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008" y="9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93E5-B6E8-47FA-A324-885D044BAA1E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F7EF5B2-A85A-4D5E-8AA2-0F003C895E56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4959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93E5-B6E8-47FA-A324-885D044BAA1E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F5B2-A85A-4D5E-8AA2-0F003C895E56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538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93E5-B6E8-47FA-A324-885D044BAA1E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F5B2-A85A-4D5E-8AA2-0F003C895E56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3800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93E5-B6E8-47FA-A324-885D044BAA1E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F5B2-A85A-4D5E-8AA2-0F003C895E56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2243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93E5-B6E8-47FA-A324-885D044BAA1E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F5B2-A85A-4D5E-8AA2-0F003C895E56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3363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93E5-B6E8-47FA-A324-885D044BAA1E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F5B2-A85A-4D5E-8AA2-0F003C895E56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8743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93E5-B6E8-47FA-A324-885D044BAA1E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F5B2-A85A-4D5E-8AA2-0F003C895E56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711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93E5-B6E8-47FA-A324-885D044BAA1E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F5B2-A85A-4D5E-8AA2-0F003C895E56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827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93E5-B6E8-47FA-A324-885D044BAA1E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F5B2-A85A-4D5E-8AA2-0F003C895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588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93E5-B6E8-47FA-A324-885D044BAA1E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F5B2-A85A-4D5E-8AA2-0F003C895E56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4270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58B93E5-B6E8-47FA-A324-885D044BAA1E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EF5B2-A85A-4D5E-8AA2-0F003C895E56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3346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B93E5-B6E8-47FA-A324-885D044BAA1E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F7EF5B2-A85A-4D5E-8AA2-0F003C895E5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2048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file:///\\SFTCJS\Home9\prg\test\OTFioc\note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1FEF6-1AFF-45E4-9B33-01DDE6245F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On-the-fly </a:t>
            </a:r>
            <a:r>
              <a:rPr lang="en-US" dirty="0" err="1"/>
              <a:t>Pvs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BD5296-8E74-4C51-9472-B4B95050E1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Christopher Slominski – June 2023</a:t>
            </a:r>
          </a:p>
        </p:txBody>
      </p:sp>
    </p:spTree>
    <p:extLst>
      <p:ext uri="{BB962C8B-B14F-4D97-AF65-F5344CB8AC3E}">
        <p14:creationId xmlns:p14="http://schemas.microsoft.com/office/powerpoint/2010/main" val="3448946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9FBBF-E40F-4BF5-A04F-FBB6C00C0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Controlling PV exposure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9C5CB-54AF-45A2-86BF-E51142B8E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Developers using this technique must think about this.</a:t>
            </a:r>
          </a:p>
          <a:p>
            <a:r>
              <a:rPr lang="en-US" dirty="0"/>
              <a:t>Clients use EPICS_CA_ADDRESS_LIST from UNIX environment.</a:t>
            </a:r>
          </a:p>
          <a:p>
            <a:r>
              <a:rPr lang="en-US" dirty="0"/>
              <a:t>Name Servers use configured list of domains and hosts.</a:t>
            </a:r>
          </a:p>
          <a:p>
            <a:pPr lvl="1"/>
            <a:r>
              <a:rPr lang="en-US" dirty="0"/>
              <a:t>How can I keep OTF PVs from showing up in the Name Server when I don’t want them to?</a:t>
            </a:r>
          </a:p>
        </p:txBody>
      </p:sp>
    </p:spTree>
    <p:extLst>
      <p:ext uri="{BB962C8B-B14F-4D97-AF65-F5344CB8AC3E}">
        <p14:creationId xmlns:p14="http://schemas.microsoft.com/office/powerpoint/2010/main" val="1175796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63EAE-F456-438E-81B8-65A2D869E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OTF </a:t>
            </a:r>
            <a:r>
              <a:rPr lang="en-US" dirty="0" err="1"/>
              <a:t>Pvs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3AA8E-82B8-4D7C-9113-80907C4E1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EPICS process variables created and destroyed within the scope of an application.</a:t>
            </a:r>
          </a:p>
          <a:p>
            <a:pPr lvl="1"/>
            <a:r>
              <a:rPr lang="en-US" dirty="0"/>
              <a:t>Or even within some internal scope of an application (function, …).</a:t>
            </a:r>
          </a:p>
          <a:p>
            <a:r>
              <a:rPr lang="en-US" dirty="0"/>
              <a:t>Network variables only.</a:t>
            </a:r>
          </a:p>
          <a:p>
            <a:pPr lvl="1"/>
            <a:r>
              <a:rPr lang="en-US" dirty="0"/>
              <a:t>Just uses EPICS Channel Access as a means to have global variables.</a:t>
            </a:r>
          </a:p>
          <a:p>
            <a:pPr lvl="1"/>
            <a:r>
              <a:rPr lang="en-US" dirty="0"/>
              <a:t>No IOC apps.</a:t>
            </a:r>
          </a:p>
          <a:p>
            <a:pPr lvl="1"/>
            <a:r>
              <a:rPr lang="en-US" dirty="0"/>
              <a:t>Independent variables; no CAPFAST style control relations.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282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E1DDD-EE3A-470A-B2CB-A111ECA34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err="1"/>
              <a:t>Otf</a:t>
            </a:r>
            <a:r>
              <a:rPr lang="en-US" dirty="0"/>
              <a:t> </a:t>
            </a:r>
            <a:r>
              <a:rPr lang="en-US" dirty="0" err="1"/>
              <a:t>pvs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21DF1-7020-45CA-BD7A-B222A1707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Match the lifespan of the PVs to the app that manages them.</a:t>
            </a:r>
          </a:p>
          <a:p>
            <a:pPr lvl="1"/>
            <a:r>
              <a:rPr lang="en-US" dirty="0"/>
              <a:t>App exiting means PVs become unresolved.</a:t>
            </a:r>
          </a:p>
          <a:p>
            <a:r>
              <a:rPr lang="en-US" dirty="0"/>
              <a:t>Temporary short term PVs.</a:t>
            </a:r>
          </a:p>
          <a:p>
            <a:pPr lvl="1"/>
            <a:r>
              <a:rPr lang="en-US" dirty="0"/>
              <a:t>Application test suites.</a:t>
            </a:r>
          </a:p>
          <a:p>
            <a:pPr lvl="1"/>
            <a:r>
              <a:rPr lang="en-US" dirty="0"/>
              <a:t>Application “what if?” Scenarios.</a:t>
            </a:r>
          </a:p>
          <a:p>
            <a:pPr lvl="1"/>
            <a:r>
              <a:rPr lang="en-US" dirty="0"/>
              <a:t>OTF EDM screen replay of Mya history.</a:t>
            </a:r>
          </a:p>
        </p:txBody>
      </p:sp>
    </p:spTree>
    <p:extLst>
      <p:ext uri="{BB962C8B-B14F-4D97-AF65-F5344CB8AC3E}">
        <p14:creationId xmlns:p14="http://schemas.microsoft.com/office/powerpoint/2010/main" val="1936556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D1299-9E27-4275-A667-90439A04B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 app lifespan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09D13-8426-44F5-B889-1EADF56BC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want a PV available in the control system to be misconstrued as value valid.</a:t>
            </a:r>
          </a:p>
          <a:p>
            <a:r>
              <a:rPr lang="en-US" dirty="0"/>
              <a:t>Unresolved PVs are more alerting than a not-blinking watchdog PV on an EDM screen.</a:t>
            </a:r>
          </a:p>
          <a:p>
            <a:r>
              <a:rPr lang="en-US" dirty="0"/>
              <a:t>Mya Plot showing value over a timespan is misleading when value really is unknown.</a:t>
            </a:r>
          </a:p>
          <a:p>
            <a:r>
              <a:rPr lang="en-US" dirty="0"/>
              <a:t>Mya Statistics over a span can be severely biased by a last known value persisting past its known value.</a:t>
            </a:r>
          </a:p>
          <a:p>
            <a:r>
              <a:rPr lang="en-US" dirty="0"/>
              <a:t>Decommissioning an app means automatic decommissioning of associated PVs.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905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6DE26-62D3-4593-B1C4-F8BBFC4BA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Access Application Test suites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518A8-0A3B-4D12-9D78-C69428DBD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Matching test results against previously vetted values require repeatable PV values.</a:t>
            </a:r>
          </a:p>
          <a:p>
            <a:r>
              <a:rPr lang="en-US" dirty="0"/>
              <a:t>Unique OTF PV names vs private duplicated PV names.</a:t>
            </a:r>
          </a:p>
          <a:p>
            <a:r>
              <a:rPr lang="en-US" dirty="0"/>
              <a:t>The </a:t>
            </a:r>
            <a:r>
              <a:rPr lang="en-US" dirty="0" err="1"/>
              <a:t>ecalib</a:t>
            </a:r>
            <a:r>
              <a:rPr lang="en-US" dirty="0"/>
              <a:t> test suite example.</a:t>
            </a:r>
          </a:p>
        </p:txBody>
      </p:sp>
    </p:spTree>
    <p:extLst>
      <p:ext uri="{BB962C8B-B14F-4D97-AF65-F5344CB8AC3E}">
        <p14:creationId xmlns:p14="http://schemas.microsoft.com/office/powerpoint/2010/main" val="1036398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6478E-2B55-4BCF-A1FD-3324627FF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“What if” 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6BE93C-0115-40E4-9C8B-9864C9DC4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private duplicated PV names to setup desired scenarios for apps. </a:t>
            </a:r>
          </a:p>
          <a:p>
            <a:r>
              <a:rPr lang="en-US" dirty="0"/>
              <a:t>Adam’s LEM study.</a:t>
            </a:r>
          </a:p>
          <a:p>
            <a:pPr lvl="1"/>
            <a:r>
              <a:rPr lang="en-US" dirty="0"/>
              <a:t>Find Energy reach.</a:t>
            </a:r>
          </a:p>
          <a:p>
            <a:pPr lvl="1"/>
            <a:r>
              <a:rPr lang="en-US" dirty="0"/>
              <a:t>Find which factor is the most limiting.</a:t>
            </a:r>
          </a:p>
        </p:txBody>
      </p:sp>
    </p:spTree>
    <p:extLst>
      <p:ext uri="{BB962C8B-B14F-4D97-AF65-F5344CB8AC3E}">
        <p14:creationId xmlns:p14="http://schemas.microsoft.com/office/powerpoint/2010/main" val="1938780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ADEA2-8871-4F21-9696-59B737E29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OTF screen replay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004AE-CD87-41A0-AB25-204F04833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Show Mya historical values on existing OTF screens.</a:t>
            </a:r>
          </a:p>
          <a:p>
            <a:r>
              <a:rPr lang="en-US" dirty="0"/>
              <a:t>Study recent critical events via EDM.</a:t>
            </a:r>
          </a:p>
          <a:p>
            <a:r>
              <a:rPr lang="en-US" dirty="0"/>
              <a:t>Operator training.</a:t>
            </a:r>
          </a:p>
          <a:p>
            <a:r>
              <a:rPr lang="en-US" dirty="0"/>
              <a:t>This technique has a long way to go to be ready for production.</a:t>
            </a:r>
          </a:p>
          <a:p>
            <a:pPr lvl="1"/>
            <a:r>
              <a:rPr lang="en-US" dirty="0"/>
              <a:t>Not every field of every record is being archived.</a:t>
            </a:r>
          </a:p>
          <a:p>
            <a:pPr lvl="1"/>
            <a:r>
              <a:rPr lang="en-US" dirty="0"/>
              <a:t>Must match correct record types when making OTF PVs.</a:t>
            </a:r>
          </a:p>
          <a:p>
            <a:pPr lvl="1"/>
            <a:r>
              <a:rPr lang="en-US" dirty="0"/>
              <a:t>See </a:t>
            </a:r>
            <a:r>
              <a:rPr lang="en-US" dirty="0">
                <a:hlinkClick r:id="rId2" action="ppaction://hlinkfile"/>
              </a:rPr>
              <a:t>notes.docx</a:t>
            </a:r>
            <a:endParaRPr lang="en-US" dirty="0"/>
          </a:p>
          <a:p>
            <a:r>
              <a:rPr lang="en-US" dirty="0"/>
              <a:t>Show simple demonstration.</a:t>
            </a:r>
          </a:p>
        </p:txBody>
      </p:sp>
    </p:spTree>
    <p:extLst>
      <p:ext uri="{BB962C8B-B14F-4D97-AF65-F5344CB8AC3E}">
        <p14:creationId xmlns:p14="http://schemas.microsoft.com/office/powerpoint/2010/main" val="3858972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F0B2D-1AF6-4118-AB5C-95C7490FC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Library class (</a:t>
            </a:r>
            <a:r>
              <a:rPr lang="en-US" dirty="0" err="1"/>
              <a:t>ecalib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C727A-40EA-4521-96A3-C302EA427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ECA::</a:t>
            </a:r>
            <a:r>
              <a:rPr lang="en-US" dirty="0" err="1"/>
              <a:t>SoftIoc</a:t>
            </a:r>
            <a:r>
              <a:rPr lang="en-US" dirty="0"/>
              <a:t> class manages the lifetime of a EPICS Soft IOC.</a:t>
            </a:r>
          </a:p>
          <a:p>
            <a:r>
              <a:rPr lang="en-US" dirty="0"/>
              <a:t>Could be “swigged” for use by scripting </a:t>
            </a:r>
            <a:r>
              <a:rPr lang="en-US"/>
              <a:t>languages.</a:t>
            </a:r>
          </a:p>
          <a:p>
            <a:r>
              <a:rPr lang="en-US" dirty="0"/>
              <a:t>Show documentation.</a:t>
            </a:r>
          </a:p>
          <a:p>
            <a:r>
              <a:rPr lang="en-US" dirty="0"/>
              <a:t>Show simple example.</a:t>
            </a:r>
          </a:p>
        </p:txBody>
      </p:sp>
    </p:spTree>
    <p:extLst>
      <p:ext uri="{BB962C8B-B14F-4D97-AF65-F5344CB8AC3E}">
        <p14:creationId xmlns:p14="http://schemas.microsoft.com/office/powerpoint/2010/main" val="2355547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DA3FD-4FA4-4ECB-91C1-15BCD07C8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Production example (BEM)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77459-5D85-4157-B0AE-007620100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Runs on opsbat9; which is Soft IOC enabled for OPS Name Server.</a:t>
            </a:r>
          </a:p>
          <a:p>
            <a:r>
              <a:rPr lang="en-US" dirty="0"/>
              <a:t>Pertinent apps sharing PVs</a:t>
            </a:r>
          </a:p>
          <a:p>
            <a:pPr lvl="1"/>
            <a:r>
              <a:rPr lang="en-US" dirty="0"/>
              <a:t>BEM daemon</a:t>
            </a:r>
          </a:p>
          <a:p>
            <a:pPr lvl="1"/>
            <a:r>
              <a:rPr lang="en-US" dirty="0"/>
              <a:t>BEM EDM screen</a:t>
            </a:r>
          </a:p>
          <a:p>
            <a:pPr lvl="1"/>
            <a:r>
              <a:rPr lang="en-US" dirty="0"/>
              <a:t>Energy Locks daemon</a:t>
            </a:r>
          </a:p>
          <a:p>
            <a:pPr lvl="1"/>
            <a:r>
              <a:rPr lang="en-US" dirty="0"/>
              <a:t>Energy Locks GUI</a:t>
            </a:r>
          </a:p>
          <a:p>
            <a:pPr lvl="1"/>
            <a:r>
              <a:rPr lang="en-US" dirty="0"/>
              <a:t>Mya</a:t>
            </a:r>
          </a:p>
          <a:p>
            <a:r>
              <a:rPr lang="en-US" dirty="0"/>
              <a:t>Show in action.</a:t>
            </a:r>
          </a:p>
        </p:txBody>
      </p:sp>
    </p:spTree>
    <p:extLst>
      <p:ext uri="{BB962C8B-B14F-4D97-AF65-F5344CB8AC3E}">
        <p14:creationId xmlns:p14="http://schemas.microsoft.com/office/powerpoint/2010/main" val="173740472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19998</TotalTime>
  <Words>459</Words>
  <Application>Microsoft Office PowerPoint</Application>
  <PresentationFormat>Widescreen</PresentationFormat>
  <Paragraphs>59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Gallery</vt:lpstr>
      <vt:lpstr>On-the-fly Pvs</vt:lpstr>
      <vt:lpstr>What are OTF Pvs?</vt:lpstr>
      <vt:lpstr>Why Otf pvs?</vt:lpstr>
      <vt:lpstr>Match app lifespan</vt:lpstr>
      <vt:lpstr>Channel Access Application Test suites</vt:lpstr>
      <vt:lpstr>“What if” scenarios</vt:lpstr>
      <vt:lpstr>OTF screen replay</vt:lpstr>
      <vt:lpstr>C++ Library class (ecalib)</vt:lpstr>
      <vt:lpstr>Production example (BEM)</vt:lpstr>
      <vt:lpstr>Controlling PV exposure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On-the-fly Pvs</dc:title>
  <dc:creator>Christopher Slominski</dc:creator>
  <cp:lastModifiedBy>Christopher Slominski</cp:lastModifiedBy>
  <cp:revision>54</cp:revision>
  <dcterms:created xsi:type="dcterms:W3CDTF">2023-05-31T15:14:20Z</dcterms:created>
  <dcterms:modified xsi:type="dcterms:W3CDTF">2023-06-14T12:44:01Z</dcterms:modified>
</cp:coreProperties>
</file>