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lvl1pPr>
    <a:lvl2pPr marL="57799" marR="57799" indent="26670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lvl2pPr>
    <a:lvl3pPr marL="57799" marR="57799" indent="53340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lvl3pPr>
    <a:lvl4pPr marL="57799" marR="57799" indent="80010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lvl4pPr>
    <a:lvl5pPr marL="57799" marR="57799" indent="106680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lvl5pPr>
    <a:lvl6pPr marL="57799" marR="57799" indent="133350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lvl6pPr>
    <a:lvl7pPr marL="57799" marR="57799" indent="161290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lvl7pPr>
    <a:lvl8pPr marL="57799" marR="57799" indent="187960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lvl8pPr>
    <a:lvl9pPr marL="57799" marR="57799" indent="214630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FF1F3"/>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168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6" name="Shape 36"/>
          <p:cNvSpPr>
            <a:spLocks noGrp="1" noRot="1" noChangeAspect="1"/>
          </p:cNvSpPr>
          <p:nvPr>
            <p:ph type="sldImg"/>
          </p:nvPr>
        </p:nvSpPr>
        <p:spPr>
          <a:xfrm>
            <a:off x="1143000" y="685800"/>
            <a:ext cx="4572000" cy="3429000"/>
          </a:xfrm>
          <a:prstGeom prst="rect">
            <a:avLst/>
          </a:prstGeom>
        </p:spPr>
        <p:txBody>
          <a:bodyPr/>
          <a:lstStyle/>
          <a:p>
            <a:endParaRPr/>
          </a:p>
        </p:txBody>
      </p:sp>
      <p:sp>
        <p:nvSpPr>
          <p:cNvPr id="37" name="Shape 3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647700" latinLnBrk="0">
      <a:defRPr sz="1600">
        <a:latin typeface="Lucida Grande"/>
        <a:ea typeface="Lucida Grande"/>
        <a:cs typeface="Lucida Grande"/>
        <a:sym typeface="Lucida Grande"/>
      </a:defRPr>
    </a:lvl1pPr>
    <a:lvl2pPr indent="228600" defTabSz="647700" latinLnBrk="0">
      <a:defRPr sz="1600">
        <a:latin typeface="Lucida Grande"/>
        <a:ea typeface="Lucida Grande"/>
        <a:cs typeface="Lucida Grande"/>
        <a:sym typeface="Lucida Grande"/>
      </a:defRPr>
    </a:lvl2pPr>
    <a:lvl3pPr indent="457200" defTabSz="647700" latinLnBrk="0">
      <a:defRPr sz="1600">
        <a:latin typeface="Lucida Grande"/>
        <a:ea typeface="Lucida Grande"/>
        <a:cs typeface="Lucida Grande"/>
        <a:sym typeface="Lucida Grande"/>
      </a:defRPr>
    </a:lvl3pPr>
    <a:lvl4pPr indent="685800" defTabSz="647700" latinLnBrk="0">
      <a:defRPr sz="1600">
        <a:latin typeface="Lucida Grande"/>
        <a:ea typeface="Lucida Grande"/>
        <a:cs typeface="Lucida Grande"/>
        <a:sym typeface="Lucida Grande"/>
      </a:defRPr>
    </a:lvl4pPr>
    <a:lvl5pPr indent="914400" defTabSz="647700" latinLnBrk="0">
      <a:defRPr sz="1600">
        <a:latin typeface="Lucida Grande"/>
        <a:ea typeface="Lucida Grande"/>
        <a:cs typeface="Lucida Grande"/>
        <a:sym typeface="Lucida Grande"/>
      </a:defRPr>
    </a:lvl5pPr>
    <a:lvl6pPr indent="1143000" defTabSz="647700" latinLnBrk="0">
      <a:defRPr sz="1600">
        <a:latin typeface="Lucida Grande"/>
        <a:ea typeface="Lucida Grande"/>
        <a:cs typeface="Lucida Grande"/>
        <a:sym typeface="Lucida Grande"/>
      </a:defRPr>
    </a:lvl6pPr>
    <a:lvl7pPr indent="1371600" defTabSz="647700" latinLnBrk="0">
      <a:defRPr sz="1600">
        <a:latin typeface="Lucida Grande"/>
        <a:ea typeface="Lucida Grande"/>
        <a:cs typeface="Lucida Grande"/>
        <a:sym typeface="Lucida Grande"/>
      </a:defRPr>
    </a:lvl7pPr>
    <a:lvl8pPr indent="1600200" defTabSz="647700" latinLnBrk="0">
      <a:defRPr sz="1600">
        <a:latin typeface="Lucida Grande"/>
        <a:ea typeface="Lucida Grande"/>
        <a:cs typeface="Lucida Grande"/>
        <a:sym typeface="Lucida Grande"/>
      </a:defRPr>
    </a:lvl8pPr>
    <a:lvl9pPr indent="1828800" defTabSz="647700" latinLnBrk="0">
      <a:defRPr sz="16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Title Text"/>
          <p:cNvSpPr>
            <a:spLocks noGrp="1"/>
          </p:cNvSpPr>
          <p:nvPr>
            <p:ph type="title"/>
          </p:nvPr>
        </p:nvSpPr>
        <p:spPr>
          <a:xfrm>
            <a:off x="977900" y="977900"/>
            <a:ext cx="11049000" cy="1955800"/>
          </a:xfrm>
          <a:prstGeom prst="rect">
            <a:avLst/>
          </a:prstGeom>
        </p:spPr>
        <p:txBody>
          <a:bodyPr/>
          <a:lstStyle/>
          <a:p>
            <a:r>
              <a:t>Title Text</a:t>
            </a:r>
          </a:p>
        </p:txBody>
      </p:sp>
      <p:sp>
        <p:nvSpPr>
          <p:cNvPr id="12" name="Body Level One…"/>
          <p:cNvSpPr>
            <a:spLocks noGrp="1"/>
          </p:cNvSpPr>
          <p:nvPr>
            <p:ph type="body" idx="1"/>
          </p:nvPr>
        </p:nvSpPr>
        <p:spPr>
          <a:xfrm>
            <a:off x="2006600" y="2921000"/>
            <a:ext cx="9105900" cy="5613400"/>
          </a:xfrm>
          <a:prstGeom prst="rect">
            <a:avLst/>
          </a:prstGeom>
        </p:spPr>
        <p:txBody>
          <a:bodyPr/>
          <a:lstStyle>
            <a:lvl1pPr marL="0" indent="40640">
              <a:buSzTx/>
              <a:buNone/>
              <a:defRPr sz="3400" b="1"/>
            </a:lvl1pPr>
            <a:lvl2pPr marL="0" indent="497840">
              <a:buSzTx/>
              <a:buNone/>
              <a:defRPr sz="3400"/>
            </a:lvl2pPr>
            <a:lvl3pPr marL="0" indent="955039">
              <a:buSzTx/>
              <a:buNone/>
              <a:defRPr sz="3400" i="1"/>
            </a:lvl3pPr>
            <a:lvl4pPr marL="0" indent="1412239">
              <a:buSzTx/>
              <a:buNone/>
              <a:defRPr sz="3400"/>
            </a:lvl4pPr>
            <a:lvl5pPr marL="0" indent="1869439">
              <a:buSzTx/>
              <a:buNone/>
              <a:defRPr sz="3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ody">
    <p:spTree>
      <p:nvGrpSpPr>
        <p:cNvPr id="1" name=""/>
        <p:cNvGrpSpPr/>
        <p:nvPr/>
      </p:nvGrpSpPr>
      <p:grpSpPr>
        <a:xfrm>
          <a:off x="0" y="0"/>
          <a:ext cx="0" cy="0"/>
          <a:chOff x="0" y="0"/>
          <a:chExt cx="0" cy="0"/>
        </a:xfrm>
      </p:grpSpPr>
      <p:sp>
        <p:nvSpPr>
          <p:cNvPr id="20" name="Title Text"/>
          <p:cNvSpPr>
            <a:spLocks noGrp="1"/>
          </p:cNvSpPr>
          <p:nvPr>
            <p:ph type="title"/>
          </p:nvPr>
        </p:nvSpPr>
        <p:spPr>
          <a:prstGeom prst="rect">
            <a:avLst/>
          </a:prstGeom>
        </p:spPr>
        <p:txBody>
          <a:bodyPr/>
          <a:lstStyle/>
          <a:p>
            <a:r>
              <a:t>Title Text</a:t>
            </a:r>
          </a:p>
        </p:txBody>
      </p:sp>
      <p:sp>
        <p:nvSpPr>
          <p:cNvPr id="21" name="Body Level One…"/>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ictur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9" name="Title Text"/>
          <p:cNvSpPr>
            <a:spLocks noGrp="1"/>
          </p:cNvSpPr>
          <p:nvPr>
            <p:ph type="title"/>
          </p:nvPr>
        </p:nvSpPr>
        <p:spPr>
          <a:prstGeom prst="rect">
            <a:avLst/>
          </a:prstGeom>
        </p:spPr>
        <p:txBody>
          <a:bodyPr/>
          <a:lstStyle/>
          <a:p>
            <a:r>
              <a:t>Title Text</a:t>
            </a:r>
          </a:p>
        </p:txBody>
      </p:sp>
      <p:sp>
        <p:nvSpPr>
          <p:cNvPr id="3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Title Text"/>
          <p:cNvSpPr>
            <a:spLocks noGrp="1"/>
          </p:cNvSpPr>
          <p:nvPr>
            <p:ph type="title"/>
          </p:nvPr>
        </p:nvSpPr>
        <p:spPr>
          <a:xfrm>
            <a:off x="977900" y="0"/>
            <a:ext cx="11049000" cy="9779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a:spLocks noGrp="1"/>
          </p:cNvSpPr>
          <p:nvPr>
            <p:ph type="body" idx="1"/>
          </p:nvPr>
        </p:nvSpPr>
        <p:spPr>
          <a:xfrm>
            <a:off x="990600" y="1193800"/>
            <a:ext cx="11049000" cy="7924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a:buChar char="–"/>
            </a:lvl2pPr>
            <a:lvl4pPr>
              <a:buChar char="–"/>
            </a:lvl4pPr>
            <a:lvl5pPr>
              <a:buChar char="»"/>
            </a:lvl5pPr>
          </a:lstStyle>
          <a:p>
            <a:r>
              <a:t>Body Level One</a:t>
            </a:r>
          </a:p>
          <a:p>
            <a:pPr lvl="1"/>
            <a:r>
              <a:t>Body Level Two</a:t>
            </a:r>
          </a:p>
          <a:p>
            <a:pPr lvl="2"/>
            <a:r>
              <a:t>Body Level Three</a:t>
            </a:r>
          </a:p>
          <a:p>
            <a:pPr lvl="3"/>
            <a:r>
              <a:t>Body Level Four</a:t>
            </a:r>
          </a:p>
          <a:p>
            <a:pPr lvl="4"/>
            <a:r>
              <a:t>Body Level Five</a:t>
            </a:r>
          </a:p>
        </p:txBody>
      </p:sp>
      <p:sp>
        <p:nvSpPr>
          <p:cNvPr id="4" name="Slide Number"/>
          <p:cNvSpPr>
            <a:spLocks noGrp="1"/>
          </p:cNvSpPr>
          <p:nvPr>
            <p:ph type="sldNum" sz="quarter" idx="2"/>
          </p:nvPr>
        </p:nvSpPr>
        <p:spPr>
          <a:xfrm>
            <a:off x="6229773" y="9207500"/>
            <a:ext cx="546101" cy="635000"/>
          </a:xfrm>
          <a:prstGeom prst="rect">
            <a:avLst/>
          </a:prstGeom>
          <a:ln w="12700">
            <a:miter lim="400000"/>
          </a:ln>
        </p:spPr>
        <p:txBody>
          <a:bodyPr wrap="none" lIns="50800" tIns="50800" rIns="50800" bIns="50800">
            <a:normAutofit/>
          </a:bodyPr>
          <a:lstStyle>
            <a:lvl1pPr marL="0" marR="0" algn="ctr" defTabSz="647700"/>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txStyles>
    <p:titleStyle>
      <a:lvl1pPr marL="57799" marR="57799" indent="0" algn="ctr" defTabSz="1295400" rtl="0" latinLnBrk="0">
        <a:lnSpc>
          <a:spcPct val="100000"/>
        </a:lnSpc>
        <a:spcBef>
          <a:spcPts val="0"/>
        </a:spcBef>
        <a:spcAft>
          <a:spcPts val="0"/>
        </a:spcAft>
        <a:buClrTx/>
        <a:buSzTx/>
        <a:buFontTx/>
        <a:buNone/>
        <a:tabLst/>
        <a:defRPr sz="5000" b="1" i="0" u="none" strike="noStrike" cap="none" spc="0" baseline="0">
          <a:ln>
            <a:noFill/>
          </a:ln>
          <a:solidFill>
            <a:srgbClr val="000000"/>
          </a:solidFill>
          <a:uFill>
            <a:solidFill>
              <a:srgbClr val="000000"/>
            </a:solidFill>
          </a:uFill>
          <a:latin typeface="+mn-lt"/>
          <a:ea typeface="+mn-ea"/>
          <a:cs typeface="+mn-cs"/>
          <a:sym typeface="Times"/>
        </a:defRPr>
      </a:lvl1pPr>
      <a:lvl2pPr marL="57799" marR="57799" indent="228600" algn="ctr" defTabSz="1295400" rtl="0" latinLnBrk="0">
        <a:lnSpc>
          <a:spcPct val="100000"/>
        </a:lnSpc>
        <a:spcBef>
          <a:spcPts val="0"/>
        </a:spcBef>
        <a:spcAft>
          <a:spcPts val="0"/>
        </a:spcAft>
        <a:buClrTx/>
        <a:buSzTx/>
        <a:buFontTx/>
        <a:buNone/>
        <a:tabLst/>
        <a:defRPr sz="5000" b="1" i="0" u="none" strike="noStrike" cap="none" spc="0" baseline="0">
          <a:ln>
            <a:noFill/>
          </a:ln>
          <a:solidFill>
            <a:srgbClr val="000000"/>
          </a:solidFill>
          <a:uFill>
            <a:solidFill>
              <a:srgbClr val="000000"/>
            </a:solidFill>
          </a:uFill>
          <a:latin typeface="+mn-lt"/>
          <a:ea typeface="+mn-ea"/>
          <a:cs typeface="+mn-cs"/>
          <a:sym typeface="Times"/>
        </a:defRPr>
      </a:lvl2pPr>
      <a:lvl3pPr marL="57799" marR="57799" indent="457200" algn="ctr" defTabSz="1295400" rtl="0" latinLnBrk="0">
        <a:lnSpc>
          <a:spcPct val="100000"/>
        </a:lnSpc>
        <a:spcBef>
          <a:spcPts val="0"/>
        </a:spcBef>
        <a:spcAft>
          <a:spcPts val="0"/>
        </a:spcAft>
        <a:buClrTx/>
        <a:buSzTx/>
        <a:buFontTx/>
        <a:buNone/>
        <a:tabLst/>
        <a:defRPr sz="5000" b="1" i="0" u="none" strike="noStrike" cap="none" spc="0" baseline="0">
          <a:ln>
            <a:noFill/>
          </a:ln>
          <a:solidFill>
            <a:srgbClr val="000000"/>
          </a:solidFill>
          <a:uFill>
            <a:solidFill>
              <a:srgbClr val="000000"/>
            </a:solidFill>
          </a:uFill>
          <a:latin typeface="+mn-lt"/>
          <a:ea typeface="+mn-ea"/>
          <a:cs typeface="+mn-cs"/>
          <a:sym typeface="Times"/>
        </a:defRPr>
      </a:lvl3pPr>
      <a:lvl4pPr marL="57799" marR="57799" indent="685800" algn="ctr" defTabSz="1295400" rtl="0" latinLnBrk="0">
        <a:lnSpc>
          <a:spcPct val="100000"/>
        </a:lnSpc>
        <a:spcBef>
          <a:spcPts val="0"/>
        </a:spcBef>
        <a:spcAft>
          <a:spcPts val="0"/>
        </a:spcAft>
        <a:buClrTx/>
        <a:buSzTx/>
        <a:buFontTx/>
        <a:buNone/>
        <a:tabLst/>
        <a:defRPr sz="5000" b="1" i="0" u="none" strike="noStrike" cap="none" spc="0" baseline="0">
          <a:ln>
            <a:noFill/>
          </a:ln>
          <a:solidFill>
            <a:srgbClr val="000000"/>
          </a:solidFill>
          <a:uFill>
            <a:solidFill>
              <a:srgbClr val="000000"/>
            </a:solidFill>
          </a:uFill>
          <a:latin typeface="+mn-lt"/>
          <a:ea typeface="+mn-ea"/>
          <a:cs typeface="+mn-cs"/>
          <a:sym typeface="Times"/>
        </a:defRPr>
      </a:lvl4pPr>
      <a:lvl5pPr marL="57799" marR="57799" indent="914400" algn="ctr" defTabSz="1295400" rtl="0" latinLnBrk="0">
        <a:lnSpc>
          <a:spcPct val="100000"/>
        </a:lnSpc>
        <a:spcBef>
          <a:spcPts val="0"/>
        </a:spcBef>
        <a:spcAft>
          <a:spcPts val="0"/>
        </a:spcAft>
        <a:buClrTx/>
        <a:buSzTx/>
        <a:buFontTx/>
        <a:buNone/>
        <a:tabLst/>
        <a:defRPr sz="5000" b="1" i="0" u="none" strike="noStrike" cap="none" spc="0" baseline="0">
          <a:ln>
            <a:noFill/>
          </a:ln>
          <a:solidFill>
            <a:srgbClr val="000000"/>
          </a:solidFill>
          <a:uFill>
            <a:solidFill>
              <a:srgbClr val="000000"/>
            </a:solidFill>
          </a:uFill>
          <a:latin typeface="+mn-lt"/>
          <a:ea typeface="+mn-ea"/>
          <a:cs typeface="+mn-cs"/>
          <a:sym typeface="Times"/>
        </a:defRPr>
      </a:lvl5pPr>
      <a:lvl6pPr marL="57799" marR="57799" indent="1143000" algn="ctr" defTabSz="1295400" rtl="0" latinLnBrk="0">
        <a:lnSpc>
          <a:spcPct val="100000"/>
        </a:lnSpc>
        <a:spcBef>
          <a:spcPts val="0"/>
        </a:spcBef>
        <a:spcAft>
          <a:spcPts val="0"/>
        </a:spcAft>
        <a:buClrTx/>
        <a:buSzTx/>
        <a:buFontTx/>
        <a:buNone/>
        <a:tabLst/>
        <a:defRPr sz="5000" b="1" i="0" u="none" strike="noStrike" cap="none" spc="0" baseline="0">
          <a:ln>
            <a:noFill/>
          </a:ln>
          <a:solidFill>
            <a:srgbClr val="000000"/>
          </a:solidFill>
          <a:uFill>
            <a:solidFill>
              <a:srgbClr val="000000"/>
            </a:solidFill>
          </a:uFill>
          <a:latin typeface="+mn-lt"/>
          <a:ea typeface="+mn-ea"/>
          <a:cs typeface="+mn-cs"/>
          <a:sym typeface="Times"/>
        </a:defRPr>
      </a:lvl6pPr>
      <a:lvl7pPr marL="57799" marR="57799" indent="1371600" algn="ctr" defTabSz="1295400" rtl="0" latinLnBrk="0">
        <a:lnSpc>
          <a:spcPct val="100000"/>
        </a:lnSpc>
        <a:spcBef>
          <a:spcPts val="0"/>
        </a:spcBef>
        <a:spcAft>
          <a:spcPts val="0"/>
        </a:spcAft>
        <a:buClrTx/>
        <a:buSzTx/>
        <a:buFontTx/>
        <a:buNone/>
        <a:tabLst/>
        <a:defRPr sz="5000" b="1" i="0" u="none" strike="noStrike" cap="none" spc="0" baseline="0">
          <a:ln>
            <a:noFill/>
          </a:ln>
          <a:solidFill>
            <a:srgbClr val="000000"/>
          </a:solidFill>
          <a:uFill>
            <a:solidFill>
              <a:srgbClr val="000000"/>
            </a:solidFill>
          </a:uFill>
          <a:latin typeface="+mn-lt"/>
          <a:ea typeface="+mn-ea"/>
          <a:cs typeface="+mn-cs"/>
          <a:sym typeface="Times"/>
        </a:defRPr>
      </a:lvl7pPr>
      <a:lvl8pPr marL="57799" marR="57799" indent="1600200" algn="ctr" defTabSz="1295400" rtl="0" latinLnBrk="0">
        <a:lnSpc>
          <a:spcPct val="100000"/>
        </a:lnSpc>
        <a:spcBef>
          <a:spcPts val="0"/>
        </a:spcBef>
        <a:spcAft>
          <a:spcPts val="0"/>
        </a:spcAft>
        <a:buClrTx/>
        <a:buSzTx/>
        <a:buFontTx/>
        <a:buNone/>
        <a:tabLst/>
        <a:defRPr sz="5000" b="1" i="0" u="none" strike="noStrike" cap="none" spc="0" baseline="0">
          <a:ln>
            <a:noFill/>
          </a:ln>
          <a:solidFill>
            <a:srgbClr val="000000"/>
          </a:solidFill>
          <a:uFill>
            <a:solidFill>
              <a:srgbClr val="000000"/>
            </a:solidFill>
          </a:uFill>
          <a:latin typeface="+mn-lt"/>
          <a:ea typeface="+mn-ea"/>
          <a:cs typeface="+mn-cs"/>
          <a:sym typeface="Times"/>
        </a:defRPr>
      </a:lvl8pPr>
      <a:lvl9pPr marL="57799" marR="57799" indent="1828800" algn="ctr" defTabSz="1295400" rtl="0" latinLnBrk="0">
        <a:lnSpc>
          <a:spcPct val="100000"/>
        </a:lnSpc>
        <a:spcBef>
          <a:spcPts val="0"/>
        </a:spcBef>
        <a:spcAft>
          <a:spcPts val="0"/>
        </a:spcAft>
        <a:buClrTx/>
        <a:buSzTx/>
        <a:buFontTx/>
        <a:buNone/>
        <a:tabLst/>
        <a:defRPr sz="5000" b="1" i="0" u="none" strike="noStrike" cap="none" spc="0" baseline="0">
          <a:ln>
            <a:noFill/>
          </a:ln>
          <a:solidFill>
            <a:srgbClr val="000000"/>
          </a:solidFill>
          <a:uFill>
            <a:solidFill>
              <a:srgbClr val="000000"/>
            </a:solidFill>
          </a:uFill>
          <a:latin typeface="+mn-lt"/>
          <a:ea typeface="+mn-ea"/>
          <a:cs typeface="+mn-cs"/>
          <a:sym typeface="Times"/>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sz="2400" b="0" i="0" u="none" strike="noStrike" cap="none" spc="0" baseline="0">
          <a:ln>
            <a:noFill/>
          </a:ln>
          <a:solidFill>
            <a:srgbClr val="000000"/>
          </a:solidFill>
          <a:uFill>
            <a:solidFill>
              <a:srgbClr val="000000"/>
            </a:solidFill>
          </a:uFill>
          <a:latin typeface="+mn-lt"/>
          <a:ea typeface="+mn-ea"/>
          <a:cs typeface="+mn-cs"/>
          <a:sym typeface="Times"/>
        </a:defRPr>
      </a:lvl1pPr>
      <a:lvl2pPr marL="783590" marR="57799" indent="-285750" algn="l" defTabSz="1295400" rtl="0" latinLnBrk="0">
        <a:lnSpc>
          <a:spcPct val="100000"/>
        </a:lnSpc>
        <a:spcBef>
          <a:spcPts val="800"/>
        </a:spcBef>
        <a:spcAft>
          <a:spcPts val="0"/>
        </a:spcAft>
        <a:buClrTx/>
        <a:buSzPct val="100000"/>
        <a:buFontTx/>
        <a:buChar char="•"/>
        <a:tabLst/>
        <a:defRPr sz="2400" b="0" i="0" u="none" strike="noStrike" cap="none" spc="0" baseline="0">
          <a:ln>
            <a:noFill/>
          </a:ln>
          <a:solidFill>
            <a:srgbClr val="000000"/>
          </a:solidFill>
          <a:uFill>
            <a:solidFill>
              <a:srgbClr val="000000"/>
            </a:solidFill>
          </a:uFill>
          <a:latin typeface="+mn-lt"/>
          <a:ea typeface="+mn-ea"/>
          <a:cs typeface="+mn-cs"/>
          <a:sym typeface="Times"/>
        </a:defRPr>
      </a:lvl2pPr>
      <a:lvl3pPr marL="1183639" marR="57799" indent="-228600" algn="l" defTabSz="1295400" rtl="0" latinLnBrk="0">
        <a:lnSpc>
          <a:spcPct val="100000"/>
        </a:lnSpc>
        <a:spcBef>
          <a:spcPts val="800"/>
        </a:spcBef>
        <a:spcAft>
          <a:spcPts val="0"/>
        </a:spcAft>
        <a:buClrTx/>
        <a:buSzPct val="100000"/>
        <a:buFontTx/>
        <a:buChar char="•"/>
        <a:tabLst/>
        <a:defRPr sz="2400" b="0" i="0" u="none" strike="noStrike" cap="none" spc="0" baseline="0">
          <a:ln>
            <a:noFill/>
          </a:ln>
          <a:solidFill>
            <a:srgbClr val="000000"/>
          </a:solidFill>
          <a:uFill>
            <a:solidFill>
              <a:srgbClr val="000000"/>
            </a:solidFill>
          </a:uFill>
          <a:latin typeface="+mn-lt"/>
          <a:ea typeface="+mn-ea"/>
          <a:cs typeface="+mn-cs"/>
          <a:sym typeface="Times"/>
        </a:defRPr>
      </a:lvl3pPr>
      <a:lvl4pPr marL="1640839" marR="57799" indent="-228600" algn="l" defTabSz="1295400" rtl="0" latinLnBrk="0">
        <a:lnSpc>
          <a:spcPct val="100000"/>
        </a:lnSpc>
        <a:spcBef>
          <a:spcPts val="800"/>
        </a:spcBef>
        <a:spcAft>
          <a:spcPts val="0"/>
        </a:spcAft>
        <a:buClrTx/>
        <a:buSzPct val="100000"/>
        <a:buFontTx/>
        <a:buChar char="•"/>
        <a:tabLst/>
        <a:defRPr sz="2400" b="0" i="0" u="none" strike="noStrike" cap="none" spc="0" baseline="0">
          <a:ln>
            <a:noFill/>
          </a:ln>
          <a:solidFill>
            <a:srgbClr val="000000"/>
          </a:solidFill>
          <a:uFill>
            <a:solidFill>
              <a:srgbClr val="000000"/>
            </a:solidFill>
          </a:uFill>
          <a:latin typeface="+mn-lt"/>
          <a:ea typeface="+mn-ea"/>
          <a:cs typeface="+mn-cs"/>
          <a:sym typeface="Times"/>
        </a:defRPr>
      </a:lvl4pPr>
      <a:lvl5pPr marL="2098039" marR="57799" indent="-228600" algn="l" defTabSz="1295400" rtl="0" latinLnBrk="0">
        <a:lnSpc>
          <a:spcPct val="100000"/>
        </a:lnSpc>
        <a:spcBef>
          <a:spcPts val="800"/>
        </a:spcBef>
        <a:spcAft>
          <a:spcPts val="0"/>
        </a:spcAft>
        <a:buClrTx/>
        <a:buSzPct val="100000"/>
        <a:buFontTx/>
        <a:buChar char="•"/>
        <a:tabLst/>
        <a:defRPr sz="2400" b="0" i="0" u="none" strike="noStrike" cap="none" spc="0" baseline="0">
          <a:ln>
            <a:noFill/>
          </a:ln>
          <a:solidFill>
            <a:srgbClr val="000000"/>
          </a:solidFill>
          <a:uFill>
            <a:solidFill>
              <a:srgbClr val="000000"/>
            </a:solidFill>
          </a:uFill>
          <a:latin typeface="+mn-lt"/>
          <a:ea typeface="+mn-ea"/>
          <a:cs typeface="+mn-cs"/>
          <a:sym typeface="Times"/>
        </a:defRPr>
      </a:lvl5pPr>
      <a:lvl6pPr marL="2098039" marR="57799" indent="-228600" algn="l" defTabSz="1295400" rtl="0" latinLnBrk="0">
        <a:lnSpc>
          <a:spcPct val="100000"/>
        </a:lnSpc>
        <a:spcBef>
          <a:spcPts val="800"/>
        </a:spcBef>
        <a:spcAft>
          <a:spcPts val="0"/>
        </a:spcAft>
        <a:buClrTx/>
        <a:buSzPct val="100000"/>
        <a:buFontTx/>
        <a:buChar char="•"/>
        <a:tabLst/>
        <a:defRPr sz="2400" b="0" i="0" u="none" strike="noStrike" cap="none" spc="0" baseline="0">
          <a:ln>
            <a:noFill/>
          </a:ln>
          <a:solidFill>
            <a:srgbClr val="000000"/>
          </a:solidFill>
          <a:uFill>
            <a:solidFill>
              <a:srgbClr val="000000"/>
            </a:solidFill>
          </a:uFill>
          <a:latin typeface="+mn-lt"/>
          <a:ea typeface="+mn-ea"/>
          <a:cs typeface="+mn-cs"/>
          <a:sym typeface="Times"/>
        </a:defRPr>
      </a:lvl6pPr>
      <a:lvl7pPr marL="2098039" marR="57799" indent="-228600" algn="l" defTabSz="1295400" rtl="0" latinLnBrk="0">
        <a:lnSpc>
          <a:spcPct val="100000"/>
        </a:lnSpc>
        <a:spcBef>
          <a:spcPts val="800"/>
        </a:spcBef>
        <a:spcAft>
          <a:spcPts val="0"/>
        </a:spcAft>
        <a:buClrTx/>
        <a:buSzPct val="100000"/>
        <a:buFontTx/>
        <a:buChar char="•"/>
        <a:tabLst/>
        <a:defRPr sz="2400" b="0" i="0" u="none" strike="noStrike" cap="none" spc="0" baseline="0">
          <a:ln>
            <a:noFill/>
          </a:ln>
          <a:solidFill>
            <a:srgbClr val="000000"/>
          </a:solidFill>
          <a:uFill>
            <a:solidFill>
              <a:srgbClr val="000000"/>
            </a:solidFill>
          </a:uFill>
          <a:latin typeface="+mn-lt"/>
          <a:ea typeface="+mn-ea"/>
          <a:cs typeface="+mn-cs"/>
          <a:sym typeface="Times"/>
        </a:defRPr>
      </a:lvl7pPr>
      <a:lvl8pPr marL="2098039" marR="57799" indent="-228600" algn="l" defTabSz="1295400" rtl="0" latinLnBrk="0">
        <a:lnSpc>
          <a:spcPct val="100000"/>
        </a:lnSpc>
        <a:spcBef>
          <a:spcPts val="800"/>
        </a:spcBef>
        <a:spcAft>
          <a:spcPts val="0"/>
        </a:spcAft>
        <a:buClrTx/>
        <a:buSzPct val="100000"/>
        <a:buFontTx/>
        <a:buChar char="•"/>
        <a:tabLst/>
        <a:defRPr sz="2400" b="0" i="0" u="none" strike="noStrike" cap="none" spc="0" baseline="0">
          <a:ln>
            <a:noFill/>
          </a:ln>
          <a:solidFill>
            <a:srgbClr val="000000"/>
          </a:solidFill>
          <a:uFill>
            <a:solidFill>
              <a:srgbClr val="000000"/>
            </a:solidFill>
          </a:uFill>
          <a:latin typeface="+mn-lt"/>
          <a:ea typeface="+mn-ea"/>
          <a:cs typeface="+mn-cs"/>
          <a:sym typeface="Times"/>
        </a:defRPr>
      </a:lvl8pPr>
      <a:lvl9pPr marL="2098039" marR="57799" indent="-228600" algn="l" defTabSz="1295400" rtl="0" latinLnBrk="0">
        <a:lnSpc>
          <a:spcPct val="100000"/>
        </a:lnSpc>
        <a:spcBef>
          <a:spcPts val="800"/>
        </a:spcBef>
        <a:spcAft>
          <a:spcPts val="0"/>
        </a:spcAft>
        <a:buClrTx/>
        <a:buSzPct val="100000"/>
        <a:buFontTx/>
        <a:buChar char="•"/>
        <a:tabLst/>
        <a:defRPr sz="2400" b="0" i="0" u="none" strike="noStrike" cap="none" spc="0" baseline="0">
          <a:ln>
            <a:noFill/>
          </a:ln>
          <a:solidFill>
            <a:srgbClr val="000000"/>
          </a:solidFill>
          <a:uFill>
            <a:solidFill>
              <a:srgbClr val="000000"/>
            </a:solidFill>
          </a:uFill>
          <a:latin typeface="+mn-lt"/>
          <a:ea typeface="+mn-ea"/>
          <a:cs typeface="+mn-cs"/>
          <a:sym typeface="Times"/>
        </a:defRPr>
      </a:lvl9pPr>
    </p:bodyStyle>
    <p:otherStyle>
      <a:lvl1pPr marL="0" marR="0" indent="0" algn="ctr" defTabSz="647700" latinLnBrk="0">
        <a:lnSpc>
          <a:spcPct val="100000"/>
        </a:lnSpc>
        <a:spcBef>
          <a:spcPts val="0"/>
        </a:spcBef>
        <a:spcAft>
          <a:spcPts val="0"/>
        </a:spcAft>
        <a:buClrTx/>
        <a:buSzTx/>
        <a:buFontTx/>
        <a:buNone/>
        <a:tabLst/>
        <a:defRPr sz="3400" b="0" i="0" u="none" strike="noStrike" cap="none" spc="0" baseline="0">
          <a:ln>
            <a:noFill/>
          </a:ln>
          <a:solidFill>
            <a:schemeClr val="tx1"/>
          </a:solidFill>
          <a:uFill>
            <a:solidFill>
              <a:srgbClr val="000000"/>
            </a:solidFill>
          </a:uFill>
          <a:latin typeface="+mn-lt"/>
          <a:ea typeface="+mn-ea"/>
          <a:cs typeface="+mn-cs"/>
          <a:sym typeface="Times"/>
        </a:defRPr>
      </a:lvl1pPr>
      <a:lvl2pPr marL="0" marR="0" indent="228600" algn="ctr" defTabSz="647700" latinLnBrk="0">
        <a:lnSpc>
          <a:spcPct val="100000"/>
        </a:lnSpc>
        <a:spcBef>
          <a:spcPts val="0"/>
        </a:spcBef>
        <a:spcAft>
          <a:spcPts val="0"/>
        </a:spcAft>
        <a:buClrTx/>
        <a:buSzTx/>
        <a:buFontTx/>
        <a:buNone/>
        <a:tabLst/>
        <a:defRPr sz="3400" b="0" i="0" u="none" strike="noStrike" cap="none" spc="0" baseline="0">
          <a:ln>
            <a:noFill/>
          </a:ln>
          <a:solidFill>
            <a:schemeClr val="tx1"/>
          </a:solidFill>
          <a:uFill>
            <a:solidFill>
              <a:srgbClr val="000000"/>
            </a:solidFill>
          </a:uFill>
          <a:latin typeface="+mn-lt"/>
          <a:ea typeface="+mn-ea"/>
          <a:cs typeface="+mn-cs"/>
          <a:sym typeface="Times"/>
        </a:defRPr>
      </a:lvl2pPr>
      <a:lvl3pPr marL="0" marR="0" indent="457200" algn="ctr" defTabSz="647700" latinLnBrk="0">
        <a:lnSpc>
          <a:spcPct val="100000"/>
        </a:lnSpc>
        <a:spcBef>
          <a:spcPts val="0"/>
        </a:spcBef>
        <a:spcAft>
          <a:spcPts val="0"/>
        </a:spcAft>
        <a:buClrTx/>
        <a:buSzTx/>
        <a:buFontTx/>
        <a:buNone/>
        <a:tabLst/>
        <a:defRPr sz="3400" b="0" i="0" u="none" strike="noStrike" cap="none" spc="0" baseline="0">
          <a:ln>
            <a:noFill/>
          </a:ln>
          <a:solidFill>
            <a:schemeClr val="tx1"/>
          </a:solidFill>
          <a:uFill>
            <a:solidFill>
              <a:srgbClr val="000000"/>
            </a:solidFill>
          </a:uFill>
          <a:latin typeface="+mn-lt"/>
          <a:ea typeface="+mn-ea"/>
          <a:cs typeface="+mn-cs"/>
          <a:sym typeface="Times"/>
        </a:defRPr>
      </a:lvl3pPr>
      <a:lvl4pPr marL="0" marR="0" indent="685800" algn="ctr" defTabSz="647700" latinLnBrk="0">
        <a:lnSpc>
          <a:spcPct val="100000"/>
        </a:lnSpc>
        <a:spcBef>
          <a:spcPts val="0"/>
        </a:spcBef>
        <a:spcAft>
          <a:spcPts val="0"/>
        </a:spcAft>
        <a:buClrTx/>
        <a:buSzTx/>
        <a:buFontTx/>
        <a:buNone/>
        <a:tabLst/>
        <a:defRPr sz="3400" b="0" i="0" u="none" strike="noStrike" cap="none" spc="0" baseline="0">
          <a:ln>
            <a:noFill/>
          </a:ln>
          <a:solidFill>
            <a:schemeClr val="tx1"/>
          </a:solidFill>
          <a:uFill>
            <a:solidFill>
              <a:srgbClr val="000000"/>
            </a:solidFill>
          </a:uFill>
          <a:latin typeface="+mn-lt"/>
          <a:ea typeface="+mn-ea"/>
          <a:cs typeface="+mn-cs"/>
          <a:sym typeface="Times"/>
        </a:defRPr>
      </a:lvl4pPr>
      <a:lvl5pPr marL="0" marR="0" indent="914400" algn="ctr" defTabSz="647700" latinLnBrk="0">
        <a:lnSpc>
          <a:spcPct val="100000"/>
        </a:lnSpc>
        <a:spcBef>
          <a:spcPts val="0"/>
        </a:spcBef>
        <a:spcAft>
          <a:spcPts val="0"/>
        </a:spcAft>
        <a:buClrTx/>
        <a:buSzTx/>
        <a:buFontTx/>
        <a:buNone/>
        <a:tabLst/>
        <a:defRPr sz="3400" b="0" i="0" u="none" strike="noStrike" cap="none" spc="0" baseline="0">
          <a:ln>
            <a:noFill/>
          </a:ln>
          <a:solidFill>
            <a:schemeClr val="tx1"/>
          </a:solidFill>
          <a:uFill>
            <a:solidFill>
              <a:srgbClr val="000000"/>
            </a:solidFill>
          </a:uFill>
          <a:latin typeface="+mn-lt"/>
          <a:ea typeface="+mn-ea"/>
          <a:cs typeface="+mn-cs"/>
          <a:sym typeface="Times"/>
        </a:defRPr>
      </a:lvl5pPr>
      <a:lvl6pPr marL="0" marR="0" indent="1143000" algn="ctr" defTabSz="647700" latinLnBrk="0">
        <a:lnSpc>
          <a:spcPct val="100000"/>
        </a:lnSpc>
        <a:spcBef>
          <a:spcPts val="0"/>
        </a:spcBef>
        <a:spcAft>
          <a:spcPts val="0"/>
        </a:spcAft>
        <a:buClrTx/>
        <a:buSzTx/>
        <a:buFontTx/>
        <a:buNone/>
        <a:tabLst/>
        <a:defRPr sz="3400" b="0" i="0" u="none" strike="noStrike" cap="none" spc="0" baseline="0">
          <a:ln>
            <a:noFill/>
          </a:ln>
          <a:solidFill>
            <a:schemeClr val="tx1"/>
          </a:solidFill>
          <a:uFill>
            <a:solidFill>
              <a:srgbClr val="000000"/>
            </a:solidFill>
          </a:uFill>
          <a:latin typeface="+mn-lt"/>
          <a:ea typeface="+mn-ea"/>
          <a:cs typeface="+mn-cs"/>
          <a:sym typeface="Times"/>
        </a:defRPr>
      </a:lvl6pPr>
      <a:lvl7pPr marL="0" marR="0" indent="1371600" algn="ctr" defTabSz="647700" latinLnBrk="0">
        <a:lnSpc>
          <a:spcPct val="100000"/>
        </a:lnSpc>
        <a:spcBef>
          <a:spcPts val="0"/>
        </a:spcBef>
        <a:spcAft>
          <a:spcPts val="0"/>
        </a:spcAft>
        <a:buClrTx/>
        <a:buSzTx/>
        <a:buFontTx/>
        <a:buNone/>
        <a:tabLst/>
        <a:defRPr sz="3400" b="0" i="0" u="none" strike="noStrike" cap="none" spc="0" baseline="0">
          <a:ln>
            <a:noFill/>
          </a:ln>
          <a:solidFill>
            <a:schemeClr val="tx1"/>
          </a:solidFill>
          <a:uFill>
            <a:solidFill>
              <a:srgbClr val="000000"/>
            </a:solidFill>
          </a:uFill>
          <a:latin typeface="+mn-lt"/>
          <a:ea typeface="+mn-ea"/>
          <a:cs typeface="+mn-cs"/>
          <a:sym typeface="Times"/>
        </a:defRPr>
      </a:lvl7pPr>
      <a:lvl8pPr marL="0" marR="0" indent="1600200" algn="ctr" defTabSz="647700" latinLnBrk="0">
        <a:lnSpc>
          <a:spcPct val="100000"/>
        </a:lnSpc>
        <a:spcBef>
          <a:spcPts val="0"/>
        </a:spcBef>
        <a:spcAft>
          <a:spcPts val="0"/>
        </a:spcAft>
        <a:buClrTx/>
        <a:buSzTx/>
        <a:buFontTx/>
        <a:buNone/>
        <a:tabLst/>
        <a:defRPr sz="3400" b="0" i="0" u="none" strike="noStrike" cap="none" spc="0" baseline="0">
          <a:ln>
            <a:noFill/>
          </a:ln>
          <a:solidFill>
            <a:schemeClr val="tx1"/>
          </a:solidFill>
          <a:uFill>
            <a:solidFill>
              <a:srgbClr val="000000"/>
            </a:solidFill>
          </a:uFill>
          <a:latin typeface="+mn-lt"/>
          <a:ea typeface="+mn-ea"/>
          <a:cs typeface="+mn-cs"/>
          <a:sym typeface="Times"/>
        </a:defRPr>
      </a:lvl8pPr>
      <a:lvl9pPr marL="0" marR="0" indent="1828800" algn="ctr" defTabSz="647700" latinLnBrk="0">
        <a:lnSpc>
          <a:spcPct val="100000"/>
        </a:lnSpc>
        <a:spcBef>
          <a:spcPts val="0"/>
        </a:spcBef>
        <a:spcAft>
          <a:spcPts val="0"/>
        </a:spcAft>
        <a:buClrTx/>
        <a:buSzTx/>
        <a:buFontTx/>
        <a:buNone/>
        <a:tabLst/>
        <a:defRPr sz="3400" b="0" i="0" u="none" strike="noStrike" cap="none" spc="0" baseline="0">
          <a:ln>
            <a:noFill/>
          </a:ln>
          <a:solidFill>
            <a:schemeClr val="tx1"/>
          </a:solidFill>
          <a:uFill>
            <a:solidFill>
              <a:srgbClr val="000000"/>
            </a:solidFill>
          </a:uFill>
          <a:latin typeface="+mn-lt"/>
          <a:ea typeface="+mn-ea"/>
          <a:cs typeface="+mn-cs"/>
          <a:sym typeface="Time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Hall B 12-06-113 (BONUS) Experiment Readiness Review"/>
          <p:cNvSpPr>
            <a:spLocks noGrp="1"/>
          </p:cNvSpPr>
          <p:nvPr>
            <p:ph type="ctrTitle"/>
          </p:nvPr>
        </p:nvSpPr>
        <p:spPr>
          <a:prstGeom prst="rect">
            <a:avLst/>
          </a:prstGeom>
        </p:spPr>
        <p:txBody>
          <a:bodyPr/>
          <a:lstStyle>
            <a:lvl1pPr marL="40640" marR="497840" defTabSz="457200">
              <a:defRPr sz="3200">
                <a:uFillTx/>
              </a:defRPr>
            </a:lvl1pPr>
          </a:lstStyle>
          <a:p>
            <a:r>
              <a:t>Hall B 12-06-113 (BONUS) Experiment Readiness Review </a:t>
            </a:r>
          </a:p>
        </p:txBody>
      </p:sp>
      <p:sp>
        <p:nvSpPr>
          <p:cNvPr id="40" name="Jefferson Lab May 31, 2017"/>
          <p:cNvSpPr>
            <a:spLocks noGrp="1"/>
          </p:cNvSpPr>
          <p:nvPr>
            <p:ph type="subTitle" idx="1"/>
          </p:nvPr>
        </p:nvSpPr>
        <p:spPr>
          <a:prstGeom prst="rect">
            <a:avLst/>
          </a:prstGeom>
        </p:spPr>
        <p:txBody>
          <a:bodyPr/>
          <a:lstStyle>
            <a:lvl1pPr marL="40640" marR="497840" indent="0" algn="ctr" defTabSz="457200">
              <a:spcBef>
                <a:spcPts val="0"/>
              </a:spcBef>
              <a:defRPr sz="3200">
                <a:uFillTx/>
              </a:defRPr>
            </a:lvl1pPr>
          </a:lstStyle>
          <a:p>
            <a:r>
              <a:t>Jefferson Lab May 31, 2017</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1 Has the entire beamline and detector configuration been defined, including ownership, maintenance and control during beam operations?"/>
          <p:cNvSpPr>
            <a:spLocks noGrp="1"/>
          </p:cNvSpPr>
          <p:nvPr>
            <p:ph type="title"/>
          </p:nvPr>
        </p:nvSpPr>
        <p:spPr>
          <a:prstGeom prst="rect">
            <a:avLst/>
          </a:prstGeom>
        </p:spPr>
        <p:txBody>
          <a:bodyPr/>
          <a:lstStyle>
            <a:lvl1pPr marL="31789" marR="31789" defTabSz="712470">
              <a:defRPr sz="2750"/>
            </a:lvl1pPr>
          </a:lstStyle>
          <a:p>
            <a:r>
              <a:t>1 Has the entire beamline and detector configuration been defined, including ownership, maintenance and control during beam operations? </a:t>
            </a:r>
          </a:p>
        </p:txBody>
      </p:sp>
      <p:sp>
        <p:nvSpPr>
          <p:cNvPr id="43" name="Comments…"/>
          <p:cNvSpPr>
            <a:spLocks noGrp="1"/>
          </p:cNvSpPr>
          <p:nvPr>
            <p:ph type="body" idx="1"/>
          </p:nvPr>
        </p:nvSpPr>
        <p:spPr>
          <a:prstGeom prst="rect">
            <a:avLst/>
          </a:prstGeom>
        </p:spPr>
        <p:txBody>
          <a:bodyPr/>
          <a:lstStyle/>
          <a:p>
            <a:r>
              <a:rPr dirty="0"/>
              <a:t>Comments</a:t>
            </a:r>
          </a:p>
          <a:p>
            <a:pPr lvl="1"/>
            <a:r>
              <a:rPr dirty="0"/>
              <a:t>The beamline is the standard CLAS12 beamline and is well defined. </a:t>
            </a:r>
          </a:p>
          <a:p>
            <a:pPr lvl="1"/>
            <a:r>
              <a:rPr dirty="0"/>
              <a:t>Accelerator operation in previous experiments have shown that the beam can be delivered within the required parameters.</a:t>
            </a:r>
          </a:p>
          <a:p>
            <a:pPr lvl="1"/>
            <a:r>
              <a:rPr dirty="0"/>
              <a:t>The </a:t>
            </a:r>
            <a:r>
              <a:rPr lang="en-US" dirty="0" smtClean="0"/>
              <a:t>RTPC</a:t>
            </a:r>
            <a:r>
              <a:rPr dirty="0" smtClean="0"/>
              <a:t> has </a:t>
            </a:r>
            <a:r>
              <a:rPr dirty="0"/>
              <a:t>well defined ownership within </a:t>
            </a:r>
            <a:r>
              <a:rPr lang="en-US" dirty="0" smtClean="0"/>
              <a:t>the collaboration</a:t>
            </a:r>
            <a:r>
              <a:rPr dirty="0" smtClean="0"/>
              <a:t> </a:t>
            </a:r>
            <a:r>
              <a:rPr dirty="0"/>
              <a:t>and defined plans for maintenance and operation.</a:t>
            </a:r>
          </a:p>
          <a:p>
            <a:r>
              <a:rPr dirty="0"/>
              <a:t>Recommendation</a:t>
            </a:r>
          </a:p>
          <a:p>
            <a:pPr lvl="1"/>
            <a:r>
              <a:rPr dirty="0"/>
              <a:t>It was not clear from the presentations who is responsible for construction the target this must be defined. </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2 Are the beam commissioning procedures and machine protection systems sufficiently defined for this stage?"/>
          <p:cNvSpPr>
            <a:spLocks noGrp="1"/>
          </p:cNvSpPr>
          <p:nvPr>
            <p:ph type="title"/>
          </p:nvPr>
        </p:nvSpPr>
        <p:spPr>
          <a:prstGeom prst="rect">
            <a:avLst/>
          </a:prstGeom>
        </p:spPr>
        <p:txBody>
          <a:bodyPr/>
          <a:lstStyle>
            <a:lvl1pPr marL="19100" marR="233984" defTabSz="214884">
              <a:defRPr sz="2820">
                <a:uFillTx/>
              </a:defRPr>
            </a:lvl1pPr>
          </a:lstStyle>
          <a:p>
            <a:r>
              <a:t>2 Are the beam commissioning procedures and machine protection systems sufficiently defined for this stage? </a:t>
            </a:r>
          </a:p>
        </p:txBody>
      </p:sp>
      <p:sp>
        <p:nvSpPr>
          <p:cNvPr id="46" name="Yes."/>
          <p:cNvSpPr>
            <a:spLocks noGrp="1"/>
          </p:cNvSpPr>
          <p:nvPr>
            <p:ph type="body" idx="1"/>
          </p:nvPr>
        </p:nvSpPr>
        <p:spPr>
          <a:prstGeom prst="rect">
            <a:avLst/>
          </a:prstGeom>
        </p:spPr>
        <p:txBody>
          <a:bodyPr/>
          <a:lstStyle/>
          <a:p>
            <a:r>
              <a:rPr dirty="0"/>
              <a:t>Yes.</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3 What is the status of the equipment towards operation? What are the completion/commissioning schedule and tasks?"/>
          <p:cNvSpPr>
            <a:spLocks noGrp="1"/>
          </p:cNvSpPr>
          <p:nvPr>
            <p:ph type="title"/>
          </p:nvPr>
        </p:nvSpPr>
        <p:spPr>
          <a:prstGeom prst="rect">
            <a:avLst/>
          </a:prstGeom>
        </p:spPr>
        <p:txBody>
          <a:bodyPr/>
          <a:lstStyle>
            <a:lvl1pPr marL="19100" marR="233984" defTabSz="214884">
              <a:defRPr sz="2820">
                <a:uFillTx/>
              </a:defRPr>
            </a:lvl1pPr>
          </a:lstStyle>
          <a:p>
            <a:r>
              <a:t>3 What is the status of the equipment towards operation? What are the completion/commissioning schedule and tasks? </a:t>
            </a:r>
          </a:p>
        </p:txBody>
      </p:sp>
      <p:sp>
        <p:nvSpPr>
          <p:cNvPr id="49" name="Comments…"/>
          <p:cNvSpPr>
            <a:spLocks noGrp="1"/>
          </p:cNvSpPr>
          <p:nvPr>
            <p:ph type="body" idx="1"/>
          </p:nvPr>
        </p:nvSpPr>
        <p:spPr>
          <a:prstGeom prst="rect">
            <a:avLst/>
          </a:prstGeom>
        </p:spPr>
        <p:txBody>
          <a:bodyPr/>
          <a:lstStyle/>
          <a:p>
            <a:r>
              <a:rPr dirty="0" smtClean="0"/>
              <a:t>Finding</a:t>
            </a:r>
            <a:endParaRPr dirty="0"/>
          </a:p>
          <a:p>
            <a:pPr lvl="1"/>
            <a:r>
              <a:rPr dirty="0"/>
              <a:t>The group is making good use of their experience from BONUS6 and applying it to the design of BONUS12</a:t>
            </a:r>
          </a:p>
          <a:p>
            <a:pPr lvl="1"/>
            <a:r>
              <a:rPr dirty="0"/>
              <a:t>The group benefits from the re-use of CLAS12 parts in BONUS12.</a:t>
            </a:r>
          </a:p>
          <a:p>
            <a:r>
              <a:rPr dirty="0"/>
              <a:t>Recommendation</a:t>
            </a:r>
          </a:p>
          <a:p>
            <a:pPr lvl="1"/>
            <a:r>
              <a:rPr dirty="0"/>
              <a:t>The schedule as presented did not contain float and some dependencies were missing. It needs to be revisited to identify critical paths, efficiencies and to ensure that it is credible. The </a:t>
            </a:r>
            <a:r>
              <a:rPr lang="en-US" dirty="0" smtClean="0"/>
              <a:t>final </a:t>
            </a:r>
            <a:r>
              <a:rPr dirty="0" smtClean="0"/>
              <a:t>schedule </a:t>
            </a:r>
            <a:r>
              <a:rPr dirty="0"/>
              <a:t>should contain at least three months of </a:t>
            </a:r>
            <a:r>
              <a:rPr dirty="0" smtClean="0"/>
              <a:t>float</a:t>
            </a:r>
            <a:r>
              <a:rPr lang="en-US" dirty="0" smtClean="0"/>
              <a:t> before installation</a:t>
            </a:r>
            <a:r>
              <a:rPr dirty="0" smtClean="0"/>
              <a:t>.</a:t>
            </a:r>
            <a:endParaRPr dirty="0"/>
          </a:p>
          <a:p>
            <a:pPr lvl="1"/>
            <a:r>
              <a:rPr dirty="0"/>
              <a:t>JLab personnel are relied on in the schedule. The scope and availability should be defined.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4. Are the responsibilities for carrying out each job identified, and are the manpower and other resources necessary to complete them on time in place?"/>
          <p:cNvSpPr>
            <a:spLocks noGrp="1"/>
          </p:cNvSpPr>
          <p:nvPr>
            <p:ph type="title"/>
          </p:nvPr>
        </p:nvSpPr>
        <p:spPr>
          <a:prstGeom prst="rect">
            <a:avLst/>
          </a:prstGeom>
        </p:spPr>
        <p:txBody>
          <a:bodyPr/>
          <a:lstStyle>
            <a:lvl1pPr marL="16662" marR="204114" defTabSz="187452">
              <a:defRPr sz="2460">
                <a:uFillTx/>
              </a:defRPr>
            </a:lvl1pPr>
          </a:lstStyle>
          <a:p>
            <a:r>
              <a:t>4. Are the responsibilities for carrying out each job identified, and are the manpower and other resources necessary to complete them on time in place? </a:t>
            </a:r>
          </a:p>
        </p:txBody>
      </p:sp>
      <p:sp>
        <p:nvSpPr>
          <p:cNvPr id="52" name="Recommendation:…"/>
          <p:cNvSpPr>
            <a:spLocks noGrp="1"/>
          </p:cNvSpPr>
          <p:nvPr>
            <p:ph type="body" idx="1"/>
          </p:nvPr>
        </p:nvSpPr>
        <p:spPr>
          <a:prstGeom prst="rect">
            <a:avLst/>
          </a:prstGeom>
        </p:spPr>
        <p:txBody>
          <a:bodyPr/>
          <a:lstStyle/>
          <a:p>
            <a:r>
              <a:rPr dirty="0"/>
              <a:t>Recommendation:</a:t>
            </a:r>
          </a:p>
          <a:p>
            <a:pPr lvl="1"/>
            <a:r>
              <a:rPr dirty="0"/>
              <a:t>The </a:t>
            </a:r>
            <a:r>
              <a:rPr lang="en-US" dirty="0" smtClean="0"/>
              <a:t>MVT/</a:t>
            </a:r>
            <a:r>
              <a:rPr lang="en-US" dirty="0" err="1" smtClean="0"/>
              <a:t>micromegas</a:t>
            </a:r>
            <a:r>
              <a:rPr dirty="0" smtClean="0"/>
              <a:t> </a:t>
            </a:r>
            <a:r>
              <a:rPr dirty="0"/>
              <a:t>must be de-installed before BONUS is installed and re-installed </a:t>
            </a:r>
            <a:r>
              <a:rPr dirty="0" smtClean="0"/>
              <a:t>after</a:t>
            </a:r>
            <a:r>
              <a:rPr dirty="0"/>
              <a:t>. </a:t>
            </a:r>
          </a:p>
          <a:p>
            <a:pPr lvl="2"/>
            <a:r>
              <a:rPr dirty="0"/>
              <a:t>The group responsible for this work should be </a:t>
            </a:r>
            <a:r>
              <a:rPr lang="en-US" dirty="0" smtClean="0"/>
              <a:t>identified</a:t>
            </a:r>
            <a:r>
              <a:rPr dirty="0" smtClean="0"/>
              <a:t>.</a:t>
            </a:r>
            <a:endParaRPr dirty="0"/>
          </a:p>
          <a:p>
            <a:pPr lvl="2"/>
            <a:r>
              <a:rPr dirty="0"/>
              <a:t>The procedures that are involved should also be </a:t>
            </a:r>
            <a:r>
              <a:rPr lang="en-US" dirty="0" smtClean="0"/>
              <a:t>defined</a:t>
            </a:r>
            <a:r>
              <a:rPr dirty="0" smtClean="0"/>
              <a:t>.</a:t>
            </a:r>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5. Parameters and status of the target system to be used."/>
          <p:cNvSpPr>
            <a:spLocks noGrp="1"/>
          </p:cNvSpPr>
          <p:nvPr>
            <p:ph type="title"/>
          </p:nvPr>
        </p:nvSpPr>
        <p:spPr>
          <a:prstGeom prst="rect">
            <a:avLst/>
          </a:prstGeom>
        </p:spPr>
        <p:txBody>
          <a:bodyPr/>
          <a:lstStyle>
            <a:lvl1pPr marL="23164" marR="283768" defTabSz="260604">
              <a:defRPr sz="3420">
                <a:uFillTx/>
              </a:defRPr>
            </a:lvl1pPr>
          </a:lstStyle>
          <a:p>
            <a:r>
              <a:t>5. Parameters and status of the target system to be used.</a:t>
            </a:r>
          </a:p>
        </p:txBody>
      </p:sp>
      <p:sp>
        <p:nvSpPr>
          <p:cNvPr id="55" name="Comment…"/>
          <p:cNvSpPr>
            <a:spLocks noGrp="1"/>
          </p:cNvSpPr>
          <p:nvPr>
            <p:ph type="body" idx="1"/>
          </p:nvPr>
        </p:nvSpPr>
        <p:spPr>
          <a:prstGeom prst="rect">
            <a:avLst/>
          </a:prstGeom>
        </p:spPr>
        <p:txBody>
          <a:bodyPr/>
          <a:lstStyle/>
          <a:p>
            <a:r>
              <a:rPr dirty="0"/>
              <a:t>Comment</a:t>
            </a:r>
          </a:p>
          <a:p>
            <a:pPr lvl="1"/>
            <a:r>
              <a:rPr dirty="0"/>
              <a:t>The target is an incremental improvement on earlier successful design.</a:t>
            </a:r>
          </a:p>
          <a:p>
            <a:r>
              <a:rPr dirty="0"/>
              <a:t>Recommendation</a:t>
            </a:r>
          </a:p>
          <a:p>
            <a:pPr lvl="1"/>
            <a:r>
              <a:rPr dirty="0"/>
              <a:t>Pressure </a:t>
            </a:r>
            <a:r>
              <a:rPr dirty="0" smtClean="0"/>
              <a:t>vessel </a:t>
            </a:r>
            <a:r>
              <a:rPr dirty="0"/>
              <a:t>paperwork and review </a:t>
            </a:r>
            <a:r>
              <a:rPr lang="en-US" dirty="0" smtClean="0"/>
              <a:t>must be</a:t>
            </a:r>
            <a:r>
              <a:rPr dirty="0" smtClean="0"/>
              <a:t> finalized</a:t>
            </a:r>
            <a:r>
              <a:rPr lang="en-US" dirty="0" smtClean="0"/>
              <a:t>.</a:t>
            </a:r>
            <a:endParaRPr dirty="0"/>
          </a:p>
          <a:p>
            <a:pPr lvl="1"/>
            <a:r>
              <a:rPr dirty="0"/>
              <a:t>The operational procedure documents presented to the committee are not complete and need to be finalized.</a:t>
            </a:r>
          </a:p>
          <a:p>
            <a:pPr lvl="1"/>
            <a:r>
              <a:rPr dirty="0"/>
              <a:t>Training requirements for operators need to be defined.</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What is the RTPC status? Has it been demonstrated for readiness to operate and to achieve the scientific goals of the experiment?"/>
          <p:cNvSpPr>
            <a:spLocks noGrp="1"/>
          </p:cNvSpPr>
          <p:nvPr>
            <p:ph type="title"/>
          </p:nvPr>
        </p:nvSpPr>
        <p:spPr>
          <a:prstGeom prst="rect">
            <a:avLst/>
          </a:prstGeom>
        </p:spPr>
        <p:txBody>
          <a:bodyPr/>
          <a:lstStyle>
            <a:lvl1pPr marL="19100" marR="233984" defTabSz="214884">
              <a:defRPr sz="2820">
                <a:uFillTx/>
              </a:defRPr>
            </a:lvl1pPr>
          </a:lstStyle>
          <a:p>
            <a:r>
              <a:t>What is the RTPC status? Has it been demonstrated for readiness to operate and to achieve the scientific goals of the experiment? </a:t>
            </a:r>
          </a:p>
        </p:txBody>
      </p:sp>
      <p:sp>
        <p:nvSpPr>
          <p:cNvPr id="58" name="Comment…"/>
          <p:cNvSpPr>
            <a:spLocks noGrp="1"/>
          </p:cNvSpPr>
          <p:nvPr>
            <p:ph type="body" idx="1"/>
          </p:nvPr>
        </p:nvSpPr>
        <p:spPr>
          <a:prstGeom prst="rect">
            <a:avLst/>
          </a:prstGeom>
        </p:spPr>
        <p:txBody>
          <a:bodyPr/>
          <a:lstStyle/>
          <a:p>
            <a:r>
              <a:rPr dirty="0" smtClean="0"/>
              <a:t>Comment</a:t>
            </a:r>
            <a:r>
              <a:rPr lang="en-US" dirty="0" smtClean="0"/>
              <a:t>s</a:t>
            </a:r>
            <a:endParaRPr dirty="0"/>
          </a:p>
          <a:p>
            <a:pPr lvl="1"/>
            <a:r>
              <a:rPr dirty="0"/>
              <a:t>The group has demonstrated that they are well along the right path to interfacing with CLAS12 systems and hardware.</a:t>
            </a:r>
          </a:p>
          <a:p>
            <a:pPr lvl="1"/>
            <a:r>
              <a:rPr dirty="0"/>
              <a:t>The scheme for calibration looks reasonable. </a:t>
            </a:r>
          </a:p>
          <a:p>
            <a:pPr lvl="1"/>
            <a:r>
              <a:rPr dirty="0"/>
              <a:t>GEM efficiency is high and </a:t>
            </a:r>
            <a:r>
              <a:rPr lang="en-US" dirty="0" smtClean="0"/>
              <a:t>is more than</a:t>
            </a:r>
            <a:r>
              <a:rPr dirty="0" smtClean="0"/>
              <a:t> </a:t>
            </a:r>
            <a:r>
              <a:rPr dirty="0"/>
              <a:t>acceptable. </a:t>
            </a:r>
          </a:p>
          <a:p>
            <a:pPr lvl="1"/>
            <a:r>
              <a:rPr dirty="0"/>
              <a:t>With an expected 2 kHz event rate the readout electronics will be capable of reading out the detector</a:t>
            </a:r>
          </a:p>
          <a:p>
            <a:pPr lvl="1"/>
            <a:endParaRPr dirty="0"/>
          </a:p>
          <a:p>
            <a:r>
              <a:rPr dirty="0"/>
              <a:t>Recommendation</a:t>
            </a:r>
          </a:p>
          <a:p>
            <a:pPr lvl="1"/>
            <a:r>
              <a:rPr dirty="0"/>
              <a:t>If not already the case the helium envelope around the target is exhausted outside the hall. </a:t>
            </a:r>
          </a:p>
          <a:p>
            <a:pPr lvl="1"/>
            <a:r>
              <a:rPr dirty="0"/>
              <a:t>The real time resolution using the DREAM chip needs to be explored. </a:t>
            </a:r>
          </a:p>
          <a:p>
            <a:pPr lvl="1"/>
            <a:r>
              <a:rPr dirty="0"/>
              <a:t>Evaluate better the overall reconstruction taking into account multiplicity and momentum to </a:t>
            </a:r>
            <a:r>
              <a:rPr lang="en-US" dirty="0" smtClean="0"/>
              <a:t>estimate realistic</a:t>
            </a:r>
            <a:r>
              <a:rPr dirty="0" smtClean="0"/>
              <a:t> </a:t>
            </a:r>
            <a:r>
              <a:rPr dirty="0"/>
              <a:t>efficiency and performance of the reconstruction.</a:t>
            </a:r>
          </a:p>
          <a:p>
            <a:pPr lvl="1"/>
            <a:r>
              <a:rPr dirty="0"/>
              <a:t>The DREAM chip reduces dead time but does not eliminate </a:t>
            </a:r>
            <a:r>
              <a:rPr dirty="0" smtClean="0"/>
              <a:t>it</a:t>
            </a:r>
            <a:r>
              <a:rPr lang="en-US" dirty="0" smtClean="0"/>
              <a:t>.</a:t>
            </a:r>
            <a:r>
              <a:rPr dirty="0" smtClean="0"/>
              <a:t> </a:t>
            </a:r>
            <a:r>
              <a:rPr lang="en-US" dirty="0" smtClean="0"/>
              <a:t>T</a:t>
            </a:r>
            <a:r>
              <a:rPr dirty="0" smtClean="0"/>
              <a:t>he </a:t>
            </a:r>
            <a:r>
              <a:rPr dirty="0"/>
              <a:t>true dead time  should be </a:t>
            </a:r>
            <a:r>
              <a:rPr lang="en-US" dirty="0" smtClean="0"/>
              <a:t>determined</a:t>
            </a:r>
            <a:r>
              <a:rPr dirty="0" smtClean="0"/>
              <a:t>.</a:t>
            </a:r>
            <a:endParaRPr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Are the radiation levels expected to be generated in the hall acceptable? Is any local shielding required to minimize the effects of radiation in the hall equipment?"/>
          <p:cNvSpPr>
            <a:spLocks noGrp="1"/>
          </p:cNvSpPr>
          <p:nvPr>
            <p:ph type="title"/>
          </p:nvPr>
        </p:nvSpPr>
        <p:spPr>
          <a:xfrm>
            <a:off x="662830" y="-12700"/>
            <a:ext cx="11364070" cy="977900"/>
          </a:xfrm>
          <a:prstGeom prst="rect">
            <a:avLst/>
          </a:prstGeom>
        </p:spPr>
        <p:txBody>
          <a:bodyPr/>
          <a:lstStyle>
            <a:lvl1pPr marL="16256" marR="199136" defTabSz="182880">
              <a:defRPr sz="2400">
                <a:uFillTx/>
              </a:defRPr>
            </a:lvl1pPr>
          </a:lstStyle>
          <a:p>
            <a:r>
              <a:t>Are the radiation levels expected to be generated in the hall acceptable? Is any local shielding required to minimize the effects of radiation in the hall equipment?</a:t>
            </a:r>
          </a:p>
        </p:txBody>
      </p:sp>
      <p:sp>
        <p:nvSpPr>
          <p:cNvPr id="61" name="Yes and No."/>
          <p:cNvSpPr>
            <a:spLocks noGrp="1"/>
          </p:cNvSpPr>
          <p:nvPr>
            <p:ph type="body" idx="1"/>
          </p:nvPr>
        </p:nvSpPr>
        <p:spPr>
          <a:prstGeom prst="rect">
            <a:avLst/>
          </a:prstGeom>
        </p:spPr>
        <p:txBody>
          <a:bodyPr/>
          <a:lstStyle/>
          <a:p>
            <a:r>
              <a:rPr dirty="0"/>
              <a:t>Yes </a:t>
            </a:r>
            <a:endParaRPr lang="en-US" dirty="0" smtClean="0"/>
          </a:p>
          <a:p>
            <a:r>
              <a:rPr dirty="0" smtClean="0"/>
              <a:t>and </a:t>
            </a:r>
            <a:r>
              <a:rPr dirty="0"/>
              <a:t>No.</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hanks"/>
          <p:cNvSpPr>
            <a:spLocks noGrp="1"/>
          </p:cNvSpPr>
          <p:nvPr>
            <p:ph type="title"/>
          </p:nvPr>
        </p:nvSpPr>
        <p:spPr>
          <a:prstGeom prst="rect">
            <a:avLst/>
          </a:prstGeom>
        </p:spPr>
        <p:txBody>
          <a:bodyPr/>
          <a:lstStyle/>
          <a:p>
            <a:r>
              <a:t>Thanks</a:t>
            </a:r>
          </a:p>
        </p:txBody>
      </p:sp>
      <p:sp>
        <p:nvSpPr>
          <p:cNvPr id="64" name="Body"/>
          <p:cNvSpPr>
            <a:spLocks noGrp="1"/>
          </p:cNvSpPr>
          <p:nvPr>
            <p:ph type="body" idx="1"/>
          </p:nvPr>
        </p:nvSpPr>
        <p:spPr>
          <a:prstGeom prst="rect">
            <a:avLst/>
          </a:prstGeom>
        </p:spPr>
        <p:txBody>
          <a:bodyPr/>
          <a:lstStyle/>
          <a:p>
            <a:endParaRP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Times"/>
        <a:ea typeface="Times"/>
        <a:cs typeface="Times"/>
      </a:majorFont>
      <a:minorFont>
        <a:latin typeface="Times"/>
        <a:ea typeface="Times"/>
        <a:cs typeface="Time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E6E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Times"/>
        <a:ea typeface="Times"/>
        <a:cs typeface="Times"/>
      </a:majorFont>
      <a:minorFont>
        <a:latin typeface="Times"/>
        <a:ea typeface="Times"/>
        <a:cs typeface="Time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E6E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
              <a:solidFill>
                <a:srgbClr val="000000"/>
              </a:solidFill>
            </a:uFill>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TotalTime>
  <Words>550</Words>
  <Application>Microsoft Office PowerPoint</Application>
  <PresentationFormat>Custom</PresentationFormat>
  <Paragraphs>46</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Lucida Grande</vt:lpstr>
      <vt:lpstr>Times</vt:lpstr>
      <vt:lpstr>White</vt:lpstr>
      <vt:lpstr>Hall B 12-06-113 (BONUS) Experiment Readiness Review </vt:lpstr>
      <vt:lpstr>1 Has the entire beamline and detector configuration been defined, including ownership, maintenance and control during beam operations? </vt:lpstr>
      <vt:lpstr>2 Are the beam commissioning procedures and machine protection systems sufficiently defined for this stage? </vt:lpstr>
      <vt:lpstr>3 What is the status of the equipment towards operation? What are the completion/commissioning schedule and tasks? </vt:lpstr>
      <vt:lpstr>4. Are the responsibilities for carrying out each job identified, and are the manpower and other resources necessary to complete them on time in place? </vt:lpstr>
      <vt:lpstr>5. Parameters and status of the target system to be used.</vt:lpstr>
      <vt:lpstr>What is the RTPC status? Has it been demonstrated for readiness to operate and to achieve the scientific goals of the experiment? </vt:lpstr>
      <vt:lpstr>Are the radiation levels expected to be generated in the hall acceptable? Is any local shielding required to minimize the effects of radiation in the hall equipment?</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Hall B 12-06-113 (BONUS) Experiment Readiness Review </dc:title>
  <dc:creator>JLab Conference Guest Account</dc:creator>
  <cp:lastModifiedBy>JLab Conference Guest Account</cp:lastModifiedBy>
  <cp:revision>3</cp:revision>
  <dcterms:modified xsi:type="dcterms:W3CDTF">2017-05-31T18:52:22Z</dcterms:modified>
</cp:coreProperties>
</file>