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9F17-B3F4-CA46-BAB8-E0AF95F71E2E}" type="datetimeFigureOut">
              <a:rPr lang="en-US" smtClean="0"/>
              <a:t>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FA810-08CE-934C-B8E5-538932B9E2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2931862"/>
            <a:ext cx="4866911" cy="37794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277089" y="2931862"/>
            <a:ext cx="4866909" cy="37794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00413" y="2747196"/>
            <a:ext cx="80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98614" y="271493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5560" t="30774" r="34399" b="25292"/>
          <a:stretch/>
        </p:blipFill>
        <p:spPr>
          <a:xfrm>
            <a:off x="2928258" y="621137"/>
            <a:ext cx="3105553" cy="1944014"/>
          </a:xfrm>
          <a:prstGeom prst="rect">
            <a:avLst/>
          </a:prstGeom>
        </p:spPr>
      </p:pic>
      <p:sp>
        <p:nvSpPr>
          <p:cNvPr id="9" name="Title 3"/>
          <p:cNvSpPr txBox="1">
            <a:spLocks/>
          </p:cNvSpPr>
          <p:nvPr/>
        </p:nvSpPr>
        <p:spPr>
          <a:xfrm>
            <a:off x="609600" y="-258996"/>
            <a:ext cx="8229600" cy="104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rgbClr val="FF0000"/>
                </a:solidFill>
              </a:rPr>
              <a:t>Reality, No FT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97664" y="1158838"/>
            <a:ext cx="20995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 Start: 2270</a:t>
            </a:r>
          </a:p>
          <a:p>
            <a:r>
              <a:rPr lang="en-US" dirty="0" smtClean="0"/>
              <a:t>Torus Start: 2750</a:t>
            </a:r>
          </a:p>
          <a:p>
            <a:r>
              <a:rPr lang="en-US" dirty="0" smtClean="0"/>
              <a:t>FT Cone END: 1444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629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Volker Burkert</dc:creator>
  <cp:lastModifiedBy>Volker Burkert</cp:lastModifiedBy>
  <cp:revision>1</cp:revision>
  <dcterms:created xsi:type="dcterms:W3CDTF">2016-02-11T13:35:37Z</dcterms:created>
  <dcterms:modified xsi:type="dcterms:W3CDTF">2016-02-11T13:36:07Z</dcterms:modified>
</cp:coreProperties>
</file>