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letter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2"/>
    <p:restoredTop sz="94689"/>
  </p:normalViewPr>
  <p:slideViewPr>
    <p:cSldViewPr snapToGrid="0" snapToObjects="1">
      <p:cViewPr varScale="1">
        <p:scale>
          <a:sx n="115" d="100"/>
          <a:sy n="115" d="100"/>
        </p:scale>
        <p:origin x="200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7571-1AD2-AC48-A506-8383A06FA9BF}" type="datetimeFigureOut">
              <a:rPr lang="en-US" smtClean="0"/>
              <a:t>4/10/19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FD43-55AD-714C-B41F-F30C76598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530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7571-1AD2-AC48-A506-8383A06FA9BF}" type="datetimeFigureOut">
              <a:rPr lang="en-US" smtClean="0"/>
              <a:t>4/10/19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FD43-55AD-714C-B41F-F30C76598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59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7571-1AD2-AC48-A506-8383A06FA9BF}" type="datetimeFigureOut">
              <a:rPr lang="en-US" smtClean="0"/>
              <a:t>4/10/19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FD43-55AD-714C-B41F-F30C76598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35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7571-1AD2-AC48-A506-8383A06FA9BF}" type="datetimeFigureOut">
              <a:rPr lang="en-US" smtClean="0"/>
              <a:t>4/10/19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FD43-55AD-714C-B41F-F30C76598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995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7571-1AD2-AC48-A506-8383A06FA9BF}" type="datetimeFigureOut">
              <a:rPr lang="en-US" smtClean="0"/>
              <a:t>4/10/19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FD43-55AD-714C-B41F-F30C76598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278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7571-1AD2-AC48-A506-8383A06FA9BF}" type="datetimeFigureOut">
              <a:rPr lang="en-US" smtClean="0"/>
              <a:t>4/10/19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FD43-55AD-714C-B41F-F30C76598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61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7571-1AD2-AC48-A506-8383A06FA9BF}" type="datetimeFigureOut">
              <a:rPr lang="en-US" smtClean="0"/>
              <a:t>4/10/19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FD43-55AD-714C-B41F-F30C76598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504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7571-1AD2-AC48-A506-8383A06FA9BF}" type="datetimeFigureOut">
              <a:rPr lang="en-US" smtClean="0"/>
              <a:t>4/10/19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FD43-55AD-714C-B41F-F30C76598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733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7571-1AD2-AC48-A506-8383A06FA9BF}" type="datetimeFigureOut">
              <a:rPr lang="en-US" smtClean="0"/>
              <a:t>4/10/19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FD43-55AD-714C-B41F-F30C76598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686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7571-1AD2-AC48-A506-8383A06FA9BF}" type="datetimeFigureOut">
              <a:rPr lang="en-US" smtClean="0"/>
              <a:t>4/10/19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FD43-55AD-714C-B41F-F30C76598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64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7571-1AD2-AC48-A506-8383A06FA9BF}" type="datetimeFigureOut">
              <a:rPr lang="en-US" smtClean="0"/>
              <a:t>4/10/19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FD43-55AD-714C-B41F-F30C76598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34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57571-1AD2-AC48-A506-8383A06FA9BF}" type="datetimeFigureOut">
              <a:rPr lang="en-US" smtClean="0"/>
              <a:t>4/10/19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FFD43-55AD-714C-B41F-F30C76598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882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58925A7-B07A-C243-BEA7-A0AA1A9238C1}"/>
              </a:ext>
            </a:extLst>
          </p:cNvPr>
          <p:cNvPicPr>
            <a:picLocks/>
          </p:cNvPicPr>
          <p:nvPr/>
        </p:nvPicPr>
        <p:blipFill rotWithShape="1">
          <a:blip r:embed="rId2"/>
          <a:srcRect l="1736" t="1951" r="3070" b="2439"/>
          <a:stretch/>
        </p:blipFill>
        <p:spPr>
          <a:xfrm>
            <a:off x="624467" y="468351"/>
            <a:ext cx="6217920" cy="603504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2A83953-AE47-C040-82D2-D3CBC8AA7D87}"/>
              </a:ext>
            </a:extLst>
          </p:cNvPr>
          <p:cNvSpPr txBox="1"/>
          <p:nvPr/>
        </p:nvSpPr>
        <p:spPr>
          <a:xfrm>
            <a:off x="7125629" y="3222703"/>
            <a:ext cx="1382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rgbClr val="0070C0"/>
                </a:solidFill>
                <a:latin typeface="Comic Sans MS" panose="030F0902030302020204" pitchFamily="66" charset="0"/>
              </a:rPr>
              <a:t>RG-K Data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E0167B-16A1-F040-A47F-A3CE4C0B806D}"/>
              </a:ext>
            </a:extLst>
          </p:cNvPr>
          <p:cNvSpPr txBox="1"/>
          <p:nvPr/>
        </p:nvSpPr>
        <p:spPr>
          <a:xfrm>
            <a:off x="1605775" y="814039"/>
            <a:ext cx="110397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mic Sans MS" panose="030F0902030302020204" pitchFamily="66" charset="0"/>
              </a:rPr>
              <a:t>good TOF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8D7484-CD11-2047-938A-4D536270A67B}"/>
              </a:ext>
            </a:extLst>
          </p:cNvPr>
          <p:cNvSpPr txBox="1"/>
          <p:nvPr/>
        </p:nvSpPr>
        <p:spPr>
          <a:xfrm>
            <a:off x="2237678" y="1747024"/>
            <a:ext cx="110397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mic Sans MS" panose="030F0902030302020204" pitchFamily="66" charset="0"/>
              </a:rPr>
              <a:t>bad TOF</a:t>
            </a:r>
          </a:p>
        </p:txBody>
      </p:sp>
    </p:spTree>
    <p:extLst>
      <p:ext uri="{BB962C8B-B14F-4D97-AF65-F5344CB8AC3E}">
        <p14:creationId xmlns:p14="http://schemas.microsoft.com/office/powerpoint/2010/main" val="3887215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81F4683-5700-FD44-B970-BCB2E3330481}"/>
              </a:ext>
            </a:extLst>
          </p:cNvPr>
          <p:cNvPicPr>
            <a:picLocks/>
          </p:cNvPicPr>
          <p:nvPr/>
        </p:nvPicPr>
        <p:blipFill rotWithShape="1">
          <a:blip r:embed="rId2"/>
          <a:srcRect l="1646" t="1536" r="3795"/>
          <a:stretch/>
        </p:blipFill>
        <p:spPr>
          <a:xfrm>
            <a:off x="907709" y="483075"/>
            <a:ext cx="6217920" cy="621792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D4EE41B-F6D4-1249-942C-836FC0CB2C3B}"/>
              </a:ext>
            </a:extLst>
          </p:cNvPr>
          <p:cNvSpPr txBox="1"/>
          <p:nvPr/>
        </p:nvSpPr>
        <p:spPr>
          <a:xfrm>
            <a:off x="7125629" y="3222703"/>
            <a:ext cx="1382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rgbClr val="0070C0"/>
                </a:solidFill>
                <a:latin typeface="Comic Sans MS" panose="030F0902030302020204" pitchFamily="66" charset="0"/>
              </a:rPr>
              <a:t>RG-K Data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D35397-7F2E-564A-B0A7-81DEDEA0BE95}"/>
              </a:ext>
            </a:extLst>
          </p:cNvPr>
          <p:cNvSpPr txBox="1"/>
          <p:nvPr/>
        </p:nvSpPr>
        <p:spPr>
          <a:xfrm>
            <a:off x="3055433" y="1416205"/>
            <a:ext cx="110397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mic Sans MS" panose="030F0902030302020204" pitchFamily="66" charset="0"/>
              </a:rPr>
              <a:t>good TOF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5249A1-1C04-7B4B-93FE-176E6C1AC739}"/>
              </a:ext>
            </a:extLst>
          </p:cNvPr>
          <p:cNvSpPr txBox="1"/>
          <p:nvPr/>
        </p:nvSpPr>
        <p:spPr>
          <a:xfrm>
            <a:off x="5426927" y="5125844"/>
            <a:ext cx="110397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mic Sans MS" panose="030F0902030302020204" pitchFamily="66" charset="0"/>
              </a:rPr>
              <a:t>bad TOF</a:t>
            </a:r>
          </a:p>
        </p:txBody>
      </p:sp>
    </p:spTree>
    <p:extLst>
      <p:ext uri="{BB962C8B-B14F-4D97-AF65-F5344CB8AC3E}">
        <p14:creationId xmlns:p14="http://schemas.microsoft.com/office/powerpoint/2010/main" val="3947199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12</Words>
  <Application>Microsoft Macintosh PowerPoint</Application>
  <PresentationFormat>Letter Paper (8.5x11 in)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S. Carman</dc:creator>
  <cp:lastModifiedBy>Daniel S. Carman</cp:lastModifiedBy>
  <cp:revision>1</cp:revision>
  <dcterms:created xsi:type="dcterms:W3CDTF">2019-04-10T18:06:04Z</dcterms:created>
  <dcterms:modified xsi:type="dcterms:W3CDTF">2019-04-10T18:10:50Z</dcterms:modified>
</cp:coreProperties>
</file>