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95" autoAdjust="0"/>
    <p:restoredTop sz="94862" autoAdjust="0"/>
  </p:normalViewPr>
  <p:slideViewPr>
    <p:cSldViewPr>
      <p:cViewPr>
        <p:scale>
          <a:sx n="100" d="100"/>
          <a:sy n="100" d="100"/>
        </p:scale>
        <p:origin x="-1816" y="496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17/06/20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5" y="162549"/>
            <a:ext cx="9344025" cy="1208881"/>
          </a:xfrm>
          <a:ln>
            <a:noFill/>
          </a:ln>
        </p:spPr>
        <p:txBody>
          <a:bodyPr lIns="100735" tIns="50367" rIns="100735" bIns="50367">
            <a:normAutofit/>
          </a:bodyPr>
          <a:lstStyle/>
          <a:p>
            <a:r>
              <a:rPr lang="en-US" sz="4400" b="1" dirty="0" smtClean="0">
                <a:solidFill>
                  <a:srgbClr val="800000"/>
                </a:solidFill>
              </a:rPr>
              <a:t>Revised RG</a:t>
            </a:r>
            <a:r>
              <a:rPr lang="en-US" sz="4400" b="1" dirty="0">
                <a:solidFill>
                  <a:srgbClr val="800000"/>
                </a:solidFill>
              </a:rPr>
              <a:t>-</a:t>
            </a:r>
            <a:r>
              <a:rPr lang="en-US" sz="4400" b="1" dirty="0" smtClean="0">
                <a:solidFill>
                  <a:srgbClr val="800000"/>
                </a:solidFill>
              </a:rPr>
              <a:t>K trains</a:t>
            </a:r>
            <a:endParaRPr lang="en-US" sz="4400" b="1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BDD-2A9B-A643-A699-54CA44B406CD}" type="slidenum">
              <a:rPr lang="en-US" smtClean="0"/>
              <a:pPr/>
              <a:t>1</a:t>
            </a:fld>
            <a:endParaRPr lang="en-US"/>
          </a:p>
        </p:txBody>
      </p:sp>
      <p:cxnSp>
        <p:nvCxnSpPr>
          <p:cNvPr id="8" name="Straight Connector 31"/>
          <p:cNvCxnSpPr/>
          <p:nvPr/>
        </p:nvCxnSpPr>
        <p:spPr>
          <a:xfrm>
            <a:off x="0" y="1178372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piè di pagina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66071"/>
              </p:ext>
            </p:extLst>
          </p:nvPr>
        </p:nvGraphicFramePr>
        <p:xfrm>
          <a:off x="510604" y="1826444"/>
          <a:ext cx="4824539" cy="4521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64097"/>
                <a:gridCol w="744084"/>
                <a:gridCol w="978892"/>
                <a:gridCol w="1373368"/>
                <a:gridCol w="86409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155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DST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Custom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0.2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skim2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ft</a:t>
                      </a:r>
                      <a:r>
                        <a:rPr lang="it-IT" sz="1400" dirty="0" smtClean="0"/>
                        <a:t>   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GB 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0.1 % 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skim5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FTTrigger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3.0</a:t>
                      </a:r>
                      <a:r>
                        <a:rPr lang="it-IT" sz="1600" baseline="0" dirty="0" smtClean="0"/>
                        <a:t>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ElecFTKaon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0.2 </a:t>
                      </a:r>
                      <a:r>
                        <a:rPr lang="it-IT" sz="1600" baseline="0" dirty="0" smtClean="0"/>
                        <a:t>GB</a:t>
                      </a:r>
                      <a:endParaRPr lang="it-IT" sz="16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MissingNeutron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0.1 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0.09%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DVCS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0.02 </a:t>
                      </a: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0.01</a:t>
                      </a: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skim17</a:t>
                      </a:r>
                      <a:endParaRPr lang="it-IT" sz="1800" b="1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0.1 GB 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0.08%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DVPipPimP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0.07 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0.04%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DVPipPimPi0P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0.02 GB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0.01%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DVKpKmP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3.4 </a:t>
                      </a:r>
                      <a:r>
                        <a:rPr lang="it-IT" sz="1600" dirty="0" smtClean="0"/>
                        <a:t>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2.2%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skim21</a:t>
                      </a:r>
                      <a:endParaRPr lang="it-IT" sz="1800" b="1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eK</a:t>
                      </a:r>
                      <a:r>
                        <a:rPr lang="it-IT" sz="1400" dirty="0" smtClean="0"/>
                        <a:t>+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baseline="0" dirty="0" smtClean="0"/>
                        <a:t>7.2 GB</a:t>
                      </a:r>
                      <a:endParaRPr lang="it-IT" sz="1600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4.7%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Total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086669" y="1322388"/>
            <a:ext cx="3096344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     7.5 </a:t>
            </a:r>
            <a:r>
              <a:rPr lang="it-IT" b="1" dirty="0" err="1" smtClean="0">
                <a:latin typeface="+mn-lt"/>
              </a:rPr>
              <a:t>GeV</a:t>
            </a:r>
            <a:r>
              <a:rPr lang="it-IT" b="1" dirty="0" smtClean="0">
                <a:latin typeface="+mn-lt"/>
              </a:rPr>
              <a:t>   -  </a:t>
            </a:r>
            <a:r>
              <a:rPr lang="it-IT" b="1" dirty="0" err="1" smtClean="0">
                <a:latin typeface="+mn-lt"/>
              </a:rPr>
              <a:t>run</a:t>
            </a:r>
            <a:r>
              <a:rPr lang="it-IT" b="1" dirty="0" smtClean="0">
                <a:latin typeface="+mn-lt"/>
              </a:rPr>
              <a:t> 5700         </a:t>
            </a:r>
            <a:endParaRPr lang="it-IT" b="1" dirty="0">
              <a:latin typeface="+mn-lt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19655"/>
              </p:ext>
            </p:extLst>
          </p:nvPr>
        </p:nvGraphicFramePr>
        <p:xfrm>
          <a:off x="5557711" y="2402508"/>
          <a:ext cx="4824539" cy="3408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29558"/>
                <a:gridCol w="720080"/>
                <a:gridCol w="937435"/>
                <a:gridCol w="1373368"/>
                <a:gridCol w="86409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202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DST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Custom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MissingNeutron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DVCS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 GB 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0.05%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DVPipPimP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0.09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0.04%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DVPipPimPi0P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0.05 GB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0.03%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DVKpKmP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13.4 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6.1%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000000"/>
                          </a:solidFill>
                        </a:rPr>
                        <a:t>skim21</a:t>
                      </a:r>
                      <a:endParaRPr lang="it-IT" sz="18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solidFill>
                            <a:srgbClr val="000000"/>
                          </a:solidFill>
                        </a:rPr>
                        <a:t>eK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</a:rPr>
                        <a:t>+</a:t>
                      </a:r>
                      <a:endParaRPr lang="it-IT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dirty="0" smtClean="0">
                          <a:solidFill>
                            <a:srgbClr val="000000"/>
                          </a:solidFill>
                        </a:rPr>
                        <a:t>yes </a:t>
                      </a:r>
                      <a:endParaRPr lang="it-IT" sz="1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baseline="0" dirty="0" smtClean="0"/>
                        <a:t>14 GB</a:t>
                      </a:r>
                      <a:endParaRPr lang="it-IT" sz="1800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Total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6127229" y="1322388"/>
            <a:ext cx="3096344" cy="415498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     6.5 </a:t>
            </a:r>
            <a:r>
              <a:rPr lang="it-IT" b="1" dirty="0" err="1" smtClean="0">
                <a:latin typeface="+mn-lt"/>
              </a:rPr>
              <a:t>GeV</a:t>
            </a:r>
            <a:r>
              <a:rPr lang="it-IT" b="1" dirty="0" smtClean="0">
                <a:latin typeface="+mn-lt"/>
              </a:rPr>
              <a:t>   -  </a:t>
            </a:r>
            <a:r>
              <a:rPr lang="it-IT" b="1" dirty="0" err="1" smtClean="0">
                <a:latin typeface="+mn-lt"/>
              </a:rPr>
              <a:t>run</a:t>
            </a:r>
            <a:r>
              <a:rPr lang="it-IT" b="1" dirty="0" smtClean="0">
                <a:latin typeface="+mn-lt"/>
              </a:rPr>
              <a:t> 5893         </a:t>
            </a:r>
            <a:endParaRPr lang="it-IT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39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6692">
        <p:fade/>
      </p:transition>
    </mc:Choice>
    <mc:Fallback xmlns="">
      <p:transition xmlns:p14="http://schemas.microsoft.com/office/powerpoint/2010/main" spd="med" advTm="106692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65318</TotalTime>
  <Words>173</Words>
  <Application>Microsoft Macintosh PowerPoint</Application>
  <PresentationFormat>Personalizzato</PresentationFormat>
  <Paragraphs>104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Blank Presentation</vt:lpstr>
      <vt:lpstr>Revised RG-K trains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annalisa D'Angelo</cp:lastModifiedBy>
  <cp:revision>1127</cp:revision>
  <cp:lastPrinted>2012-06-25T06:09:35Z</cp:lastPrinted>
  <dcterms:created xsi:type="dcterms:W3CDTF">2016-07-22T11:42:11Z</dcterms:created>
  <dcterms:modified xsi:type="dcterms:W3CDTF">2020-06-18T19:38:24Z</dcterms:modified>
</cp:coreProperties>
</file>