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87" r:id="rId3"/>
    <p:sldId id="299" r:id="rId4"/>
    <p:sldId id="302" r:id="rId5"/>
    <p:sldId id="304" r:id="rId6"/>
    <p:sldId id="305" r:id="rId7"/>
  </p:sldIdLst>
  <p:sldSz cx="12993688" cy="9756775"/>
  <p:notesSz cx="6858000" cy="9144000"/>
  <p:defaultTextStyle>
    <a:defPPr>
      <a:defRPr lang="en-US"/>
    </a:defPPr>
    <a:lvl1pPr marL="0" algn="l" defTabSz="65000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0001" algn="l" defTabSz="65000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0002" algn="l" defTabSz="65000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0004" algn="l" defTabSz="65000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00005" algn="l" defTabSz="65000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50006" algn="l" defTabSz="65000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00007" algn="l" defTabSz="65000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50009" algn="l" defTabSz="65000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00010" algn="l" defTabSz="650001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3C2F01D7-572E-D948-A34B-147F8D9850DF}">
          <p14:sldIdLst>
            <p14:sldId id="258"/>
            <p14:sldId id="287"/>
            <p14:sldId id="299"/>
            <p14:sldId id="302"/>
            <p14:sldId id="304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73">
          <p15:clr>
            <a:srgbClr val="A4A3A4"/>
          </p15:clr>
        </p15:guide>
        <p15:guide id="2" pos="40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8" autoAdjust="0"/>
    <p:restoredTop sz="94125" autoAdjust="0"/>
  </p:normalViewPr>
  <p:slideViewPr>
    <p:cSldViewPr snapToGrid="0" snapToObjects="1">
      <p:cViewPr varScale="1">
        <p:scale>
          <a:sx n="76" d="100"/>
          <a:sy n="76" d="100"/>
        </p:scale>
        <p:origin x="1890" y="144"/>
      </p:cViewPr>
      <p:guideLst>
        <p:guide orient="horz" pos="3073"/>
        <p:guide pos="40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titl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9685" y="4298133"/>
            <a:ext cx="11694319" cy="1485486"/>
          </a:xfrm>
        </p:spPr>
        <p:txBody>
          <a:bodyPr>
            <a:spAutoFit/>
          </a:bodyPr>
          <a:lstStyle>
            <a:lvl1pPr>
              <a:defRPr sz="8800" baseline="0"/>
            </a:lvl1pPr>
          </a:lstStyle>
          <a:p>
            <a:r>
              <a:rPr lang="en-GB" dirty="0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8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8064501" y="2632075"/>
            <a:ext cx="4345214" cy="6284913"/>
          </a:xfrm>
        </p:spPr>
        <p:txBody>
          <a:bodyPr anchor="ctr">
            <a:normAutofit/>
          </a:bodyPr>
          <a:lstStyle>
            <a:lvl1pPr algn="ctr">
              <a:defRPr sz="3200" baseline="0"/>
            </a:lvl1pPr>
          </a:lstStyle>
          <a:p>
            <a:r>
              <a:rPr lang="en-US" dirty="0"/>
              <a:t>Drag image  to placeholder or click icon to add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974527" y="2653779"/>
            <a:ext cx="6944830" cy="1054599"/>
          </a:xfrm>
        </p:spPr>
        <p:txBody>
          <a:bodyPr>
            <a:spAutoFit/>
          </a:bodyPr>
          <a:lstStyle>
            <a:lvl1pPr>
              <a:defRPr sz="6000" baseline="0"/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4527" y="3729462"/>
            <a:ext cx="6944830" cy="746823"/>
          </a:xfrm>
        </p:spPr>
        <p:txBody>
          <a:bodyPr>
            <a:spAutoFit/>
          </a:bodyPr>
          <a:lstStyle>
            <a:lvl1pPr marL="0" marR="0" indent="0" algn="l" defTabSz="65000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000">
                <a:solidFill>
                  <a:srgbClr val="25303B"/>
                </a:solidFill>
              </a:defRPr>
            </a:lvl1pPr>
            <a:lvl2pPr marL="65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SUB-HEADER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4523700"/>
            <a:ext cx="6944632" cy="623712"/>
          </a:xfrm>
        </p:spPr>
        <p:txBody>
          <a:bodyPr>
            <a:spAutoFit/>
          </a:bodyPr>
          <a:lstStyle>
            <a:lvl1pPr>
              <a:defRPr sz="3200" cap="none" baseline="0"/>
            </a:lvl1pPr>
            <a:lvl2pPr marL="650001" indent="0">
              <a:buNone/>
              <a:defRPr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GB" dirty="0"/>
              <a:t>Body text style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974725" y="5213666"/>
            <a:ext cx="6944632" cy="1583975"/>
          </a:xfrm>
        </p:spPr>
        <p:txBody>
          <a:bodyPr>
            <a:spAutoFit/>
          </a:bodyPr>
          <a:lstStyle>
            <a:lvl1pPr marL="0" indent="-424800">
              <a:buSzPct val="80000"/>
              <a:buFont typeface="Wingdings" charset="2"/>
              <a:buChar char="§"/>
              <a:defRPr sz="3200" cap="none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en-GB" dirty="0"/>
              <a:t>Bullet text style</a:t>
            </a:r>
          </a:p>
          <a:p>
            <a:pPr lvl="1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bullet style</a:t>
            </a:r>
          </a:p>
          <a:p>
            <a:pPr lvl="2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sub bullet style</a:t>
            </a:r>
          </a:p>
        </p:txBody>
      </p:sp>
    </p:spTree>
    <p:extLst>
      <p:ext uri="{BB962C8B-B14F-4D97-AF65-F5344CB8AC3E}">
        <p14:creationId xmlns:p14="http://schemas.microsoft.com/office/powerpoint/2010/main" val="318889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coal watermark and logo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49685" y="3386245"/>
            <a:ext cx="11694319" cy="1331598"/>
          </a:xfrm>
        </p:spPr>
        <p:txBody>
          <a:bodyPr>
            <a:spAutoFit/>
          </a:bodyPr>
          <a:lstStyle>
            <a:lvl1pPr>
              <a:defRPr sz="78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49288" y="4681538"/>
            <a:ext cx="6789737" cy="869933"/>
          </a:xfrm>
        </p:spPr>
        <p:txBody>
          <a:bodyPr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/>
              <a:t>Sub-header Style</a:t>
            </a:r>
          </a:p>
        </p:txBody>
      </p:sp>
    </p:spTree>
    <p:extLst>
      <p:ext uri="{BB962C8B-B14F-4D97-AF65-F5344CB8AC3E}">
        <p14:creationId xmlns:p14="http://schemas.microsoft.com/office/powerpoint/2010/main" val="1973413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coal watermark and logo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974527" y="2653779"/>
            <a:ext cx="6944830" cy="1054599"/>
          </a:xfrm>
        </p:spPr>
        <p:txBody>
          <a:bodyPr>
            <a:spAutoFit/>
          </a:bodyPr>
          <a:lstStyle>
            <a:lvl1pPr>
              <a:defRPr sz="6000"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4527" y="3729462"/>
            <a:ext cx="6944830" cy="746823"/>
          </a:xfrm>
        </p:spPr>
        <p:txBody>
          <a:bodyPr>
            <a:spAutoFit/>
          </a:bodyPr>
          <a:lstStyle>
            <a:lvl1pPr marL="0" marR="0" indent="0" algn="l" defTabSz="65000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000">
                <a:solidFill>
                  <a:srgbClr val="FFFFFF"/>
                </a:solidFill>
              </a:defRPr>
            </a:lvl1pPr>
            <a:lvl2pPr marL="65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SUB-HEADER STYLE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8064501" y="2632075"/>
            <a:ext cx="4345214" cy="6284913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Drag image  to placeholder or click icon to add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4523700"/>
            <a:ext cx="6944632" cy="623712"/>
          </a:xfrm>
        </p:spPr>
        <p:txBody>
          <a:bodyPr>
            <a:spAutoFit/>
          </a:bodyPr>
          <a:lstStyle>
            <a:lvl1pPr>
              <a:defRPr sz="3200" cap="none" baseline="0">
                <a:solidFill>
                  <a:srgbClr val="FFFFFF"/>
                </a:solidFill>
              </a:defRPr>
            </a:lvl1pPr>
            <a:lvl2pPr marL="650001" indent="0">
              <a:buNone/>
              <a:defRPr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GB" dirty="0"/>
              <a:t>Body text style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974725" y="5213666"/>
            <a:ext cx="6944632" cy="1583975"/>
          </a:xfrm>
        </p:spPr>
        <p:txBody>
          <a:bodyPr>
            <a:spAutoFit/>
          </a:bodyPr>
          <a:lstStyle>
            <a:lvl1pPr marL="0" indent="-424800">
              <a:buSzPct val="80000"/>
              <a:buFont typeface="Wingdings" charset="2"/>
              <a:buChar char="§"/>
              <a:defRPr sz="3200" cap="none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</a:lstStyle>
          <a:p>
            <a:pPr lvl="0"/>
            <a:r>
              <a:rPr lang="en-GB" dirty="0"/>
              <a:t>Bullet text style</a:t>
            </a:r>
          </a:p>
          <a:p>
            <a:pPr lvl="1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bullet style</a:t>
            </a:r>
          </a:p>
          <a:p>
            <a:pPr lvl="2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sub bullet style</a:t>
            </a:r>
          </a:p>
        </p:txBody>
      </p:sp>
    </p:spTree>
    <p:extLst>
      <p:ext uri="{BB962C8B-B14F-4D97-AF65-F5344CB8AC3E}">
        <p14:creationId xmlns:p14="http://schemas.microsoft.com/office/powerpoint/2010/main" val="106088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coal watermark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49685" y="3386245"/>
            <a:ext cx="11694319" cy="1331598"/>
          </a:xfrm>
        </p:spPr>
        <p:txBody>
          <a:bodyPr>
            <a:spAutoFit/>
          </a:bodyPr>
          <a:lstStyle>
            <a:lvl1pPr>
              <a:defRPr sz="78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49288" y="4681538"/>
            <a:ext cx="6789737" cy="869933"/>
          </a:xfrm>
        </p:spPr>
        <p:txBody>
          <a:bodyPr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/>
              <a:t>Sub-header Style</a:t>
            </a:r>
          </a:p>
        </p:txBody>
      </p:sp>
    </p:spTree>
    <p:extLst>
      <p:ext uri="{BB962C8B-B14F-4D97-AF65-F5344CB8AC3E}">
        <p14:creationId xmlns:p14="http://schemas.microsoft.com/office/powerpoint/2010/main" val="4257488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coal watermark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8064501" y="2632075"/>
            <a:ext cx="4345214" cy="6284913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Drag image  to placeholder or click icon to add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974527" y="2653779"/>
            <a:ext cx="6944830" cy="1054599"/>
          </a:xfrm>
        </p:spPr>
        <p:txBody>
          <a:bodyPr>
            <a:spAutoFit/>
          </a:bodyPr>
          <a:lstStyle>
            <a:lvl1pPr>
              <a:defRPr sz="6000"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4527" y="3729462"/>
            <a:ext cx="6944830" cy="746823"/>
          </a:xfrm>
        </p:spPr>
        <p:txBody>
          <a:bodyPr>
            <a:spAutoFit/>
          </a:bodyPr>
          <a:lstStyle>
            <a:lvl1pPr marL="0" marR="0" indent="0" algn="l" defTabSz="65000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000">
                <a:solidFill>
                  <a:srgbClr val="FFFFFF"/>
                </a:solidFill>
              </a:defRPr>
            </a:lvl1pPr>
            <a:lvl2pPr marL="65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SUB-HEADER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4523700"/>
            <a:ext cx="6944632" cy="623712"/>
          </a:xfrm>
        </p:spPr>
        <p:txBody>
          <a:bodyPr>
            <a:spAutoFit/>
          </a:bodyPr>
          <a:lstStyle>
            <a:lvl1pPr>
              <a:defRPr sz="3200" cap="none" baseline="0">
                <a:solidFill>
                  <a:srgbClr val="FFFFFF"/>
                </a:solidFill>
              </a:defRPr>
            </a:lvl1pPr>
            <a:lvl2pPr marL="650001" indent="0">
              <a:buNone/>
              <a:defRPr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GB" dirty="0"/>
              <a:t>Body text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974725" y="5213666"/>
            <a:ext cx="6944632" cy="1583975"/>
          </a:xfrm>
        </p:spPr>
        <p:txBody>
          <a:bodyPr>
            <a:spAutoFit/>
          </a:bodyPr>
          <a:lstStyle>
            <a:lvl1pPr marL="0" indent="-424800">
              <a:buSzPct val="80000"/>
              <a:buFont typeface="Wingdings" charset="2"/>
              <a:buChar char="§"/>
              <a:defRPr sz="3200" cap="none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</a:lstStyle>
          <a:p>
            <a:pPr lvl="0"/>
            <a:r>
              <a:rPr lang="en-GB" dirty="0"/>
              <a:t>Bullet text style</a:t>
            </a:r>
          </a:p>
          <a:p>
            <a:pPr lvl="1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bullet style</a:t>
            </a:r>
          </a:p>
          <a:p>
            <a:pPr lvl="2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sub bullet style</a:t>
            </a:r>
          </a:p>
        </p:txBody>
      </p:sp>
    </p:spTree>
    <p:extLst>
      <p:ext uri="{BB962C8B-B14F-4D97-AF65-F5344CB8AC3E}">
        <p14:creationId xmlns:p14="http://schemas.microsoft.com/office/powerpoint/2010/main" val="2529865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coal logo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49685" y="3386245"/>
            <a:ext cx="11694319" cy="1331598"/>
          </a:xfrm>
        </p:spPr>
        <p:txBody>
          <a:bodyPr>
            <a:spAutoFit/>
          </a:bodyPr>
          <a:lstStyle>
            <a:lvl1pPr>
              <a:defRPr sz="78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49288" y="4681538"/>
            <a:ext cx="6789737" cy="869933"/>
          </a:xfrm>
        </p:spPr>
        <p:txBody>
          <a:bodyPr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/>
              <a:t>Sub-header Style</a:t>
            </a:r>
          </a:p>
        </p:txBody>
      </p:sp>
    </p:spTree>
    <p:extLst>
      <p:ext uri="{BB962C8B-B14F-4D97-AF65-F5344CB8AC3E}">
        <p14:creationId xmlns:p14="http://schemas.microsoft.com/office/powerpoint/2010/main" val="700782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coal logo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8064501" y="2632075"/>
            <a:ext cx="4345214" cy="6284913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Drag image  to placeholder or click icon to add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974527" y="2653779"/>
            <a:ext cx="6944830" cy="1054599"/>
          </a:xfrm>
        </p:spPr>
        <p:txBody>
          <a:bodyPr>
            <a:spAutoFit/>
          </a:bodyPr>
          <a:lstStyle>
            <a:lvl1pPr>
              <a:defRPr sz="6000"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4527" y="3729462"/>
            <a:ext cx="6944830" cy="746823"/>
          </a:xfrm>
        </p:spPr>
        <p:txBody>
          <a:bodyPr>
            <a:spAutoFit/>
          </a:bodyPr>
          <a:lstStyle>
            <a:lvl1pPr marL="0" marR="0" indent="0" algn="l" defTabSz="65000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000">
                <a:solidFill>
                  <a:srgbClr val="FFFFFF"/>
                </a:solidFill>
              </a:defRPr>
            </a:lvl1pPr>
            <a:lvl2pPr marL="65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SUB-HEADER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4523700"/>
            <a:ext cx="6944632" cy="623712"/>
          </a:xfrm>
        </p:spPr>
        <p:txBody>
          <a:bodyPr>
            <a:spAutoFit/>
          </a:bodyPr>
          <a:lstStyle>
            <a:lvl1pPr>
              <a:defRPr sz="3200" cap="none" baseline="0">
                <a:solidFill>
                  <a:srgbClr val="FFFFFF"/>
                </a:solidFill>
              </a:defRPr>
            </a:lvl1pPr>
            <a:lvl2pPr marL="650001" indent="0">
              <a:buNone/>
              <a:defRPr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GB" dirty="0"/>
              <a:t>Body text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974725" y="5213666"/>
            <a:ext cx="6944632" cy="1583975"/>
          </a:xfrm>
        </p:spPr>
        <p:txBody>
          <a:bodyPr>
            <a:spAutoFit/>
          </a:bodyPr>
          <a:lstStyle>
            <a:lvl1pPr marL="0" indent="-424800">
              <a:buSzPct val="80000"/>
              <a:buFont typeface="Wingdings" charset="2"/>
              <a:buChar char="§"/>
              <a:defRPr sz="3200" cap="none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</a:lstStyle>
          <a:p>
            <a:pPr lvl="0"/>
            <a:r>
              <a:rPr lang="en-GB" dirty="0"/>
              <a:t>Bullet text style</a:t>
            </a:r>
          </a:p>
          <a:p>
            <a:pPr lvl="1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bullet style</a:t>
            </a:r>
          </a:p>
          <a:p>
            <a:pPr lvl="2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sub bullet style</a:t>
            </a:r>
          </a:p>
        </p:txBody>
      </p:sp>
    </p:spTree>
    <p:extLst>
      <p:ext uri="{BB962C8B-B14F-4D97-AF65-F5344CB8AC3E}">
        <p14:creationId xmlns:p14="http://schemas.microsoft.com/office/powerpoint/2010/main" val="10826007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coal Simple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49685" y="3386245"/>
            <a:ext cx="11694319" cy="1331598"/>
          </a:xfrm>
        </p:spPr>
        <p:txBody>
          <a:bodyPr>
            <a:spAutoFit/>
          </a:bodyPr>
          <a:lstStyle>
            <a:lvl1pPr>
              <a:defRPr sz="78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49288" y="4681538"/>
            <a:ext cx="6789737" cy="869933"/>
          </a:xfrm>
        </p:spPr>
        <p:txBody>
          <a:bodyPr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 dirty="0"/>
              <a:t>Sub-header Style</a:t>
            </a:r>
          </a:p>
        </p:txBody>
      </p:sp>
    </p:spTree>
    <p:extLst>
      <p:ext uri="{BB962C8B-B14F-4D97-AF65-F5344CB8AC3E}">
        <p14:creationId xmlns:p14="http://schemas.microsoft.com/office/powerpoint/2010/main" val="831952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coal Simple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8064501" y="2632075"/>
            <a:ext cx="4345214" cy="6284913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Drag image  to placeholder or click icon to add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974527" y="2653779"/>
            <a:ext cx="6944830" cy="1054599"/>
          </a:xfrm>
        </p:spPr>
        <p:txBody>
          <a:bodyPr>
            <a:spAutoFit/>
          </a:bodyPr>
          <a:lstStyle>
            <a:lvl1pPr>
              <a:defRPr sz="6000"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4527" y="3729462"/>
            <a:ext cx="6944830" cy="746823"/>
          </a:xfrm>
        </p:spPr>
        <p:txBody>
          <a:bodyPr>
            <a:spAutoFit/>
          </a:bodyPr>
          <a:lstStyle>
            <a:lvl1pPr marL="0" marR="0" indent="0" algn="l" defTabSz="65000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000">
                <a:solidFill>
                  <a:srgbClr val="FFFFFF"/>
                </a:solidFill>
              </a:defRPr>
            </a:lvl1pPr>
            <a:lvl2pPr marL="65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SUB-HEADER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4523700"/>
            <a:ext cx="6944632" cy="623712"/>
          </a:xfrm>
        </p:spPr>
        <p:txBody>
          <a:bodyPr>
            <a:spAutoFit/>
          </a:bodyPr>
          <a:lstStyle>
            <a:lvl1pPr>
              <a:defRPr sz="3200" cap="none" baseline="0">
                <a:solidFill>
                  <a:srgbClr val="FFFFFF"/>
                </a:solidFill>
              </a:defRPr>
            </a:lvl1pPr>
            <a:lvl2pPr marL="650001" indent="0">
              <a:buNone/>
              <a:defRPr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GB" dirty="0"/>
              <a:t>Body text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974725" y="5213666"/>
            <a:ext cx="6944632" cy="1583975"/>
          </a:xfrm>
        </p:spPr>
        <p:txBody>
          <a:bodyPr>
            <a:spAutoFit/>
          </a:bodyPr>
          <a:lstStyle>
            <a:lvl1pPr marL="0" indent="-424800">
              <a:buSzPct val="80000"/>
              <a:buFont typeface="Wingdings" charset="2"/>
              <a:buChar char="§"/>
              <a:defRPr sz="3200" cap="none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</a:lstStyle>
          <a:p>
            <a:pPr lvl="0"/>
            <a:r>
              <a:rPr lang="en-GB" dirty="0"/>
              <a:t>Bullet text style</a:t>
            </a:r>
          </a:p>
          <a:p>
            <a:pPr lvl="1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bullet style</a:t>
            </a:r>
          </a:p>
          <a:p>
            <a:pPr lvl="2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sub bullet style</a:t>
            </a:r>
          </a:p>
        </p:txBody>
      </p:sp>
    </p:spTree>
    <p:extLst>
      <p:ext uri="{BB962C8B-B14F-4D97-AF65-F5344CB8AC3E}">
        <p14:creationId xmlns:p14="http://schemas.microsoft.com/office/powerpoint/2010/main" val="286671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iz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993688" cy="9756775"/>
          </a:xfrm>
        </p:spPr>
        <p:txBody>
          <a:bodyPr anchor="ctr"/>
          <a:lstStyle>
            <a:lvl1pPr marL="0" marR="0" indent="0" algn="ctr" defTabSz="65000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r>
              <a:rPr lang="en-US" dirty="0"/>
              <a:t>Drag image  to placeholder </a:t>
            </a:r>
            <a:br>
              <a:rPr lang="en-US" dirty="0"/>
            </a:br>
            <a:r>
              <a:rPr lang="en-US" dirty="0"/>
              <a:t>or click icon to add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19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mark and logo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spAutoFit/>
          </a:bodyPr>
          <a:lstStyle>
            <a:lvl1pPr>
              <a:defRPr sz="7800"/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49288" y="4681538"/>
            <a:ext cx="6789737" cy="869933"/>
          </a:xfrm>
        </p:spPr>
        <p:txBody>
          <a:bodyPr>
            <a:spAutoFit/>
          </a:bodyPr>
          <a:lstStyle/>
          <a:p>
            <a:pPr lvl="0"/>
            <a:r>
              <a:rPr lang="en-GB" dirty="0"/>
              <a:t>Sub-header Style</a:t>
            </a:r>
          </a:p>
        </p:txBody>
      </p:sp>
    </p:spTree>
    <p:extLst>
      <p:ext uri="{BB962C8B-B14F-4D97-AF65-F5344CB8AC3E}">
        <p14:creationId xmlns:p14="http://schemas.microsoft.com/office/powerpoint/2010/main" val="269766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mark and logo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4527" y="2653779"/>
            <a:ext cx="6944830" cy="1054599"/>
          </a:xfrm>
        </p:spPr>
        <p:txBody>
          <a:bodyPr>
            <a:spAutoFit/>
          </a:bodyPr>
          <a:lstStyle>
            <a:lvl1pPr>
              <a:defRPr sz="6000" baseline="0"/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4527" y="3729462"/>
            <a:ext cx="6944830" cy="746823"/>
          </a:xfrm>
        </p:spPr>
        <p:txBody>
          <a:bodyPr>
            <a:spAutoFit/>
          </a:bodyPr>
          <a:lstStyle>
            <a:lvl1pPr marL="0" marR="0" indent="0" algn="l" defTabSz="65000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000">
                <a:solidFill>
                  <a:srgbClr val="25303B"/>
                </a:solidFill>
              </a:defRPr>
            </a:lvl1pPr>
            <a:lvl2pPr marL="65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SUB-HEADER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4523700"/>
            <a:ext cx="6944632" cy="623712"/>
          </a:xfrm>
        </p:spPr>
        <p:txBody>
          <a:bodyPr>
            <a:spAutoFit/>
          </a:bodyPr>
          <a:lstStyle>
            <a:lvl1pPr>
              <a:defRPr sz="3200" cap="none" baseline="0"/>
            </a:lvl1pPr>
            <a:lvl2pPr marL="650001" indent="0">
              <a:buNone/>
              <a:defRPr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GB" dirty="0"/>
              <a:t>Body text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974725" y="5213666"/>
            <a:ext cx="6944632" cy="1583975"/>
          </a:xfrm>
        </p:spPr>
        <p:txBody>
          <a:bodyPr>
            <a:spAutoFit/>
          </a:bodyPr>
          <a:lstStyle>
            <a:lvl1pPr marL="0" indent="-424800">
              <a:buSzPct val="80000"/>
              <a:buFont typeface="Wingdings" charset="2"/>
              <a:buChar char="§"/>
              <a:defRPr sz="3200" cap="none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en-GB" dirty="0"/>
              <a:t>Bullet text style</a:t>
            </a:r>
          </a:p>
          <a:p>
            <a:pPr lvl="1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bullet style</a:t>
            </a:r>
          </a:p>
          <a:p>
            <a:pPr lvl="2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sub bullet style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8064501" y="2632075"/>
            <a:ext cx="4345214" cy="6284913"/>
          </a:xfrm>
        </p:spPr>
        <p:txBody>
          <a:bodyPr anchor="ctr">
            <a:normAutofit/>
          </a:bodyPr>
          <a:lstStyle>
            <a:lvl1pPr algn="ctr">
              <a:defRPr sz="3200" baseline="0"/>
            </a:lvl1pPr>
          </a:lstStyle>
          <a:p>
            <a:r>
              <a:rPr lang="en-US" dirty="0"/>
              <a:t>Drag image 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14567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mark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49685" y="3386245"/>
            <a:ext cx="11694319" cy="1331598"/>
          </a:xfrm>
        </p:spPr>
        <p:txBody>
          <a:bodyPr>
            <a:spAutoFit/>
          </a:bodyPr>
          <a:lstStyle>
            <a:lvl1pPr>
              <a:defRPr sz="7800"/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49288" y="4681538"/>
            <a:ext cx="6789737" cy="869933"/>
          </a:xfrm>
        </p:spPr>
        <p:txBody>
          <a:bodyPr>
            <a:spAutoFit/>
          </a:bodyPr>
          <a:lstStyle/>
          <a:p>
            <a:pPr lvl="0"/>
            <a:r>
              <a:rPr lang="en-GB" dirty="0"/>
              <a:t>Sub-header Style</a:t>
            </a:r>
          </a:p>
        </p:txBody>
      </p:sp>
    </p:spTree>
    <p:extLst>
      <p:ext uri="{BB962C8B-B14F-4D97-AF65-F5344CB8AC3E}">
        <p14:creationId xmlns:p14="http://schemas.microsoft.com/office/powerpoint/2010/main" val="14608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mark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8064501" y="2632075"/>
            <a:ext cx="4345214" cy="6284913"/>
          </a:xfrm>
        </p:spPr>
        <p:txBody>
          <a:bodyPr anchor="ctr">
            <a:normAutofit/>
          </a:bodyPr>
          <a:lstStyle>
            <a:lvl1pPr algn="ctr">
              <a:defRPr sz="3200" baseline="0"/>
            </a:lvl1pPr>
          </a:lstStyle>
          <a:p>
            <a:r>
              <a:rPr lang="en-US" dirty="0"/>
              <a:t>Drag image  to placeholder or click icon to add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974527" y="2653779"/>
            <a:ext cx="6944830" cy="1054599"/>
          </a:xfrm>
        </p:spPr>
        <p:txBody>
          <a:bodyPr>
            <a:spAutoFit/>
          </a:bodyPr>
          <a:lstStyle>
            <a:lvl1pPr>
              <a:defRPr sz="6000" baseline="0"/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4527" y="3729462"/>
            <a:ext cx="6944830" cy="746823"/>
          </a:xfrm>
        </p:spPr>
        <p:txBody>
          <a:bodyPr>
            <a:spAutoFit/>
          </a:bodyPr>
          <a:lstStyle>
            <a:lvl1pPr marL="0" marR="0" indent="0" algn="l" defTabSz="65000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000">
                <a:solidFill>
                  <a:srgbClr val="25303B"/>
                </a:solidFill>
              </a:defRPr>
            </a:lvl1pPr>
            <a:lvl2pPr marL="65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SUB-HEADER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4523700"/>
            <a:ext cx="6944632" cy="623712"/>
          </a:xfrm>
        </p:spPr>
        <p:txBody>
          <a:bodyPr>
            <a:spAutoFit/>
          </a:bodyPr>
          <a:lstStyle>
            <a:lvl1pPr>
              <a:defRPr sz="3200" cap="none" baseline="0"/>
            </a:lvl1pPr>
            <a:lvl2pPr marL="650001" indent="0">
              <a:buNone/>
              <a:defRPr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GB" dirty="0"/>
              <a:t>Body text style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974725" y="5213666"/>
            <a:ext cx="6944632" cy="1583975"/>
          </a:xfrm>
        </p:spPr>
        <p:txBody>
          <a:bodyPr>
            <a:spAutoFit/>
          </a:bodyPr>
          <a:lstStyle>
            <a:lvl1pPr marL="0" indent="-424800">
              <a:buSzPct val="80000"/>
              <a:buFont typeface="Wingdings" charset="2"/>
              <a:buChar char="§"/>
              <a:defRPr sz="3200" cap="none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en-GB" dirty="0"/>
              <a:t>Bullet text style</a:t>
            </a:r>
          </a:p>
          <a:p>
            <a:pPr lvl="1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bullet style</a:t>
            </a:r>
          </a:p>
          <a:p>
            <a:pPr lvl="2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sub bullet style</a:t>
            </a:r>
          </a:p>
        </p:txBody>
      </p:sp>
    </p:spTree>
    <p:extLst>
      <p:ext uri="{BB962C8B-B14F-4D97-AF65-F5344CB8AC3E}">
        <p14:creationId xmlns:p14="http://schemas.microsoft.com/office/powerpoint/2010/main" val="388873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49685" y="3386245"/>
            <a:ext cx="11694319" cy="1331598"/>
          </a:xfrm>
        </p:spPr>
        <p:txBody>
          <a:bodyPr>
            <a:spAutoFit/>
          </a:bodyPr>
          <a:lstStyle>
            <a:lvl1pPr>
              <a:defRPr sz="7800"/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49288" y="4681538"/>
            <a:ext cx="6789737" cy="869933"/>
          </a:xfrm>
        </p:spPr>
        <p:txBody>
          <a:bodyPr>
            <a:spAutoFit/>
          </a:bodyPr>
          <a:lstStyle/>
          <a:p>
            <a:pPr lvl="0"/>
            <a:r>
              <a:rPr lang="en-GB" dirty="0"/>
              <a:t>Sub-header Style</a:t>
            </a:r>
          </a:p>
        </p:txBody>
      </p:sp>
    </p:spTree>
    <p:extLst>
      <p:ext uri="{BB962C8B-B14F-4D97-AF65-F5344CB8AC3E}">
        <p14:creationId xmlns:p14="http://schemas.microsoft.com/office/powerpoint/2010/main" val="3493551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8064501" y="2632075"/>
            <a:ext cx="4345214" cy="6284913"/>
          </a:xfrm>
        </p:spPr>
        <p:txBody>
          <a:bodyPr anchor="ctr">
            <a:normAutofit/>
          </a:bodyPr>
          <a:lstStyle>
            <a:lvl1pPr algn="ctr">
              <a:defRPr sz="3200" baseline="0"/>
            </a:lvl1pPr>
          </a:lstStyle>
          <a:p>
            <a:r>
              <a:rPr lang="en-US" dirty="0"/>
              <a:t>Drag image  to placeholder or click icon to add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974527" y="2653779"/>
            <a:ext cx="6944830" cy="1054599"/>
          </a:xfrm>
        </p:spPr>
        <p:txBody>
          <a:bodyPr>
            <a:spAutoFit/>
          </a:bodyPr>
          <a:lstStyle>
            <a:lvl1pPr>
              <a:defRPr sz="6000" baseline="0"/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4527" y="3729462"/>
            <a:ext cx="6944830" cy="746823"/>
          </a:xfrm>
        </p:spPr>
        <p:txBody>
          <a:bodyPr>
            <a:spAutoFit/>
          </a:bodyPr>
          <a:lstStyle>
            <a:lvl1pPr marL="0" marR="0" indent="0" algn="l" defTabSz="65000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000">
                <a:solidFill>
                  <a:srgbClr val="25303B"/>
                </a:solidFill>
              </a:defRPr>
            </a:lvl1pPr>
            <a:lvl2pPr marL="65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SUB-HEADER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4725" y="4523700"/>
            <a:ext cx="6944632" cy="623712"/>
          </a:xfrm>
        </p:spPr>
        <p:txBody>
          <a:bodyPr>
            <a:spAutoFit/>
          </a:bodyPr>
          <a:lstStyle>
            <a:lvl1pPr>
              <a:defRPr sz="3200" cap="none" baseline="0"/>
            </a:lvl1pPr>
            <a:lvl2pPr marL="650001" indent="0">
              <a:buNone/>
              <a:defRPr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GB" dirty="0"/>
              <a:t>Body text style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974725" y="5213666"/>
            <a:ext cx="6944632" cy="1583975"/>
          </a:xfrm>
        </p:spPr>
        <p:txBody>
          <a:bodyPr>
            <a:spAutoFit/>
          </a:bodyPr>
          <a:lstStyle>
            <a:lvl1pPr marL="0" indent="-424800">
              <a:buSzPct val="80000"/>
              <a:buFont typeface="Wingdings" charset="2"/>
              <a:buChar char="§"/>
              <a:defRPr sz="3200" cap="none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en-GB" dirty="0"/>
              <a:t>Bullet text style</a:t>
            </a:r>
          </a:p>
          <a:p>
            <a:pPr lvl="1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bullet style</a:t>
            </a:r>
          </a:p>
          <a:p>
            <a:pPr lvl="2"/>
            <a:r>
              <a:rPr lang="en-US" dirty="0"/>
              <a:t>S</a:t>
            </a:r>
            <a:r>
              <a:rPr lang="en-GB" dirty="0" err="1"/>
              <a:t>ub</a:t>
            </a:r>
            <a:r>
              <a:rPr lang="en-GB" dirty="0"/>
              <a:t> sub bullet style</a:t>
            </a:r>
          </a:p>
        </p:txBody>
      </p:sp>
    </p:spTree>
    <p:extLst>
      <p:ext uri="{BB962C8B-B14F-4D97-AF65-F5344CB8AC3E}">
        <p14:creationId xmlns:p14="http://schemas.microsoft.com/office/powerpoint/2010/main" val="2465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49685" y="3386245"/>
            <a:ext cx="11694319" cy="1331598"/>
          </a:xfrm>
        </p:spPr>
        <p:txBody>
          <a:bodyPr>
            <a:spAutoFit/>
          </a:bodyPr>
          <a:lstStyle>
            <a:lvl1pPr>
              <a:defRPr sz="7800"/>
            </a:lvl1pPr>
          </a:lstStyle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49288" y="4681538"/>
            <a:ext cx="6789737" cy="869933"/>
          </a:xfrm>
        </p:spPr>
        <p:txBody>
          <a:bodyPr>
            <a:spAutoFit/>
          </a:bodyPr>
          <a:lstStyle/>
          <a:p>
            <a:pPr lvl="0"/>
            <a:r>
              <a:rPr lang="en-GB" dirty="0"/>
              <a:t>Sub-header Style</a:t>
            </a:r>
          </a:p>
        </p:txBody>
      </p:sp>
    </p:spTree>
    <p:extLst>
      <p:ext uri="{BB962C8B-B14F-4D97-AF65-F5344CB8AC3E}">
        <p14:creationId xmlns:p14="http://schemas.microsoft.com/office/powerpoint/2010/main" val="279986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9685" y="3386245"/>
            <a:ext cx="11694319" cy="1331598"/>
          </a:xfrm>
          <a:prstGeom prst="rect">
            <a:avLst/>
          </a:prstGeom>
        </p:spPr>
        <p:txBody>
          <a:bodyPr vert="horz" lIns="130000" tIns="65000" rIns="130000" bIns="65000" rtlCol="0" anchor="ctr">
            <a:spAutoFit/>
          </a:bodyPr>
          <a:lstStyle/>
          <a:p>
            <a:r>
              <a:rPr lang="en-GB" dirty="0"/>
              <a:t>Header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685" y="5057136"/>
            <a:ext cx="11694319" cy="869933"/>
          </a:xfrm>
          <a:prstGeom prst="rect">
            <a:avLst/>
          </a:prstGeom>
        </p:spPr>
        <p:txBody>
          <a:bodyPr vert="horz" lIns="130000" tIns="65000" rIns="130000" bIns="65000" rtlCol="0">
            <a:spAutoFit/>
          </a:bodyPr>
          <a:lstStyle/>
          <a:p>
            <a:pPr lvl="0"/>
            <a:r>
              <a:rPr lang="en-GB" dirty="0"/>
              <a:t>SUB-HEADER STYLE</a:t>
            </a:r>
          </a:p>
        </p:txBody>
      </p:sp>
    </p:spTree>
    <p:extLst>
      <p:ext uri="{BB962C8B-B14F-4D97-AF65-F5344CB8AC3E}">
        <p14:creationId xmlns:p14="http://schemas.microsoft.com/office/powerpoint/2010/main" val="261989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60" r:id="rId3"/>
    <p:sldLayoutId id="2147483649" r:id="rId4"/>
    <p:sldLayoutId id="2147483662" r:id="rId5"/>
    <p:sldLayoutId id="2147483661" r:id="rId6"/>
    <p:sldLayoutId id="2147483664" r:id="rId7"/>
    <p:sldLayoutId id="2147483663" r:id="rId8"/>
    <p:sldLayoutId id="2147483666" r:id="rId9"/>
    <p:sldLayoutId id="2147483665" r:id="rId10"/>
    <p:sldLayoutId id="2147483667" r:id="rId11"/>
    <p:sldLayoutId id="2147483668" r:id="rId12"/>
    <p:sldLayoutId id="2147483672" r:id="rId13"/>
    <p:sldLayoutId id="2147483670" r:id="rId14"/>
    <p:sldLayoutId id="2147483673" r:id="rId15"/>
    <p:sldLayoutId id="2147483671" r:id="rId16"/>
    <p:sldLayoutId id="2147483674" r:id="rId17"/>
    <p:sldLayoutId id="2147483669" r:id="rId18"/>
  </p:sldLayoutIdLst>
  <p:txStyles>
    <p:titleStyle>
      <a:lvl1pPr algn="l" defTabSz="650001" rtl="0" eaLnBrk="1" latinLnBrk="0" hangingPunct="1">
        <a:spcBef>
          <a:spcPct val="0"/>
        </a:spcBef>
        <a:buNone/>
        <a:defRPr sz="7800" b="1" kern="1200">
          <a:solidFill>
            <a:schemeClr val="tx1"/>
          </a:solidFill>
          <a:latin typeface="Cambria"/>
          <a:ea typeface="+mj-ea"/>
          <a:cs typeface="Cambria"/>
        </a:defRPr>
      </a:lvl1pPr>
    </p:titleStyle>
    <p:bodyStyle>
      <a:lvl1pPr marL="0" indent="0" algn="l" defTabSz="650001" rtl="0" eaLnBrk="1" latinLnBrk="0" hangingPunct="1">
        <a:spcBef>
          <a:spcPct val="20000"/>
        </a:spcBef>
        <a:buFont typeface="Arial"/>
        <a:buNone/>
        <a:defRPr sz="4800" kern="1200" cap="all" baseline="0">
          <a:solidFill>
            <a:srgbClr val="25303B"/>
          </a:solidFill>
          <a:latin typeface="+mn-lt"/>
          <a:ea typeface="+mn-ea"/>
          <a:cs typeface="+mn-cs"/>
        </a:defRPr>
      </a:lvl1pPr>
      <a:lvl2pPr marL="1056252" indent="-406251" algn="l" defTabSz="650001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003" indent="-325001" algn="l" defTabSz="650001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004" indent="-325001" algn="l" defTabSz="65000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006" indent="-325001" algn="l" defTabSz="650001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5007" indent="-325001" algn="l" defTabSz="650001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5008" indent="-325001" algn="l" defTabSz="650001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5009" indent="-325001" algn="l" defTabSz="650001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5011" indent="-325001" algn="l" defTabSz="650001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00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001" algn="l" defTabSz="65000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002" algn="l" defTabSz="65000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004" algn="l" defTabSz="65000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005" algn="l" defTabSz="65000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006" algn="l" defTabSz="65000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0007" algn="l" defTabSz="65000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0009" algn="l" defTabSz="65000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0010" algn="l" defTabSz="65000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49685" y="2786081"/>
            <a:ext cx="11694319" cy="2531927"/>
          </a:xfrm>
        </p:spPr>
        <p:txBody>
          <a:bodyPr/>
          <a:lstStyle/>
          <a:p>
            <a:r>
              <a:rPr lang="en-US" dirty="0"/>
              <a:t>FT Electron Corrections for New </a:t>
            </a:r>
            <a:r>
              <a:rPr lang="en-US" dirty="0" err="1"/>
              <a:t>Callibration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856D9-E299-455C-B226-795B4A57F9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95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B69FFA91-4E45-42B3-9B17-2CE8678AC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684" y="2522872"/>
            <a:ext cx="11694319" cy="4070810"/>
          </a:xfrm>
        </p:spPr>
        <p:txBody>
          <a:bodyPr/>
          <a:lstStyle/>
          <a:p>
            <a:r>
              <a:rPr lang="en-US" dirty="0"/>
              <a:t>File Path:</a:t>
            </a:r>
            <a:br>
              <a:rPr lang="en-US" dirty="0"/>
            </a:br>
            <a:r>
              <a:rPr lang="en-US" sz="2800" dirty="0"/>
              <a:t> </a:t>
            </a:r>
            <a:br>
              <a:rPr lang="en-US" dirty="0"/>
            </a:br>
            <a:r>
              <a:rPr lang="en-US" sz="2800" dirty="0"/>
              <a:t>Old correction from:</a:t>
            </a:r>
            <a:br>
              <a:rPr lang="en-US" sz="2800" dirty="0"/>
            </a:br>
            <a:r>
              <a:rPr lang="fr-FR" sz="2800" dirty="0">
                <a:solidFill>
                  <a:srgbClr val="0070C0"/>
                </a:solidFill>
              </a:rPr>
              <a:t>/volatile/clas12/users/devita/2pi/rga-pass1v0/skim3/</a:t>
            </a:r>
            <a:br>
              <a:rPr lang="en-US" dirty="0"/>
            </a:br>
            <a:r>
              <a:rPr lang="en-US" sz="2800" dirty="0"/>
              <a:t> </a:t>
            </a:r>
            <a:br>
              <a:rPr lang="en-US" dirty="0"/>
            </a:br>
            <a:r>
              <a:rPr lang="en-US" sz="2800" dirty="0"/>
              <a:t>New correction from :</a:t>
            </a:r>
            <a:br>
              <a:rPr lang="en-US" dirty="0"/>
            </a:br>
            <a:r>
              <a:rPr lang="fr-FR" sz="2800" dirty="0">
                <a:solidFill>
                  <a:srgbClr val="0070C0"/>
                </a:solidFill>
              </a:rPr>
              <a:t>/volatile/clas12/users/devita/ft/vertex/dst/recon/005038/</a:t>
            </a:r>
            <a:endParaRPr lang="en-US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1">
                <a:extLst>
                  <a:ext uri="{FF2B5EF4-FFF2-40B4-BE49-F238E27FC236}">
                    <a16:creationId xmlns:a16="http://schemas.microsoft.com/office/drawing/2014/main" id="{22EAD410-B811-424C-AC26-77FED4CC148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9685" y="483989"/>
                <a:ext cx="6789737" cy="1485486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650001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 cap="all" baseline="0">
                    <a:solidFill>
                      <a:srgbClr val="25303B"/>
                    </a:solidFill>
                    <a:latin typeface="+mn-lt"/>
                    <a:ea typeface="+mn-ea"/>
                    <a:cs typeface="+mn-cs"/>
                  </a:defRPr>
                </a:lvl1pPr>
                <a:lvl2pPr marL="1056252" indent="-406251" algn="l" defTabSz="650001" rtl="0" eaLnBrk="1" latinLnBrk="0" hangingPunct="1">
                  <a:spcBef>
                    <a:spcPct val="20000"/>
                  </a:spcBef>
                  <a:buFont typeface="Arial"/>
                  <a:buChar char="–"/>
                  <a:defRPr sz="4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25003" indent="-325001" algn="l" defTabSz="650001" rtl="0" eaLnBrk="1" latinLnBrk="0" hangingPunct="1">
                  <a:spcBef>
                    <a:spcPct val="20000"/>
                  </a:spcBef>
                  <a:buFont typeface="Arial"/>
                  <a:buChar char="•"/>
                  <a:defRPr sz="3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275004" indent="-325001" algn="l" defTabSz="650001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25006" indent="-325001" algn="l" defTabSz="650001" rtl="0" eaLnBrk="1" latinLnBrk="0" hangingPunct="1">
                  <a:spcBef>
                    <a:spcPct val="20000"/>
                  </a:spcBef>
                  <a:buFont typeface="Arial"/>
                  <a:buChar char="»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75007" indent="-325001" algn="l" defTabSz="650001" rtl="0" eaLnBrk="1" latinLnBrk="0" hangingPunct="1">
                  <a:spcBef>
                    <a:spcPct val="20000"/>
                  </a:spcBef>
                  <a:buFont typeface="Arial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225008" indent="-325001" algn="l" defTabSz="650001" rtl="0" eaLnBrk="1" latinLnBrk="0" hangingPunct="1">
                  <a:spcBef>
                    <a:spcPct val="20000"/>
                  </a:spcBef>
                  <a:buFont typeface="Arial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875009" indent="-325001" algn="l" defTabSz="650001" rtl="0" eaLnBrk="1" latinLnBrk="0" hangingPunct="1">
                  <a:spcBef>
                    <a:spcPct val="20000"/>
                  </a:spcBef>
                  <a:buFont typeface="Arial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525011" indent="-325001" algn="l" defTabSz="650001" rtl="0" eaLnBrk="1" latinLnBrk="0" hangingPunct="1">
                  <a:spcBef>
                    <a:spcPct val="20000"/>
                  </a:spcBef>
                  <a:buFont typeface="Arial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5400" cap="none" dirty="0"/>
                  <a:t>Reaction Channel:</a:t>
                </a:r>
              </a:p>
              <a:p>
                <a:r>
                  <a:rPr lang="en-GB" sz="5400" cap="none" dirty="0"/>
                  <a:t>ep-&gt;</a:t>
                </a:r>
                <a:r>
                  <a:rPr lang="en-GB" sz="5400" cap="none" dirty="0" err="1"/>
                  <a:t>e’p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5400" i="1" cap="none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540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GB" sz="5400" i="1" cap="none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GB" sz="5400" i="1" cap="none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54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GB" sz="540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en-GB" sz="5400" cap="none" dirty="0"/>
              </a:p>
            </p:txBody>
          </p:sp>
        </mc:Choice>
        <mc:Fallback xmlns="">
          <p:sp>
            <p:nvSpPr>
              <p:cNvPr id="4" name="Text Placeholder 1">
                <a:extLst>
                  <a:ext uri="{FF2B5EF4-FFF2-40B4-BE49-F238E27FC236}">
                    <a16:creationId xmlns:a16="http://schemas.microsoft.com/office/drawing/2014/main" id="{22EAD410-B811-424C-AC26-77FED4CC1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85" y="483989"/>
                <a:ext cx="6789737" cy="1485486"/>
              </a:xfrm>
              <a:prstGeom prst="rect">
                <a:avLst/>
              </a:prstGeom>
              <a:blipFill>
                <a:blip r:embed="rId2"/>
                <a:stretch>
                  <a:fillRect l="-4852" t="-11475" b="-5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503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E7C410D-C1A4-4005-AC3B-FF2A5748F080}"/>
              </a:ext>
            </a:extLst>
          </p:cNvPr>
          <p:cNvSpPr/>
          <p:nvPr/>
        </p:nvSpPr>
        <p:spPr>
          <a:xfrm>
            <a:off x="4127500" y="1181100"/>
            <a:ext cx="3441700" cy="1778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	Corrected</a:t>
            </a:r>
          </a:p>
          <a:p>
            <a:r>
              <a:rPr lang="en-GB" dirty="0">
                <a:solidFill>
                  <a:schemeClr val="tx1"/>
                </a:solidFill>
              </a:rPr>
              <a:t>	</a:t>
            </a:r>
          </a:p>
          <a:p>
            <a:r>
              <a:rPr lang="en-GB" dirty="0">
                <a:solidFill>
                  <a:schemeClr val="tx1"/>
                </a:solidFill>
              </a:rPr>
              <a:t>	Original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10E4659-8EC0-4BE2-ACA2-565A3E8E85DB}"/>
              </a:ext>
            </a:extLst>
          </p:cNvPr>
          <p:cNvSpPr/>
          <p:nvPr/>
        </p:nvSpPr>
        <p:spPr>
          <a:xfrm>
            <a:off x="4502150" y="1574800"/>
            <a:ext cx="215900" cy="19050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6198930-FF3C-4ABC-92B3-E4327454D790}"/>
              </a:ext>
            </a:extLst>
          </p:cNvPr>
          <p:cNvSpPr/>
          <p:nvPr/>
        </p:nvSpPr>
        <p:spPr>
          <a:xfrm>
            <a:off x="4502150" y="2400300"/>
            <a:ext cx="215900" cy="19050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B60543-4E58-495B-989E-5B42C9A11C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2767639"/>
            <a:ext cx="12993688" cy="69487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A89A057-7523-4588-8991-D3B4F3947A9A}"/>
              </a:ext>
            </a:extLst>
          </p:cNvPr>
          <p:cNvSpPr txBox="1"/>
          <p:nvPr/>
        </p:nvSpPr>
        <p:spPr>
          <a:xfrm>
            <a:off x="0" y="197632"/>
            <a:ext cx="563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New correction from :</a:t>
            </a:r>
            <a:br>
              <a:rPr lang="en-US" dirty="0"/>
            </a:br>
            <a:r>
              <a:rPr lang="fr-FR" sz="2400" dirty="0">
                <a:solidFill>
                  <a:srgbClr val="0070C0"/>
                </a:solidFill>
              </a:rPr>
              <a:t>/volatile/clas12/users/devita/ft/vertex/dst/recon/005038/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061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E7C410D-C1A4-4005-AC3B-FF2A5748F080}"/>
              </a:ext>
            </a:extLst>
          </p:cNvPr>
          <p:cNvSpPr/>
          <p:nvPr/>
        </p:nvSpPr>
        <p:spPr>
          <a:xfrm>
            <a:off x="6318250" y="-177800"/>
            <a:ext cx="3441700" cy="1778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	Corrected</a:t>
            </a:r>
          </a:p>
          <a:p>
            <a:r>
              <a:rPr lang="en-GB" dirty="0">
                <a:solidFill>
                  <a:schemeClr val="tx1"/>
                </a:solidFill>
              </a:rPr>
              <a:t>	</a:t>
            </a:r>
          </a:p>
          <a:p>
            <a:r>
              <a:rPr lang="en-GB" dirty="0">
                <a:solidFill>
                  <a:schemeClr val="tx1"/>
                </a:solidFill>
              </a:rPr>
              <a:t>	Original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10E4659-8EC0-4BE2-ACA2-565A3E8E85DB}"/>
              </a:ext>
            </a:extLst>
          </p:cNvPr>
          <p:cNvSpPr/>
          <p:nvPr/>
        </p:nvSpPr>
        <p:spPr>
          <a:xfrm>
            <a:off x="6692900" y="215900"/>
            <a:ext cx="215900" cy="19050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6198930-FF3C-4ABC-92B3-E4327454D790}"/>
              </a:ext>
            </a:extLst>
          </p:cNvPr>
          <p:cNvSpPr/>
          <p:nvPr/>
        </p:nvSpPr>
        <p:spPr>
          <a:xfrm>
            <a:off x="6692900" y="1041400"/>
            <a:ext cx="215900" cy="19050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B60543-4E58-495B-989E-5B42C9A11C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24910" y="1356050"/>
            <a:ext cx="8335580" cy="44577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CB37ED9-A6C7-4F4E-84C2-63D47F70596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5813750"/>
            <a:ext cx="6750395" cy="36099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96BE5FB-9EE8-411F-BC93-FAC499A2095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281552" y="5937901"/>
            <a:ext cx="6712135" cy="3396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1337CAC-D851-463B-893A-A41825A57CAA}"/>
              </a:ext>
            </a:extLst>
          </p:cNvPr>
          <p:cNvSpPr txBox="1"/>
          <p:nvPr/>
        </p:nvSpPr>
        <p:spPr>
          <a:xfrm>
            <a:off x="1097442" y="6426525"/>
            <a:ext cx="21971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Before correct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F605FD-D018-44FF-88F4-C66D2DEE962D}"/>
              </a:ext>
            </a:extLst>
          </p:cNvPr>
          <p:cNvSpPr txBox="1"/>
          <p:nvPr/>
        </p:nvSpPr>
        <p:spPr>
          <a:xfrm>
            <a:off x="7494382" y="6426524"/>
            <a:ext cx="21971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After correct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957447-E850-4CDE-9024-C304B294FE39}"/>
              </a:ext>
            </a:extLst>
          </p:cNvPr>
          <p:cNvSpPr txBox="1"/>
          <p:nvPr/>
        </p:nvSpPr>
        <p:spPr>
          <a:xfrm>
            <a:off x="0" y="197632"/>
            <a:ext cx="5575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New correction from :</a:t>
            </a:r>
            <a:br>
              <a:rPr lang="en-US" dirty="0"/>
            </a:br>
            <a:r>
              <a:rPr lang="fr-FR" sz="2400" dirty="0">
                <a:solidFill>
                  <a:srgbClr val="0070C0"/>
                </a:solidFill>
              </a:rPr>
              <a:t>/volatile/clas12/users/devita/ft/vertex/dst/recon/005038/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781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A526127E-51E8-43AA-84FA-2DCA58C8A04A}"/>
              </a:ext>
            </a:extLst>
          </p:cNvPr>
          <p:cNvSpPr txBox="1"/>
          <p:nvPr/>
        </p:nvSpPr>
        <p:spPr>
          <a:xfrm>
            <a:off x="0" y="197632"/>
            <a:ext cx="4381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Old correction from:</a:t>
            </a:r>
            <a:br>
              <a:rPr lang="en-US" sz="2400" dirty="0"/>
            </a:br>
            <a:r>
              <a:rPr lang="fr-FR" sz="2400" dirty="0">
                <a:solidFill>
                  <a:srgbClr val="0070C0"/>
                </a:solidFill>
              </a:rPr>
              <a:t>/volatile/clas12/users/devita/2pi/rga-pass1v0/skim3/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DDA048-DB63-4640-B89F-BBDCD3BE4A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1397590"/>
            <a:ext cx="8027306" cy="424676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BF10843-F810-4C40-A41C-0811EEA788F3}"/>
              </a:ext>
            </a:extLst>
          </p:cNvPr>
          <p:cNvSpPr txBox="1"/>
          <p:nvPr/>
        </p:nvSpPr>
        <p:spPr>
          <a:xfrm>
            <a:off x="0" y="5643988"/>
            <a:ext cx="5157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New correction from :</a:t>
            </a:r>
            <a:br>
              <a:rPr lang="en-US" dirty="0"/>
            </a:br>
            <a:r>
              <a:rPr lang="fr-FR" sz="2400" dirty="0">
                <a:solidFill>
                  <a:srgbClr val="0070C0"/>
                </a:solidFill>
              </a:rPr>
              <a:t>/volatile/clas12/users/devita/ft/vertex/dst/recon/005038/</a:t>
            </a:r>
            <a:endParaRPr lang="en-GB" dirty="0"/>
          </a:p>
        </p:txBody>
      </p:sp>
      <p:pic>
        <p:nvPicPr>
          <p:cNvPr id="20" name="Picture 19" descr="A screenshot of a cell phone&#10;&#10;Description automatically generated">
            <a:extLst>
              <a:ext uri="{FF2B5EF4-FFF2-40B4-BE49-F238E27FC236}">
                <a16:creationId xmlns:a16="http://schemas.microsoft.com/office/drawing/2014/main" id="{277EB8B3-AB64-41C4-9028-9D6D324A87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7788" y="5618588"/>
            <a:ext cx="7835900" cy="414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598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9692C4-3D49-4FE1-B8B8-BCFA74FC66E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49166" y="1701980"/>
            <a:ext cx="12295355" cy="6352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062997A-7E19-4907-B6BB-5C0AC3592D10}"/>
              </a:ext>
            </a:extLst>
          </p:cNvPr>
          <p:cNvSpPr txBox="1"/>
          <p:nvPr/>
        </p:nvSpPr>
        <p:spPr>
          <a:xfrm>
            <a:off x="3200400" y="2472655"/>
            <a:ext cx="4381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Old correction from:</a:t>
            </a:r>
            <a:br>
              <a:rPr lang="en-US" sz="2400" dirty="0"/>
            </a:br>
            <a:r>
              <a:rPr lang="fr-FR" sz="2400" dirty="0">
                <a:solidFill>
                  <a:srgbClr val="0070C0"/>
                </a:solidFill>
              </a:rPr>
              <a:t>/volatile/clas12/users/devita/2pi/rga-pass1v0/skim3/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570C3B-5462-4AE2-B9E8-31F051542CC3}"/>
              </a:ext>
            </a:extLst>
          </p:cNvPr>
          <p:cNvSpPr txBox="1"/>
          <p:nvPr/>
        </p:nvSpPr>
        <p:spPr>
          <a:xfrm>
            <a:off x="3200400" y="3689774"/>
            <a:ext cx="563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New correction from :</a:t>
            </a:r>
            <a:br>
              <a:rPr lang="en-US" dirty="0"/>
            </a:br>
            <a:r>
              <a:rPr lang="fr-FR" sz="2400" dirty="0">
                <a:solidFill>
                  <a:srgbClr val="0070C0"/>
                </a:solidFill>
              </a:rPr>
              <a:t>/volatile/clas12/users/devita/ft/vertex/dst/recon/005038/</a:t>
            </a:r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4863D7-ED75-41BB-829E-05F0CB3B2B3D}"/>
              </a:ext>
            </a:extLst>
          </p:cNvPr>
          <p:cNvSpPr/>
          <p:nvPr/>
        </p:nvSpPr>
        <p:spPr>
          <a:xfrm>
            <a:off x="2324100" y="3908938"/>
            <a:ext cx="762000" cy="76200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F0B910E-BDC2-4483-A901-3A37AC310980}"/>
              </a:ext>
            </a:extLst>
          </p:cNvPr>
          <p:cNvSpPr/>
          <p:nvPr/>
        </p:nvSpPr>
        <p:spPr>
          <a:xfrm>
            <a:off x="2324100" y="2691819"/>
            <a:ext cx="762000" cy="76200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27600"/>
      </p:ext>
    </p:extLst>
  </p:cSld>
  <p:clrMapOvr>
    <a:masterClrMapping/>
  </p:clrMapOvr>
</p:sld>
</file>

<file path=ppt/theme/theme1.xml><?xml version="1.0" encoding="utf-8"?>
<a:theme xmlns:a="http://schemas.openxmlformats.org/drawingml/2006/main" name="uoy-powerpoint-standardscreen">
  <a:themeElements>
    <a:clrScheme name="University of York Colour Palette">
      <a:dk1>
        <a:srgbClr val="25303B"/>
      </a:dk1>
      <a:lt1>
        <a:srgbClr val="FFFFFF"/>
      </a:lt1>
      <a:dk2>
        <a:srgbClr val="E3E6E5"/>
      </a:dk2>
      <a:lt2>
        <a:srgbClr val="00627D"/>
      </a:lt2>
      <a:accent1>
        <a:srgbClr val="5AB031"/>
      </a:accent1>
      <a:accent2>
        <a:srgbClr val="9067A9"/>
      </a:accent2>
      <a:accent3>
        <a:srgbClr val="E2388C"/>
      </a:accent3>
      <a:accent4>
        <a:srgbClr val="E62A32"/>
      </a:accent4>
      <a:accent5>
        <a:srgbClr val="F18626"/>
      </a:accent5>
      <a:accent6>
        <a:srgbClr val="00ABAA"/>
      </a:accent6>
      <a:hlink>
        <a:srgbClr val="0096D6"/>
      </a:hlink>
      <a:folHlink>
        <a:srgbClr val="E238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217</Words>
  <Application>Microsoft Office PowerPoint</Application>
  <PresentationFormat>Custom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</vt:lpstr>
      <vt:lpstr>Cambria Math</vt:lpstr>
      <vt:lpstr>Wingdings</vt:lpstr>
      <vt:lpstr>uoy-powerpoint-standardscreen</vt:lpstr>
      <vt:lpstr>FT Electron Corrections for New Callibration</vt:lpstr>
      <vt:lpstr>File Path:   Old correction from: /volatile/clas12/users/devita/2pi/rga-pass1v0/skim3/   New correction from : /volatile/clas12/users/devita/ft/vertex/dst/recon/005038/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 Calibration Study</dc:title>
  <dc:creator>Geraint Clash</dc:creator>
  <cp:lastModifiedBy>Geraint Clash</cp:lastModifiedBy>
  <cp:revision>113</cp:revision>
  <dcterms:created xsi:type="dcterms:W3CDTF">2020-03-06T12:39:10Z</dcterms:created>
  <dcterms:modified xsi:type="dcterms:W3CDTF">2020-08-24T15:23:07Z</dcterms:modified>
</cp:coreProperties>
</file>