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7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197"/>
  </p:normalViewPr>
  <p:slideViewPr>
    <p:cSldViewPr snapToGrid="0" snapToObjects="1">
      <p:cViewPr varScale="1">
        <p:scale>
          <a:sx n="118" d="100"/>
          <a:sy n="118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08DC-31EC-BF47-BAE8-7689BE4E5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24B7F-6244-1D4D-A371-FE392F94D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41CCA-FC9F-444E-B8C1-2CEB797C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757C5-3915-4F40-87FB-E745EB5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CC21-0D75-7241-9904-61FFBCF4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8DB4-D0E2-0641-8877-522D3742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5D903-96D5-7C42-8FCF-7A7EEAF04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ACED-BFAA-5446-9A10-C29D9470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699B-3058-2E40-ADE7-FF06AFE3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D451E-524D-E441-BA0D-9CC5A774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57FDB-6DED-0D43-8AD6-DAEDDEAE9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12EB-6665-E84E-8749-CAC635263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60A25-D46F-B04C-BAA4-9968C653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EF758-5746-9648-B740-2819C791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C444B-83CE-1E4B-9247-41F1CE1F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F8EC-348C-7A4C-9028-D604EDB2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0BED-290F-8043-9679-45CD53C7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65A4-0F1D-FC44-8FE3-896DABDB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3142-7163-384D-A26E-DC59CD49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7BADB-35D2-4141-8FCB-4556B2B7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37C2-C4B9-B246-8185-817A778E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54459-8B76-5E46-A5F2-70746ACAF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E2B48-3176-7A44-B34F-52216D76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4082-71B8-D147-9D46-E2BAD1E1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0C19E-E8F1-2F45-9CD7-FCEFDDEA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EF49-DC2F-144C-AFE5-43760093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49C9-DE08-E549-AFE9-292073349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D0BC2-B087-654E-87C6-83F29A01C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466BC-6211-CB47-BFCB-02B37A60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7AC4B-F43F-894D-BB5A-8BF4B0A2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FD713-6348-1642-A2E3-8C1F2E0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4D22-8F94-9744-B195-76614FEE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C11F1-9DE9-3E4B-BD16-958E5340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2C186-03C8-674F-A8D1-E5601E0B2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5801A-0B03-0D43-9C6E-3C63DC1BE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8637A-7F46-D741-AE97-07025CC16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D3F20-BC82-4B47-9A23-98AE455C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B2E83-44DB-E345-BAB1-51061E07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20245-9A0F-1F4A-82B0-026628F3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48D6-AB6C-FB4C-AF20-7FF669A3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A7065-7367-5947-B8BC-31D37A32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1A178-4DC7-FE42-84C3-B7A6D24D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AD988-3F7A-3743-86CD-AE2317E7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3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7539F-9924-BF48-B17F-3591892F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23BC1-E914-3741-9172-ABA5DD54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32CFD-C1E9-E145-BF74-3C73645D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0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5232-BA13-DA4B-8767-95A8370C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5A9FD-606F-014F-8D5E-6E402454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D984F-5D86-C349-A5B0-02047A45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F0C2D-FCB4-A741-906F-B84E3AB3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60E4-6AED-B048-B9EA-A08428FC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BCA6D-701E-E445-A19B-3ADED0F3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BCCA-6211-564E-AC96-F99029C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12B7B-AC6D-3944-8F83-9EED49A05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B2259-EF86-0140-A0E2-F428CDEB4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53A88-BFDA-6C44-A225-EAB22E50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F232E-D1FB-E84A-979C-1888C59D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06ABC-686B-0D49-ABC9-40AACAD7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B88AE-1B5C-A943-81FF-5E98A4D5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72F29-66CF-FF49-AF5C-7DADF8119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5801-F1F6-6744-B80D-D52A8BEB0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C450-58EB-4442-98B3-5D0AB3CCB71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3CE7-C261-944A-9236-6CF86F4CF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8A7CE-5736-1941-9F56-03E45C4FC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95B56-94ED-7745-A5FA-72F0C4E5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0D3C-AE4D-A040-89B0-49EFA564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Detached vertices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0D3F0-EA74-0F43-80BD-F4CBDDD6CE91}"/>
                  </a:ext>
                </a:extLst>
              </p:cNvPr>
              <p:cNvSpPr txBox="1"/>
              <p:nvPr/>
            </p:nvSpPr>
            <p:spPr>
              <a:xfrm>
                <a:off x="446314" y="2068286"/>
                <a:ext cx="112776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latin typeface="Helvetica" pitchFamily="2" charset="0"/>
                  </a:rPr>
                  <a:t>Generated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exclusive reaction using </a:t>
                </a:r>
                <a:r>
                  <a:rPr lang="en-US" dirty="0" err="1">
                    <a:latin typeface="Helvetica" pitchFamily="2" charset="0"/>
                  </a:rPr>
                  <a:t>EdGen</a:t>
                </a:r>
                <a:r>
                  <a:rPr lang="en-US" dirty="0">
                    <a:latin typeface="Helvetica" pitchFamily="2" charset="0"/>
                  </a:rPr>
                  <a:t> phase space generator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 err="1">
                    <a:latin typeface="Helvetica" pitchFamily="2" charset="0"/>
                  </a:rPr>
                  <a:t>Coatjava</a:t>
                </a:r>
                <a:r>
                  <a:rPr lang="en-US" dirty="0">
                    <a:latin typeface="Helvetica" pitchFamily="2" charset="0"/>
                  </a:rPr>
                  <a:t> tag 6c.6.3 used for running simulation/reconstruction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latin typeface="Helvetica" pitchFamily="2" charset="0"/>
                  </a:rPr>
                  <a:t>Common vertices information for any two charged tracks in REC:: Particle bank are stored in REC::</a:t>
                </a:r>
                <a:r>
                  <a:rPr lang="en-US" dirty="0" err="1">
                    <a:latin typeface="Helvetica" pitchFamily="2" charset="0"/>
                  </a:rPr>
                  <a:t>VertDoca</a:t>
                </a:r>
                <a:r>
                  <a:rPr lang="en-US" dirty="0">
                    <a:latin typeface="Helvetica" pitchFamily="2" charset="0"/>
                  </a:rPr>
                  <a:t> bank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latin typeface="Helvetica" pitchFamily="2" charset="0"/>
                  </a:rPr>
                  <a:t>Detected e’, k+, p, pi- in the final state in FD only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latin typeface="Helvetica" pitchFamily="2" charset="0"/>
                  </a:rPr>
                  <a:t>e’, k+ has a common vertices and p, pi- has another common vertices 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latin typeface="Helvetica" pitchFamily="2" charset="0"/>
                  </a:rPr>
                  <a:t>Configuration used :: rga_fall2018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0D3F0-EA74-0F43-80BD-F4CBDDD6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" y="2068286"/>
                <a:ext cx="11277600" cy="3416320"/>
              </a:xfrm>
              <a:prstGeom prst="rect">
                <a:avLst/>
              </a:prstGeom>
              <a:blipFill>
                <a:blip r:embed="rId2"/>
                <a:stretch>
                  <a:fillRect l="-337" t="-738" b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45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D39C87C-5084-5F47-9576-080B1BCB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C517C0-2BEE-CF4A-94C4-742518694C76}"/>
              </a:ext>
            </a:extLst>
          </p:cNvPr>
          <p:cNvSpPr txBox="1"/>
          <p:nvPr/>
        </p:nvSpPr>
        <p:spPr>
          <a:xfrm>
            <a:off x="2982686" y="163286"/>
            <a:ext cx="452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ppi</a:t>
            </a:r>
            <a:r>
              <a:rPr lang="en-US" dirty="0"/>
              <a:t>- detached vertices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01D76-13C2-B54F-A60E-0E9B065B9F07}"/>
              </a:ext>
            </a:extLst>
          </p:cNvPr>
          <p:cNvSpPr txBox="1"/>
          <p:nvPr/>
        </p:nvSpPr>
        <p:spPr>
          <a:xfrm>
            <a:off x="523418" y="3823675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(GeV)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1599A0-E7D9-7C4F-AA05-DEC9DC79ABD3}"/>
              </a:ext>
            </a:extLst>
          </p:cNvPr>
          <p:cNvCxnSpPr>
            <a:cxnSpLocks/>
          </p:cNvCxnSpPr>
          <p:nvPr/>
        </p:nvCxnSpPr>
        <p:spPr>
          <a:xfrm>
            <a:off x="576941" y="4193007"/>
            <a:ext cx="11321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84225D-5DC1-1148-80A8-32E6E857258B}"/>
              </a:ext>
            </a:extLst>
          </p:cNvPr>
          <p:cNvSpPr txBox="1"/>
          <p:nvPr/>
        </p:nvSpPr>
        <p:spPr>
          <a:xfrm>
            <a:off x="304799" y="4008341"/>
            <a:ext cx="2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87F09C-E91B-4143-ACEF-AC85AEA05EB2}"/>
              </a:ext>
            </a:extLst>
          </p:cNvPr>
          <p:cNvCxnSpPr/>
          <p:nvPr/>
        </p:nvCxnSpPr>
        <p:spPr>
          <a:xfrm>
            <a:off x="555169" y="5969000"/>
            <a:ext cx="11756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2F9ACD-B67B-3B41-B628-65FA03B6BE00}"/>
              </a:ext>
            </a:extLst>
          </p:cNvPr>
          <p:cNvSpPr txBox="1"/>
          <p:nvPr/>
        </p:nvSpPr>
        <p:spPr>
          <a:xfrm>
            <a:off x="1142998" y="6131894"/>
            <a:ext cx="186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sqrt(vx2 + vy2)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D2D98-CDFD-3C42-BA8E-8B83979DB14E}"/>
              </a:ext>
            </a:extLst>
          </p:cNvPr>
          <p:cNvSpPr txBox="1"/>
          <p:nvPr/>
        </p:nvSpPr>
        <p:spPr>
          <a:xfrm>
            <a:off x="239936" y="5762562"/>
            <a:ext cx="2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42BC5-FDD0-C743-B0D0-8B4E442CFDC3}"/>
              </a:ext>
            </a:extLst>
          </p:cNvPr>
          <p:cNvSpPr txBox="1"/>
          <p:nvPr/>
        </p:nvSpPr>
        <p:spPr>
          <a:xfrm>
            <a:off x="761998" y="1219200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219E7-CD17-A245-9076-0E3A5C945274}"/>
              </a:ext>
            </a:extLst>
          </p:cNvPr>
          <p:cNvSpPr txBox="1"/>
          <p:nvPr/>
        </p:nvSpPr>
        <p:spPr>
          <a:xfrm>
            <a:off x="1142998" y="296091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pi-</a:t>
            </a:r>
          </a:p>
        </p:txBody>
      </p:sp>
    </p:spTree>
    <p:extLst>
      <p:ext uri="{BB962C8B-B14F-4D97-AF65-F5344CB8AC3E}">
        <p14:creationId xmlns:p14="http://schemas.microsoft.com/office/powerpoint/2010/main" val="421439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129E-0C10-4340-A7A4-AC31D37E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e(FD)</a:t>
            </a:r>
            <a:r>
              <a:rPr lang="en-US" dirty="0" err="1"/>
              <a:t>k+ppi</a:t>
            </a:r>
            <a:r>
              <a:rPr lang="en-US" dirty="0"/>
              <a:t>-(CD)</a:t>
            </a:r>
          </a:p>
        </p:txBody>
      </p:sp>
    </p:spTree>
    <p:extLst>
      <p:ext uri="{BB962C8B-B14F-4D97-AF65-F5344CB8AC3E}">
        <p14:creationId xmlns:p14="http://schemas.microsoft.com/office/powerpoint/2010/main" val="164256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9A37462-4337-D941-80BB-C894FC5F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C37929-0C42-C348-B54B-FEDFA1080C0C}"/>
              </a:ext>
            </a:extLst>
          </p:cNvPr>
          <p:cNvSpPr txBox="1"/>
          <p:nvPr/>
        </p:nvSpPr>
        <p:spPr>
          <a:xfrm>
            <a:off x="3744686" y="13062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ppi</a:t>
            </a:r>
            <a:r>
              <a:rPr lang="en-US" dirty="0"/>
              <a:t>- detached</a:t>
            </a:r>
          </a:p>
        </p:txBody>
      </p:sp>
    </p:spTree>
    <p:extLst>
      <p:ext uri="{BB962C8B-B14F-4D97-AF65-F5344CB8AC3E}">
        <p14:creationId xmlns:p14="http://schemas.microsoft.com/office/powerpoint/2010/main" val="85861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2ACEF198-A2C1-7D41-AEFB-3CE51D31C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24B62B-0823-6C46-B482-66234F437347}"/>
              </a:ext>
            </a:extLst>
          </p:cNvPr>
          <p:cNvSpPr txBox="1"/>
          <p:nvPr/>
        </p:nvSpPr>
        <p:spPr>
          <a:xfrm>
            <a:off x="3483429" y="239486"/>
            <a:ext cx="367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ppi</a:t>
            </a:r>
            <a:r>
              <a:rPr lang="en-US" dirty="0"/>
              <a:t>- detached</a:t>
            </a:r>
          </a:p>
        </p:txBody>
      </p:sp>
    </p:spTree>
    <p:extLst>
      <p:ext uri="{BB962C8B-B14F-4D97-AF65-F5344CB8AC3E}">
        <p14:creationId xmlns:p14="http://schemas.microsoft.com/office/powerpoint/2010/main" val="405841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6DF797A-98BA-CB47-968E-CD1B7196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F21BF-3F37-C745-A84B-AD8063BDA2EE}"/>
              </a:ext>
            </a:extLst>
          </p:cNvPr>
          <p:cNvSpPr txBox="1"/>
          <p:nvPr/>
        </p:nvSpPr>
        <p:spPr>
          <a:xfrm>
            <a:off x="3483429" y="283029"/>
            <a:ext cx="361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ek</a:t>
            </a:r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3727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D89D43E6-787F-4A44-941D-CBD82004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03D08-2CFA-F040-BC99-F8EFA4D8B0EE}"/>
              </a:ext>
            </a:extLst>
          </p:cNvPr>
          <p:cNvSpPr txBox="1"/>
          <p:nvPr/>
        </p:nvSpPr>
        <p:spPr>
          <a:xfrm>
            <a:off x="3907971" y="315686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ek</a:t>
            </a:r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0121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5DA41C-4865-364B-81CD-14C0B809513A}"/>
              </a:ext>
            </a:extLst>
          </p:cNvPr>
          <p:cNvCxnSpPr/>
          <p:nvPr/>
        </p:nvCxnSpPr>
        <p:spPr>
          <a:xfrm flipV="1">
            <a:off x="3162925" y="944380"/>
            <a:ext cx="5831173" cy="268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263C9F-CF27-604D-9F91-D6A64E090AAE}"/>
              </a:ext>
            </a:extLst>
          </p:cNvPr>
          <p:cNvCxnSpPr/>
          <p:nvPr/>
        </p:nvCxnSpPr>
        <p:spPr>
          <a:xfrm>
            <a:off x="4191001" y="2492829"/>
            <a:ext cx="5431971" cy="1872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AAD57-2036-9B40-B3E7-190B9F5352DC}"/>
              </a:ext>
            </a:extLst>
          </p:cNvPr>
          <p:cNvCxnSpPr>
            <a:cxnSpLocks/>
          </p:cNvCxnSpPr>
          <p:nvPr/>
        </p:nvCxnSpPr>
        <p:spPr>
          <a:xfrm>
            <a:off x="5812971" y="2405743"/>
            <a:ext cx="12061" cy="653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6EA532-CAD1-B24A-9641-4EE0D4FD1130}"/>
              </a:ext>
            </a:extLst>
          </p:cNvPr>
          <p:cNvSpPr txBox="1"/>
          <p:nvPr/>
        </p:nvSpPr>
        <p:spPr>
          <a:xfrm>
            <a:off x="4111887" y="1886101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(x1, cx1, y1, cy1, z1, cz1)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C8FA2-E561-FB46-A22A-0E633E83987B}"/>
              </a:ext>
            </a:extLst>
          </p:cNvPr>
          <p:cNvSpPr txBox="1"/>
          <p:nvPr/>
        </p:nvSpPr>
        <p:spPr>
          <a:xfrm>
            <a:off x="4191001" y="3103949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(x2, cx2, y2, cy2, z2, cz2)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35DE6-D719-5240-A2AB-3AF6A20BA837}"/>
              </a:ext>
            </a:extLst>
          </p:cNvPr>
          <p:cNvSpPr txBox="1"/>
          <p:nvPr/>
        </p:nvSpPr>
        <p:spPr>
          <a:xfrm>
            <a:off x="5825032" y="2511865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DA1D0F-4624-BB42-A099-383194B6779D}"/>
              </a:ext>
            </a:extLst>
          </p:cNvPr>
          <p:cNvCxnSpPr/>
          <p:nvPr/>
        </p:nvCxnSpPr>
        <p:spPr>
          <a:xfrm flipV="1">
            <a:off x="9133114" y="315686"/>
            <a:ext cx="576943" cy="2090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9692EE-6986-D845-A3BC-98CC95302D58}"/>
              </a:ext>
            </a:extLst>
          </p:cNvPr>
          <p:cNvCxnSpPr/>
          <p:nvPr/>
        </p:nvCxnSpPr>
        <p:spPr>
          <a:xfrm flipV="1">
            <a:off x="8730343" y="1491343"/>
            <a:ext cx="3048000" cy="566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91902F-988C-744D-B403-E00FC43CC09E}"/>
              </a:ext>
            </a:extLst>
          </p:cNvPr>
          <p:cNvCxnSpPr/>
          <p:nvPr/>
        </p:nvCxnSpPr>
        <p:spPr>
          <a:xfrm>
            <a:off x="9388927" y="1523998"/>
            <a:ext cx="201387" cy="362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9CE36A-2352-3D4D-B58F-E2500B3717B0}"/>
                  </a:ext>
                </a:extLst>
              </p:cNvPr>
              <p:cNvSpPr txBox="1"/>
              <p:nvPr/>
            </p:nvSpPr>
            <p:spPr>
              <a:xfrm>
                <a:off x="6906986" y="1491343"/>
                <a:ext cx="56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9CE36A-2352-3D4D-B58F-E2500B37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86" y="1491343"/>
                <a:ext cx="56061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3F2673-FBBA-1249-BE8F-F743D95B86DA}"/>
                  </a:ext>
                </a:extLst>
              </p:cNvPr>
              <p:cNvSpPr txBox="1"/>
              <p:nvPr/>
            </p:nvSpPr>
            <p:spPr>
              <a:xfrm>
                <a:off x="7913914" y="3505200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3F2673-FBBA-1249-BE8F-F743D95B8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914" y="3505200"/>
                <a:ext cx="5068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CACE483-7EDE-C44F-AB8B-4331D3D3EED8}"/>
              </a:ext>
            </a:extLst>
          </p:cNvPr>
          <p:cNvSpPr txBox="1"/>
          <p:nvPr/>
        </p:nvSpPr>
        <p:spPr>
          <a:xfrm>
            <a:off x="9535885" y="6640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DF4392-78EF-BA48-8E98-DF8964582E21}"/>
                  </a:ext>
                </a:extLst>
              </p:cNvPr>
              <p:cNvSpPr txBox="1"/>
              <p:nvPr/>
            </p:nvSpPr>
            <p:spPr>
              <a:xfrm>
                <a:off x="10755086" y="1603463"/>
                <a:ext cx="519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DF4392-78EF-BA48-8E98-DF8964582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6" y="1603463"/>
                <a:ext cx="5196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902809-76D2-D641-8501-B1E670DBCD4B}"/>
              </a:ext>
            </a:extLst>
          </p:cNvPr>
          <p:cNvCxnSpPr>
            <a:cxnSpLocks/>
          </p:cNvCxnSpPr>
          <p:nvPr/>
        </p:nvCxnSpPr>
        <p:spPr>
          <a:xfrm flipV="1">
            <a:off x="5812971" y="1722076"/>
            <a:ext cx="3676649" cy="1027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BF42FB-0963-7543-BB61-99A1413C9141}"/>
              </a:ext>
            </a:extLst>
          </p:cNvPr>
          <p:cNvSpPr txBox="1"/>
          <p:nvPr/>
        </p:nvSpPr>
        <p:spPr>
          <a:xfrm>
            <a:off x="7543800" y="1863935"/>
            <a:ext cx="69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tof_Λ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1CF27D-DAF7-C245-A566-F765AA8EF97C}"/>
              </a:ext>
            </a:extLst>
          </p:cNvPr>
          <p:cNvSpPr txBox="1"/>
          <p:nvPr/>
        </p:nvSpPr>
        <p:spPr>
          <a:xfrm>
            <a:off x="9472722" y="1404257"/>
            <a:ext cx="98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(x’, y’, z’)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5C32F4-C8FE-5440-9AE6-64001091297B}"/>
              </a:ext>
            </a:extLst>
          </p:cNvPr>
          <p:cNvSpPr txBox="1"/>
          <p:nvPr/>
        </p:nvSpPr>
        <p:spPr>
          <a:xfrm>
            <a:off x="279458" y="3978160"/>
            <a:ext cx="11364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REC::</a:t>
            </a:r>
            <a:r>
              <a:rPr lang="en-US" u="sng" dirty="0" err="1"/>
              <a:t>VertDoca</a:t>
            </a:r>
            <a:r>
              <a:rPr lang="en-US" u="sng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(x, y, z) :: common vertex of e’ and k+ (mid point of DOCA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(x1, y1, z1)/(cx1, cy1, cz1) :: position/direction vector of the first track (e’) at the DOCA point (cm)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(x2, y2, z2)/(cx2, xy2, cz2) :: position/direction vector of the second track (k+) at the DOCA point (cm)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(x’, y’, z’) :: common vertex of p and pi- (mid point of DOCA ) and we also have position/direction vector of proton and pi- tracks at the DOCA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83AF5-0D62-D447-872F-36F9D539E72F}"/>
              </a:ext>
            </a:extLst>
          </p:cNvPr>
          <p:cNvSpPr txBox="1"/>
          <p:nvPr/>
        </p:nvSpPr>
        <p:spPr>
          <a:xfrm>
            <a:off x="168557" y="88393"/>
            <a:ext cx="6079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Calculate flight time for Lambda</a:t>
            </a:r>
            <a:endParaRPr lang="en-US" dirty="0"/>
          </a:p>
          <a:p>
            <a:r>
              <a:rPr lang="en-US" dirty="0"/>
              <a:t>Vector3D </a:t>
            </a:r>
            <a:r>
              <a:rPr lang="en-US" dirty="0" err="1"/>
              <a:t>vtx_ppim</a:t>
            </a:r>
            <a:r>
              <a:rPr lang="en-US" dirty="0"/>
              <a:t> = new Vector3D(x’, y’, z’);</a:t>
            </a:r>
          </a:p>
          <a:p>
            <a:r>
              <a:rPr lang="en-US" dirty="0"/>
              <a:t>Vector3D </a:t>
            </a:r>
            <a:r>
              <a:rPr lang="en-US" dirty="0" err="1"/>
              <a:t>vtx_ekp</a:t>
            </a:r>
            <a:r>
              <a:rPr lang="en-US" dirty="0"/>
              <a:t> = new Vector3D(x, y, z);</a:t>
            </a:r>
          </a:p>
          <a:p>
            <a:r>
              <a:rPr lang="en-US" dirty="0" err="1"/>
              <a:t>vtx_ppim.sub</a:t>
            </a:r>
            <a:r>
              <a:rPr lang="en-US" dirty="0"/>
              <a:t>(</a:t>
            </a:r>
            <a:r>
              <a:rPr lang="en-US" dirty="0" err="1"/>
              <a:t>vtx_ekp</a:t>
            </a:r>
            <a:r>
              <a:rPr lang="en-US" dirty="0"/>
              <a:t> );</a:t>
            </a:r>
          </a:p>
          <a:p>
            <a:r>
              <a:rPr lang="en-US" dirty="0" err="1"/>
              <a:t>tof_Λ</a:t>
            </a:r>
            <a:r>
              <a:rPr lang="en-US" dirty="0"/>
              <a:t>(ns) = </a:t>
            </a:r>
            <a:r>
              <a:rPr lang="en-US" dirty="0" err="1"/>
              <a:t>vtx_ppim.mag</a:t>
            </a:r>
            <a:r>
              <a:rPr lang="en-US" dirty="0"/>
              <a:t>()/29.97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F1A525-1C58-024F-9C79-2171D0A829CC}"/>
                  </a:ext>
                </a:extLst>
              </p:cNvPr>
              <p:cNvSpPr txBox="1"/>
              <p:nvPr/>
            </p:nvSpPr>
            <p:spPr>
              <a:xfrm>
                <a:off x="97108" y="1972795"/>
                <a:ext cx="2954591" cy="946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	               </a:t>
                </a:r>
              </a:p>
              <a:p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F1A525-1C58-024F-9C79-2171D0A8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8" y="1972795"/>
                <a:ext cx="2954591" cy="94628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6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B0B0C788-83D8-5745-8214-943EE989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7D47C-9756-B34B-90A7-C718F51015D3}"/>
              </a:ext>
            </a:extLst>
          </p:cNvPr>
          <p:cNvSpPr txBox="1"/>
          <p:nvPr/>
        </p:nvSpPr>
        <p:spPr>
          <a:xfrm>
            <a:off x="3058886" y="130629"/>
            <a:ext cx="555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</p:spTree>
    <p:extLst>
      <p:ext uri="{BB962C8B-B14F-4D97-AF65-F5344CB8AC3E}">
        <p14:creationId xmlns:p14="http://schemas.microsoft.com/office/powerpoint/2010/main" val="98360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FE2798A-7CDB-EB40-8AA2-0B6D776C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91F89-1F8B-5B43-BC02-43BBF3BFE33B}"/>
              </a:ext>
            </a:extLst>
          </p:cNvPr>
          <p:cNvSpPr txBox="1"/>
          <p:nvPr/>
        </p:nvSpPr>
        <p:spPr>
          <a:xfrm>
            <a:off x="3374571" y="206829"/>
            <a:ext cx="40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k+</a:t>
            </a:r>
          </a:p>
        </p:txBody>
      </p:sp>
    </p:spTree>
    <p:extLst>
      <p:ext uri="{BB962C8B-B14F-4D97-AF65-F5344CB8AC3E}">
        <p14:creationId xmlns:p14="http://schemas.microsoft.com/office/powerpoint/2010/main" val="230146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013C764-0C1A-9A4E-8940-80776311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6C0A47-9F25-EA43-B0ED-E3CFD2BBC7C9}"/>
              </a:ext>
            </a:extLst>
          </p:cNvPr>
          <p:cNvSpPr txBox="1"/>
          <p:nvPr/>
        </p:nvSpPr>
        <p:spPr>
          <a:xfrm>
            <a:off x="2928257" y="185057"/>
            <a:ext cx="559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ek</a:t>
            </a:r>
            <a:r>
              <a:rPr lang="en-US" dirty="0"/>
              <a:t>+ common vertices </a:t>
            </a:r>
          </a:p>
        </p:txBody>
      </p:sp>
    </p:spTree>
    <p:extLst>
      <p:ext uri="{BB962C8B-B14F-4D97-AF65-F5344CB8AC3E}">
        <p14:creationId xmlns:p14="http://schemas.microsoft.com/office/powerpoint/2010/main" val="425233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FA1B87-7090-DF44-8AED-F91FF61E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A4C3F9-0955-8847-8259-5B6CC8A86809}"/>
              </a:ext>
            </a:extLst>
          </p:cNvPr>
          <p:cNvSpPr txBox="1"/>
          <p:nvPr/>
        </p:nvSpPr>
        <p:spPr>
          <a:xfrm>
            <a:off x="3026229" y="87086"/>
            <a:ext cx="421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ek</a:t>
            </a:r>
            <a:r>
              <a:rPr lang="en-US" dirty="0"/>
              <a:t>+ common vertices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4D2134-05F2-224F-8B91-A9386A1B262D}"/>
              </a:ext>
            </a:extLst>
          </p:cNvPr>
          <p:cNvCxnSpPr>
            <a:cxnSpLocks/>
          </p:cNvCxnSpPr>
          <p:nvPr/>
        </p:nvCxnSpPr>
        <p:spPr>
          <a:xfrm>
            <a:off x="576941" y="4193007"/>
            <a:ext cx="11321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A4EA9C-129C-804D-A8C5-A50B44FBC757}"/>
              </a:ext>
            </a:extLst>
          </p:cNvPr>
          <p:cNvSpPr txBox="1"/>
          <p:nvPr/>
        </p:nvSpPr>
        <p:spPr>
          <a:xfrm>
            <a:off x="523418" y="3823675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(GeV)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DF6F8-8937-5A47-A2B0-B13227D7EBFD}"/>
              </a:ext>
            </a:extLst>
          </p:cNvPr>
          <p:cNvSpPr txBox="1"/>
          <p:nvPr/>
        </p:nvSpPr>
        <p:spPr>
          <a:xfrm>
            <a:off x="1240063" y="1283675"/>
            <a:ext cx="4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EC8BB-3D3F-9D42-BE07-966F866C0368}"/>
              </a:ext>
            </a:extLst>
          </p:cNvPr>
          <p:cNvSpPr txBox="1"/>
          <p:nvPr/>
        </p:nvSpPr>
        <p:spPr>
          <a:xfrm>
            <a:off x="1240063" y="2935679"/>
            <a:ext cx="4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5D218-8117-6F4E-B452-2594648C7658}"/>
              </a:ext>
            </a:extLst>
          </p:cNvPr>
          <p:cNvSpPr txBox="1"/>
          <p:nvPr/>
        </p:nvSpPr>
        <p:spPr>
          <a:xfrm>
            <a:off x="304799" y="4008341"/>
            <a:ext cx="2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69B0FA-03EC-EE4E-83E1-A630B649ED38}"/>
              </a:ext>
            </a:extLst>
          </p:cNvPr>
          <p:cNvCxnSpPr/>
          <p:nvPr/>
        </p:nvCxnSpPr>
        <p:spPr>
          <a:xfrm>
            <a:off x="555169" y="5969000"/>
            <a:ext cx="11756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5F95C9-791E-EB45-A024-60515FD91C11}"/>
              </a:ext>
            </a:extLst>
          </p:cNvPr>
          <p:cNvSpPr txBox="1"/>
          <p:nvPr/>
        </p:nvSpPr>
        <p:spPr>
          <a:xfrm>
            <a:off x="239936" y="5762562"/>
            <a:ext cx="2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22977-D807-8945-BF63-B4E1D1B1ABA1}"/>
              </a:ext>
            </a:extLst>
          </p:cNvPr>
          <p:cNvSpPr txBox="1"/>
          <p:nvPr/>
        </p:nvSpPr>
        <p:spPr>
          <a:xfrm>
            <a:off x="1142998" y="6131894"/>
            <a:ext cx="186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sqrt(vx2 + vy2)</a:t>
            </a:r>
          </a:p>
        </p:txBody>
      </p:sp>
    </p:spTree>
    <p:extLst>
      <p:ext uri="{BB962C8B-B14F-4D97-AF65-F5344CB8AC3E}">
        <p14:creationId xmlns:p14="http://schemas.microsoft.com/office/powerpoint/2010/main" val="351478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B5D6663-0A63-264F-A4F4-E52B208C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FC27D-D8EF-B74E-9500-1E1FB00E7B91}"/>
              </a:ext>
            </a:extLst>
          </p:cNvPr>
          <p:cNvSpPr txBox="1"/>
          <p:nvPr/>
        </p:nvSpPr>
        <p:spPr>
          <a:xfrm>
            <a:off x="2928257" y="141514"/>
            <a:ext cx="46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proton</a:t>
            </a:r>
          </a:p>
        </p:txBody>
      </p:sp>
    </p:spTree>
    <p:extLst>
      <p:ext uri="{BB962C8B-B14F-4D97-AF65-F5344CB8AC3E}">
        <p14:creationId xmlns:p14="http://schemas.microsoft.com/office/powerpoint/2010/main" val="22181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10F4C6B-F5EF-9348-A2B3-84535283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D10275-F5E9-AF42-9836-968DF5778EDD}"/>
              </a:ext>
            </a:extLst>
          </p:cNvPr>
          <p:cNvSpPr txBox="1"/>
          <p:nvPr/>
        </p:nvSpPr>
        <p:spPr>
          <a:xfrm>
            <a:off x="2852057" y="141514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pi-</a:t>
            </a:r>
          </a:p>
        </p:txBody>
      </p:sp>
    </p:spTree>
    <p:extLst>
      <p:ext uri="{BB962C8B-B14F-4D97-AF65-F5344CB8AC3E}">
        <p14:creationId xmlns:p14="http://schemas.microsoft.com/office/powerpoint/2010/main" val="338717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46B43F-7832-F342-8346-4C2620C83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889000"/>
            <a:ext cx="8750300" cy="5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5F1B4-7D88-084C-BCE4-AA506AA7320E}"/>
              </a:ext>
            </a:extLst>
          </p:cNvPr>
          <p:cNvSpPr txBox="1"/>
          <p:nvPr/>
        </p:nvSpPr>
        <p:spPr>
          <a:xfrm>
            <a:off x="2917371" y="130629"/>
            <a:ext cx="468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ppi</a:t>
            </a:r>
            <a:r>
              <a:rPr lang="en-US" dirty="0"/>
              <a:t>- detached vertices </a:t>
            </a:r>
          </a:p>
        </p:txBody>
      </p:sp>
    </p:spTree>
    <p:extLst>
      <p:ext uri="{BB962C8B-B14F-4D97-AF65-F5344CB8AC3E}">
        <p14:creationId xmlns:p14="http://schemas.microsoft.com/office/powerpoint/2010/main" val="158419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400</Words>
  <Application>Microsoft Macintosh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Detached vertices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e(FD)k+ppi-(CD)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Achyut Khanal</dc:creator>
  <cp:lastModifiedBy>Achyut Khanal</cp:lastModifiedBy>
  <cp:revision>9</cp:revision>
  <dcterms:created xsi:type="dcterms:W3CDTF">2021-06-18T00:43:45Z</dcterms:created>
  <dcterms:modified xsi:type="dcterms:W3CDTF">2021-06-18T12:34:02Z</dcterms:modified>
</cp:coreProperties>
</file>