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5"/>
  </p:normalViewPr>
  <p:slideViewPr>
    <p:cSldViewPr snapToGrid="0" snapToObjects="1">
      <p:cViewPr varScale="1">
        <p:scale>
          <a:sx n="152" d="100"/>
          <a:sy n="152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804C2-E237-6546-8A73-D383B713F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234DD-926F-A847-92C5-B453195A1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27356-E9C5-4842-8940-F545ABF5F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69405-A6A8-6840-8537-B56D8DC8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3F557-ECB9-C846-A737-9B78E93F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8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D97CA-4A14-6F42-B8FB-F4A50BF9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3888F-B5F5-6B45-B19C-5C8FC95F4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04DC2-7FA8-2548-ABE7-A7B56B261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8F831-664E-A742-B5BB-AB64433A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63EB6-E314-7742-894A-C2886D0C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4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FBFB5-AF70-E047-BD09-2F23A48EB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56944-53C3-D94E-9E8A-CEED42264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ECCDE-E61B-1F4A-8201-061C05DD3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C45AA-BC69-2F44-BE62-5E2E8D43C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F2EB4-BD84-4148-82BF-83A95475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9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862DC-1185-464D-9AE2-0F99DE104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A2131-1C0D-F045-B7EC-597E0A665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A4E21-5317-0447-9D1C-690DD4B2F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019D-3842-F645-AAAF-99A99FFFF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22975-A2C8-264E-BB5E-31317BB7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7586B-5BE3-A744-89D6-1BA5E5B8F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49E74-9632-364F-AB9A-CDE325079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65D3A-5911-3D4B-820C-38DC2C81A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90DED-3278-994D-9441-A7CE493C8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2227A-2D34-D341-8052-1CE156C1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7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5FA1-7564-594B-AF47-75EE4E0B3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88DE0-F1B2-CB4D-9AA8-360898385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9EC90-CADC-4E49-ACB3-827D67D8F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E316B-E56B-1749-AD59-3EF9223B0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4AA1D-F12D-1F40-9391-F9CCA353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CF6A0-EC71-6740-B8B8-D0858AD8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0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C13B8-C54D-F142-B3DA-0975F690D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300B0-36C9-7A40-BFEF-2C5E77FB8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C7AE3-EFD6-E840-8946-6CEADE630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95906-0014-D246-99ED-86E8F0B88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EB424-90D7-EC4E-B82A-C4F463E9B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7A1C91-17D4-964C-BEB0-1B180067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BC9AC4-FC73-E54B-9E67-9A6E68BF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22428-8BB6-7A4C-B94B-5453CAE6D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0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7686F-4BA7-C74F-99A1-19149755C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D54D8-E96E-FC4F-8321-2DCD14A9A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7127A1-6A2F-D541-ACD2-167761BB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5E3E4-B08A-D741-9745-67F26BA32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5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51695B-1F78-8947-ABB3-572922D2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83134D-6031-584E-B5C8-8F0A707C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05109-D693-8744-AE96-85776357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3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AB435-276D-D54B-8DFE-B31D2C25F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2608-A742-AA47-BCA5-BE3F27AB9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43B5A-B769-B74F-A65F-31514A96A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A1A03-7AFE-0E4C-AA93-1145B08AF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AF658-3B91-B749-A379-E1F83AFC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F69A9-F3D4-0B48-A32F-A96F5DEC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9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8D4E-A527-0848-985A-BA2488B0F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AD5686-200A-9545-AC79-776A63A7D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9D7E0-6619-E541-BE01-2B17C0E4F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940A5-7966-7046-930E-B9DBE6262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C71D9-68C0-CC4A-91C2-484570CF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1B38-EC5F-DF4E-A86E-19D3BA7EB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2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090379-353C-B042-9977-0920803B4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15DC5-B7B7-7E43-AE0D-23E20439F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A3C49-C4A7-3945-AE9A-140B4FA9B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1B5A4-40AC-954B-8E67-ECA8F70563EE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BD048-439D-8A4D-8559-06A132FC5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62EA4-1721-C347-BD70-07F0BF7E4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7E6E0-B1FE-7A4D-AC35-AAF5F4E36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3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F1FBE-C40C-9C40-AC09-639217C7E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676"/>
            <a:ext cx="9144000" cy="854718"/>
          </a:xfrm>
        </p:spPr>
        <p:txBody>
          <a:bodyPr>
            <a:normAutofit fontScale="90000"/>
          </a:bodyPr>
          <a:lstStyle/>
          <a:p>
            <a:r>
              <a:rPr lang="en-US" dirty="0"/>
              <a:t>Trains for </a:t>
            </a:r>
            <a:r>
              <a:rPr lang="en-US" dirty="0" err="1"/>
              <a:t>MesonX</a:t>
            </a:r>
            <a:r>
              <a:rPr lang="en-US" dirty="0"/>
              <a:t> and VS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D35D1F-F70D-734A-9BD8-58E94C82B16B}"/>
              </a:ext>
            </a:extLst>
          </p:cNvPr>
          <p:cNvSpPr txBox="1"/>
          <p:nvPr/>
        </p:nvSpPr>
        <p:spPr>
          <a:xfrm>
            <a:off x="234779" y="2224216"/>
            <a:ext cx="554549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</a:t>
            </a:r>
            <a:r>
              <a:rPr lang="en-US" b="1" dirty="0" err="1"/>
              <a:t>MesonX</a:t>
            </a:r>
            <a:r>
              <a:rPr lang="en-US" dirty="0"/>
              <a:t> channels require a large portion of dataset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Plan to work on full </a:t>
            </a:r>
            <a:r>
              <a:rPr lang="en-US" dirty="0" err="1"/>
              <a:t>dst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Request for Delta Eta pi channel: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Electron in FT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at least two </a:t>
            </a:r>
            <a:r>
              <a:rPr lang="en-US" dirty="0" err="1"/>
              <a:t>pions</a:t>
            </a:r>
            <a:r>
              <a:rPr lang="en-US" dirty="0"/>
              <a:t> in FD/CD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At least two photons in FD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Any other positive or negative or neutral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Beam-spin asymmetry pi0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Electron in FT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 gammas in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CF01C7-3F6F-FE46-92AD-3A38F4639C29}"/>
              </a:ext>
            </a:extLst>
          </p:cNvPr>
          <p:cNvSpPr txBox="1"/>
          <p:nvPr/>
        </p:nvSpPr>
        <p:spPr>
          <a:xfrm>
            <a:off x="6096000" y="2224215"/>
            <a:ext cx="56966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Very strange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Plan to work on full </a:t>
            </a:r>
            <a:r>
              <a:rPr lang="en-US" dirty="0" err="1"/>
              <a:t>dst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request that covers several channels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Electron FT or FD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At least 2 Kaons (2 positive OR 1 positive 1 negative) anywhere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Any other pos or negative or neutral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ACE09F-BD29-5C40-BF01-39B9009A451B}"/>
              </a:ext>
            </a:extLst>
          </p:cNvPr>
          <p:cNvSpPr txBox="1"/>
          <p:nvPr/>
        </p:nvSpPr>
        <p:spPr>
          <a:xfrm>
            <a:off x="4234623" y="6315693"/>
            <a:ext cx="3091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Sizes of skims to be estimated </a:t>
            </a:r>
          </a:p>
        </p:txBody>
      </p:sp>
    </p:spTree>
    <p:extLst>
      <p:ext uri="{BB962C8B-B14F-4D97-AF65-F5344CB8AC3E}">
        <p14:creationId xmlns:p14="http://schemas.microsoft.com/office/powerpoint/2010/main" val="1999961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106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Trains for MesonX and VS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Trains for MesonX and VS</dc:title>
  <dc:creator>ZACHARIOU Nicholas</dc:creator>
  <cp:lastModifiedBy>ZACHARIOU Nicholas</cp:lastModifiedBy>
  <cp:revision>4</cp:revision>
  <dcterms:created xsi:type="dcterms:W3CDTF">2021-08-11T09:13:46Z</dcterms:created>
  <dcterms:modified xsi:type="dcterms:W3CDTF">2021-08-11T12:41:59Z</dcterms:modified>
</cp:coreProperties>
</file>