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45"/>
  </p:normalViewPr>
  <p:slideViewPr>
    <p:cSldViewPr snapToGrid="0">
      <p:cViewPr varScale="1">
        <p:scale>
          <a:sx n="113" d="100"/>
          <a:sy n="113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0DC40-DC19-5AFB-D768-899A57952C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8A7BF9-C4A2-BBE2-D40D-42EE12D094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CC643-0FED-754C-21FD-185F33D8B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B88A-D7F6-BE4C-9900-20824D6188A8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D1619-46D2-5C2E-D5E1-C20C710E4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4E5F1-AB61-4D47-74E9-123EBC585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B6F-C9C0-C94C-AAA8-E67EB3DC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84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C99F6-5BEC-A8D7-7DB1-B0BC2B5E7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C33B14-5E26-F0CB-2BE4-AA41A2519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A00DB-55AC-A0C8-3E49-763176F16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B88A-D7F6-BE4C-9900-20824D6188A8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7C744-C258-1C7A-DDC3-8B6581663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23847-1A7B-2E74-CEE5-D90B8676B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B6F-C9C0-C94C-AAA8-E67EB3DC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681C5D-447E-9E22-5494-812C1C6A44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8804E-C42E-E245-CFEB-74D6CA486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ABD1B-FA70-AA58-246B-EBB78F674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B88A-D7F6-BE4C-9900-20824D6188A8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67183-2273-1E74-6FA6-F97019A3F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583D8-48B8-AAF3-4947-F2802EAE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B6F-C9C0-C94C-AAA8-E67EB3DC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13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68B6E-CF12-4879-FB6C-8D8CC3AA3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87D36-BA04-A0D2-C6A8-85A43AF99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2C9AA-6C01-87A9-040D-FB2CFF32C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B88A-D7F6-BE4C-9900-20824D6188A8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6344F-8AFB-7E5D-7EE3-A20BF71BB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CAF6C-BE70-B89A-2193-B150F14DA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B6F-C9C0-C94C-AAA8-E67EB3DC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39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C44C3-058B-D7B2-9A2E-ED2BB03AA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1AB2C-C8EC-B0E4-37D0-B6E93586D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4A8CC-5C19-A37E-CFE7-B3B5FFDB9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B88A-D7F6-BE4C-9900-20824D6188A8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0035A-65C3-2C19-EC7A-655581923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E7A74-D55D-0100-0592-325E742DE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B6F-C9C0-C94C-AAA8-E67EB3DC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37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E9267-CC59-91C3-BE98-39AB9A70F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E8AFB-6CDF-56AC-77E4-095696CA63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57892A-6D3D-5585-5734-DD4570E7D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26059-6BC8-588B-9546-5C317D84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B88A-D7F6-BE4C-9900-20824D6188A8}" type="datetimeFigureOut">
              <a:rPr lang="en-US" smtClean="0"/>
              <a:t>9/28/23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7DEA1-1A2E-FD88-788F-6D618CA1A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11B92A-0AFF-B45D-02D0-928E3A0A8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B6F-C9C0-C94C-AAA8-E67EB3DC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38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89576-BD99-9072-0937-798F4D6BB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7EB10-BAD1-7F37-3E6C-35357614C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4C32C4-A4B5-DE32-054C-1290EF6EC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005C0C-8B78-87EA-10D8-3F4F5755B2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FBE9D2-C07D-2DF0-BA43-CCEB6468E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9FA1DA-269A-E7FC-7E55-6FB1C67C1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B88A-D7F6-BE4C-9900-20824D6188A8}" type="datetimeFigureOut">
              <a:rPr lang="en-US" smtClean="0"/>
              <a:t>9/28/23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D20A3C-809D-F871-79D9-CA5C42D67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DA815-7ECB-EDF4-1378-36852F016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B6F-C9C0-C94C-AAA8-E67EB3DC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7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04158-6C11-44F4-5DC1-825D71B8E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98251C-B051-9F98-D4BC-7299B66E5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B88A-D7F6-BE4C-9900-20824D6188A8}" type="datetimeFigureOut">
              <a:rPr lang="en-US" smtClean="0"/>
              <a:t>9/28/23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CC7AE2-7960-8A82-42B4-300049D43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9A574-9726-FF7F-5D94-E96D7F1E2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B6F-C9C0-C94C-AAA8-E67EB3DC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0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C2FE5E-4ABC-6099-3343-000D075D1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B88A-D7F6-BE4C-9900-20824D6188A8}" type="datetimeFigureOut">
              <a:rPr lang="en-US" smtClean="0"/>
              <a:t>9/28/23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D206F7-B9D5-6CDE-206A-DDBA6CF0E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12995B-C553-F7DB-4B24-7FE16428E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B6F-C9C0-C94C-AAA8-E67EB3DC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77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E9878-0C4B-FCE4-9A0F-FB7DA0D26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19763-4300-1BE8-E388-C3FC8A7CD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45BC66-9A9D-F9F4-E23A-D4CB78CA2B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EED56-5C4A-789D-47E9-1237A252F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B88A-D7F6-BE4C-9900-20824D6188A8}" type="datetimeFigureOut">
              <a:rPr lang="en-US" smtClean="0"/>
              <a:t>9/28/23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C9FCF7-0F49-4409-E9D3-BC0AD91A4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DA9916-FF95-87FC-34FE-558263632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B6F-C9C0-C94C-AAA8-E67EB3DC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4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2E145-5ABA-4BCF-6B09-044B7FD0D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E88ED1-5BAA-1BC6-09CB-47748C249D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EF7C1D-8505-A70D-C068-32646B0E12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C1C48A-8EDB-FC65-501B-B682EBCE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B88A-D7F6-BE4C-9900-20824D6188A8}" type="datetimeFigureOut">
              <a:rPr lang="en-US" smtClean="0"/>
              <a:t>9/28/23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1F0E20-A203-6A9C-94D7-5F5435803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6084A8-1F03-00F0-0CD4-02177DEEF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B6F-C9C0-C94C-AAA8-E67EB3DC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971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12DB08-4500-1AFF-8085-AAE3367E7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B948A-5908-4F47-440D-2153701B6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CAF3B-8240-D907-BB80-A4130724BF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FB88A-D7F6-BE4C-9900-20824D6188A8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2EC13-E750-F7F4-359D-280618E7D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B7F77-CB91-646D-621F-CCB5692E79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43B6F-C9C0-C94C-AAA8-E67EB3DC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22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4845F-1044-4D3E-121D-680097FFA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3DB20-C92B-143F-FE33-FBF6F8572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889" y="1512710"/>
            <a:ext cx="10326511" cy="4901142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Brief description of the physics program</a:t>
            </a:r>
          </a:p>
          <a:p>
            <a:r>
              <a:rPr lang="en-US" b="1" dirty="0"/>
              <a:t>List of experiments and spokespersons</a:t>
            </a:r>
          </a:p>
          <a:p>
            <a:r>
              <a:rPr lang="en-US" b="1" dirty="0"/>
              <a:t>List any new idea of CAA</a:t>
            </a:r>
          </a:p>
          <a:p>
            <a:r>
              <a:rPr lang="en-US" b="1" dirty="0"/>
              <a:t>List of PhD students and subject of thesis topic completed and in progress</a:t>
            </a:r>
          </a:p>
          <a:p>
            <a:r>
              <a:rPr lang="en-US" b="1" dirty="0"/>
              <a:t>Analyses based on pass1 data</a:t>
            </a:r>
          </a:p>
          <a:p>
            <a:pPr lvl="1"/>
            <a:r>
              <a:rPr lang="en-US" dirty="0"/>
              <a:t>Completed analysis and published articles</a:t>
            </a:r>
          </a:p>
          <a:p>
            <a:pPr lvl="1"/>
            <a:r>
              <a:rPr lang="en-US" dirty="0"/>
              <a:t>Status of analysis notes and articles in preparation based on pass1 </a:t>
            </a:r>
          </a:p>
          <a:p>
            <a:r>
              <a:rPr lang="en-US" b="1" dirty="0"/>
              <a:t>Current analysis with Pass2 data and FY2024 plans</a:t>
            </a:r>
          </a:p>
          <a:p>
            <a:pPr lvl="1"/>
            <a:r>
              <a:rPr lang="en-US" dirty="0"/>
              <a:t>First look at spring 2019 data comparing pass1 and pass2 highlights</a:t>
            </a:r>
          </a:p>
          <a:p>
            <a:pPr lvl="1"/>
            <a:r>
              <a:rPr lang="en-US" dirty="0"/>
              <a:t>Physics requirements </a:t>
            </a:r>
          </a:p>
          <a:p>
            <a:pPr lvl="1"/>
            <a:r>
              <a:rPr lang="en-US" dirty="0"/>
              <a:t>Resources FY2024</a:t>
            </a:r>
          </a:p>
          <a:p>
            <a:pPr lvl="1"/>
            <a:r>
              <a:rPr lang="en-US" dirty="0"/>
              <a:t>Publication plans for FY2024 with timeline</a:t>
            </a:r>
          </a:p>
          <a:p>
            <a:pPr lvl="1"/>
            <a:r>
              <a:rPr lang="en-US" dirty="0"/>
              <a:t>Collaboration with theorists and high-level analysis</a:t>
            </a:r>
          </a:p>
          <a:p>
            <a:r>
              <a:rPr lang="en-US" b="1" dirty="0"/>
              <a:t>Summary including challenges and questions</a:t>
            </a:r>
          </a:p>
        </p:txBody>
      </p:sp>
    </p:spTree>
    <p:extLst>
      <p:ext uri="{BB962C8B-B14F-4D97-AF65-F5344CB8AC3E}">
        <p14:creationId xmlns:p14="http://schemas.microsoft.com/office/powerpoint/2010/main" val="3716427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92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Outline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outline</dc:title>
  <dc:creator>Latifa Elouadrhiri</dc:creator>
  <cp:lastModifiedBy>Latifa Elouadrhiri</cp:lastModifiedBy>
  <cp:revision>4</cp:revision>
  <dcterms:created xsi:type="dcterms:W3CDTF">2023-09-28T11:22:42Z</dcterms:created>
  <dcterms:modified xsi:type="dcterms:W3CDTF">2023-09-28T11:47:45Z</dcterms:modified>
</cp:coreProperties>
</file>