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1"/>
  </p:notesMasterIdLst>
  <p:sldIdLst>
    <p:sldId id="256" r:id="rId5"/>
    <p:sldId id="335" r:id="rId6"/>
    <p:sldId id="309" r:id="rId7"/>
    <p:sldId id="267" r:id="rId8"/>
    <p:sldId id="272" r:id="rId9"/>
    <p:sldId id="297" r:id="rId10"/>
    <p:sldId id="296" r:id="rId11"/>
    <p:sldId id="275" r:id="rId12"/>
    <p:sldId id="311" r:id="rId13"/>
    <p:sldId id="312" r:id="rId14"/>
    <p:sldId id="268" r:id="rId15"/>
    <p:sldId id="339" r:id="rId16"/>
    <p:sldId id="313" r:id="rId17"/>
    <p:sldId id="259" r:id="rId18"/>
    <p:sldId id="261" r:id="rId19"/>
    <p:sldId id="260" r:id="rId20"/>
    <p:sldId id="323" r:id="rId21"/>
    <p:sldId id="324" r:id="rId22"/>
    <p:sldId id="325" r:id="rId23"/>
    <p:sldId id="276" r:id="rId24"/>
    <p:sldId id="326" r:id="rId25"/>
    <p:sldId id="327" r:id="rId26"/>
    <p:sldId id="328" r:id="rId27"/>
    <p:sldId id="330" r:id="rId28"/>
    <p:sldId id="337" r:id="rId29"/>
    <p:sldId id="331" r:id="rId30"/>
    <p:sldId id="340" r:id="rId31"/>
    <p:sldId id="341" r:id="rId32"/>
    <p:sldId id="282" r:id="rId33"/>
    <p:sldId id="342" r:id="rId34"/>
    <p:sldId id="334" r:id="rId35"/>
    <p:sldId id="336" r:id="rId36"/>
    <p:sldId id="258" r:id="rId37"/>
    <p:sldId id="262" r:id="rId38"/>
    <p:sldId id="314" r:id="rId39"/>
    <p:sldId id="338" r:id="rId40"/>
  </p:sldIdLst>
  <p:sldSz cx="12192000" cy="6858000"/>
  <p:notesSz cx="6858000" cy="9144000"/>
  <p:custShowLst>
    <p:custShow name="Custom Show 1" id="0">
      <p:sldLst>
        <p:sld r:id="rId5"/>
        <p:sld r:id="rId6"/>
        <p:sld r:id="rId10"/>
        <p:sld r:id="rId7"/>
        <p:sld r:id="rId8"/>
        <p:sld r:id="rId11"/>
        <p:sld r:id="rId13"/>
        <p:sld r:id="rId14"/>
        <p:sld r:id="rId9"/>
        <p:sld r:id="rId15"/>
        <p:sld r:id="rId33"/>
        <p:sld r:id="rId17"/>
        <p:sld r:id="rId18"/>
        <p:sld r:id="rId20"/>
        <p:sld r:id="rId19"/>
        <p:sld r:id="rId21"/>
        <p:sld r:id="rId22"/>
        <p:sld r:id="rId23"/>
        <p:sld r:id="rId25"/>
        <p:sld r:id="rId26"/>
        <p:sld r:id="rId27"/>
        <p:sld r:id="rId28"/>
        <p:sld r:id="rId29"/>
        <p:sld r:id="rId30"/>
        <p:sld r:id="rId3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6FA"/>
    <a:srgbClr val="4AA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8F80A-06B7-6C80-02E5-069970BECD00}" v="1" dt="2023-10-17T02:20:33.679"/>
    <p1510:client id="{34669E61-6698-5924-3C61-762AD7B0C797}" v="45" dt="2023-10-17T14:12:32.960"/>
    <p1510:client id="{4D1DF533-E191-7601-E961-5959E620A6D0}" v="3" dt="2023-10-17T15:18:16.744"/>
    <p1510:client id="{A3AC05BF-1538-CD48-A17D-D57FE258935F}" v="139" dt="2023-10-17T16:29:54.757"/>
    <p1510:client id="{B2E00778-725B-4DFB-AFFE-1D295E7F2A10}" v="181" dt="2023-10-18T01:28:42.546"/>
    <p1510:client id="{B9C53D27-00A2-BD04-8211-F8FA5E0F7B76}" v="1" dt="2023-10-17T13:52:40.483"/>
    <p1510:client id="{D7D642DC-80D1-295E-F6D9-22D562745BE7}" v="1" dt="2023-10-17T14:51:44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9"/>
    <p:restoredTop sz="94710"/>
  </p:normalViewPr>
  <p:slideViewPr>
    <p:cSldViewPr snapToGrid="0">
      <p:cViewPr varScale="1">
        <p:scale>
          <a:sx n="131" d="100"/>
          <a:sy n="131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0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Pasyuk" userId="S::pasyuk@jlab.org::a69d0722-5490-47f1-9c00-0f3c884b747c" providerId="AD" clId="Web-{34669E61-6698-5924-3C61-762AD7B0C797}"/>
    <pc:docChg chg="addSld delSld modSld">
      <pc:chgData name="Eugene Pasyuk" userId="S::pasyuk@jlab.org::a69d0722-5490-47f1-9c00-0f3c884b747c" providerId="AD" clId="Web-{34669E61-6698-5924-3C61-762AD7B0C797}" dt="2023-10-17T14:12:32.960" v="41"/>
      <pc:docMkLst>
        <pc:docMk/>
      </pc:docMkLst>
      <pc:sldChg chg="modSp del mod modClrScheme chgLayout">
        <pc:chgData name="Eugene Pasyuk" userId="S::pasyuk@jlab.org::a69d0722-5490-47f1-9c00-0f3c884b747c" providerId="AD" clId="Web-{34669E61-6698-5924-3C61-762AD7B0C797}" dt="2023-10-17T14:12:32.960" v="41"/>
        <pc:sldMkLst>
          <pc:docMk/>
          <pc:sldMk cId="3377729393" sldId="322"/>
        </pc:sldMkLst>
        <pc:spChg chg="mod ord">
          <ac:chgData name="Eugene Pasyuk" userId="S::pasyuk@jlab.org::a69d0722-5490-47f1-9c00-0f3c884b747c" providerId="AD" clId="Web-{34669E61-6698-5924-3C61-762AD7B0C797}" dt="2023-10-17T13:56:22.573" v="8"/>
          <ac:spMkLst>
            <pc:docMk/>
            <pc:sldMk cId="3377729393" sldId="322"/>
            <ac:spMk id="3" creationId="{ADBEF816-0475-C4E4-4975-7BF83659EC9F}"/>
          </ac:spMkLst>
        </pc:spChg>
        <pc:spChg chg="mod ord">
          <ac:chgData name="Eugene Pasyuk" userId="S::pasyuk@jlab.org::a69d0722-5490-47f1-9c00-0f3c884b747c" providerId="AD" clId="Web-{34669E61-6698-5924-3C61-762AD7B0C797}" dt="2023-10-17T13:56:22.573" v="8"/>
          <ac:spMkLst>
            <pc:docMk/>
            <pc:sldMk cId="3377729393" sldId="322"/>
            <ac:spMk id="4" creationId="{40ADB367-E22F-C683-7B39-26B6E8142B72}"/>
          </ac:spMkLst>
        </pc:spChg>
        <pc:spChg chg="mod ord">
          <ac:chgData name="Eugene Pasyuk" userId="S::pasyuk@jlab.org::a69d0722-5490-47f1-9c00-0f3c884b747c" providerId="AD" clId="Web-{34669E61-6698-5924-3C61-762AD7B0C797}" dt="2023-10-17T13:56:22.573" v="8"/>
          <ac:spMkLst>
            <pc:docMk/>
            <pc:sldMk cId="3377729393" sldId="322"/>
            <ac:spMk id="5" creationId="{9B4CF425-60A6-4ED9-3785-956AF8A21EBC}"/>
          </ac:spMkLst>
        </pc:spChg>
        <pc:spChg chg="mod ord">
          <ac:chgData name="Eugene Pasyuk" userId="S::pasyuk@jlab.org::a69d0722-5490-47f1-9c00-0f3c884b747c" providerId="AD" clId="Web-{34669E61-6698-5924-3C61-762AD7B0C797}" dt="2023-10-17T14:01:45.312" v="34" actId="1076"/>
          <ac:spMkLst>
            <pc:docMk/>
            <pc:sldMk cId="3377729393" sldId="322"/>
            <ac:spMk id="6" creationId="{1749354B-81F5-BB76-115E-68C545A7AFD1}"/>
          </ac:spMkLst>
        </pc:spChg>
        <pc:picChg chg="mod">
          <ac:chgData name="Eugene Pasyuk" userId="S::pasyuk@jlab.org::a69d0722-5490-47f1-9c00-0f3c884b747c" providerId="AD" clId="Web-{34669E61-6698-5924-3C61-762AD7B0C797}" dt="2023-10-17T13:56:30.558" v="10" actId="1076"/>
          <ac:picMkLst>
            <pc:docMk/>
            <pc:sldMk cId="3377729393" sldId="322"/>
            <ac:picMk id="8" creationId="{7250C728-B3C1-634A-9738-081EDC1BC621}"/>
          </ac:picMkLst>
        </pc:picChg>
      </pc:sldChg>
      <pc:sldChg chg="addSp delSp modSp mod modClrScheme chgLayout">
        <pc:chgData name="Eugene Pasyuk" userId="S::pasyuk@jlab.org::a69d0722-5490-47f1-9c00-0f3c884b747c" providerId="AD" clId="Web-{34669E61-6698-5924-3C61-762AD7B0C797}" dt="2023-10-17T14:03:44.751" v="40"/>
        <pc:sldMkLst>
          <pc:docMk/>
          <pc:sldMk cId="0" sldId="324"/>
        </pc:sldMkLst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2" creationId="{754629C9-EE8A-2E38-A9A1-0B74F89F2508}"/>
          </ac:spMkLst>
        </pc:spChg>
        <pc:spChg chg="add del mod">
          <ac:chgData name="Eugene Pasyuk" userId="S::pasyuk@jlab.org::a69d0722-5490-47f1-9c00-0f3c884b747c" providerId="AD" clId="Web-{34669E61-6698-5924-3C61-762AD7B0C797}" dt="2023-10-17T14:03:12.766" v="38"/>
          <ac:spMkLst>
            <pc:docMk/>
            <pc:sldMk cId="0" sldId="324"/>
            <ac:spMk id="3" creationId="{DB603855-5692-E9A4-2CA7-EDE184AA87A0}"/>
          </ac:spMkLst>
        </pc:spChg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143" creationId="{00000000-0000-0000-0000-000000000000}"/>
          </ac:spMkLst>
        </pc:spChg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144" creationId="{00000000-0000-0000-0000-000000000000}"/>
          </ac:spMkLst>
        </pc:spChg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145" creationId="{00000000-0000-0000-0000-000000000000}"/>
          </ac:spMkLst>
        </pc:spChg>
      </pc:sldChg>
      <pc:sldChg chg="addSp modSp new mod modClrScheme chgLayout">
        <pc:chgData name="Eugene Pasyuk" userId="S::pasyuk@jlab.org::a69d0722-5490-47f1-9c00-0f3c884b747c" providerId="AD" clId="Web-{34669E61-6698-5924-3C61-762AD7B0C797}" dt="2023-10-17T14:00:51.577" v="32" actId="20577"/>
        <pc:sldMkLst>
          <pc:docMk/>
          <pc:sldMk cId="839877866" sldId="335"/>
        </pc:sldMkLst>
        <pc:spChg chg="mod ord">
          <ac:chgData name="Eugene Pasyuk" userId="S::pasyuk@jlab.org::a69d0722-5490-47f1-9c00-0f3c884b747c" providerId="AD" clId="Web-{34669E61-6698-5924-3C61-762AD7B0C797}" dt="2023-10-17T13:55:47.807" v="7"/>
          <ac:spMkLst>
            <pc:docMk/>
            <pc:sldMk cId="839877866" sldId="335"/>
            <ac:spMk id="2" creationId="{16027F40-D3A9-5D5B-C7CF-C3D86B5ED3EC}"/>
          </ac:spMkLst>
        </pc:spChg>
        <pc:spChg chg="mod ord">
          <ac:chgData name="Eugene Pasyuk" userId="S::pasyuk@jlab.org::a69d0722-5490-47f1-9c00-0f3c884b747c" providerId="AD" clId="Web-{34669E61-6698-5924-3C61-762AD7B0C797}" dt="2023-10-17T13:55:47.807" v="7"/>
          <ac:spMkLst>
            <pc:docMk/>
            <pc:sldMk cId="839877866" sldId="335"/>
            <ac:spMk id="3" creationId="{5CA35F7A-0F57-2BEA-C831-02EA170158D6}"/>
          </ac:spMkLst>
        </pc:spChg>
        <pc:spChg chg="mod ord">
          <ac:chgData name="Eugene Pasyuk" userId="S::pasyuk@jlab.org::a69d0722-5490-47f1-9c00-0f3c884b747c" providerId="AD" clId="Web-{34669E61-6698-5924-3C61-762AD7B0C797}" dt="2023-10-17T13:55:47.807" v="7"/>
          <ac:spMkLst>
            <pc:docMk/>
            <pc:sldMk cId="839877866" sldId="335"/>
            <ac:spMk id="4" creationId="{76B60544-4A17-5DC3-2210-458D9D7F7599}"/>
          </ac:spMkLst>
        </pc:spChg>
        <pc:spChg chg="add mod ord">
          <ac:chgData name="Eugene Pasyuk" userId="S::pasyuk@jlab.org::a69d0722-5490-47f1-9c00-0f3c884b747c" providerId="AD" clId="Web-{34669E61-6698-5924-3C61-762AD7B0C797}" dt="2023-10-17T14:00:51.577" v="32" actId="20577"/>
          <ac:spMkLst>
            <pc:docMk/>
            <pc:sldMk cId="839877866" sldId="335"/>
            <ac:spMk id="5" creationId="{C405CA67-25E8-7698-81E3-9101565A11EC}"/>
          </ac:spMkLst>
        </pc:spChg>
      </pc:sldChg>
    </pc:docChg>
  </pc:docChgLst>
  <pc:docChgLst>
    <pc:chgData name="Eugene Pasyuk" userId="a69d0722-5490-47f1-9c00-0f3c884b747c" providerId="ADAL" clId="{B2E00778-725B-4DFB-AFFE-1D295E7F2A10}"/>
    <pc:docChg chg="undo custSel addSld delSld modSld sldOrd delMainMaster">
      <pc:chgData name="Eugene Pasyuk" userId="a69d0722-5490-47f1-9c00-0f3c884b747c" providerId="ADAL" clId="{B2E00778-725B-4DFB-AFFE-1D295E7F2A10}" dt="2023-10-18T01:29:28.352" v="1262" actId="1076"/>
      <pc:docMkLst>
        <pc:docMk/>
      </pc:docMkLst>
      <pc:sldChg chg="addSp delSp modSp mod">
        <pc:chgData name="Eugene Pasyuk" userId="a69d0722-5490-47f1-9c00-0f3c884b747c" providerId="ADAL" clId="{B2E00778-725B-4DFB-AFFE-1D295E7F2A10}" dt="2023-10-18T01:08:21.129" v="1238" actId="1076"/>
        <pc:sldMkLst>
          <pc:docMk/>
          <pc:sldMk cId="1392747454" sldId="256"/>
        </pc:sldMkLst>
        <pc:spChg chg="mod">
          <ac:chgData name="Eugene Pasyuk" userId="a69d0722-5490-47f1-9c00-0f3c884b747c" providerId="ADAL" clId="{B2E00778-725B-4DFB-AFFE-1D295E7F2A10}" dt="2023-10-18T00:57:53.516" v="1079" actId="1076"/>
          <ac:spMkLst>
            <pc:docMk/>
            <pc:sldMk cId="1392747454" sldId="256"/>
            <ac:spMk id="2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2:14:21.114" v="857" actId="14100"/>
          <ac:spMkLst>
            <pc:docMk/>
            <pc:sldMk cId="1392747454" sldId="256"/>
            <ac:spMk id="3" creationId="{00000000-0000-0000-0000-000000000000}"/>
          </ac:spMkLst>
        </pc:spChg>
        <pc:spChg chg="del">
          <ac:chgData name="Eugene Pasyuk" userId="a69d0722-5490-47f1-9c00-0f3c884b747c" providerId="ADAL" clId="{B2E00778-725B-4DFB-AFFE-1D295E7F2A10}" dt="2023-10-17T00:48:12.594" v="235"/>
          <ac:spMkLst>
            <pc:docMk/>
            <pc:sldMk cId="1392747454" sldId="256"/>
            <ac:spMk id="4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8T01:08:21.129" v="1238" actId="1076"/>
          <ac:spMkLst>
            <pc:docMk/>
            <pc:sldMk cId="1392747454" sldId="256"/>
            <ac:spMk id="5" creationId="{00000000-0000-0000-0000-000000000000}"/>
          </ac:spMkLst>
        </pc:spChg>
        <pc:spChg chg="add del mod">
          <ac:chgData name="Eugene Pasyuk" userId="a69d0722-5490-47f1-9c00-0f3c884b747c" providerId="ADAL" clId="{B2E00778-725B-4DFB-AFFE-1D295E7F2A10}" dt="2023-10-17T00:50:50.303" v="237"/>
          <ac:spMkLst>
            <pc:docMk/>
            <pc:sldMk cId="1392747454" sldId="256"/>
            <ac:spMk id="6" creationId="{7038E5DB-D4C3-C13B-8472-709939221740}"/>
          </ac:spMkLst>
        </pc:spChg>
        <pc:spChg chg="add del mod">
          <ac:chgData name="Eugene Pasyuk" userId="a69d0722-5490-47f1-9c00-0f3c884b747c" providerId="ADAL" clId="{B2E00778-725B-4DFB-AFFE-1D295E7F2A10}" dt="2023-10-17T00:51:38.300" v="243" actId="21"/>
          <ac:spMkLst>
            <pc:docMk/>
            <pc:sldMk cId="1392747454" sldId="256"/>
            <ac:spMk id="7" creationId="{E62BE8B2-1354-33C1-5299-68D2F0DFDB1E}"/>
          </ac:spMkLst>
        </pc:spChg>
        <pc:picChg chg="add mod">
          <ac:chgData name="Eugene Pasyuk" userId="a69d0722-5490-47f1-9c00-0f3c884b747c" providerId="ADAL" clId="{B2E00778-725B-4DFB-AFFE-1D295E7F2A10}" dt="2023-10-18T01:08:16.241" v="1237" actId="1076"/>
          <ac:picMkLst>
            <pc:docMk/>
            <pc:sldMk cId="1392747454" sldId="256"/>
            <ac:picMk id="4" creationId="{0BFA421E-92F0-5824-2622-1345E57D3481}"/>
          </ac:picMkLst>
        </pc:picChg>
        <pc:picChg chg="add del mod">
          <ac:chgData name="Eugene Pasyuk" userId="a69d0722-5490-47f1-9c00-0f3c884b747c" providerId="ADAL" clId="{B2E00778-725B-4DFB-AFFE-1D295E7F2A10}" dt="2023-10-17T00:50:42.171" v="236" actId="478"/>
          <ac:picMkLst>
            <pc:docMk/>
            <pc:sldMk cId="1392747454" sldId="256"/>
            <ac:picMk id="1026" creationId="{E780E028-AC2C-B255-9197-BB958094A50E}"/>
          </ac:picMkLst>
        </pc:picChg>
        <pc:picChg chg="add del mod">
          <ac:chgData name="Eugene Pasyuk" userId="a69d0722-5490-47f1-9c00-0f3c884b747c" providerId="ADAL" clId="{B2E00778-725B-4DFB-AFFE-1D295E7F2A10}" dt="2023-10-17T00:51:33.435" v="242" actId="478"/>
          <ac:picMkLst>
            <pc:docMk/>
            <pc:sldMk cId="1392747454" sldId="256"/>
            <ac:picMk id="1028" creationId="{18783E72-23F8-6762-2BCC-CA2DBCF286B4}"/>
          </ac:picMkLst>
        </pc:picChg>
        <pc:picChg chg="add del mod">
          <ac:chgData name="Eugene Pasyuk" userId="a69d0722-5490-47f1-9c00-0f3c884b747c" providerId="ADAL" clId="{B2E00778-725B-4DFB-AFFE-1D295E7F2A10}" dt="2023-10-17T00:54:02.800" v="247" actId="478"/>
          <ac:picMkLst>
            <pc:docMk/>
            <pc:sldMk cId="1392747454" sldId="256"/>
            <ac:picMk id="1030" creationId="{2CD8310A-456C-B4D9-331B-EB6C0C6C74CC}"/>
          </ac:picMkLst>
        </pc:picChg>
        <pc:picChg chg="add mod">
          <ac:chgData name="Eugene Pasyuk" userId="a69d0722-5490-47f1-9c00-0f3c884b747c" providerId="ADAL" clId="{B2E00778-725B-4DFB-AFFE-1D295E7F2A10}" dt="2023-10-18T00:57:19.751" v="1078" actId="692"/>
          <ac:picMkLst>
            <pc:docMk/>
            <pc:sldMk cId="1392747454" sldId="256"/>
            <ac:picMk id="1032" creationId="{60663915-E9FE-4C00-ECEE-36A67517B58E}"/>
          </ac:picMkLst>
        </pc:picChg>
      </pc:sldChg>
      <pc:sldChg chg="del ord">
        <pc:chgData name="Eugene Pasyuk" userId="a69d0722-5490-47f1-9c00-0f3c884b747c" providerId="ADAL" clId="{B2E00778-725B-4DFB-AFFE-1D295E7F2A10}" dt="2023-10-17T02:13:53.052" v="853" actId="2696"/>
        <pc:sldMkLst>
          <pc:docMk/>
          <pc:sldMk cId="1069336489" sldId="257"/>
        </pc:sldMkLst>
      </pc:sldChg>
      <pc:sldChg chg="addSp delSp modSp add mod modClrScheme modShow chgLayout">
        <pc:chgData name="Eugene Pasyuk" userId="a69d0722-5490-47f1-9c00-0f3c884b747c" providerId="ADAL" clId="{B2E00778-725B-4DFB-AFFE-1D295E7F2A10}" dt="2023-10-17T01:37:49.890" v="594" actId="729"/>
        <pc:sldMkLst>
          <pc:docMk/>
          <pc:sldMk cId="42402863" sldId="258"/>
        </pc:sldMkLst>
        <pc:spChg chg="mod ord">
          <ac:chgData name="Eugene Pasyuk" userId="a69d0722-5490-47f1-9c00-0f3c884b747c" providerId="ADAL" clId="{B2E00778-725B-4DFB-AFFE-1D295E7F2A10}" dt="2023-10-16T23:34:27.231" v="101" actId="27636"/>
          <ac:spMkLst>
            <pc:docMk/>
            <pc:sldMk cId="42402863" sldId="258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4:27.104" v="100" actId="700"/>
          <ac:spMkLst>
            <pc:docMk/>
            <pc:sldMk cId="42402863" sldId="258"/>
            <ac:spMk id="3" creationId="{11372B00-5A11-AC43-1162-677EA69D9B26}"/>
          </ac:spMkLst>
        </pc:sp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47728880" sldId="258"/>
        </pc:sldMkLst>
      </pc:sldChg>
      <pc:sldChg chg="addSp delSp modSp add mod modClrScheme chgLayout">
        <pc:chgData name="Eugene Pasyuk" userId="a69d0722-5490-47f1-9c00-0f3c884b747c" providerId="ADAL" clId="{B2E00778-725B-4DFB-AFFE-1D295E7F2A10}" dt="2023-10-16T23:46:22.190" v="111" actId="1076"/>
        <pc:sldMkLst>
          <pc:docMk/>
          <pc:sldMk cId="817034824" sldId="259"/>
        </pc:sldMkLst>
        <pc:spChg chg="mod ord">
          <ac:chgData name="Eugene Pasyuk" userId="a69d0722-5490-47f1-9c00-0f3c884b747c" providerId="ADAL" clId="{B2E00778-725B-4DFB-AFFE-1D295E7F2A10}" dt="2023-10-16T23:34:38.878" v="102" actId="700"/>
          <ac:spMkLst>
            <pc:docMk/>
            <pc:sldMk cId="817034824" sldId="259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4:38.878" v="102" actId="700"/>
          <ac:spMkLst>
            <pc:docMk/>
            <pc:sldMk cId="817034824" sldId="259"/>
            <ac:spMk id="3" creationId="{FC49353C-08A7-9874-5C7F-CBC580556A69}"/>
          </ac:spMkLst>
        </pc:spChg>
        <pc:spChg chg="mod">
          <ac:chgData name="Eugene Pasyuk" userId="a69d0722-5490-47f1-9c00-0f3c884b747c" providerId="ADAL" clId="{B2E00778-725B-4DFB-AFFE-1D295E7F2A10}" dt="2023-10-16T23:34:45.250" v="103" actId="1076"/>
          <ac:spMkLst>
            <pc:docMk/>
            <pc:sldMk cId="817034824" sldId="259"/>
            <ac:spMk id="7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6T23:46:22.190" v="111" actId="1076"/>
          <ac:spMkLst>
            <pc:docMk/>
            <pc:sldMk cId="817034824" sldId="259"/>
            <ac:spMk id="10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6T23:34:47.789" v="104" actId="1076"/>
          <ac:picMkLst>
            <pc:docMk/>
            <pc:sldMk cId="817034824" sldId="259"/>
            <ac:picMk id="4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4:51.015" v="105" actId="1076"/>
          <ac:picMkLst>
            <pc:docMk/>
            <pc:sldMk cId="817034824" sldId="259"/>
            <ac:picMk id="5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4:53.090" v="106" actId="1076"/>
          <ac:picMkLst>
            <pc:docMk/>
            <pc:sldMk cId="817034824" sldId="259"/>
            <ac:picMk id="6" creationId="{00000000-0000-0000-0000-000000000000}"/>
          </ac:picMkLst>
        </pc:pic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167885829" sldId="259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656594423" sldId="260"/>
        </pc:sldMkLst>
      </pc:sldChg>
      <pc:sldChg chg="addSp delSp modSp add mod modClrScheme chgLayout">
        <pc:chgData name="Eugene Pasyuk" userId="a69d0722-5490-47f1-9c00-0f3c884b747c" providerId="ADAL" clId="{B2E00778-725B-4DFB-AFFE-1D295E7F2A10}" dt="2023-10-17T01:39:23.063" v="603" actId="1076"/>
        <pc:sldMkLst>
          <pc:docMk/>
          <pc:sldMk cId="1565408673" sldId="260"/>
        </pc:sldMkLst>
        <pc:spChg chg="mod ord">
          <ac:chgData name="Eugene Pasyuk" userId="a69d0722-5490-47f1-9c00-0f3c884b747c" providerId="ADAL" clId="{B2E00778-725B-4DFB-AFFE-1D295E7F2A10}" dt="2023-10-17T01:39:02.752" v="599" actId="404"/>
          <ac:spMkLst>
            <pc:docMk/>
            <pc:sldMk cId="1565408673" sldId="260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6:08.243" v="108" actId="700"/>
          <ac:spMkLst>
            <pc:docMk/>
            <pc:sldMk cId="1565408673" sldId="260"/>
            <ac:spMk id="3" creationId="{3F292FF5-6507-6F4B-4F53-2E8CFF41D252}"/>
          </ac:spMkLst>
        </pc:spChg>
        <pc:spChg chg="mod">
          <ac:chgData name="Eugene Pasyuk" userId="a69d0722-5490-47f1-9c00-0f3c884b747c" providerId="ADAL" clId="{B2E00778-725B-4DFB-AFFE-1D295E7F2A10}" dt="2023-10-17T01:39:17.149" v="601" actId="1076"/>
          <ac:spMkLst>
            <pc:docMk/>
            <pc:sldMk cId="1565408673" sldId="260"/>
            <ac:spMk id="8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7T01:39:11.780" v="600" actId="1076"/>
          <ac:picMkLst>
            <pc:docMk/>
            <pc:sldMk cId="1565408673" sldId="260"/>
            <ac:picMk id="4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39:20.156" v="602" actId="1076"/>
          <ac:picMkLst>
            <pc:docMk/>
            <pc:sldMk cId="1565408673" sldId="260"/>
            <ac:picMk id="6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39:23.063" v="603" actId="1076"/>
          <ac:picMkLst>
            <pc:docMk/>
            <pc:sldMk cId="1565408673" sldId="260"/>
            <ac:picMk id="7" creationId="{00000000-0000-0000-0000-000000000000}"/>
          </ac:picMkLst>
        </pc:picChg>
      </pc:sldChg>
      <pc:sldChg chg="addSp delSp modSp add mod modClrScheme chgLayout">
        <pc:chgData name="Eugene Pasyuk" userId="a69d0722-5490-47f1-9c00-0f3c884b747c" providerId="ADAL" clId="{B2E00778-725B-4DFB-AFFE-1D295E7F2A10}" dt="2023-10-17T01:40:36.008" v="610" actId="1076"/>
        <pc:sldMkLst>
          <pc:docMk/>
          <pc:sldMk cId="717864430" sldId="261"/>
        </pc:sldMkLst>
        <pc:spChg chg="mod ord">
          <ac:chgData name="Eugene Pasyuk" userId="a69d0722-5490-47f1-9c00-0f3c884b747c" providerId="ADAL" clId="{B2E00778-725B-4DFB-AFFE-1D295E7F2A10}" dt="2023-10-16T23:36:15.915" v="110" actId="700"/>
          <ac:spMkLst>
            <pc:docMk/>
            <pc:sldMk cId="717864430" sldId="261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6:15.915" v="110" actId="700"/>
          <ac:spMkLst>
            <pc:docMk/>
            <pc:sldMk cId="717864430" sldId="261"/>
            <ac:spMk id="3" creationId="{E631CB74-DA46-D62D-7A68-594BA59BBA2A}"/>
          </ac:spMkLst>
        </pc:spChg>
        <pc:spChg chg="mod">
          <ac:chgData name="Eugene Pasyuk" userId="a69d0722-5490-47f1-9c00-0f3c884b747c" providerId="ADAL" clId="{B2E00778-725B-4DFB-AFFE-1D295E7F2A10}" dt="2023-10-17T01:40:23.468" v="607" actId="1076"/>
          <ac:spMkLst>
            <pc:docMk/>
            <pc:sldMk cId="717864430" sldId="261"/>
            <ac:spMk id="7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7T01:40:19.722" v="606" actId="1076"/>
          <ac:picMkLst>
            <pc:docMk/>
            <pc:sldMk cId="717864430" sldId="261"/>
            <ac:picMk id="4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40:31.899" v="609" actId="1076"/>
          <ac:picMkLst>
            <pc:docMk/>
            <pc:sldMk cId="717864430" sldId="261"/>
            <ac:picMk id="5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40:36.008" v="610" actId="1076"/>
          <ac:picMkLst>
            <pc:docMk/>
            <pc:sldMk cId="717864430" sldId="261"/>
            <ac:picMk id="6" creationId="{00000000-0000-0000-0000-000000000000}"/>
          </ac:picMkLst>
        </pc:pic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611489075" sldId="261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233127561" sldId="262"/>
        </pc:sldMkLst>
      </pc:sldChg>
      <pc:sldChg chg="addSp delSp modSp add mod modClrScheme modShow chgLayout">
        <pc:chgData name="Eugene Pasyuk" userId="a69d0722-5490-47f1-9c00-0f3c884b747c" providerId="ADAL" clId="{B2E00778-725B-4DFB-AFFE-1D295E7F2A10}" dt="2023-10-17T01:39:42.990" v="604" actId="729"/>
        <pc:sldMkLst>
          <pc:docMk/>
          <pc:sldMk cId="567467451" sldId="262"/>
        </pc:sldMkLst>
        <pc:spChg chg="mod ord">
          <ac:chgData name="Eugene Pasyuk" userId="a69d0722-5490-47f1-9c00-0f3c884b747c" providerId="ADAL" clId="{B2E00778-725B-4DFB-AFFE-1D295E7F2A10}" dt="2023-10-16T23:35:33.847" v="107" actId="700"/>
          <ac:spMkLst>
            <pc:docMk/>
            <pc:sldMk cId="567467451" sldId="262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5:33.847" v="107" actId="700"/>
          <ac:spMkLst>
            <pc:docMk/>
            <pc:sldMk cId="567467451" sldId="262"/>
            <ac:spMk id="3" creationId="{8DCA194E-CC0A-99B1-9BDE-33D22CEAFED9}"/>
          </ac:spMkLst>
        </pc:sp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164745599" sldId="263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565839988" sldId="264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354149617" sldId="265"/>
        </pc:sldMkLst>
      </pc:sldChg>
      <pc:sldChg chg="add del">
        <pc:chgData name="Eugene Pasyuk" userId="a69d0722-5490-47f1-9c00-0f3c884b747c" providerId="ADAL" clId="{B2E00778-725B-4DFB-AFFE-1D295E7F2A10}" dt="2023-10-17T01:35:23.802" v="579" actId="2696"/>
        <pc:sldMkLst>
          <pc:docMk/>
          <pc:sldMk cId="833563226" sldId="266"/>
        </pc:sldMkLst>
      </pc:sldChg>
      <pc:sldChg chg="addSp modSp mod modClrScheme chgLayout">
        <pc:chgData name="Eugene Pasyuk" userId="a69d0722-5490-47f1-9c00-0f3c884b747c" providerId="ADAL" clId="{B2E00778-725B-4DFB-AFFE-1D295E7F2A10}" dt="2023-10-18T00:48:30.928" v="1048" actId="2711"/>
        <pc:sldMkLst>
          <pc:docMk/>
          <pc:sldMk cId="3716427563" sldId="267"/>
        </pc:sldMkLst>
        <pc:spChg chg="mod ord">
          <ac:chgData name="Eugene Pasyuk" userId="a69d0722-5490-47f1-9c00-0f3c884b747c" providerId="ADAL" clId="{B2E00778-725B-4DFB-AFFE-1D295E7F2A10}" dt="2023-10-16T22:10:25.721" v="1" actId="700"/>
          <ac:spMkLst>
            <pc:docMk/>
            <pc:sldMk cId="3716427563" sldId="267"/>
            <ac:spMk id="2" creationId="{F964845F-1044-4D3E-121D-680097FFAE5C}"/>
          </ac:spMkLst>
        </pc:spChg>
        <pc:spChg chg="mod ord">
          <ac:chgData name="Eugene Pasyuk" userId="a69d0722-5490-47f1-9c00-0f3c884b747c" providerId="ADAL" clId="{B2E00778-725B-4DFB-AFFE-1D295E7F2A10}" dt="2023-10-18T00:48:30.928" v="1048" actId="2711"/>
          <ac:spMkLst>
            <pc:docMk/>
            <pc:sldMk cId="3716427563" sldId="267"/>
            <ac:spMk id="3" creationId="{F5E3DB20-C92B-143F-FE33-FBF6F8572422}"/>
          </ac:spMkLst>
        </pc:spChg>
        <pc:spChg chg="add mod">
          <ac:chgData name="Eugene Pasyuk" userId="a69d0722-5490-47f1-9c00-0f3c884b747c" providerId="ADAL" clId="{B2E00778-725B-4DFB-AFFE-1D295E7F2A10}" dt="2023-10-17T01:31:08.467" v="548"/>
          <ac:spMkLst>
            <pc:docMk/>
            <pc:sldMk cId="3716427563" sldId="267"/>
            <ac:spMk id="6" creationId="{A620EDA1-55C4-C6C3-D1B2-C6B12F9B0EAF}"/>
          </ac:spMkLst>
        </pc:spChg>
      </pc:sldChg>
      <pc:sldChg chg="addSp delSp modSp add del mod setBg modClrScheme chgLayout">
        <pc:chgData name="Eugene Pasyuk" userId="a69d0722-5490-47f1-9c00-0f3c884b747c" providerId="ADAL" clId="{B2E00778-725B-4DFB-AFFE-1D295E7F2A10}" dt="2023-10-17T01:59:24.331" v="626" actId="1076"/>
        <pc:sldMkLst>
          <pc:docMk/>
          <pc:sldMk cId="0" sldId="268"/>
        </pc:sldMkLst>
        <pc:spChg chg="add del mod ord">
          <ac:chgData name="Eugene Pasyuk" userId="a69d0722-5490-47f1-9c00-0f3c884b747c" providerId="ADAL" clId="{B2E00778-725B-4DFB-AFFE-1D295E7F2A10}" dt="2023-10-16T22:20:26.698" v="34" actId="700"/>
          <ac:spMkLst>
            <pc:docMk/>
            <pc:sldMk cId="0" sldId="268"/>
            <ac:spMk id="2" creationId="{1DF05EB0-6E85-82E4-12DC-A48461145707}"/>
          </ac:spMkLst>
        </pc:spChg>
        <pc:spChg chg="add mod ord">
          <ac:chgData name="Eugene Pasyuk" userId="a69d0722-5490-47f1-9c00-0f3c884b747c" providerId="ADAL" clId="{B2E00778-725B-4DFB-AFFE-1D295E7F2A10}" dt="2023-10-16T22:26:15.423" v="46" actId="27636"/>
          <ac:spMkLst>
            <pc:docMk/>
            <pc:sldMk cId="0" sldId="268"/>
            <ac:spMk id="2" creationId="{295D7AA1-6071-7D43-6AED-28E263401D43}"/>
          </ac:spMkLst>
        </pc:spChg>
        <pc:spChg chg="add del">
          <ac:chgData name="Eugene Pasyuk" userId="a69d0722-5490-47f1-9c00-0f3c884b747c" providerId="ADAL" clId="{B2E00778-725B-4DFB-AFFE-1D295E7F2A10}" dt="2023-10-16T22:31:22.218" v="58" actId="22"/>
          <ac:spMkLst>
            <pc:docMk/>
            <pc:sldMk cId="0" sldId="268"/>
            <ac:spMk id="4" creationId="{88B6B456-D837-78D6-C1F8-839E7D47AFC2}"/>
          </ac:spMkLst>
        </pc:spChg>
        <pc:spChg chg="del mod">
          <ac:chgData name="Eugene Pasyuk" userId="a69d0722-5490-47f1-9c00-0f3c884b747c" providerId="ADAL" clId="{B2E00778-725B-4DFB-AFFE-1D295E7F2A10}" dt="2023-10-16T22:26:22.814" v="47" actId="478"/>
          <ac:spMkLst>
            <pc:docMk/>
            <pc:sldMk cId="0" sldId="268"/>
            <ac:spMk id="238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1:59:14.519" v="623" actId="1076"/>
          <ac:spMkLst>
            <pc:docMk/>
            <pc:sldMk cId="0" sldId="268"/>
            <ac:spMk id="244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1:59:21.060" v="625" actId="1076"/>
          <ac:spMkLst>
            <pc:docMk/>
            <pc:sldMk cId="0" sldId="268"/>
            <ac:spMk id="247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1:58:54.379" v="621" actId="1076"/>
          <ac:spMkLst>
            <pc:docMk/>
            <pc:sldMk cId="0" sldId="268"/>
            <ac:spMk id="252" creationId="{00000000-0000-0000-0000-000000000000}"/>
          </ac:spMkLst>
        </pc:spChg>
        <pc:spChg chg="del mod">
          <ac:chgData name="Eugene Pasyuk" userId="a69d0722-5490-47f1-9c00-0f3c884b747c" providerId="ADAL" clId="{B2E00778-725B-4DFB-AFFE-1D295E7F2A10}" dt="2023-10-17T01:58:42.402" v="620" actId="478"/>
          <ac:spMkLst>
            <pc:docMk/>
            <pc:sldMk cId="0" sldId="268"/>
            <ac:spMk id="254" creationId="{00000000-0000-0000-0000-000000000000}"/>
          </ac:spMkLst>
        </pc:spChg>
        <pc:grpChg chg="mod">
          <ac:chgData name="Eugene Pasyuk" userId="a69d0722-5490-47f1-9c00-0f3c884b747c" providerId="ADAL" clId="{B2E00778-725B-4DFB-AFFE-1D295E7F2A10}" dt="2023-10-17T01:59:16.516" v="624" actId="1076"/>
          <ac:grpSpMkLst>
            <pc:docMk/>
            <pc:sldMk cId="0" sldId="268"/>
            <ac:grpSpMk id="241" creationId="{00000000-0000-0000-0000-000000000000}"/>
          </ac:grpSpMkLst>
        </pc:grpChg>
        <pc:grpChg chg="mod">
          <ac:chgData name="Eugene Pasyuk" userId="a69d0722-5490-47f1-9c00-0f3c884b747c" providerId="ADAL" clId="{B2E00778-725B-4DFB-AFFE-1D295E7F2A10}" dt="2023-10-17T01:58:58.199" v="622" actId="1076"/>
          <ac:grpSpMkLst>
            <pc:docMk/>
            <pc:sldMk cId="0" sldId="268"/>
            <ac:grpSpMk id="249" creationId="{00000000-0000-0000-0000-000000000000}"/>
          </ac:grpSpMkLst>
        </pc:grpChg>
        <pc:picChg chg="add mod">
          <ac:chgData name="Eugene Pasyuk" userId="a69d0722-5490-47f1-9c00-0f3c884b747c" providerId="ADAL" clId="{B2E00778-725B-4DFB-AFFE-1D295E7F2A10}" dt="2023-10-16T22:32:32.534" v="64" actId="1076"/>
          <ac:picMkLst>
            <pc:docMk/>
            <pc:sldMk cId="0" sldId="268"/>
            <ac:picMk id="6" creationId="{008650B3-194F-A44B-6450-62DDF3077406}"/>
          </ac:picMkLst>
        </pc:picChg>
        <pc:picChg chg="mod">
          <ac:chgData name="Eugene Pasyuk" userId="a69d0722-5490-47f1-9c00-0f3c884b747c" providerId="ADAL" clId="{B2E00778-725B-4DFB-AFFE-1D295E7F2A10}" dt="2023-10-16T22:26:30.973" v="50" actId="1076"/>
          <ac:picMkLst>
            <pc:docMk/>
            <pc:sldMk cId="0" sldId="268"/>
            <ac:picMk id="235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2:26:29.184" v="49" actId="1076"/>
          <ac:picMkLst>
            <pc:docMk/>
            <pc:sldMk cId="0" sldId="268"/>
            <ac:picMk id="236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2:26:27.189" v="48" actId="1076"/>
          <ac:picMkLst>
            <pc:docMk/>
            <pc:sldMk cId="0" sldId="268"/>
            <ac:picMk id="237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59:24.331" v="626" actId="1076"/>
          <ac:picMkLst>
            <pc:docMk/>
            <pc:sldMk cId="0" sldId="268"/>
            <ac:picMk id="245" creationId="{00000000-0000-0000-0000-000000000000}"/>
          </ac:picMkLst>
        </pc:picChg>
      </pc:sldChg>
      <pc:sldChg chg="addSp delSp modSp add del mod ord modClrScheme chgLayout">
        <pc:chgData name="Eugene Pasyuk" userId="a69d0722-5490-47f1-9c00-0f3c884b747c" providerId="ADAL" clId="{B2E00778-725B-4DFB-AFFE-1D295E7F2A10}" dt="2023-10-18T01:13:36.841" v="1245" actId="20577"/>
        <pc:sldMkLst>
          <pc:docMk/>
          <pc:sldMk cId="0" sldId="272"/>
        </pc:sldMkLst>
        <pc:spChg chg="mod">
          <ac:chgData name="Eugene Pasyuk" userId="a69d0722-5490-47f1-9c00-0f3c884b747c" providerId="ADAL" clId="{B2E00778-725B-4DFB-AFFE-1D295E7F2A10}" dt="2023-10-18T01:13:16.839" v="1240" actId="1076"/>
          <ac:spMkLst>
            <pc:docMk/>
            <pc:sldMk cId="0" sldId="272"/>
            <ac:spMk id="3" creationId="{4BD2C6E1-AD0C-2E59-0801-B4A772FB779C}"/>
          </ac:spMkLst>
        </pc:spChg>
        <pc:spChg chg="add mod ord">
          <ac:chgData name="Eugene Pasyuk" userId="a69d0722-5490-47f1-9c00-0f3c884b747c" providerId="ADAL" clId="{B2E00778-725B-4DFB-AFFE-1D295E7F2A10}" dt="2023-10-16T22:35:17.173" v="73" actId="27636"/>
          <ac:spMkLst>
            <pc:docMk/>
            <pc:sldMk cId="0" sldId="272"/>
            <ac:spMk id="4" creationId="{ACB8436E-7760-4006-AE9B-8923178AB66B}"/>
          </ac:spMkLst>
        </pc:spChg>
        <pc:spChg chg="mod">
          <ac:chgData name="Eugene Pasyuk" userId="a69d0722-5490-47f1-9c00-0f3c884b747c" providerId="ADAL" clId="{B2E00778-725B-4DFB-AFFE-1D295E7F2A10}" dt="2023-10-18T01:13:36.841" v="1245" actId="20577"/>
          <ac:spMkLst>
            <pc:docMk/>
            <pc:sldMk cId="0" sldId="272"/>
            <ac:spMk id="272" creationId="{00000000-0000-0000-0000-000000000000}"/>
          </ac:spMkLst>
        </pc:spChg>
        <pc:spChg chg="del mod">
          <ac:chgData name="Eugene Pasyuk" userId="a69d0722-5490-47f1-9c00-0f3c884b747c" providerId="ADAL" clId="{B2E00778-725B-4DFB-AFFE-1D295E7F2A10}" dt="2023-10-16T22:35:25.762" v="74" actId="478"/>
          <ac:spMkLst>
            <pc:docMk/>
            <pc:sldMk cId="0" sldId="272"/>
            <ac:spMk id="273" creationId="{00000000-0000-0000-0000-000000000000}"/>
          </ac:spMkLst>
        </pc:spChg>
        <pc:spChg chg="del">
          <ac:chgData name="Eugene Pasyuk" userId="a69d0722-5490-47f1-9c00-0f3c884b747c" providerId="ADAL" clId="{B2E00778-725B-4DFB-AFFE-1D295E7F2A10}" dt="2023-10-18T00:30:39.911" v="969" actId="478"/>
          <ac:spMkLst>
            <pc:docMk/>
            <pc:sldMk cId="0" sldId="272"/>
            <ac:spMk id="274" creationId="{00000000-0000-0000-0000-000000000000}"/>
          </ac:spMkLst>
        </pc:spChg>
        <pc:picChg chg="add mod">
          <ac:chgData name="Eugene Pasyuk" userId="a69d0722-5490-47f1-9c00-0f3c884b747c" providerId="ADAL" clId="{B2E00778-725B-4DFB-AFFE-1D295E7F2A10}" dt="2023-10-16T22:37:05.828" v="82"/>
          <ac:picMkLst>
            <pc:docMk/>
            <pc:sldMk cId="0" sldId="272"/>
            <ac:picMk id="5" creationId="{5B2D716F-8326-8B16-E129-897D9FA4CE1A}"/>
          </ac:picMkLst>
        </pc:picChg>
      </pc:sldChg>
      <pc:sldChg chg="addSp delSp modSp add del mod modClrScheme chgLayout">
        <pc:chgData name="Eugene Pasyuk" userId="a69d0722-5490-47f1-9c00-0f3c884b747c" providerId="ADAL" clId="{B2E00778-725B-4DFB-AFFE-1D295E7F2A10}" dt="2023-10-18T00:38:16.569" v="990" actId="20577"/>
        <pc:sldMkLst>
          <pc:docMk/>
          <pc:sldMk cId="2996804755" sldId="282"/>
        </pc:sldMkLst>
        <pc:spChg chg="add del mod ord">
          <ac:chgData name="Eugene Pasyuk" userId="a69d0722-5490-47f1-9c00-0f3c884b747c" providerId="ADAL" clId="{B2E00778-725B-4DFB-AFFE-1D295E7F2A10}" dt="2023-10-16T22:25:27.659" v="40" actId="700"/>
          <ac:spMkLst>
            <pc:docMk/>
            <pc:sldMk cId="2996804755" sldId="282"/>
            <ac:spMk id="4" creationId="{C82F9441-C762-8A5C-EFA2-3F8C32C3C99A}"/>
          </ac:spMkLst>
        </pc:spChg>
        <pc:spChg chg="add mod ord">
          <ac:chgData name="Eugene Pasyuk" userId="a69d0722-5490-47f1-9c00-0f3c884b747c" providerId="ADAL" clId="{B2E00778-725B-4DFB-AFFE-1D295E7F2A10}" dt="2023-10-16T22:36:48.147" v="81" actId="27636"/>
          <ac:spMkLst>
            <pc:docMk/>
            <pc:sldMk cId="2996804755" sldId="282"/>
            <ac:spMk id="5" creationId="{41E4F8C2-664C-DC87-41E7-D34283433D58}"/>
          </ac:spMkLst>
        </pc:spChg>
        <pc:spChg chg="mod">
          <ac:chgData name="Eugene Pasyuk" userId="a69d0722-5490-47f1-9c00-0f3c884b747c" providerId="ADAL" clId="{B2E00778-725B-4DFB-AFFE-1D295E7F2A10}" dt="2023-10-18T00:38:16.569" v="990" actId="20577"/>
          <ac:spMkLst>
            <pc:docMk/>
            <pc:sldMk cId="2996804755" sldId="282"/>
            <ac:spMk id="272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6T22:36:45.430" v="79" actId="21"/>
          <ac:spMkLst>
            <pc:docMk/>
            <pc:sldMk cId="2996804755" sldId="282"/>
            <ac:spMk id="273" creationId="{00000000-0000-0000-0000-000000000000}"/>
          </ac:spMkLst>
        </pc:spChg>
        <pc:spChg chg="del">
          <ac:chgData name="Eugene Pasyuk" userId="a69d0722-5490-47f1-9c00-0f3c884b747c" providerId="ADAL" clId="{B2E00778-725B-4DFB-AFFE-1D295E7F2A10}" dt="2023-10-17T02:00:34.146" v="627" actId="478"/>
          <ac:spMkLst>
            <pc:docMk/>
            <pc:sldMk cId="2996804755" sldId="282"/>
            <ac:spMk id="274" creationId="{00000000-0000-0000-0000-000000000000}"/>
          </ac:spMkLst>
        </pc:spChg>
        <pc:picChg chg="del">
          <ac:chgData name="Eugene Pasyuk" userId="a69d0722-5490-47f1-9c00-0f3c884b747c" providerId="ADAL" clId="{B2E00778-725B-4DFB-AFFE-1D295E7F2A10}" dt="2023-10-18T00:37:51.648" v="988" actId="478"/>
          <ac:picMkLst>
            <pc:docMk/>
            <pc:sldMk cId="2996804755" sldId="282"/>
            <ac:picMk id="2" creationId="{EE5CC487-D3BF-E967-6A42-C093A53CE941}"/>
          </ac:picMkLst>
        </pc:picChg>
        <pc:picChg chg="del">
          <ac:chgData name="Eugene Pasyuk" userId="a69d0722-5490-47f1-9c00-0f3c884b747c" providerId="ADAL" clId="{B2E00778-725B-4DFB-AFFE-1D295E7F2A10}" dt="2023-10-18T00:37:48.877" v="987" actId="478"/>
          <ac:picMkLst>
            <pc:docMk/>
            <pc:sldMk cId="2996804755" sldId="282"/>
            <ac:picMk id="3" creationId="{97692510-639C-3742-1387-0B5F9E3C7B42}"/>
          </ac:picMkLst>
        </pc:picChg>
        <pc:picChg chg="add mod">
          <ac:chgData name="Eugene Pasyuk" userId="a69d0722-5490-47f1-9c00-0f3c884b747c" providerId="ADAL" clId="{B2E00778-725B-4DFB-AFFE-1D295E7F2A10}" dt="2023-10-16T22:37:09.542" v="83"/>
          <ac:picMkLst>
            <pc:docMk/>
            <pc:sldMk cId="2996804755" sldId="282"/>
            <ac:picMk id="6" creationId="{FA971057-B464-3DEF-CB0C-E6CC54609ED6}"/>
          </ac:picMkLst>
        </pc:picChg>
      </pc:sldChg>
      <pc:sldChg chg="addSp modSp mod modClrScheme chgLayout">
        <pc:chgData name="Eugene Pasyuk" userId="a69d0722-5490-47f1-9c00-0f3c884b747c" providerId="ADAL" clId="{B2E00778-725B-4DFB-AFFE-1D295E7F2A10}" dt="2023-10-17T01:34:23.477" v="575" actId="1076"/>
        <pc:sldMkLst>
          <pc:docMk/>
          <pc:sldMk cId="1008894721" sldId="296"/>
        </pc:sldMkLst>
        <pc:spChg chg="mod ord">
          <ac:chgData name="Eugene Pasyuk" userId="a69d0722-5490-47f1-9c00-0f3c884b747c" providerId="ADAL" clId="{B2E00778-725B-4DFB-AFFE-1D295E7F2A10}" dt="2023-10-16T22:13:18.435" v="15" actId="27636"/>
          <ac:spMkLst>
            <pc:docMk/>
            <pc:sldMk cId="1008894721" sldId="296"/>
            <ac:spMk id="2" creationId="{07E6A893-DCF1-AEFA-C822-4E26575A8612}"/>
          </ac:spMkLst>
        </pc:spChg>
        <pc:spChg chg="mod ord">
          <ac:chgData name="Eugene Pasyuk" userId="a69d0722-5490-47f1-9c00-0f3c884b747c" providerId="ADAL" clId="{B2E00778-725B-4DFB-AFFE-1D295E7F2A10}" dt="2023-10-16T22:13:18.396" v="14" actId="700"/>
          <ac:spMkLst>
            <pc:docMk/>
            <pc:sldMk cId="1008894721" sldId="296"/>
            <ac:spMk id="3" creationId="{9DA42E32-6B24-CD88-D1BB-CFBFDFEDF86B}"/>
          </ac:spMkLst>
        </pc:spChg>
        <pc:spChg chg="mod ord">
          <ac:chgData name="Eugene Pasyuk" userId="a69d0722-5490-47f1-9c00-0f3c884b747c" providerId="ADAL" clId="{B2E00778-725B-4DFB-AFFE-1D295E7F2A10}" dt="2023-10-17T01:33:28.698" v="568" actId="1076"/>
          <ac:spMkLst>
            <pc:docMk/>
            <pc:sldMk cId="1008894721" sldId="296"/>
            <ac:spMk id="4" creationId="{87777F50-DEF2-74E8-D4A9-2EA0CC6B7B43}"/>
          </ac:spMkLst>
        </pc:spChg>
        <pc:spChg chg="mod">
          <ac:chgData name="Eugene Pasyuk" userId="a69d0722-5490-47f1-9c00-0f3c884b747c" providerId="ADAL" clId="{B2E00778-725B-4DFB-AFFE-1D295E7F2A10}" dt="2023-10-17T01:34:00.790" v="573" actId="1076"/>
          <ac:spMkLst>
            <pc:docMk/>
            <pc:sldMk cId="1008894721" sldId="296"/>
            <ac:spMk id="5" creationId="{116A19ED-3609-F65A-F11D-6035C7E7544E}"/>
          </ac:spMkLst>
        </pc:spChg>
        <pc:spChg chg="mod ord">
          <ac:chgData name="Eugene Pasyuk" userId="a69d0722-5490-47f1-9c00-0f3c884b747c" providerId="ADAL" clId="{B2E00778-725B-4DFB-AFFE-1D295E7F2A10}" dt="2023-10-17T01:33:39.157" v="570" actId="1076"/>
          <ac:spMkLst>
            <pc:docMk/>
            <pc:sldMk cId="1008894721" sldId="296"/>
            <ac:spMk id="6" creationId="{0DB85D4F-4032-120E-3D18-A4D50FF1B8FF}"/>
          </ac:spMkLst>
        </pc:spChg>
        <pc:spChg chg="mod ord">
          <ac:chgData name="Eugene Pasyuk" userId="a69d0722-5490-47f1-9c00-0f3c884b747c" providerId="ADAL" clId="{B2E00778-725B-4DFB-AFFE-1D295E7F2A10}" dt="2023-10-16T22:13:18.396" v="14" actId="700"/>
          <ac:spMkLst>
            <pc:docMk/>
            <pc:sldMk cId="1008894721" sldId="296"/>
            <ac:spMk id="7" creationId="{2A7E551E-25A1-D004-2BAB-9EED68ED8125}"/>
          </ac:spMkLst>
        </pc:spChg>
        <pc:spChg chg="add mod">
          <ac:chgData name="Eugene Pasyuk" userId="a69d0722-5490-47f1-9c00-0f3c884b747c" providerId="ADAL" clId="{B2E00778-725B-4DFB-AFFE-1D295E7F2A10}" dt="2023-10-17T01:34:23.477" v="575" actId="1076"/>
          <ac:spMkLst>
            <pc:docMk/>
            <pc:sldMk cId="1008894721" sldId="296"/>
            <ac:spMk id="8" creationId="{1CC9119A-28B3-0382-A58B-9791EB143128}"/>
          </ac:spMkLst>
        </pc:spChg>
        <pc:spChg chg="mod">
          <ac:chgData name="Eugene Pasyuk" userId="a69d0722-5490-47f1-9c00-0f3c884b747c" providerId="ADAL" clId="{B2E00778-725B-4DFB-AFFE-1D295E7F2A10}" dt="2023-10-16T22:13:43.247" v="17" actId="1076"/>
          <ac:spMkLst>
            <pc:docMk/>
            <pc:sldMk cId="1008894721" sldId="296"/>
            <ac:spMk id="19" creationId="{9DE9BA16-721F-BBF5-5A4C-B0567442C3F0}"/>
          </ac:spMkLst>
        </pc:spChg>
        <pc:picChg chg="mod ord">
          <ac:chgData name="Eugene Pasyuk" userId="a69d0722-5490-47f1-9c00-0f3c884b747c" providerId="ADAL" clId="{B2E00778-725B-4DFB-AFFE-1D295E7F2A10}" dt="2023-10-17T01:33:31.845" v="569" actId="1076"/>
          <ac:picMkLst>
            <pc:docMk/>
            <pc:sldMk cId="1008894721" sldId="296"/>
            <ac:picMk id="12" creationId="{4BF220F5-F186-73BB-B6DF-F2C612635BCC}"/>
          </ac:picMkLst>
        </pc:picChg>
        <pc:picChg chg="mod ord">
          <ac:chgData name="Eugene Pasyuk" userId="a69d0722-5490-47f1-9c00-0f3c884b747c" providerId="ADAL" clId="{B2E00778-725B-4DFB-AFFE-1D295E7F2A10}" dt="2023-10-17T01:33:54.378" v="572" actId="1076"/>
          <ac:picMkLst>
            <pc:docMk/>
            <pc:sldMk cId="1008894721" sldId="296"/>
            <ac:picMk id="17" creationId="{89C0CDE0-3696-E8C1-91BF-C8D9CEA089BB}"/>
          </ac:picMkLst>
        </pc:picChg>
        <pc:picChg chg="mod">
          <ac:chgData name="Eugene Pasyuk" userId="a69d0722-5490-47f1-9c00-0f3c884b747c" providerId="ADAL" clId="{B2E00778-725B-4DFB-AFFE-1D295E7F2A10}" dt="2023-10-16T22:12:57.358" v="12" actId="1076"/>
          <ac:picMkLst>
            <pc:docMk/>
            <pc:sldMk cId="1008894721" sldId="296"/>
            <ac:picMk id="18" creationId="{C31A915C-7FDE-726C-9536-711AD5D95EC0}"/>
          </ac:picMkLst>
        </pc:picChg>
      </pc:sldChg>
      <pc:sldChg chg="addSp modSp mod ord modClrScheme chgLayout">
        <pc:chgData name="Eugene Pasyuk" userId="a69d0722-5490-47f1-9c00-0f3c884b747c" providerId="ADAL" clId="{B2E00778-725B-4DFB-AFFE-1D295E7F2A10}" dt="2023-10-17T01:30:59.402" v="547"/>
        <pc:sldMkLst>
          <pc:docMk/>
          <pc:sldMk cId="2157521514" sldId="297"/>
        </pc:sldMkLst>
        <pc:spChg chg="add mod">
          <ac:chgData name="Eugene Pasyuk" userId="a69d0722-5490-47f1-9c00-0f3c884b747c" providerId="ADAL" clId="{B2E00778-725B-4DFB-AFFE-1D295E7F2A10}" dt="2023-10-17T01:30:59.402" v="547"/>
          <ac:spMkLst>
            <pc:docMk/>
            <pc:sldMk cId="2157521514" sldId="297"/>
            <ac:spMk id="6" creationId="{972D9DD5-157F-6ACD-FB7E-75E9275C15C7}"/>
          </ac:spMkLst>
        </pc:spChg>
        <pc:spChg chg="mod ord">
          <ac:chgData name="Eugene Pasyuk" userId="a69d0722-5490-47f1-9c00-0f3c884b747c" providerId="ADAL" clId="{B2E00778-725B-4DFB-AFFE-1D295E7F2A10}" dt="2023-10-17T00:59:47.663" v="316" actId="404"/>
          <ac:spMkLst>
            <pc:docMk/>
            <pc:sldMk cId="2157521514" sldId="297"/>
            <ac:spMk id="7" creationId="{B02CDF4E-A67E-047B-3ABB-625F48E4FD07}"/>
          </ac:spMkLst>
        </pc:spChg>
        <pc:picChg chg="mod">
          <ac:chgData name="Eugene Pasyuk" userId="a69d0722-5490-47f1-9c00-0f3c884b747c" providerId="ADAL" clId="{B2E00778-725B-4DFB-AFFE-1D295E7F2A10}" dt="2023-10-16T22:10:48.035" v="4" actId="1076"/>
          <ac:picMkLst>
            <pc:docMk/>
            <pc:sldMk cId="2157521514" sldId="297"/>
            <ac:picMk id="10" creationId="{5EED3909-B393-5207-4D65-CA9EF1D641E9}"/>
          </ac:picMkLst>
        </pc:picChg>
      </pc:sldChg>
      <pc:sldChg chg="addSp modSp mod ord modClrScheme chgLayout">
        <pc:chgData name="Eugene Pasyuk" userId="a69d0722-5490-47f1-9c00-0f3c884b747c" providerId="ADAL" clId="{B2E00778-725B-4DFB-AFFE-1D295E7F2A10}" dt="2023-10-18T00:44:24.472" v="1042" actId="1076"/>
        <pc:sldMkLst>
          <pc:docMk/>
          <pc:sldMk cId="2734657835" sldId="309"/>
        </pc:sldMkLst>
        <pc:spChg chg="add mod ord">
          <ac:chgData name="Eugene Pasyuk" userId="a69d0722-5490-47f1-9c00-0f3c884b747c" providerId="ADAL" clId="{B2E00778-725B-4DFB-AFFE-1D295E7F2A10}" dt="2023-10-17T01:01:39.922" v="319"/>
          <ac:spMkLst>
            <pc:docMk/>
            <pc:sldMk cId="2734657835" sldId="309"/>
            <ac:spMk id="2" creationId="{AF97CAB2-F3F7-4E7E-5394-83F33894A787}"/>
          </ac:spMkLst>
        </pc:spChg>
        <pc:spChg chg="mod">
          <ac:chgData name="Eugene Pasyuk" userId="a69d0722-5490-47f1-9c00-0f3c884b747c" providerId="ADAL" clId="{B2E00778-725B-4DFB-AFFE-1D295E7F2A10}" dt="2023-10-18T00:43:26.423" v="1040" actId="404"/>
          <ac:spMkLst>
            <pc:docMk/>
            <pc:sldMk cId="2734657835" sldId="309"/>
            <ac:spMk id="5" creationId="{584C9BF4-51DB-1A96-E0B0-B49B6FDDD47A}"/>
          </ac:spMkLst>
        </pc:spChg>
        <pc:spChg chg="add mod">
          <ac:chgData name="Eugene Pasyuk" userId="a69d0722-5490-47f1-9c00-0f3c884b747c" providerId="ADAL" clId="{B2E00778-725B-4DFB-AFFE-1D295E7F2A10}" dt="2023-10-17T01:31:26.150" v="552" actId="1076"/>
          <ac:spMkLst>
            <pc:docMk/>
            <pc:sldMk cId="2734657835" sldId="309"/>
            <ac:spMk id="8" creationId="{C058655F-CB65-2A30-21F0-918A7057D880}"/>
          </ac:spMkLst>
        </pc:spChg>
        <pc:picChg chg="mod">
          <ac:chgData name="Eugene Pasyuk" userId="a69d0722-5490-47f1-9c00-0f3c884b747c" providerId="ADAL" clId="{B2E00778-725B-4DFB-AFFE-1D295E7F2A10}" dt="2023-10-18T00:44:24.472" v="1042" actId="1076"/>
          <ac:picMkLst>
            <pc:docMk/>
            <pc:sldMk cId="2734657835" sldId="309"/>
            <ac:picMk id="4" creationId="{61394360-636F-E0AA-5752-FD1F2957987B}"/>
          </ac:picMkLst>
        </pc:picChg>
      </pc:sldChg>
      <pc:sldChg chg="addSp modSp mod modClrScheme chgLayout">
        <pc:chgData name="Eugene Pasyuk" userId="a69d0722-5490-47f1-9c00-0f3c884b747c" providerId="ADAL" clId="{B2E00778-725B-4DFB-AFFE-1D295E7F2A10}" dt="2023-10-17T01:34:39.642" v="577"/>
        <pc:sldMkLst>
          <pc:docMk/>
          <pc:sldMk cId="512228664" sldId="311"/>
        </pc:sldMkLst>
        <pc:spChg chg="mod ord">
          <ac:chgData name="Eugene Pasyuk" userId="a69d0722-5490-47f1-9c00-0f3c884b747c" providerId="ADAL" clId="{B2E00778-725B-4DFB-AFFE-1D295E7F2A10}" dt="2023-10-16T22:14:09.214" v="20" actId="27636"/>
          <ac:spMkLst>
            <pc:docMk/>
            <pc:sldMk cId="512228664" sldId="311"/>
            <ac:spMk id="2" creationId="{07E6A893-DCF1-AEFA-C822-4E26575A8612}"/>
          </ac:spMkLst>
        </pc:spChg>
        <pc:spChg chg="mod ord">
          <ac:chgData name="Eugene Pasyuk" userId="a69d0722-5490-47f1-9c00-0f3c884b747c" providerId="ADAL" clId="{B2E00778-725B-4DFB-AFFE-1D295E7F2A10}" dt="2023-10-16T22:14:09.183" v="19" actId="700"/>
          <ac:spMkLst>
            <pc:docMk/>
            <pc:sldMk cId="512228664" sldId="311"/>
            <ac:spMk id="3" creationId="{D597742A-6A77-7FFB-AFA0-CA56DFB4A4A0}"/>
          </ac:spMkLst>
        </pc:spChg>
        <pc:spChg chg="mod ord">
          <ac:chgData name="Eugene Pasyuk" userId="a69d0722-5490-47f1-9c00-0f3c884b747c" providerId="ADAL" clId="{B2E00778-725B-4DFB-AFFE-1D295E7F2A10}" dt="2023-10-16T22:14:09.183" v="19" actId="700"/>
          <ac:spMkLst>
            <pc:docMk/>
            <pc:sldMk cId="512228664" sldId="311"/>
            <ac:spMk id="4" creationId="{87777F50-DEF2-74E8-D4A9-2EA0CC6B7B43}"/>
          </ac:spMkLst>
        </pc:spChg>
        <pc:spChg chg="mod ord">
          <ac:chgData name="Eugene Pasyuk" userId="a69d0722-5490-47f1-9c00-0f3c884b747c" providerId="ADAL" clId="{B2E00778-725B-4DFB-AFFE-1D295E7F2A10}" dt="2023-10-16T22:14:09.183" v="19" actId="700"/>
          <ac:spMkLst>
            <pc:docMk/>
            <pc:sldMk cId="512228664" sldId="311"/>
            <ac:spMk id="5" creationId="{3CD0F8AA-40F6-500B-B805-ABC9489C2A85}"/>
          </ac:spMkLst>
        </pc:spChg>
        <pc:spChg chg="mod ord">
          <ac:chgData name="Eugene Pasyuk" userId="a69d0722-5490-47f1-9c00-0f3c884b747c" providerId="ADAL" clId="{B2E00778-725B-4DFB-AFFE-1D295E7F2A10}" dt="2023-10-17T01:34:36.868" v="576" actId="1076"/>
          <ac:spMkLst>
            <pc:docMk/>
            <pc:sldMk cId="512228664" sldId="311"/>
            <ac:spMk id="6" creationId="{0DB85D4F-4032-120E-3D18-A4D50FF1B8FF}"/>
          </ac:spMkLst>
        </pc:spChg>
        <pc:spChg chg="add mod">
          <ac:chgData name="Eugene Pasyuk" userId="a69d0722-5490-47f1-9c00-0f3c884b747c" providerId="ADAL" clId="{B2E00778-725B-4DFB-AFFE-1D295E7F2A10}" dt="2023-10-17T01:34:39.642" v="577"/>
          <ac:spMkLst>
            <pc:docMk/>
            <pc:sldMk cId="512228664" sldId="311"/>
            <ac:spMk id="7" creationId="{73F564E9-C768-DD45-1B30-501931BA1374}"/>
          </ac:spMkLst>
        </pc:spChg>
        <pc:picChg chg="mod ord">
          <ac:chgData name="Eugene Pasyuk" userId="a69d0722-5490-47f1-9c00-0f3c884b747c" providerId="ADAL" clId="{B2E00778-725B-4DFB-AFFE-1D295E7F2A10}" dt="2023-10-16T22:14:09.183" v="19" actId="700"/>
          <ac:picMkLst>
            <pc:docMk/>
            <pc:sldMk cId="512228664" sldId="311"/>
            <ac:picMk id="10" creationId="{57379416-A1AA-D9BB-7F38-0F49640DEA72}"/>
          </ac:picMkLst>
        </pc:picChg>
        <pc:picChg chg="mod ord">
          <ac:chgData name="Eugene Pasyuk" userId="a69d0722-5490-47f1-9c00-0f3c884b747c" providerId="ADAL" clId="{B2E00778-725B-4DFB-AFFE-1D295E7F2A10}" dt="2023-10-16T22:14:18.174" v="21" actId="1076"/>
          <ac:picMkLst>
            <pc:docMk/>
            <pc:sldMk cId="512228664" sldId="311"/>
            <ac:picMk id="14" creationId="{7E31EDF9-CF42-04CB-74E3-AC323AC44D3D}"/>
          </ac:picMkLst>
        </pc:picChg>
      </pc:sldChg>
      <pc:sldChg chg="addSp modSp mod chgLayout">
        <pc:chgData name="Eugene Pasyuk" userId="a69d0722-5490-47f1-9c00-0f3c884b747c" providerId="ADAL" clId="{B2E00778-725B-4DFB-AFFE-1D295E7F2A10}" dt="2023-10-17T23:33:32.762" v="887" actId="1076"/>
        <pc:sldMkLst>
          <pc:docMk/>
          <pc:sldMk cId="170973032" sldId="312"/>
        </pc:sldMkLst>
        <pc:spChg chg="mod ord">
          <ac:chgData name="Eugene Pasyuk" userId="a69d0722-5490-47f1-9c00-0f3c884b747c" providerId="ADAL" clId="{B2E00778-725B-4DFB-AFFE-1D295E7F2A10}" dt="2023-10-16T22:19:12.665" v="29" actId="700"/>
          <ac:spMkLst>
            <pc:docMk/>
            <pc:sldMk cId="170973032" sldId="312"/>
            <ac:spMk id="2" creationId="{86A8B928-42AD-169E-A322-783977E83FF1}"/>
          </ac:spMkLst>
        </pc:spChg>
        <pc:spChg chg="mod ord">
          <ac:chgData name="Eugene Pasyuk" userId="a69d0722-5490-47f1-9c00-0f3c884b747c" providerId="ADAL" clId="{B2E00778-725B-4DFB-AFFE-1D295E7F2A10}" dt="2023-10-16T22:19:12.665" v="29" actId="700"/>
          <ac:spMkLst>
            <pc:docMk/>
            <pc:sldMk cId="170973032" sldId="312"/>
            <ac:spMk id="3" creationId="{903C291A-5D5E-5CC5-971F-093C5FC03BF8}"/>
          </ac:spMkLst>
        </pc:spChg>
        <pc:spChg chg="add mod">
          <ac:chgData name="Eugene Pasyuk" userId="a69d0722-5490-47f1-9c00-0f3c884b747c" providerId="ADAL" clId="{B2E00778-725B-4DFB-AFFE-1D295E7F2A10}" dt="2023-10-17T01:34:53.778" v="578"/>
          <ac:spMkLst>
            <pc:docMk/>
            <pc:sldMk cId="170973032" sldId="312"/>
            <ac:spMk id="4" creationId="{F2A4F78B-8840-4EFE-5A9A-1024E6CE3BA8}"/>
          </ac:spMkLst>
        </pc:spChg>
        <pc:spChg chg="mod ord">
          <ac:chgData name="Eugene Pasyuk" userId="a69d0722-5490-47f1-9c00-0f3c884b747c" providerId="ADAL" clId="{B2E00778-725B-4DFB-AFFE-1D295E7F2A10}" dt="2023-10-17T01:58:09.377" v="617" actId="404"/>
          <ac:spMkLst>
            <pc:docMk/>
            <pc:sldMk cId="170973032" sldId="312"/>
            <ac:spMk id="7" creationId="{BDC52019-994F-F4E1-5002-5B00521F5211}"/>
          </ac:spMkLst>
        </pc:spChg>
        <pc:cxnChg chg="mod">
          <ac:chgData name="Eugene Pasyuk" userId="a69d0722-5490-47f1-9c00-0f3c884b747c" providerId="ADAL" clId="{B2E00778-725B-4DFB-AFFE-1D295E7F2A10}" dt="2023-10-17T23:33:32.762" v="887" actId="1076"/>
          <ac:cxnSpMkLst>
            <pc:docMk/>
            <pc:sldMk cId="170973032" sldId="312"/>
            <ac:cxnSpMk id="12" creationId="{BC1DBDF4-5E3A-D414-5248-ECB46BA30DEE}"/>
          </ac:cxnSpMkLst>
        </pc:cxnChg>
        <pc:cxnChg chg="mod">
          <ac:chgData name="Eugene Pasyuk" userId="a69d0722-5490-47f1-9c00-0f3c884b747c" providerId="ADAL" clId="{B2E00778-725B-4DFB-AFFE-1D295E7F2A10}" dt="2023-10-17T23:33:28.034" v="886" actId="1076"/>
          <ac:cxnSpMkLst>
            <pc:docMk/>
            <pc:sldMk cId="170973032" sldId="312"/>
            <ac:cxnSpMk id="13" creationId="{EAD4C35A-8357-94AC-9C96-CABA8B2A43CC}"/>
          </ac:cxnSpMkLst>
        </pc:cxnChg>
      </pc:sldChg>
      <pc:sldChg chg="add del">
        <pc:chgData name="Eugene Pasyuk" userId="a69d0722-5490-47f1-9c00-0f3c884b747c" providerId="ADAL" clId="{B2E00778-725B-4DFB-AFFE-1D295E7F2A10}" dt="2023-10-16T22:21:27.065" v="38"/>
        <pc:sldMkLst>
          <pc:docMk/>
          <pc:sldMk cId="1759891991" sldId="313"/>
        </pc:sldMkLst>
        <pc:spChg chg="mod ord">
          <ac:chgData name="Eugene Pasyuk" userId="a69d0722-5490-47f1-9c00-0f3c884b747c" providerId="ADAL" clId="{B2E00778-725B-4DFB-AFFE-1D295E7F2A10}" dt="2023-10-17T01:36:36.387" v="584" actId="21"/>
          <ac:spMkLst>
            <pc:docMk/>
            <pc:sldMk cId="1759891991" sldId="313"/>
            <ac:spMk id="2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1:36:03.931" v="580" actId="1076"/>
          <ac:spMkLst>
            <pc:docMk/>
            <pc:sldMk cId="1759891991" sldId="313"/>
            <ac:spMk id="3" creationId="{00000000-0000-0000-0000-000000000000}"/>
          </ac:spMkLst>
        </pc:spChg>
        <pc:spChg chg="add mod">
          <ac:chgData name="Eugene Pasyuk" userId="a69d0722-5490-47f1-9c00-0f3c884b747c" providerId="ADAL" clId="{B2E00778-725B-4DFB-AFFE-1D295E7F2A10}" dt="2023-10-17T01:36:57.021" v="592" actId="20577"/>
          <ac:spMkLst>
            <pc:docMk/>
            <pc:sldMk cId="1759891991" sldId="313"/>
            <ac:spMk id="7" creationId="{B28501A3-56F9-03D3-B324-E706F0CCF126}"/>
          </ac:spMkLst>
        </pc:spChg>
      </pc:sldChg>
      <pc:sldChg chg="addSp delSp modSp add mod modClrScheme modShow chgLayout">
        <pc:chgData name="Eugene Pasyuk" userId="a69d0722-5490-47f1-9c00-0f3c884b747c" providerId="ADAL" clId="{B2E00778-725B-4DFB-AFFE-1D295E7F2A10}" dt="2023-10-17T01:37:39.996" v="593" actId="729"/>
        <pc:sldMkLst>
          <pc:docMk/>
          <pc:sldMk cId="803512612" sldId="314"/>
        </pc:sldMkLst>
        <pc:spChg chg="mod ord">
          <ac:chgData name="Eugene Pasyuk" userId="a69d0722-5490-47f1-9c00-0f3c884b747c" providerId="ADAL" clId="{B2E00778-725B-4DFB-AFFE-1D295E7F2A10}" dt="2023-10-16T23:33:42.387" v="95" actId="27636"/>
          <ac:spMkLst>
            <pc:docMk/>
            <pc:sldMk cId="803512612" sldId="314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3:42.237" v="94" actId="700"/>
          <ac:spMkLst>
            <pc:docMk/>
            <pc:sldMk cId="803512612" sldId="314"/>
            <ac:spMk id="3" creationId="{9F56240D-E947-6169-80C4-8275DE1ADFB0}"/>
          </ac:spMkLst>
        </pc:spChg>
        <pc:spChg chg="mod">
          <ac:chgData name="Eugene Pasyuk" userId="a69d0722-5490-47f1-9c00-0f3c884b747c" providerId="ADAL" clId="{B2E00778-725B-4DFB-AFFE-1D295E7F2A10}" dt="2023-10-16T23:33:50.829" v="96" actId="1076"/>
          <ac:spMkLst>
            <pc:docMk/>
            <pc:sldMk cId="803512612" sldId="314"/>
            <ac:spMk id="9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6T23:33:55.901" v="97" actId="1076"/>
          <ac:picMkLst>
            <pc:docMk/>
            <pc:sldMk cId="803512612" sldId="314"/>
            <ac:picMk id="6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3:59.686" v="98" actId="1076"/>
          <ac:picMkLst>
            <pc:docMk/>
            <pc:sldMk cId="803512612" sldId="314"/>
            <ac:picMk id="7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4:02.300" v="99" actId="1076"/>
          <ac:picMkLst>
            <pc:docMk/>
            <pc:sldMk cId="803512612" sldId="314"/>
            <ac:picMk id="8" creationId="{00000000-0000-0000-0000-000000000000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396045040" sldId="315"/>
        </pc:sldMkLst>
        <pc:picChg chg="add mod modCrop">
          <ac:chgData name="Eugene Pasyuk" userId="a69d0722-5490-47f1-9c00-0f3c884b747c" providerId="ADAL" clId="{B2E00778-725B-4DFB-AFFE-1D295E7F2A10}" dt="2023-10-17T00:34:49.182" v="135" actId="732"/>
          <ac:picMkLst>
            <pc:docMk/>
            <pc:sldMk cId="396045040" sldId="315"/>
            <ac:picMk id="6" creationId="{F410CA36-A92F-51EB-B3ED-F6B718393EBD}"/>
          </ac:picMkLst>
        </pc:picChg>
      </pc:sldChg>
      <pc:sldChg chg="add del">
        <pc:chgData name="Eugene Pasyuk" userId="a69d0722-5490-47f1-9c00-0f3c884b747c" providerId="ADAL" clId="{B2E00778-725B-4DFB-AFFE-1D295E7F2A10}" dt="2023-10-16T22:21:27.065" v="38"/>
        <pc:sldMkLst>
          <pc:docMk/>
          <pc:sldMk cId="3337880267" sldId="315"/>
        </pc:sldMkLst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3637195089" sldId="316"/>
        </pc:sldMkLst>
        <pc:spChg chg="mod">
          <ac:chgData name="Eugene Pasyuk" userId="a69d0722-5490-47f1-9c00-0f3c884b747c" providerId="ADAL" clId="{B2E00778-725B-4DFB-AFFE-1D295E7F2A10}" dt="2023-10-17T00:35:22.009" v="136"/>
          <ac:spMkLst>
            <pc:docMk/>
            <pc:sldMk cId="3637195089" sldId="316"/>
            <ac:spMk id="2" creationId="{CABAEBBF-A077-EAA2-F63B-FF205E378B34}"/>
          </ac:spMkLst>
        </pc:spChg>
        <pc:picChg chg="add mod ord modCrop">
          <ac:chgData name="Eugene Pasyuk" userId="a69d0722-5490-47f1-9c00-0f3c884b747c" providerId="ADAL" clId="{B2E00778-725B-4DFB-AFFE-1D295E7F2A10}" dt="2023-10-17T00:33:54.539" v="133" actId="732"/>
          <ac:picMkLst>
            <pc:docMk/>
            <pc:sldMk cId="3637195089" sldId="316"/>
            <ac:picMk id="6" creationId="{6DF96E45-1018-C24C-2F7C-0CA94E5D3945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3907928543" sldId="317"/>
        </pc:sldMkLst>
        <pc:spChg chg="mod">
          <ac:chgData name="Eugene Pasyuk" userId="a69d0722-5490-47f1-9c00-0f3c884b747c" providerId="ADAL" clId="{B2E00778-725B-4DFB-AFFE-1D295E7F2A10}" dt="2023-10-17T00:37:43.146" v="147" actId="20577"/>
          <ac:spMkLst>
            <pc:docMk/>
            <pc:sldMk cId="3907928543" sldId="317"/>
            <ac:spMk id="2" creationId="{91A4534A-479B-3A9B-1979-102F450A0A18}"/>
          </ac:spMkLst>
        </pc:spChg>
        <pc:picChg chg="add mod modCrop">
          <ac:chgData name="Eugene Pasyuk" userId="a69d0722-5490-47f1-9c00-0f3c884b747c" providerId="ADAL" clId="{B2E00778-725B-4DFB-AFFE-1D295E7F2A10}" dt="2023-10-17T00:37:03.399" v="143" actId="732"/>
          <ac:picMkLst>
            <pc:docMk/>
            <pc:sldMk cId="3907928543" sldId="317"/>
            <ac:picMk id="6" creationId="{739ADF1A-17DA-8EEA-F238-8687BC678E84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2463055562" sldId="318"/>
        </pc:sldMkLst>
        <pc:spChg chg="mod">
          <ac:chgData name="Eugene Pasyuk" userId="a69d0722-5490-47f1-9c00-0f3c884b747c" providerId="ADAL" clId="{B2E00778-725B-4DFB-AFFE-1D295E7F2A10}" dt="2023-10-17T00:38:35.026" v="150"/>
          <ac:spMkLst>
            <pc:docMk/>
            <pc:sldMk cId="2463055562" sldId="318"/>
            <ac:spMk id="2" creationId="{99E44157-9CF5-6239-4374-6740303093FB}"/>
          </ac:spMkLst>
        </pc:spChg>
        <pc:picChg chg="add mod modCrop">
          <ac:chgData name="Eugene Pasyuk" userId="a69d0722-5490-47f1-9c00-0f3c884b747c" providerId="ADAL" clId="{B2E00778-725B-4DFB-AFFE-1D295E7F2A10}" dt="2023-10-17T00:38:07.826" v="149" actId="732"/>
          <ac:picMkLst>
            <pc:docMk/>
            <pc:sldMk cId="2463055562" sldId="318"/>
            <ac:picMk id="6" creationId="{8E17D8D1-1122-DD03-EB44-44D03CB4FD2F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809303180" sldId="319"/>
        </pc:sldMkLst>
        <pc:spChg chg="mod">
          <ac:chgData name="Eugene Pasyuk" userId="a69d0722-5490-47f1-9c00-0f3c884b747c" providerId="ADAL" clId="{B2E00778-725B-4DFB-AFFE-1D295E7F2A10}" dt="2023-10-17T00:40:47.337" v="159" actId="20577"/>
          <ac:spMkLst>
            <pc:docMk/>
            <pc:sldMk cId="809303180" sldId="319"/>
            <ac:spMk id="2" creationId="{9E8942A8-CEB2-7C21-5965-0811389BFF56}"/>
          </ac:spMkLst>
        </pc:spChg>
        <pc:picChg chg="add mod modCrop">
          <ac:chgData name="Eugene Pasyuk" userId="a69d0722-5490-47f1-9c00-0f3c884b747c" providerId="ADAL" clId="{B2E00778-725B-4DFB-AFFE-1D295E7F2A10}" dt="2023-10-17T00:40:23.464" v="156" actId="732"/>
          <ac:picMkLst>
            <pc:docMk/>
            <pc:sldMk cId="809303180" sldId="319"/>
            <ac:picMk id="6" creationId="{7976ABD3-CFE5-041D-7FCC-D4DE1F0B6F19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1000430184" sldId="320"/>
        </pc:sldMkLst>
        <pc:picChg chg="add ord">
          <ac:chgData name="Eugene Pasyuk" userId="a69d0722-5490-47f1-9c00-0f3c884b747c" providerId="ADAL" clId="{B2E00778-725B-4DFB-AFFE-1D295E7F2A10}" dt="2023-10-17T00:31:47.920" v="125" actId="167"/>
          <ac:picMkLst>
            <pc:docMk/>
            <pc:sldMk cId="1000430184" sldId="320"/>
            <ac:picMk id="6" creationId="{3CCB11DB-31B8-BA6E-BC75-EF3A1F58C159}"/>
          </ac:picMkLst>
        </pc:picChg>
      </pc:sldChg>
      <pc:sldChg chg="addSp del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208212849" sldId="321"/>
        </pc:sldMkLst>
        <pc:spChg chg="add del">
          <ac:chgData name="Eugene Pasyuk" userId="a69d0722-5490-47f1-9c00-0f3c884b747c" providerId="ADAL" clId="{B2E00778-725B-4DFB-AFFE-1D295E7F2A10}" dt="2023-10-17T01:52:44.333" v="612" actId="22"/>
          <ac:spMkLst>
            <pc:docMk/>
            <pc:sldMk cId="208212849" sldId="321"/>
            <ac:spMk id="8" creationId="{8A6B08E0-5FCE-7A37-1FB8-E75C63EA53E7}"/>
          </ac:spMkLst>
        </pc:spChg>
        <pc:picChg chg="add">
          <ac:chgData name="Eugene Pasyuk" userId="a69d0722-5490-47f1-9c00-0f3c884b747c" providerId="ADAL" clId="{B2E00778-725B-4DFB-AFFE-1D295E7F2A10}" dt="2023-10-17T00:32:12.238" v="127" actId="22"/>
          <ac:picMkLst>
            <pc:docMk/>
            <pc:sldMk cId="208212849" sldId="321"/>
            <ac:picMk id="6" creationId="{E5A8DE71-FD89-F6A7-543A-9D1C347439E9}"/>
          </ac:picMkLst>
        </pc:picChg>
      </pc:sldChg>
      <pc:sldChg chg="addSp delSp modSp new mod modClrScheme chgLayout">
        <pc:chgData name="Eugene Pasyuk" userId="a69d0722-5490-47f1-9c00-0f3c884b747c" providerId="ADAL" clId="{B2E00778-725B-4DFB-AFFE-1D295E7F2A10}" dt="2023-10-17T01:30:44.326" v="546" actId="21"/>
        <pc:sldMkLst>
          <pc:docMk/>
          <pc:sldMk cId="3377729393" sldId="322"/>
        </pc:sldMkLst>
        <pc:spChg chg="del mod ord">
          <ac:chgData name="Eugene Pasyuk" userId="a69d0722-5490-47f1-9c00-0f3c884b747c" providerId="ADAL" clId="{B2E00778-725B-4DFB-AFFE-1D295E7F2A10}" dt="2023-10-17T01:06:37.206" v="323" actId="700"/>
          <ac:spMkLst>
            <pc:docMk/>
            <pc:sldMk cId="3377729393" sldId="322"/>
            <ac:spMk id="2" creationId="{762BB3E4-2F68-4450-308A-F56F9FB5F76B}"/>
          </ac:spMkLst>
        </pc:spChg>
        <pc:spChg chg="mod ord">
          <ac:chgData name="Eugene Pasyuk" userId="a69d0722-5490-47f1-9c00-0f3c884b747c" providerId="ADAL" clId="{B2E00778-725B-4DFB-AFFE-1D295E7F2A10}" dt="2023-10-17T01:06:37.206" v="323" actId="700"/>
          <ac:spMkLst>
            <pc:docMk/>
            <pc:sldMk cId="3377729393" sldId="322"/>
            <ac:spMk id="3" creationId="{ADBEF816-0475-C4E4-4975-7BF83659EC9F}"/>
          </ac:spMkLst>
        </pc:spChg>
        <pc:spChg chg="mod ord">
          <ac:chgData name="Eugene Pasyuk" userId="a69d0722-5490-47f1-9c00-0f3c884b747c" providerId="ADAL" clId="{B2E00778-725B-4DFB-AFFE-1D295E7F2A10}" dt="2023-10-17T01:06:37.206" v="323" actId="700"/>
          <ac:spMkLst>
            <pc:docMk/>
            <pc:sldMk cId="3377729393" sldId="322"/>
            <ac:spMk id="4" creationId="{40ADB367-E22F-C683-7B39-26B6E8142B72}"/>
          </ac:spMkLst>
        </pc:spChg>
        <pc:spChg chg="add mod ord">
          <ac:chgData name="Eugene Pasyuk" userId="a69d0722-5490-47f1-9c00-0f3c884b747c" providerId="ADAL" clId="{B2E00778-725B-4DFB-AFFE-1D295E7F2A10}" dt="2023-10-17T01:06:55.705" v="334" actId="20577"/>
          <ac:spMkLst>
            <pc:docMk/>
            <pc:sldMk cId="3377729393" sldId="322"/>
            <ac:spMk id="5" creationId="{9B4CF425-60A6-4ED9-3785-956AF8A21EBC}"/>
          </ac:spMkLst>
        </pc:spChg>
        <pc:spChg chg="add mod ord">
          <ac:chgData name="Eugene Pasyuk" userId="a69d0722-5490-47f1-9c00-0f3c884b747c" providerId="ADAL" clId="{B2E00778-725B-4DFB-AFFE-1D295E7F2A10}" dt="2023-10-17T01:29:25.418" v="529" actId="20577"/>
          <ac:spMkLst>
            <pc:docMk/>
            <pc:sldMk cId="3377729393" sldId="322"/>
            <ac:spMk id="6" creationId="{1749354B-81F5-BB76-115E-68C545A7AFD1}"/>
          </ac:spMkLst>
        </pc:spChg>
        <pc:spChg chg="add del mod">
          <ac:chgData name="Eugene Pasyuk" userId="a69d0722-5490-47f1-9c00-0f3c884b747c" providerId="ADAL" clId="{B2E00778-725B-4DFB-AFFE-1D295E7F2A10}" dt="2023-10-17T01:30:44.326" v="546" actId="21"/>
          <ac:spMkLst>
            <pc:docMk/>
            <pc:sldMk cId="3377729393" sldId="322"/>
            <ac:spMk id="9" creationId="{4B7DE7A9-9BB5-51F9-1DF9-43D0D124606C}"/>
          </ac:spMkLst>
        </pc:spChg>
        <pc:picChg chg="add mod">
          <ac:chgData name="Eugene Pasyuk" userId="a69d0722-5490-47f1-9c00-0f3c884b747c" providerId="ADAL" clId="{B2E00778-725B-4DFB-AFFE-1D295E7F2A10}" dt="2023-10-17T01:13:56.834" v="359" actId="1076"/>
          <ac:picMkLst>
            <pc:docMk/>
            <pc:sldMk cId="3377729393" sldId="322"/>
            <ac:picMk id="8" creationId="{7250C728-B3C1-634A-9738-081EDC1BC621}"/>
          </ac:picMkLst>
        </pc:picChg>
      </pc:sldChg>
      <pc:sldChg chg="addSp delSp modSp mod modClrScheme chgLayout">
        <pc:chgData name="Eugene Pasyuk" userId="a69d0722-5490-47f1-9c00-0f3c884b747c" providerId="ADAL" clId="{B2E00778-725B-4DFB-AFFE-1D295E7F2A10}" dt="2023-10-18T00:36:10.694" v="982" actId="207"/>
        <pc:sldMkLst>
          <pc:docMk/>
          <pc:sldMk cId="0" sldId="323"/>
        </pc:sldMkLst>
        <pc:spChg chg="mod">
          <ac:chgData name="Eugene Pasyuk" userId="a69d0722-5490-47f1-9c00-0f3c884b747c" providerId="ADAL" clId="{B2E00778-725B-4DFB-AFFE-1D295E7F2A10}" dt="2023-10-18T00:31:00.239" v="970" actId="1076"/>
          <ac:spMkLst>
            <pc:docMk/>
            <pc:sldMk cId="0" sldId="323"/>
            <ac:spMk id="2" creationId="{D0CFFDC3-6887-21FA-4BD9-257363CD914A}"/>
          </ac:spMkLst>
        </pc:spChg>
        <pc:spChg chg="mod or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3" creationId="{3AC87DA3-297A-9C01-F2AD-874D0FB5DAB2}"/>
          </ac:spMkLst>
        </pc:spChg>
        <pc:spChg chg="add del mod or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5" creationId="{193A4500-EC3B-3651-2CC2-5A290A7B917D}"/>
          </ac:spMkLst>
        </pc:spChg>
        <pc:spChg chg="add del mo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7" creationId="{ADA5C7C6-EAF8-F0CC-7D30-5F40CA91E4E9}"/>
          </ac:spMkLst>
        </pc:spChg>
        <pc:spChg chg="add mod or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8" creationId="{E0FB97A1-4F0E-32C3-B344-4F6DB1961916}"/>
          </ac:spMkLst>
        </pc:spChg>
        <pc:spChg chg="add mod">
          <ac:chgData name="Eugene Pasyuk" userId="a69d0722-5490-47f1-9c00-0f3c884b747c" providerId="ADAL" clId="{B2E00778-725B-4DFB-AFFE-1D295E7F2A10}" dt="2023-10-18T00:35:56.384" v="981" actId="1076"/>
          <ac:spMkLst>
            <pc:docMk/>
            <pc:sldMk cId="0" sldId="323"/>
            <ac:spMk id="9" creationId="{DD5C3CD7-0263-048D-0AB8-6E2DD346D2D7}"/>
          </ac:spMkLst>
        </pc:spChg>
        <pc:spChg chg="add mod">
          <ac:chgData name="Eugene Pasyuk" userId="a69d0722-5490-47f1-9c00-0f3c884b747c" providerId="ADAL" clId="{B2E00778-725B-4DFB-AFFE-1D295E7F2A10}" dt="2023-10-18T00:36:10.694" v="982" actId="207"/>
          <ac:spMkLst>
            <pc:docMk/>
            <pc:sldMk cId="0" sldId="323"/>
            <ac:spMk id="10" creationId="{C0C45F71-4BF5-1CC9-58DE-567DCF47284C}"/>
          </ac:spMkLst>
        </pc:spChg>
        <pc:spChg chg="del mod ord">
          <ac:chgData name="Eugene Pasyuk" userId="a69d0722-5490-47f1-9c00-0f3c884b747c" providerId="ADAL" clId="{B2E00778-725B-4DFB-AFFE-1D295E7F2A10}" dt="2023-10-18T00:35:27.351" v="976" actId="21"/>
          <ac:spMkLst>
            <pc:docMk/>
            <pc:sldMk cId="0" sldId="323"/>
            <ac:spMk id="140" creationId="{00000000-0000-0000-0000-000000000000}"/>
          </ac:spMkLst>
        </pc:spChg>
        <pc:spChg chg="del mod ord">
          <ac:chgData name="Eugene Pasyuk" userId="a69d0722-5490-47f1-9c00-0f3c884b747c" providerId="ADAL" clId="{B2E00778-725B-4DFB-AFFE-1D295E7F2A10}" dt="2023-10-18T00:35:27.351" v="976" actId="21"/>
          <ac:spMkLst>
            <pc:docMk/>
            <pc:sldMk cId="0" sldId="323"/>
            <ac:spMk id="141" creationId="{00000000-0000-0000-0000-000000000000}"/>
          </ac:spMkLst>
        </pc:spChg>
      </pc:sldChg>
      <pc:sldChg chg="modSp mod chgLayout">
        <pc:chgData name="Eugene Pasyuk" userId="a69d0722-5490-47f1-9c00-0f3c884b747c" providerId="ADAL" clId="{B2E00778-725B-4DFB-AFFE-1D295E7F2A10}" dt="2023-10-17T02:01:18.469" v="629" actId="700"/>
        <pc:sldMkLst>
          <pc:docMk/>
          <pc:sldMk cId="0" sldId="324"/>
        </pc:sldMkLst>
        <pc:spChg chg="mod ord">
          <ac:chgData name="Eugene Pasyuk" userId="a69d0722-5490-47f1-9c00-0f3c884b747c" providerId="ADAL" clId="{B2E00778-725B-4DFB-AFFE-1D295E7F2A10}" dt="2023-10-17T02:01:18.469" v="629" actId="700"/>
          <ac:spMkLst>
            <pc:docMk/>
            <pc:sldMk cId="0" sldId="324"/>
            <ac:spMk id="143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18.469" v="629" actId="700"/>
          <ac:spMkLst>
            <pc:docMk/>
            <pc:sldMk cId="0" sldId="324"/>
            <ac:spMk id="144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18.469" v="629" actId="700"/>
          <ac:spMkLst>
            <pc:docMk/>
            <pc:sldMk cId="0" sldId="324"/>
            <ac:spMk id="145" creationId="{00000000-0000-0000-0000-000000000000}"/>
          </ac:spMkLst>
        </pc:spChg>
      </pc:sldChg>
      <pc:sldChg chg="modSp mod">
        <pc:chgData name="Eugene Pasyuk" userId="a69d0722-5490-47f1-9c00-0f3c884b747c" providerId="ADAL" clId="{B2E00778-725B-4DFB-AFFE-1D295E7F2A10}" dt="2023-10-17T01:53:04.900" v="614" actId="27636"/>
        <pc:sldMkLst>
          <pc:docMk/>
          <pc:sldMk cId="0" sldId="325"/>
        </pc:sldMkLst>
        <pc:spChg chg="mod">
          <ac:chgData name="Eugene Pasyuk" userId="a69d0722-5490-47f1-9c00-0f3c884b747c" providerId="ADAL" clId="{B2E00778-725B-4DFB-AFFE-1D295E7F2A10}" dt="2023-10-17T01:53:04.900" v="614" actId="27636"/>
          <ac:spMkLst>
            <pc:docMk/>
            <pc:sldMk cId="0" sldId="325"/>
            <ac:spMk id="160" creationId="{00000000-0000-0000-0000-000000000000}"/>
          </ac:spMkLst>
        </pc:spChg>
      </pc:sldChg>
      <pc:sldChg chg="modSp mod modClrScheme chgLayout">
        <pc:chgData name="Eugene Pasyuk" userId="a69d0722-5490-47f1-9c00-0f3c884b747c" providerId="ADAL" clId="{B2E00778-725B-4DFB-AFFE-1D295E7F2A10}" dt="2023-10-17T02:01:52.299" v="630" actId="700"/>
        <pc:sldMkLst>
          <pc:docMk/>
          <pc:sldMk cId="0" sldId="327"/>
        </pc:sldMkLst>
        <pc:spChg chg="mod ord">
          <ac:chgData name="Eugene Pasyuk" userId="a69d0722-5490-47f1-9c00-0f3c884b747c" providerId="ADAL" clId="{B2E00778-725B-4DFB-AFFE-1D295E7F2A10}" dt="2023-10-17T02:01:52.299" v="630" actId="700"/>
          <ac:spMkLst>
            <pc:docMk/>
            <pc:sldMk cId="0" sldId="327"/>
            <ac:spMk id="170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52.299" v="630" actId="700"/>
          <ac:spMkLst>
            <pc:docMk/>
            <pc:sldMk cId="0" sldId="327"/>
            <ac:spMk id="171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52.299" v="630" actId="700"/>
          <ac:spMkLst>
            <pc:docMk/>
            <pc:sldMk cId="0" sldId="327"/>
            <ac:spMk id="172" creationId="{00000000-0000-0000-0000-000000000000}"/>
          </ac:spMkLst>
        </pc:spChg>
      </pc:sldChg>
      <pc:sldChg chg="modSp add mod modClrScheme chgLayout">
        <pc:chgData name="Eugene Pasyuk" userId="a69d0722-5490-47f1-9c00-0f3c884b747c" providerId="ADAL" clId="{B2E00778-725B-4DFB-AFFE-1D295E7F2A10}" dt="2023-10-18T01:22:13.310" v="1247" actId="1076"/>
        <pc:sldMkLst>
          <pc:docMk/>
          <pc:sldMk cId="1523299487" sldId="330"/>
        </pc:sldMkLst>
        <pc:spChg chg="mod ord">
          <ac:chgData name="Eugene Pasyuk" userId="a69d0722-5490-47f1-9c00-0f3c884b747c" providerId="ADAL" clId="{B2E00778-725B-4DFB-AFFE-1D295E7F2A10}" dt="2023-10-17T02:06:51.089" v="652" actId="700"/>
          <ac:spMkLst>
            <pc:docMk/>
            <pc:sldMk cId="1523299487" sldId="330"/>
            <ac:spMk id="2" creationId="{8374C98C-9707-FE3A-DE92-9A941D73896D}"/>
          </ac:spMkLst>
        </pc:spChg>
        <pc:spChg chg="mod ord">
          <ac:chgData name="Eugene Pasyuk" userId="a69d0722-5490-47f1-9c00-0f3c884b747c" providerId="ADAL" clId="{B2E00778-725B-4DFB-AFFE-1D295E7F2A10}" dt="2023-10-17T02:06:51.089" v="652" actId="700"/>
          <ac:spMkLst>
            <pc:docMk/>
            <pc:sldMk cId="1523299487" sldId="330"/>
            <ac:spMk id="3" creationId="{0553D1B5-FBD0-E22C-456F-6CAD4694DA38}"/>
          </ac:spMkLst>
        </pc:spChg>
        <pc:spChg chg="mod">
          <ac:chgData name="Eugene Pasyuk" userId="a69d0722-5490-47f1-9c00-0f3c884b747c" providerId="ADAL" clId="{B2E00778-725B-4DFB-AFFE-1D295E7F2A10}" dt="2023-10-18T01:22:13.310" v="1247" actId="1076"/>
          <ac:spMkLst>
            <pc:docMk/>
            <pc:sldMk cId="1523299487" sldId="330"/>
            <ac:spMk id="4" creationId="{035FA48B-2813-909C-F4BF-8BD616E3CE21}"/>
          </ac:spMkLst>
        </pc:spChg>
      </pc:sldChg>
      <pc:sldChg chg="addSp modSp add mod modClrScheme chgLayout">
        <pc:chgData name="Eugene Pasyuk" userId="a69d0722-5490-47f1-9c00-0f3c884b747c" providerId="ADAL" clId="{B2E00778-725B-4DFB-AFFE-1D295E7F2A10}" dt="2023-10-17T12:46:29.153" v="874" actId="20577"/>
        <pc:sldMkLst>
          <pc:docMk/>
          <pc:sldMk cId="4220440496" sldId="331"/>
        </pc:sldMkLst>
        <pc:spChg chg="add mod ord">
          <ac:chgData name="Eugene Pasyuk" userId="a69d0722-5490-47f1-9c00-0f3c884b747c" providerId="ADAL" clId="{B2E00778-725B-4DFB-AFFE-1D295E7F2A10}" dt="2023-10-17T12:46:29.153" v="874" actId="20577"/>
          <ac:spMkLst>
            <pc:docMk/>
            <pc:sldMk cId="4220440496" sldId="331"/>
            <ac:spMk id="2" creationId="{ECB110CA-43ED-C9E4-2421-3B21847E3EA2}"/>
          </ac:spMkLst>
        </pc:spChg>
        <pc:spChg chg="mod">
          <ac:chgData name="Eugene Pasyuk" userId="a69d0722-5490-47f1-9c00-0f3c884b747c" providerId="ADAL" clId="{B2E00778-725B-4DFB-AFFE-1D295E7F2A10}" dt="2023-10-17T02:07:56.078" v="659" actId="1076"/>
          <ac:spMkLst>
            <pc:docMk/>
            <pc:sldMk cId="4220440496" sldId="331"/>
            <ac:spMk id="8" creationId="{1DA51228-F4C5-AD76-FA36-82AA3E52101B}"/>
          </ac:spMkLst>
        </pc:spChg>
        <pc:picChg chg="mod ord">
          <ac:chgData name="Eugene Pasyuk" userId="a69d0722-5490-47f1-9c00-0f3c884b747c" providerId="ADAL" clId="{B2E00778-725B-4DFB-AFFE-1D295E7F2A10}" dt="2023-10-17T12:44:07.455" v="860" actId="1076"/>
          <ac:picMkLst>
            <pc:docMk/>
            <pc:sldMk cId="4220440496" sldId="331"/>
            <ac:picMk id="5" creationId="{87DD939F-2123-BD1A-F5D8-6C94B9A4EE1A}"/>
          </ac:picMkLst>
        </pc:picChg>
      </pc:sldChg>
      <pc:sldChg chg="modSp add mod ord modClrScheme chgLayout">
        <pc:chgData name="Eugene Pasyuk" userId="a69d0722-5490-47f1-9c00-0f3c884b747c" providerId="ADAL" clId="{B2E00778-725B-4DFB-AFFE-1D295E7F2A10}" dt="2023-10-18T01:22:36.593" v="1248" actId="1076"/>
        <pc:sldMkLst>
          <pc:docMk/>
          <pc:sldMk cId="897286251" sldId="332"/>
        </pc:sldMkLst>
        <pc:spChg chg="mod ord">
          <ac:chgData name="Eugene Pasyuk" userId="a69d0722-5490-47f1-9c00-0f3c884b747c" providerId="ADAL" clId="{B2E00778-725B-4DFB-AFFE-1D295E7F2A10}" dt="2023-10-17T02:07:13.241" v="654" actId="700"/>
          <ac:spMkLst>
            <pc:docMk/>
            <pc:sldMk cId="897286251" sldId="332"/>
            <ac:spMk id="2" creationId="{27C966F3-2AF2-7167-D16B-B50FE01B0818}"/>
          </ac:spMkLst>
        </pc:spChg>
        <pc:spChg chg="mod">
          <ac:chgData name="Eugene Pasyuk" userId="a69d0722-5490-47f1-9c00-0f3c884b747c" providerId="ADAL" clId="{B2E00778-725B-4DFB-AFFE-1D295E7F2A10}" dt="2023-10-17T12:43:50.666" v="859" actId="1076"/>
          <ac:spMkLst>
            <pc:docMk/>
            <pc:sldMk cId="897286251" sldId="332"/>
            <ac:spMk id="6" creationId="{955192BC-67CE-3D19-15E0-A64559F2B3D3}"/>
          </ac:spMkLst>
        </pc:spChg>
        <pc:spChg chg="mod">
          <ac:chgData name="Eugene Pasyuk" userId="a69d0722-5490-47f1-9c00-0f3c884b747c" providerId="ADAL" clId="{B2E00778-725B-4DFB-AFFE-1D295E7F2A10}" dt="2023-10-17T02:07:21.936" v="655" actId="1076"/>
          <ac:spMkLst>
            <pc:docMk/>
            <pc:sldMk cId="897286251" sldId="332"/>
            <ac:spMk id="7" creationId="{6C45E48F-DDFF-C3F6-BB47-5C8BC0C3A110}"/>
          </ac:spMkLst>
        </pc:spChg>
        <pc:picChg chg="mod ord">
          <ac:chgData name="Eugene Pasyuk" userId="a69d0722-5490-47f1-9c00-0f3c884b747c" providerId="ADAL" clId="{B2E00778-725B-4DFB-AFFE-1D295E7F2A10}" dt="2023-10-18T01:22:36.593" v="1248" actId="1076"/>
          <ac:picMkLst>
            <pc:docMk/>
            <pc:sldMk cId="897286251" sldId="332"/>
            <ac:picMk id="5" creationId="{83A58741-B684-775E-6939-21E8493FC5FB}"/>
          </ac:picMkLst>
        </pc:picChg>
      </pc:sldChg>
      <pc:sldChg chg="modSp add mod modClrScheme chgLayout">
        <pc:chgData name="Eugene Pasyuk" userId="a69d0722-5490-47f1-9c00-0f3c884b747c" providerId="ADAL" clId="{B2E00778-725B-4DFB-AFFE-1D295E7F2A10}" dt="2023-10-17T02:08:19.421" v="661" actId="1076"/>
        <pc:sldMkLst>
          <pc:docMk/>
          <pc:sldMk cId="3837180832" sldId="333"/>
        </pc:sldMkLst>
        <pc:spChg chg="mod ord">
          <ac:chgData name="Eugene Pasyuk" userId="a69d0722-5490-47f1-9c00-0f3c884b747c" providerId="ADAL" clId="{B2E00778-725B-4DFB-AFFE-1D295E7F2A10}" dt="2023-10-17T02:08:11.928" v="660" actId="700"/>
          <ac:spMkLst>
            <pc:docMk/>
            <pc:sldMk cId="3837180832" sldId="333"/>
            <ac:spMk id="2" creationId="{0250523D-2E2E-F2DF-123A-BE2B2337C89C}"/>
          </ac:spMkLst>
        </pc:spChg>
        <pc:spChg chg="mod ord">
          <ac:chgData name="Eugene Pasyuk" userId="a69d0722-5490-47f1-9c00-0f3c884b747c" providerId="ADAL" clId="{B2E00778-725B-4DFB-AFFE-1D295E7F2A10}" dt="2023-10-17T02:08:11.928" v="660" actId="700"/>
          <ac:spMkLst>
            <pc:docMk/>
            <pc:sldMk cId="3837180832" sldId="333"/>
            <ac:spMk id="3" creationId="{1DC9F13D-BDB9-6D9D-48A7-14EA422DC1A6}"/>
          </ac:spMkLst>
        </pc:spChg>
        <pc:spChg chg="mod">
          <ac:chgData name="Eugene Pasyuk" userId="a69d0722-5490-47f1-9c00-0f3c884b747c" providerId="ADAL" clId="{B2E00778-725B-4DFB-AFFE-1D295E7F2A10}" dt="2023-10-17T02:08:19.421" v="661" actId="1076"/>
          <ac:spMkLst>
            <pc:docMk/>
            <pc:sldMk cId="3837180832" sldId="333"/>
            <ac:spMk id="4" creationId="{EFC35C68-3EE2-641F-187F-6D7C7AC70206}"/>
          </ac:spMkLst>
        </pc:spChg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1502374186" sldId="334"/>
        </pc:sldMkLst>
      </pc:sldChg>
      <pc:sldChg chg="addSp delSp modSp new mod modClrScheme chgLayout">
        <pc:chgData name="Eugene Pasyuk" userId="a69d0722-5490-47f1-9c00-0f3c884b747c" providerId="ADAL" clId="{B2E00778-725B-4DFB-AFFE-1D295E7F2A10}" dt="2023-10-18T01:29:28.352" v="1262" actId="1076"/>
        <pc:sldMkLst>
          <pc:docMk/>
          <pc:sldMk cId="3836202419" sldId="334"/>
        </pc:sldMkLst>
        <pc:spChg chg="del 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2" creationId="{86570962-AE8B-CFC5-7D9C-906FD680D1F5}"/>
          </ac:spMkLst>
        </pc:spChg>
        <pc:spChg chg="del 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3" creationId="{08840A82-5063-9E96-8DB2-5484F6E6D485}"/>
          </ac:spMkLst>
        </pc:spChg>
        <pc:spChg chg="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4" creationId="{82128473-A15C-5F24-1D12-F4CBD31646F1}"/>
          </ac:spMkLst>
        </pc:spChg>
        <pc:spChg chg="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5" creationId="{DF3690DA-5C45-F8A5-1E8B-3731742E38BB}"/>
          </ac:spMkLst>
        </pc:spChg>
        <pc:spChg chg="add mod ord">
          <ac:chgData name="Eugene Pasyuk" userId="a69d0722-5490-47f1-9c00-0f3c884b747c" providerId="ADAL" clId="{B2E00778-725B-4DFB-AFFE-1D295E7F2A10}" dt="2023-10-18T01:06:40.113" v="1233" actId="20577"/>
          <ac:spMkLst>
            <pc:docMk/>
            <pc:sldMk cId="3836202419" sldId="334"/>
            <ac:spMk id="6" creationId="{0EE0305F-B512-DD48-28CC-8C518885DFB4}"/>
          </ac:spMkLst>
        </pc:spChg>
        <pc:spChg chg="add mod ord">
          <ac:chgData name="Eugene Pasyuk" userId="a69d0722-5490-47f1-9c00-0f3c884b747c" providerId="ADAL" clId="{B2E00778-725B-4DFB-AFFE-1D295E7F2A10}" dt="2023-10-18T01:29:28.352" v="1262" actId="1076"/>
          <ac:spMkLst>
            <pc:docMk/>
            <pc:sldMk cId="3836202419" sldId="334"/>
            <ac:spMk id="7" creationId="{D05B2793-2BFE-A4A8-3C3B-A5C08BAB74E9}"/>
          </ac:spMkLst>
        </pc:spChg>
        <pc:picChg chg="add mod">
          <ac:chgData name="Eugene Pasyuk" userId="a69d0722-5490-47f1-9c00-0f3c884b747c" providerId="ADAL" clId="{B2E00778-725B-4DFB-AFFE-1D295E7F2A10}" dt="2023-10-18T01:25:07.200" v="1258" actId="1076"/>
          <ac:picMkLst>
            <pc:docMk/>
            <pc:sldMk cId="3836202419" sldId="334"/>
            <ac:picMk id="1026" creationId="{399ADB71-81F6-E85B-A89C-AB1885619752}"/>
          </ac:picMkLst>
        </pc:picChg>
        <pc:cxnChg chg="add del mod">
          <ac:chgData name="Eugene Pasyuk" userId="a69d0722-5490-47f1-9c00-0f3c884b747c" providerId="ADAL" clId="{B2E00778-725B-4DFB-AFFE-1D295E7F2A10}" dt="2023-10-18T00:49:04.598" v="1052" actId="478"/>
          <ac:cxnSpMkLst>
            <pc:docMk/>
            <pc:sldMk cId="3836202419" sldId="334"/>
            <ac:cxnSpMk id="2" creationId="{462071D2-A4E5-8552-F5FF-247FFE729812}"/>
          </ac:cxnSpMkLst>
        </pc:cxnChg>
      </pc:sldChg>
      <pc:sldChg chg="modSp mod">
        <pc:chgData name="Eugene Pasyuk" userId="a69d0722-5490-47f1-9c00-0f3c884b747c" providerId="ADAL" clId="{B2E00778-725B-4DFB-AFFE-1D295E7F2A10}" dt="2023-10-18T00:42:03.747" v="1034" actId="20577"/>
        <pc:sldMkLst>
          <pc:docMk/>
          <pc:sldMk cId="839877866" sldId="335"/>
        </pc:sldMkLst>
        <pc:spChg chg="mod">
          <ac:chgData name="Eugene Pasyuk" userId="a69d0722-5490-47f1-9c00-0f3c884b747c" providerId="ADAL" clId="{B2E00778-725B-4DFB-AFFE-1D295E7F2A10}" dt="2023-10-18T00:42:03.747" v="1034" actId="20577"/>
          <ac:spMkLst>
            <pc:docMk/>
            <pc:sldMk cId="839877866" sldId="335"/>
            <ac:spMk id="5" creationId="{C405CA67-25E8-7698-81E3-9101565A11EC}"/>
          </ac:spMkLst>
        </pc:spChg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3150492074" sldId="335"/>
        </pc:sldMkLst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87251799" sldId="336"/>
        </pc:sldMkLst>
      </pc:sldChg>
      <pc:sldChg chg="new mod modShow">
        <pc:chgData name="Eugene Pasyuk" userId="a69d0722-5490-47f1-9c00-0f3c884b747c" providerId="ADAL" clId="{B2E00778-725B-4DFB-AFFE-1D295E7F2A10}" dt="2023-10-18T00:55:53.419" v="1075" actId="729"/>
        <pc:sldMkLst>
          <pc:docMk/>
          <pc:sldMk cId="257302757" sldId="336"/>
        </pc:sldMkLst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3077118975" sldId="337"/>
        </pc:sldMkLst>
      </pc:sldChg>
      <pc:sldChg chg="addSp modSp mod modClrScheme chgLayout">
        <pc:chgData name="Eugene Pasyuk" userId="a69d0722-5490-47f1-9c00-0f3c884b747c" providerId="ADAL" clId="{B2E00778-725B-4DFB-AFFE-1D295E7F2A10}" dt="2023-10-18T01:23:24.547" v="1255" actId="1076"/>
        <pc:sldMkLst>
          <pc:docMk/>
          <pc:sldMk cId="3698404358" sldId="337"/>
        </pc:sldMkLst>
        <pc:spChg chg="add mod ord">
          <ac:chgData name="Eugene Pasyuk" userId="a69d0722-5490-47f1-9c00-0f3c884b747c" providerId="ADAL" clId="{B2E00778-725B-4DFB-AFFE-1D295E7F2A10}" dt="2023-10-17T23:48:54.250" v="966" actId="20577"/>
          <ac:spMkLst>
            <pc:docMk/>
            <pc:sldMk cId="3698404358" sldId="337"/>
            <ac:spMk id="2" creationId="{B8B6CD01-4DBA-E98B-023D-E8116593723B}"/>
          </ac:spMkLst>
        </pc:spChg>
        <pc:spChg chg="mod">
          <ac:chgData name="Eugene Pasyuk" userId="a69d0722-5490-47f1-9c00-0f3c884b747c" providerId="ADAL" clId="{B2E00778-725B-4DFB-AFFE-1D295E7F2A10}" dt="2023-10-18T01:23:21.361" v="1254" actId="1076"/>
          <ac:spMkLst>
            <pc:docMk/>
            <pc:sldMk cId="3698404358" sldId="337"/>
            <ac:spMk id="6" creationId="{03D4D593-9912-79F3-9F7E-C6EB56AF831E}"/>
          </ac:spMkLst>
        </pc:spChg>
        <pc:spChg chg="mod">
          <ac:chgData name="Eugene Pasyuk" userId="a69d0722-5490-47f1-9c00-0f3c884b747c" providerId="ADAL" clId="{B2E00778-725B-4DFB-AFFE-1D295E7F2A10}" dt="2023-10-17T23:49:06.701" v="968" actId="1076"/>
          <ac:spMkLst>
            <pc:docMk/>
            <pc:sldMk cId="3698404358" sldId="337"/>
            <ac:spMk id="7" creationId="{2F3F4395-3672-661D-0B77-464A58B43C9D}"/>
          </ac:spMkLst>
        </pc:spChg>
        <pc:spChg chg="mod">
          <ac:chgData name="Eugene Pasyuk" userId="a69d0722-5490-47f1-9c00-0f3c884b747c" providerId="ADAL" clId="{B2E00778-725B-4DFB-AFFE-1D295E7F2A10}" dt="2023-10-17T23:49:01.819" v="967" actId="1076"/>
          <ac:spMkLst>
            <pc:docMk/>
            <pc:sldMk cId="3698404358" sldId="337"/>
            <ac:spMk id="8" creationId="{50EE3147-A452-691E-62E8-AFF85489D55D}"/>
          </ac:spMkLst>
        </pc:spChg>
        <pc:spChg chg="add mod">
          <ac:chgData name="Eugene Pasyuk" userId="a69d0722-5490-47f1-9c00-0f3c884b747c" providerId="ADAL" clId="{B2E00778-725B-4DFB-AFFE-1D295E7F2A10}" dt="2023-10-18T01:23:24.547" v="1255" actId="1076"/>
          <ac:spMkLst>
            <pc:docMk/>
            <pc:sldMk cId="3698404358" sldId="337"/>
            <ac:spMk id="10" creationId="{7C7C2F38-6352-3F1E-29B6-F0FBB7B23B51}"/>
          </ac:spMkLst>
        </pc:spChg>
        <pc:picChg chg="mod">
          <ac:chgData name="Eugene Pasyuk" userId="a69d0722-5490-47f1-9c00-0f3c884b747c" providerId="ADAL" clId="{B2E00778-725B-4DFB-AFFE-1D295E7F2A10}" dt="2023-10-18T01:23:12.291" v="1252" actId="1076"/>
          <ac:picMkLst>
            <pc:docMk/>
            <pc:sldMk cId="3698404358" sldId="337"/>
            <ac:picMk id="5" creationId="{69083BC6-6FB7-7345-53DA-624F95DC2A08}"/>
          </ac:picMkLst>
        </pc:picChg>
      </pc:sldChg>
      <pc:sldChg chg="add mod ord modShow">
        <pc:chgData name="Eugene Pasyuk" userId="a69d0722-5490-47f1-9c00-0f3c884b747c" providerId="ADAL" clId="{B2E00778-725B-4DFB-AFFE-1D295E7F2A10}" dt="2023-10-18T00:37:38.754" v="986" actId="729"/>
        <pc:sldMkLst>
          <pc:docMk/>
          <pc:sldMk cId="548158763" sldId="338"/>
        </pc:sldMkLst>
      </pc:sldChg>
      <pc:sldMasterChg chg="del delSldLayout">
        <pc:chgData name="Eugene Pasyuk" userId="a69d0722-5490-47f1-9c00-0f3c884b747c" providerId="ADAL" clId="{B2E00778-725B-4DFB-AFFE-1D295E7F2A10}" dt="2023-10-16T22:36:36.127" v="77" actId="700"/>
        <pc:sldMasterMkLst>
          <pc:docMk/>
          <pc:sldMasterMk cId="1977051970" sldId="2147483684"/>
        </pc:sldMasterMkLst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347818731" sldId="2147483685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1520481170" sldId="2147483686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42715360" sldId="2147483687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3296238272" sldId="2147483688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921905044" sldId="2147483689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748501360" sldId="2147483690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411670195" sldId="2147483691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1203274879" sldId="2147483692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719696524" sldId="2147483693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1552591134" sldId="2147483694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301939810" sldId="2147483695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705229211" sldId="2147483696"/>
          </pc:sldLayoutMkLst>
        </pc:sldLayoutChg>
      </pc:sldMasterChg>
    </pc:docChg>
  </pc:docChgLst>
  <pc:docChgLst>
    <pc:chgData name="Eugene Pasyuk" userId="S::pasyuk@jlab.org::a69d0722-5490-47f1-9c00-0f3c884b747c" providerId="AD" clId="Web-{4D1DF533-E191-7601-E961-5959E620A6D0}"/>
    <pc:docChg chg="sldOrd">
      <pc:chgData name="Eugene Pasyuk" userId="S::pasyuk@jlab.org::a69d0722-5490-47f1-9c00-0f3c884b747c" providerId="AD" clId="Web-{4D1DF533-E191-7601-E961-5959E620A6D0}" dt="2023-10-17T15:18:16.744" v="2"/>
      <pc:docMkLst>
        <pc:docMk/>
      </pc:docMkLst>
      <pc:sldChg chg="ord">
        <pc:chgData name="Eugene Pasyuk" userId="S::pasyuk@jlab.org::a69d0722-5490-47f1-9c00-0f3c884b747c" providerId="AD" clId="Web-{4D1DF533-E191-7601-E961-5959E620A6D0}" dt="2023-10-17T15:13:05.709" v="0"/>
        <pc:sldMkLst>
          <pc:docMk/>
          <pc:sldMk cId="1759891991" sldId="313"/>
        </pc:sldMkLst>
      </pc:sldChg>
      <pc:sldChg chg="ord">
        <pc:chgData name="Eugene Pasyuk" userId="S::pasyuk@jlab.org::a69d0722-5490-47f1-9c00-0f3c884b747c" providerId="AD" clId="Web-{4D1DF533-E191-7601-E961-5959E620A6D0}" dt="2023-10-17T15:18:16.744" v="2"/>
        <pc:sldMkLst>
          <pc:docMk/>
          <pc:sldMk cId="0" sldId="326"/>
        </pc:sldMkLst>
      </pc:sldChg>
    </pc:docChg>
  </pc:docChgLst>
  <pc:docChgLst>
    <pc:chgData name="Eugene Pasyuk" userId="a69d0722-5490-47f1-9c00-0f3c884b747c" providerId="ADAL" clId="{A3AC05BF-1538-CD48-A17D-D57FE258935F}"/>
    <pc:docChg chg="undo custSel modSld sldOrd">
      <pc:chgData name="Eugene Pasyuk" userId="a69d0722-5490-47f1-9c00-0f3c884b747c" providerId="ADAL" clId="{A3AC05BF-1538-CD48-A17D-D57FE258935F}" dt="2023-10-17T16:31:30.382" v="258" actId="20577"/>
      <pc:docMkLst>
        <pc:docMk/>
      </pc:docMkLst>
      <pc:sldChg chg="ord">
        <pc:chgData name="Eugene Pasyuk" userId="a69d0722-5490-47f1-9c00-0f3c884b747c" providerId="ADAL" clId="{A3AC05BF-1538-CD48-A17D-D57FE258935F}" dt="2023-10-17T16:17:06.558" v="172" actId="20578"/>
        <pc:sldMkLst>
          <pc:docMk/>
          <pc:sldMk cId="42402863" sldId="258"/>
        </pc:sldMkLst>
      </pc:sldChg>
      <pc:sldChg chg="modSp mod">
        <pc:chgData name="Eugene Pasyuk" userId="a69d0722-5490-47f1-9c00-0f3c884b747c" providerId="ADAL" clId="{A3AC05BF-1538-CD48-A17D-D57FE258935F}" dt="2023-10-17T16:31:30.382" v="258" actId="20577"/>
        <pc:sldMkLst>
          <pc:docMk/>
          <pc:sldMk cId="1565408673" sldId="260"/>
        </pc:sldMkLst>
        <pc:spChg chg="mod">
          <ac:chgData name="Eugene Pasyuk" userId="a69d0722-5490-47f1-9c00-0f3c884b747c" providerId="ADAL" clId="{A3AC05BF-1538-CD48-A17D-D57FE258935F}" dt="2023-10-17T16:31:30.382" v="258" actId="20577"/>
          <ac:spMkLst>
            <pc:docMk/>
            <pc:sldMk cId="1565408673" sldId="260"/>
            <ac:spMk id="2" creationId="{00000000-0000-0000-0000-000000000000}"/>
          </ac:spMkLst>
        </pc:spChg>
      </pc:sldChg>
      <pc:sldChg chg="ord">
        <pc:chgData name="Eugene Pasyuk" userId="a69d0722-5490-47f1-9c00-0f3c884b747c" providerId="ADAL" clId="{A3AC05BF-1538-CD48-A17D-D57FE258935F}" dt="2023-10-17T16:17:08.717" v="173" actId="20578"/>
        <pc:sldMkLst>
          <pc:docMk/>
          <pc:sldMk cId="567467451" sldId="262"/>
        </pc:sldMkLst>
      </pc:sldChg>
      <pc:sldChg chg="delSp modSp mod">
        <pc:chgData name="Eugene Pasyuk" userId="a69d0722-5490-47f1-9c00-0f3c884b747c" providerId="ADAL" clId="{A3AC05BF-1538-CD48-A17D-D57FE258935F}" dt="2023-10-17T16:27:00.809" v="235" actId="1076"/>
        <pc:sldMkLst>
          <pc:docMk/>
          <pc:sldMk cId="2996804755" sldId="282"/>
        </pc:sldMkLst>
        <pc:spChg chg="mod">
          <ac:chgData name="Eugene Pasyuk" userId="a69d0722-5490-47f1-9c00-0f3c884b747c" providerId="ADAL" clId="{A3AC05BF-1538-CD48-A17D-D57FE258935F}" dt="2023-10-17T16:27:00.809" v="235" actId="1076"/>
          <ac:spMkLst>
            <pc:docMk/>
            <pc:sldMk cId="2996804755" sldId="282"/>
            <ac:spMk id="272" creationId="{00000000-0000-0000-0000-000000000000}"/>
          </ac:spMkLst>
        </pc:spChg>
        <pc:spChg chg="del">
          <ac:chgData name="Eugene Pasyuk" userId="a69d0722-5490-47f1-9c00-0f3c884b747c" providerId="ADAL" clId="{A3AC05BF-1538-CD48-A17D-D57FE258935F}" dt="2023-10-17T16:20:25.269" v="205" actId="478"/>
          <ac:spMkLst>
            <pc:docMk/>
            <pc:sldMk cId="2996804755" sldId="282"/>
            <ac:spMk id="273" creationId="{00000000-0000-0000-0000-000000000000}"/>
          </ac:spMkLst>
        </pc:spChg>
      </pc:sldChg>
      <pc:sldChg chg="modSp mod">
        <pc:chgData name="Eugene Pasyuk" userId="a69d0722-5490-47f1-9c00-0f3c884b747c" providerId="ADAL" clId="{A3AC05BF-1538-CD48-A17D-D57FE258935F}" dt="2023-10-17T14:15:37.180" v="130" actId="1076"/>
        <pc:sldMkLst>
          <pc:docMk/>
          <pc:sldMk cId="2157521514" sldId="297"/>
        </pc:sldMkLst>
        <pc:spChg chg="mod">
          <ac:chgData name="Eugene Pasyuk" userId="a69d0722-5490-47f1-9c00-0f3c884b747c" providerId="ADAL" clId="{A3AC05BF-1538-CD48-A17D-D57FE258935F}" dt="2023-10-17T14:15:37.180" v="130" actId="1076"/>
          <ac:spMkLst>
            <pc:docMk/>
            <pc:sldMk cId="2157521514" sldId="297"/>
            <ac:spMk id="7" creationId="{B02CDF4E-A67E-047B-3ABB-625F48E4FD07}"/>
          </ac:spMkLst>
        </pc:spChg>
      </pc:sldChg>
      <pc:sldChg chg="ord">
        <pc:chgData name="Eugene Pasyuk" userId="a69d0722-5490-47f1-9c00-0f3c884b747c" providerId="ADAL" clId="{A3AC05BF-1538-CD48-A17D-D57FE258935F}" dt="2023-10-17T16:16:59.133" v="170" actId="20578"/>
        <pc:sldMkLst>
          <pc:docMk/>
          <pc:sldMk cId="803512612" sldId="314"/>
        </pc:sldMkLst>
      </pc:sldChg>
      <pc:sldChg chg="modSp mod ord">
        <pc:chgData name="Eugene Pasyuk" userId="a69d0722-5490-47f1-9c00-0f3c884b747c" providerId="ADAL" clId="{A3AC05BF-1538-CD48-A17D-D57FE258935F}" dt="2023-10-17T16:30:21.580" v="256" actId="27636"/>
        <pc:sldMkLst>
          <pc:docMk/>
          <pc:sldMk cId="3836202419" sldId="334"/>
        </pc:sldMkLst>
        <pc:spChg chg="mod">
          <ac:chgData name="Eugene Pasyuk" userId="a69d0722-5490-47f1-9c00-0f3c884b747c" providerId="ADAL" clId="{A3AC05BF-1538-CD48-A17D-D57FE258935F}" dt="2023-10-17T16:30:21.580" v="256" actId="27636"/>
          <ac:spMkLst>
            <pc:docMk/>
            <pc:sldMk cId="3836202419" sldId="334"/>
            <ac:spMk id="7" creationId="{D05B2793-2BFE-A4A8-3C3B-A5C08BAB74E9}"/>
          </ac:spMkLst>
        </pc:spChg>
      </pc:sldChg>
      <pc:sldChg chg="modSp mod">
        <pc:chgData name="Eugene Pasyuk" userId="a69d0722-5490-47f1-9c00-0f3c884b747c" providerId="ADAL" clId="{A3AC05BF-1538-CD48-A17D-D57FE258935F}" dt="2023-10-17T16:16:22.985" v="166" actId="20577"/>
        <pc:sldMkLst>
          <pc:docMk/>
          <pc:sldMk cId="839877866" sldId="335"/>
        </pc:sldMkLst>
        <pc:spChg chg="mod">
          <ac:chgData name="Eugene Pasyuk" userId="a69d0722-5490-47f1-9c00-0f3c884b747c" providerId="ADAL" clId="{A3AC05BF-1538-CD48-A17D-D57FE258935F}" dt="2023-10-17T14:11:59.425" v="128" actId="20577"/>
          <ac:spMkLst>
            <pc:docMk/>
            <pc:sldMk cId="839877866" sldId="335"/>
            <ac:spMk id="2" creationId="{16027F40-D3A9-5D5B-C7CF-C3D86B5ED3EC}"/>
          </ac:spMkLst>
        </pc:spChg>
        <pc:spChg chg="mod">
          <ac:chgData name="Eugene Pasyuk" userId="a69d0722-5490-47f1-9c00-0f3c884b747c" providerId="ADAL" clId="{A3AC05BF-1538-CD48-A17D-D57FE258935F}" dt="2023-10-17T16:16:22.985" v="166" actId="20577"/>
          <ac:spMkLst>
            <pc:docMk/>
            <pc:sldMk cId="839877866" sldId="335"/>
            <ac:spMk id="5" creationId="{C405CA67-25E8-7698-81E3-9101565A11EC}"/>
          </ac:spMkLst>
        </pc:spChg>
      </pc:sldChg>
    </pc:docChg>
  </pc:docChgLst>
  <pc:docChgLst>
    <pc:chgData name="Eugene Pasyuk" userId="S::pasyuk@jlab.org::a69d0722-5490-47f1-9c00-0f3c884b747c" providerId="AD" clId="Web-{1248F80A-06B7-6C80-02E5-069970BECD00}"/>
    <pc:docChg chg="sldOrd">
      <pc:chgData name="Eugene Pasyuk" userId="S::pasyuk@jlab.org::a69d0722-5490-47f1-9c00-0f3c884b747c" providerId="AD" clId="Web-{1248F80A-06B7-6C80-02E5-069970BECD00}" dt="2023-10-17T02:20:33.679" v="0"/>
      <pc:docMkLst>
        <pc:docMk/>
      </pc:docMkLst>
      <pc:sldChg chg="ord">
        <pc:chgData name="Eugene Pasyuk" userId="S::pasyuk@jlab.org::a69d0722-5490-47f1-9c00-0f3c884b747c" providerId="AD" clId="Web-{1248F80A-06B7-6C80-02E5-069970BECD00}" dt="2023-10-17T02:20:33.679" v="0"/>
        <pc:sldMkLst>
          <pc:docMk/>
          <pc:sldMk cId="170973032" sldId="312"/>
        </pc:sldMkLst>
      </pc:sldChg>
    </pc:docChg>
  </pc:docChgLst>
  <pc:docChgLst>
    <pc:chgData name="Eugene Pasyuk" userId="S::pasyuk@jlab.org::a69d0722-5490-47f1-9c00-0f3c884b747c" providerId="AD" clId="Web-{D7D642DC-80D1-295E-F6D9-22D562745BE7}"/>
    <pc:docChg chg="sldOrd">
      <pc:chgData name="Eugene Pasyuk" userId="S::pasyuk@jlab.org::a69d0722-5490-47f1-9c00-0f3c884b747c" providerId="AD" clId="Web-{D7D642DC-80D1-295E-F6D9-22D562745BE7}" dt="2023-10-17T14:51:44.136" v="0"/>
      <pc:docMkLst>
        <pc:docMk/>
      </pc:docMkLst>
      <pc:sldChg chg="ord">
        <pc:chgData name="Eugene Pasyuk" userId="S::pasyuk@jlab.org::a69d0722-5490-47f1-9c00-0f3c884b747c" providerId="AD" clId="Web-{D7D642DC-80D1-295E-F6D9-22D562745BE7}" dt="2023-10-17T14:51:44.136" v="0"/>
        <pc:sldMkLst>
          <pc:docMk/>
          <pc:sldMk cId="170973032" sldId="312"/>
        </pc:sldMkLst>
      </pc:sldChg>
    </pc:docChg>
  </pc:docChgLst>
  <pc:docChgLst>
    <pc:chgData name="Eugene Pasyuk" userId="S::pasyuk@jlab.org::a69d0722-5490-47f1-9c00-0f3c884b747c" providerId="AD" clId="Web-{B9C53D27-00A2-BD04-8211-F8FA5E0F7B76}"/>
    <pc:docChg chg="modSld">
      <pc:chgData name="Eugene Pasyuk" userId="S::pasyuk@jlab.org::a69d0722-5490-47f1-9c00-0f3c884b747c" providerId="AD" clId="Web-{B9C53D27-00A2-BD04-8211-F8FA5E0F7B76}" dt="2023-10-17T13:52:40.483" v="0" actId="1076"/>
      <pc:docMkLst>
        <pc:docMk/>
      </pc:docMkLst>
      <pc:sldChg chg="modSp">
        <pc:chgData name="Eugene Pasyuk" userId="S::pasyuk@jlab.org::a69d0722-5490-47f1-9c00-0f3c884b747c" providerId="AD" clId="Web-{B9C53D27-00A2-BD04-8211-F8FA5E0F7B76}" dt="2023-10-17T13:52:40.483" v="0" actId="1076"/>
        <pc:sldMkLst>
          <pc:docMk/>
          <pc:sldMk cId="3377729393" sldId="322"/>
        </pc:sldMkLst>
        <pc:spChg chg="mod">
          <ac:chgData name="Eugene Pasyuk" userId="S::pasyuk@jlab.org::a69d0722-5490-47f1-9c00-0f3c884b747c" providerId="AD" clId="Web-{B9C53D27-00A2-BD04-8211-F8FA5E0F7B76}" dt="2023-10-17T13:52:40.483" v="0" actId="1076"/>
          <ac:spMkLst>
            <pc:docMk/>
            <pc:sldMk cId="3377729393" sldId="322"/>
            <ac:spMk id="6" creationId="{1749354B-81F5-BB76-115E-68C545A7AF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25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1" y="2807952"/>
            <a:ext cx="4319025" cy="4319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" y="6236540"/>
            <a:ext cx="169420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"/>
            <a:ext cx="10047116" cy="1206715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842" y="1720794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94" y="6510860"/>
            <a:ext cx="408456" cy="274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6" y="6510860"/>
            <a:ext cx="1634247" cy="2743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7575" y="1725954"/>
            <a:ext cx="6104425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21842" y="5126731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11" name="Picture 10" descr="CLAS-color-low.jpg">
            <a:extLst>
              <a:ext uri="{FF2B5EF4-FFF2-40B4-BE49-F238E27FC236}">
                <a16:creationId xmlns:a16="http://schemas.microsoft.com/office/drawing/2014/main" id="{0311E3A9-C82F-044A-BF4F-9C79E282B7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32" y="8999"/>
            <a:ext cx="2223543" cy="118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2166B4-4E26-46E2-84BE-1572F084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4DA3647-0D27-469D-9660-F758E89D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2CD38-25E2-49E5-B590-ED410845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A91664-9D4B-4D32-9270-23D7D3FF2B28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9AA95B-60F5-41F5-A3A8-C3D47F228B2A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LAS-color-low.jpg">
            <a:extLst>
              <a:ext uri="{FF2B5EF4-FFF2-40B4-BE49-F238E27FC236}">
                <a16:creationId xmlns:a16="http://schemas.microsoft.com/office/drawing/2014/main" id="{54BDF24E-EA99-4A7A-9C91-D7BC24111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5CC19-B6D1-2E46-BF99-1AE24E9A1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84AF06-7DDE-4294-B5C4-03998527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313238-D9A7-4357-A1E3-3EA53AD3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A75D9F5-9685-460B-AB39-0CC00073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B143A3-DA4C-4168-9947-7249E923BBDF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E381FE-5346-43EE-8682-FB9CF666243E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16DEC04-4C5D-DD4A-B055-C76FED156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63" y="2833710"/>
            <a:ext cx="4319025" cy="4319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3C7A8-C37E-427D-ACBF-867FC9F163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0" y="6232330"/>
            <a:ext cx="1694201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813699-F867-4B3B-8E8F-A93FB6712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94" y="6510860"/>
            <a:ext cx="408456" cy="274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BFCE20-DA83-40F9-8817-2826E74F9E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6" y="6510860"/>
            <a:ext cx="1634247" cy="274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6277C-FB82-7F4C-64AE-3E1D73C7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09769-BAF6-57E0-BBB0-5385ACE6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90D64-BED2-3AA5-DF0B-F63A4E31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6FC5-4840-D440-946C-40B7E9BD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2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8B31-7B57-64E5-2763-E0B4C15A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69E56-961F-287B-F78D-4E392A38B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2FC1-AB41-D883-F9FD-6E144694D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E251D-7504-64D7-80C1-7B0EBF0A8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409B-FC7F-303B-476C-B1E25C0A7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9959-6248-C81A-0B02-9B5182B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A0EA9-D055-4D59-1B00-F24D8042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96422-793C-7977-3707-EFBF2BF0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6FC5-4840-D440-946C-40B7E9BD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8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E68-E6C1-DC40-969A-CAD1028A8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04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941865"/>
            <a:ext cx="5678109" cy="425858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Here"/>
          <p:cNvSpPr txBox="1">
            <a:spLocks noGrp="1"/>
          </p:cNvSpPr>
          <p:nvPr>
            <p:ph type="title" hasCustomPrompt="1"/>
          </p:nvPr>
        </p:nvSpPr>
        <p:spPr>
          <a:xfrm>
            <a:off x="430970" y="1745943"/>
            <a:ext cx="5414661" cy="3184815"/>
          </a:xfrm>
          <a:prstGeom prst="rect">
            <a:avLst/>
          </a:prstGeom>
        </p:spPr>
        <p:txBody>
          <a:bodyPr anchor="b"/>
          <a:lstStyle>
            <a:lvl1pPr>
              <a:defRPr sz="2933">
                <a:solidFill>
                  <a:srgbClr val="AE0A24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0969" y="700389"/>
            <a:ext cx="11309707" cy="457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</a:lvl1pPr>
            <a:lvl2pPr marL="0" indent="457189">
              <a:lnSpc>
                <a:spcPct val="100000"/>
              </a:lnSpc>
              <a:buSzTx/>
              <a:buFontTx/>
              <a:buNone/>
            </a:lvl2pPr>
            <a:lvl3pPr marL="0" indent="914377">
              <a:lnSpc>
                <a:spcPct val="100000"/>
              </a:lnSpc>
              <a:buSzTx/>
              <a:buFontTx/>
              <a:buNone/>
            </a:lvl3pPr>
            <a:lvl4pPr marL="0" indent="1371566">
              <a:lnSpc>
                <a:spcPct val="100000"/>
              </a:lnSpc>
              <a:buSzTx/>
              <a:buFontTx/>
              <a:buNone/>
            </a:lvl4pPr>
            <a:lvl5pPr marL="0" indent="1828754">
              <a:lnSpc>
                <a:spcPct val="100000"/>
              </a:lnSpc>
              <a:buSzTx/>
              <a:buFontTx/>
              <a:buNone/>
            </a:lvl5pPr>
          </a:lstStyle>
          <a:p>
            <a:r>
              <a:t>Subtitle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6008915" y="1725952"/>
            <a:ext cx="6174620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43181" y="5126729"/>
            <a:ext cx="5402448" cy="420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t>Author</a:t>
            </a:r>
          </a:p>
        </p:txBody>
      </p:sp>
      <p:pic>
        <p:nvPicPr>
          <p:cNvPr id="19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951" y="6387502"/>
            <a:ext cx="1004048" cy="47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0083"/>
            <a:ext cx="2844800" cy="3725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8824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1893" y="1372767"/>
            <a:ext cx="5531708" cy="497498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164992" y="1372767"/>
            <a:ext cx="5531709" cy="21758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5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16732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411894" y="539374"/>
            <a:ext cx="11285837" cy="4874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52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951" y="6387502"/>
            <a:ext cx="1004048" cy="470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9288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15A9124B-3CF4-E987-78A3-768209EBC1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0926" y="-8811"/>
            <a:ext cx="1127310" cy="6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3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LAS-color-low.jpg">
            <a:extLst>
              <a:ext uri="{FF2B5EF4-FFF2-40B4-BE49-F238E27FC236}">
                <a16:creationId xmlns:a16="http://schemas.microsoft.com/office/drawing/2014/main" id="{7F8CB0A4-6C25-B94D-995B-9D2FFAAB68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5B446-C869-DC4F-9AAD-688C482D887E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2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041910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+mn-lt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356C89-ABBE-4803-B932-A00FD53A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CA57A4-84A4-4B0C-BE8F-D4C2BC7D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F2AE40-4384-4ADB-AE74-E437F21A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5D91AF-49AA-4739-932F-9B3628D67268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24FE64-CB3A-4418-8354-D61EFDB0E1A9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LAS-color-low.jpg">
            <a:extLst>
              <a:ext uri="{FF2B5EF4-FFF2-40B4-BE49-F238E27FC236}">
                <a16:creationId xmlns:a16="http://schemas.microsoft.com/office/drawing/2014/main" id="{58A0B7DF-DF35-4567-8086-CF1CC29D4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AB3A5A-F6F3-DE45-8DF4-1F1AA230CE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513498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8248E1-C60D-4E17-8B4A-43FB45FA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E857AD-3745-445C-9385-A1019F52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B9041D-8C42-473B-9C30-71825BFA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C1F05D-E782-4D43-B1A6-EA404A582758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B12CEB-2F2A-47A8-9284-4E698A2265AA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8E38CD34-D806-4311-A11D-6E6197705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CAD5B-89B8-8446-896B-1CC2ABE2F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0" y="964800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36000" y="966055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8929CE-1C49-D047-A47E-6C66658A97C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00" y="3722666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>
              <a:buFont typeface="PingFangSC-Regular" charset="-122"/>
              <a:buNone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8DC1F5-7022-7D46-B513-EEA77535FC8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36000" y="3723921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1420BE-406C-49C1-BC93-AF8082D4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11DAE05-F7F2-49E7-A77C-26521A92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6D25024-9092-4F8F-BB70-2C71E1B8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ADC316-C921-4F6C-BCD8-3BBE1F954A2B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7575A0-CE3C-4F95-9934-41DE0AD3C5E8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5019950B-BC92-4484-8BED-23838E317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7C6C3F-12F1-B441-AAA1-6224EF3DB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8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F0B04B3-931B-4D75-ABAC-60E1DAEA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67D6F8C-CB0C-412F-9298-9435CB9D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0FD7932-72AB-4C97-BDFE-688A169C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F37064-AF7F-4718-942C-CE5DBC700911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3C8EDF-D9ED-400F-A513-3199E5908151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AS-color-low.jpg">
            <a:extLst>
              <a:ext uri="{FF2B5EF4-FFF2-40B4-BE49-F238E27FC236}">
                <a16:creationId xmlns:a16="http://schemas.microsoft.com/office/drawing/2014/main" id="{FFD7D407-6EFB-4E7F-9454-37B476EA0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713A4-62FB-4244-9E02-2F333C3B1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642D890-36E7-4164-945E-A5CDAF24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DA2E160-CCEA-4310-AB3C-55EDFCD0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FED2EB-D22D-4D07-BB60-99E0E02B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1437C7-48DA-4FEC-B5F1-AD37F27FEC1A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38D5E-98F4-40EC-98CB-C329780BA633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AS-color-low.jpg">
            <a:extLst>
              <a:ext uri="{FF2B5EF4-FFF2-40B4-BE49-F238E27FC236}">
                <a16:creationId xmlns:a16="http://schemas.microsoft.com/office/drawing/2014/main" id="{5BDDE4FF-1631-49B1-A3E9-FAB26E5D4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2049BE-83A7-41A0-A431-366771C7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51BF4FF-A35F-43F6-8368-1D4B9DBB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9893E26-A4A7-4BAE-B81C-7BCEC5E2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C576E-3CE6-4631-9632-D3394250988E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1C8EAC-90A3-497C-AC71-2CCB4397FD7D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AS-color-low.jpg">
            <a:extLst>
              <a:ext uri="{FF2B5EF4-FFF2-40B4-BE49-F238E27FC236}">
                <a16:creationId xmlns:a16="http://schemas.microsoft.com/office/drawing/2014/main" id="{4553C229-2E3F-4F2D-BD49-20584D7C7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82043-E464-8A4D-A66C-6AB7F3EC6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2A01F1-21C6-404C-B33E-84A8CD4B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5087B14-24EA-4A73-96A4-A17830D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2036AA-CB22-4AEC-A4B0-2174D3DB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2E9FBD-F87D-4DBC-A36E-6B92A112A95A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71C6B4-5158-4A96-B472-06A32C0278F0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LAS-color-low.jpg">
            <a:extLst>
              <a:ext uri="{FF2B5EF4-FFF2-40B4-BE49-F238E27FC236}">
                <a16:creationId xmlns:a16="http://schemas.microsoft.com/office/drawing/2014/main" id="{8400DC46-461A-42FE-9E0C-E2A8AFC8A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3BFE51-6248-094D-BCAF-B3A8ED1B40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2" r:id="rId3"/>
    <p:sldLayoutId id="2147483669" r:id="rId4"/>
    <p:sldLayoutId id="2147483680" r:id="rId5"/>
    <p:sldLayoutId id="2147483672" r:id="rId6"/>
    <p:sldLayoutId id="2147483673" r:id="rId7"/>
    <p:sldLayoutId id="2147483671" r:id="rId8"/>
    <p:sldLayoutId id="2147483675" r:id="rId9"/>
    <p:sldLayoutId id="2147483674" r:id="rId10"/>
    <p:sldLayoutId id="2147483676" r:id="rId11"/>
    <p:sldLayoutId id="2147483678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11" Type="http://schemas.openxmlformats.org/officeDocument/2006/relationships/image" Target="../media/image12.jpg"/><Relationship Id="rId5" Type="http://schemas.openxmlformats.org/officeDocument/2006/relationships/image" Target="../media/image410.png"/><Relationship Id="rId10" Type="http://schemas.openxmlformats.org/officeDocument/2006/relationships/image" Target="../media/image46.png"/><Relationship Id="rId4" Type="http://schemas.openxmlformats.org/officeDocument/2006/relationships/image" Target="../media/image40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Relationship Id="rId9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54" y="702992"/>
            <a:ext cx="7489300" cy="539577"/>
          </a:xfrm>
        </p:spPr>
        <p:txBody>
          <a:bodyPr/>
          <a:lstStyle/>
          <a:p>
            <a:r>
              <a:rPr lang="en-US" sz="1600" b="0" i="1" dirty="0">
                <a:latin typeface="+mn-lt"/>
              </a:rPr>
              <a:t>CLAS Collaboration Meeting, Summer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502" y="2121924"/>
            <a:ext cx="5860552" cy="154994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From Strange to Very, Very Strange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51861" y="4027454"/>
            <a:ext cx="4051834" cy="10475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Trevor Reed</a:t>
            </a:r>
          </a:p>
          <a:p>
            <a:pPr algn="ctr"/>
            <a:r>
              <a:rPr lang="en-US" sz="1800" i="1" dirty="0">
                <a:solidFill>
                  <a:schemeClr val="tx1"/>
                </a:solidFill>
              </a:rPr>
              <a:t>On behalf of the Very Strange Group</a:t>
            </a:r>
          </a:p>
        </p:txBody>
      </p:sp>
      <p:pic>
        <p:nvPicPr>
          <p:cNvPr id="1032" name="Picture 8" descr="Pseudoscalar meson octet (J P = 0 − ), baryon octet (J P = 1/2 + ),... |  Download Scientific Diagram">
            <a:extLst>
              <a:ext uri="{FF2B5EF4-FFF2-40B4-BE49-F238E27FC236}">
                <a16:creationId xmlns:a16="http://schemas.microsoft.com/office/drawing/2014/main" id="{60663915-E9FE-4C00-ECEE-36A67517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67" y="1520841"/>
            <a:ext cx="4955806" cy="4572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46B65-8E52-DC9A-FBB5-8DE8E8AB15BC}"/>
              </a:ext>
            </a:extLst>
          </p:cNvPr>
          <p:cNvSpPr txBox="1"/>
          <p:nvPr/>
        </p:nvSpPr>
        <p:spPr>
          <a:xfrm>
            <a:off x="2487039" y="5961107"/>
            <a:ext cx="360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MR10"/>
              </a:rPr>
              <a:t>This research was funded in part by the U.S. Department of Energy, Office of Nuclear Physics under contract No. DE-SC0013620 </a:t>
            </a:r>
            <a:endParaRPr lang="en-US" sz="1400" dirty="0"/>
          </a:p>
          <a:p>
            <a:endParaRPr lang="en-US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B1E00C3-DB61-0B6C-DB84-F3725AF33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25" y="0"/>
            <a:ext cx="1389840" cy="70039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6EF9A51-61FF-7D84-5090-7CB0A5BE4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4" y="260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C52019-994F-F4E1-5002-5B00521F5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Search for 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p </a:t>
            </a:r>
            <a:r>
              <a:rPr lang="en-US" dirty="0" err="1"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lang="en-US" baseline="30000" dirty="0"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85% of the Spring-2019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Pass-2dataset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0790F29-5A07-A6F3-00CA-329F06A21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1376306"/>
            <a:ext cx="6992580" cy="4567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FE9C12-AE70-F935-0C42-49AAFFE67965}"/>
                  </a:ext>
                </a:extLst>
              </p:cNvPr>
              <p:cNvSpPr txBox="1"/>
              <p:nvPr/>
            </p:nvSpPr>
            <p:spPr>
              <a:xfrm>
                <a:off x="3443920" y="6007327"/>
                <a:ext cx="6100762" cy="462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 anti-proton mass-sideband subtracted m(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1800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distribution.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FE9C12-AE70-F935-0C42-49AAFFE67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920" y="6007327"/>
                <a:ext cx="6100762" cy="462499"/>
              </a:xfrm>
              <a:prstGeom prst="rect">
                <a:avLst/>
              </a:prstGeom>
              <a:blipFill>
                <a:blip r:embed="rId3"/>
                <a:stretch>
                  <a:fillRect l="-832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1DBDF4-5E3A-D414-5248-ECB46BA30DEE}"/>
              </a:ext>
            </a:extLst>
          </p:cNvPr>
          <p:cNvCxnSpPr/>
          <p:nvPr/>
        </p:nvCxnSpPr>
        <p:spPr>
          <a:xfrm>
            <a:off x="2677731" y="188624"/>
            <a:ext cx="20834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D4C35A-8357-94AC-9C96-CABA8B2A43CC}"/>
              </a:ext>
            </a:extLst>
          </p:cNvPr>
          <p:cNvCxnSpPr/>
          <p:nvPr/>
        </p:nvCxnSpPr>
        <p:spPr>
          <a:xfrm>
            <a:off x="3235576" y="256038"/>
            <a:ext cx="20834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2A4F78B-8840-4EFE-5A9A-1024E6CE3BA8}"/>
              </a:ext>
            </a:extLst>
          </p:cNvPr>
          <p:cNvSpPr txBox="1"/>
          <p:nvPr/>
        </p:nvSpPr>
        <p:spPr>
          <a:xfrm>
            <a:off x="10238413" y="605391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3ED85-24F9-4FF9-5B09-2BFA2BDC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47ED2B5E-F06A-712B-7236-CAA67713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17097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7"/>
          <p:cNvPicPr/>
          <p:nvPr/>
        </p:nvPicPr>
        <p:blipFill>
          <a:blip r:embed="rId2"/>
          <a:srcRect l="4599" b="4932"/>
          <a:stretch/>
        </p:blipFill>
        <p:spPr>
          <a:xfrm>
            <a:off x="8240095" y="951970"/>
            <a:ext cx="3894474" cy="3476301"/>
          </a:xfrm>
          <a:prstGeom prst="rect">
            <a:avLst/>
          </a:prstGeom>
          <a:ln>
            <a:noFill/>
          </a:ln>
        </p:spPr>
      </p:pic>
      <p:pic>
        <p:nvPicPr>
          <p:cNvPr id="236" name="Picture 4"/>
          <p:cNvPicPr/>
          <p:nvPr/>
        </p:nvPicPr>
        <p:blipFill>
          <a:blip r:embed="rId3"/>
          <a:srcRect l="4754" b="5581"/>
          <a:stretch/>
        </p:blipFill>
        <p:spPr>
          <a:xfrm>
            <a:off x="4256303" y="951970"/>
            <a:ext cx="3865701" cy="3476301"/>
          </a:xfrm>
          <a:prstGeom prst="rect">
            <a:avLst/>
          </a:prstGeom>
          <a:ln>
            <a:noFill/>
          </a:ln>
        </p:spPr>
      </p:pic>
      <p:pic>
        <p:nvPicPr>
          <p:cNvPr id="237" name="Picture 2"/>
          <p:cNvPicPr/>
          <p:nvPr/>
        </p:nvPicPr>
        <p:blipFill>
          <a:blip r:embed="rId4"/>
          <a:srcRect l="6892" b="5245"/>
          <a:stretch/>
        </p:blipFill>
        <p:spPr>
          <a:xfrm>
            <a:off x="400793" y="854199"/>
            <a:ext cx="3661889" cy="3460476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 rot="16200000">
            <a:off x="-543452" y="1450657"/>
            <a:ext cx="1494776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Counts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grpSp>
        <p:nvGrpSpPr>
          <p:cNvPr id="241" name="Group 4"/>
          <p:cNvGrpSpPr/>
          <p:nvPr/>
        </p:nvGrpSpPr>
        <p:grpSpPr>
          <a:xfrm>
            <a:off x="810333" y="4731820"/>
            <a:ext cx="2842808" cy="1680364"/>
            <a:chOff x="604080" y="3830040"/>
            <a:chExt cx="2134080" cy="1261440"/>
          </a:xfrm>
        </p:grpSpPr>
        <p:pic>
          <p:nvPicPr>
            <p:cNvPr id="242" name="Google Shape;315;p36"/>
            <p:cNvPicPr/>
            <p:nvPr/>
          </p:nvPicPr>
          <p:blipFill>
            <a:blip r:embed="rId5"/>
            <a:srcRect l="5125" t="8177" r="3548" b="7214"/>
            <a:stretch/>
          </p:blipFill>
          <p:spPr>
            <a:xfrm>
              <a:off x="604080" y="3830040"/>
              <a:ext cx="2134080" cy="126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3" name="CustomShape 5"/>
            <p:cNvSpPr/>
            <p:nvPr/>
          </p:nvSpPr>
          <p:spPr>
            <a:xfrm>
              <a:off x="1776600" y="4178880"/>
              <a:ext cx="251280" cy="285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21807" bIns="121807"/>
            <a:lstStyle/>
            <a:p>
              <a:pPr defTabSz="1218072"/>
              <a:r>
                <a:rPr lang="en-GB" sz="1865" spc="-1">
                  <a:solidFill>
                    <a:srgbClr val="000000"/>
                  </a:solidFill>
                  <a:latin typeface="Calibri"/>
                  <a:ea typeface="Calibri"/>
                  <a:cs typeface="DejaVu Sans"/>
                </a:rPr>
                <a:t>*</a:t>
              </a:r>
              <a:endParaRPr lang="en-GB" sz="1865" spc="-1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  <p:sp>
        <p:nvSpPr>
          <p:cNvPr id="244" name="CustomShape 6"/>
          <p:cNvSpPr/>
          <p:nvPr/>
        </p:nvSpPr>
        <p:spPr>
          <a:xfrm>
            <a:off x="764176" y="4167560"/>
            <a:ext cx="3548235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MM(e’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X) [GeV]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45" name="Google Shape;324;p36"/>
          <p:cNvPicPr/>
          <p:nvPr/>
        </p:nvPicPr>
        <p:blipFill>
          <a:blip r:embed="rId6"/>
          <a:srcRect l="3648" t="8661" r="2305" b="5560"/>
          <a:stretch/>
        </p:blipFill>
        <p:spPr>
          <a:xfrm>
            <a:off x="4384945" y="5184168"/>
            <a:ext cx="3285917" cy="1170596"/>
          </a:xfrm>
          <a:prstGeom prst="rect">
            <a:avLst/>
          </a:prstGeom>
          <a:ln>
            <a:noFill/>
          </a:ln>
        </p:spPr>
      </p:pic>
      <p:sp>
        <p:nvSpPr>
          <p:cNvPr id="246" name="CustomShape 7"/>
          <p:cNvSpPr/>
          <p:nvPr/>
        </p:nvSpPr>
        <p:spPr>
          <a:xfrm>
            <a:off x="5533001" y="5633824"/>
            <a:ext cx="285815" cy="299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1865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*</a:t>
            </a:r>
            <a:endParaRPr lang="en-GB" sz="1865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4443090" y="4415817"/>
            <a:ext cx="3548235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MM(e’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X) [GeV]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grpSp>
        <p:nvGrpSpPr>
          <p:cNvPr id="249" name="Group 10"/>
          <p:cNvGrpSpPr/>
          <p:nvPr/>
        </p:nvGrpSpPr>
        <p:grpSpPr>
          <a:xfrm>
            <a:off x="8669298" y="4794296"/>
            <a:ext cx="2306664" cy="1772439"/>
            <a:chOff x="6563520" y="3795480"/>
            <a:chExt cx="1731600" cy="1330560"/>
          </a:xfrm>
        </p:grpSpPr>
        <p:pic>
          <p:nvPicPr>
            <p:cNvPr id="250" name="Google Shape;335;p36"/>
            <p:cNvPicPr/>
            <p:nvPr/>
          </p:nvPicPr>
          <p:blipFill>
            <a:blip r:embed="rId7"/>
            <a:srcRect l="3238" t="6131" r="3549" b="2708"/>
            <a:stretch/>
          </p:blipFill>
          <p:spPr>
            <a:xfrm>
              <a:off x="6563520" y="3795480"/>
              <a:ext cx="1731600" cy="1330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1" name="CustomShape 11"/>
            <p:cNvSpPr/>
            <p:nvPr/>
          </p:nvSpPr>
          <p:spPr>
            <a:xfrm>
              <a:off x="7369560" y="3983040"/>
              <a:ext cx="224640" cy="246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21807" bIns="121807"/>
            <a:lstStyle/>
            <a:p>
              <a:pPr defTabSz="1218072"/>
              <a:r>
                <a:rPr lang="en-GB" sz="1865" spc="-1">
                  <a:solidFill>
                    <a:srgbClr val="000000"/>
                  </a:solidFill>
                  <a:latin typeface="Calibri"/>
                  <a:ea typeface="Calibri"/>
                  <a:cs typeface="DejaVu Sans"/>
                </a:rPr>
                <a:t>*</a:t>
              </a:r>
              <a:endParaRPr lang="en-GB" sz="1865" spc="-1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  <p:sp>
        <p:nvSpPr>
          <p:cNvPr id="252" name="CustomShape 12"/>
          <p:cNvSpPr/>
          <p:nvPr/>
        </p:nvSpPr>
        <p:spPr>
          <a:xfrm>
            <a:off x="8419569" y="4291453"/>
            <a:ext cx="3833091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MM(e’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X) [GeV]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55" name="CustomShape 15"/>
          <p:cNvSpPr/>
          <p:nvPr/>
        </p:nvSpPr>
        <p:spPr>
          <a:xfrm>
            <a:off x="1895090" y="3428825"/>
            <a:ext cx="1625215" cy="568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131" b="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preliminary</a:t>
            </a:r>
            <a:endParaRPr lang="en-GB" sz="21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D7AA1-6071-7D43-6AED-28E26340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Exploratory studies of strangeness production</a:t>
            </a:r>
            <a:endParaRPr lang="en-US" sz="3200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08650B3-194F-A44B-6450-62DDF3077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5AC93-B4AD-697A-A60E-221129D8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B5F2A2C1-2391-34A4-0084-86D19855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TextShape 1"/>
              <p:cNvSpPr txBox="1"/>
              <p:nvPr/>
            </p:nvSpPr>
            <p:spPr>
              <a:xfrm>
                <a:off x="885687" y="928058"/>
                <a:ext cx="9202074" cy="5626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3197" b="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 Cross-section upper limit from </a:t>
                </a:r>
                <a:r>
                  <a:rPr lang="en-GB" sz="3197" spc="-1" dirty="0" err="1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Rg</a:t>
                </a:r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-A (pass 1)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Achyut </a:t>
                </a:r>
                <a:r>
                  <a:rPr lang="en-GB" sz="2800" b="1" spc="-1" dirty="0" err="1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Khanal</a:t>
                </a: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(FIU)</a:t>
                </a: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3197" b="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 Cross sections from </a:t>
                </a:r>
                <a:r>
                  <a:rPr lang="en-GB" sz="3197" spc="-1" dirty="0" err="1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Rg</a:t>
                </a:r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-A (pass 2)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Jose Carvajal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(FIU)</a:t>
                </a: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Scaling behaviour of multi-strangeness production x-section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Matthew Nicol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(York)</a:t>
                </a:r>
              </a:p>
              <a:p>
                <a:pPr marL="760872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197" i="1" spc="-1" smtClean="0">
                        <a:solidFill>
                          <a:srgbClr val="2530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/>
                      </a:rPr>
                      <m:t>Λ</m:t>
                    </m:r>
                    <m:r>
                      <a:rPr lang="en-US" sz="3197" b="0" i="1" spc="-1" smtClean="0">
                        <a:solidFill>
                          <a:srgbClr val="2530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/>
                      </a:rPr>
                      <m:t>(1405)</m:t>
                    </m:r>
                  </m:oMath>
                </a14:m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 photoproduction cross sections from g12 (CLAS6)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Trevor Reed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(FIU)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marL="101666"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</mc:Choice>
        <mc:Fallback xmlns=""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87" y="928058"/>
                <a:ext cx="9202074" cy="5626578"/>
              </a:xfrm>
              <a:prstGeom prst="rect">
                <a:avLst/>
              </a:prstGeom>
              <a:blipFill>
                <a:blip r:embed="rId2"/>
                <a:stretch>
                  <a:fillRect l="-138" t="-1126" r="-11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ACB8436E-7760-4006-AE9B-8923178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Recent Work </a:t>
            </a:r>
            <a:endParaRPr lang="en-US" sz="3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2F6854-8A96-E3C9-298D-0B6C2F41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24C64254-CCAD-12C0-27BC-72CC2E1C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FA52761-A1D0-B26C-4358-FC95C235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975633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698835" cy="7147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600" dirty="0"/>
                  <a:t> Cross-Section Upper Limit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698835" cy="714703"/>
              </a:xfrm>
              <a:blipFill>
                <a:blip r:embed="rId2"/>
                <a:stretch>
                  <a:fillRect t="-12281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238996" y="5207043"/>
            <a:ext cx="3359983" cy="7147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Achyut </a:t>
            </a:r>
            <a:r>
              <a:rPr lang="en-US" dirty="0" err="1"/>
              <a:t>Khanal</a:t>
            </a:r>
            <a:r>
              <a:rPr lang="en-US" dirty="0"/>
              <a:t> (FIU)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501A3-56F9-03D3-B324-E706F0CCF126}"/>
              </a:ext>
            </a:extLst>
          </p:cNvPr>
          <p:cNvSpPr txBox="1"/>
          <p:nvPr/>
        </p:nvSpPr>
        <p:spPr>
          <a:xfrm>
            <a:off x="4004442" y="1088263"/>
            <a:ext cx="3348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Results for RGA pass1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17E7C-ACEA-690D-06CA-9206D8E3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2E379-53FB-B639-A211-C4691D6A5B6A}"/>
                  </a:ext>
                </a:extLst>
              </p:cNvPr>
              <p:cNvSpPr txBox="1"/>
              <p:nvPr/>
            </p:nvSpPr>
            <p:spPr>
              <a:xfrm>
                <a:off x="1222528" y="2941346"/>
                <a:ext cx="50449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𝑒𝑝</m:t>
                      </m:r>
                      <m:r>
                        <a:rPr lang="is-IS" sz="3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3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  <m:r>
                            <a:rPr lang="en-US" sz="3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2E379-53FB-B639-A211-C4691D6A5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528" y="2941346"/>
                <a:ext cx="5044964" cy="646331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1704F276-9E6A-00E4-96FF-FE8D608F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4" name="Picture 3" descr="A picture containing sky, wire, line&#10;&#10;Description automatically generated">
            <a:extLst>
              <a:ext uri="{FF2B5EF4-FFF2-40B4-BE49-F238E27FC236}">
                <a16:creationId xmlns:a16="http://schemas.microsoft.com/office/drawing/2014/main" id="{8055AB28-D147-E301-31AC-9E4EC2D76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27" y="1985043"/>
            <a:ext cx="5128270" cy="298234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10CDD04-1593-448B-56A0-5A2B7817B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1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59891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910" y="0"/>
            <a:ext cx="9644925" cy="70408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Upper Limit for Excited Cascades Yields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54" y="1552600"/>
            <a:ext cx="3311222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942" y="1552600"/>
            <a:ext cx="3520362" cy="458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86" y="1545242"/>
            <a:ext cx="3095256" cy="4402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709" y="943678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Fall 18 </a:t>
            </a:r>
            <a:r>
              <a:rPr lang="en-US" dirty="0" err="1"/>
              <a:t>Outbending</a:t>
            </a:r>
            <a:r>
              <a:rPr lang="en-US" dirty="0"/>
              <a:t>                                   Fall 18     </a:t>
            </a:r>
            <a:r>
              <a:rPr lang="en-US" dirty="0" err="1"/>
              <a:t>Inbending</a:t>
            </a:r>
            <a:r>
              <a:rPr lang="en-US" dirty="0"/>
              <a:t>                                       Spring 19  </a:t>
            </a:r>
            <a:r>
              <a:rPr lang="en-US" dirty="0" err="1"/>
              <a:t>Inbending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04" y="281100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298" y="5418742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2646" y="6202237"/>
            <a:ext cx="426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Background shape defined by mixed-events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2D053-A538-8F18-2E42-F59C6614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D7FBCB4-296E-F8F2-7706-DC14E159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6964BBB-18A7-901A-78AE-E261792EA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1703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Excited Cascades Cross-Section Upper Limit from RGA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5" y="1323561"/>
            <a:ext cx="3685861" cy="5110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62" y="1338160"/>
            <a:ext cx="3788102" cy="516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618" y="1323459"/>
            <a:ext cx="3664952" cy="5138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2436" y="830933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</a:t>
            </a:r>
            <a:r>
              <a:rPr lang="en-US" err="1"/>
              <a:t>outbending</a:t>
            </a:r>
            <a:r>
              <a:rPr lang="en-US"/>
              <a:t>                                   Fall 18     </a:t>
            </a:r>
            <a:r>
              <a:rPr lang="en-US" err="1"/>
              <a:t>Inbending</a:t>
            </a:r>
            <a:r>
              <a:rPr lang="en-US"/>
              <a:t>                                       Spring 19  </a:t>
            </a:r>
            <a:r>
              <a:rPr lang="en-US" err="1"/>
              <a:t>Inbending</a:t>
            </a:r>
            <a:r>
              <a:rPr lang="en-US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04" y="281100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430" y="5418742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635E7B-917D-C0FE-B50C-42815D31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ED7BC-5882-8D1A-5039-C142ADCB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C7AD148-7C5F-8D75-DE94-A54C58B01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694" y="3696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1786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56717" cy="70039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RGA Results: Differential Cross Section</a:t>
            </a:r>
            <a:endParaRPr lang="en-US" sz="3200" baseline="-25000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574739"/>
            <a:ext cx="3551767" cy="479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752" y="1573911"/>
            <a:ext cx="3517138" cy="479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890" y="1650186"/>
            <a:ext cx="3367327" cy="4715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536" y="1130791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Fall 18 </a:t>
            </a:r>
            <a:r>
              <a:rPr lang="en-US" dirty="0" err="1"/>
              <a:t>outbending</a:t>
            </a:r>
            <a:r>
              <a:rPr lang="en-US" dirty="0"/>
              <a:t>                                   Fall 18     </a:t>
            </a:r>
            <a:r>
              <a:rPr lang="en-US" dirty="0" err="1"/>
              <a:t>Inbending</a:t>
            </a:r>
            <a:r>
              <a:rPr lang="en-US" dirty="0"/>
              <a:t>                                       Spring 19  </a:t>
            </a:r>
            <a:r>
              <a:rPr lang="en-US" dirty="0" err="1"/>
              <a:t>Inbending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904" y="281100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430" y="5418742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D3377-5089-A68D-6E64-E16BDE67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DC1F3895-75BF-8ED7-56ED-9E016BA4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D398789-4AD2-82E6-B222-216AA1FCB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6540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E0FB97A1-4F0E-32C3-B344-4F6DB1961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ar-A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32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3200" dirty="0"/>
                  <a:t>’</a:t>
                </a:r>
                <a:r>
                  <a:rPr lang="en-US" sz="3200" dirty="0"/>
                  <a:t>s Analysis: Pass1 and Pass2 data </a:t>
                </a:r>
              </a:p>
            </p:txBody>
          </p:sp>
        </mc:Choice>
        <mc:Fallback xmlns="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E0FB97A1-4F0E-32C3-B344-4F6DB1961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143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87DA3-297A-9C01-F2AD-874D0FB5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’s Analysis…">
                <a:extLst>
                  <a:ext uri="{FF2B5EF4-FFF2-40B4-BE49-F238E27FC236}">
                    <a16:creationId xmlns:a16="http://schemas.microsoft.com/office/drawing/2014/main" id="{C0C45F71-4BF5-1CC9-58DE-567DCF4728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7249" y="2459421"/>
                <a:ext cx="3968572" cy="60040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 cap="none" baseline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</a:lstStyle>
              <a:p>
                <a:pPr marL="214877" indent="-214877" defTabSz="859513">
                  <a:spcBef>
                    <a:spcPts val="800"/>
                  </a:spcBef>
                  <a:defRPr sz="1692"/>
                </a:pPr>
                <a14:m>
                  <m:oMath xmlns:m="http://schemas.openxmlformats.org/officeDocument/2006/math">
                    <m:r>
                      <a:rPr lang="ar-AE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dirty="0"/>
                  <a:t> </a:t>
                </a:r>
              </a:p>
            </p:txBody>
          </p:sp>
        </mc:Choice>
        <mc:Fallback xmlns="">
          <p:sp>
            <p:nvSpPr>
              <p:cNvPr id="10" name="’s Analysis…">
                <a:extLst>
                  <a:ext uri="{FF2B5EF4-FFF2-40B4-BE49-F238E27FC236}">
                    <a16:creationId xmlns:a16="http://schemas.microsoft.com/office/drawing/2014/main" id="{C0C45F71-4BF5-1CC9-58DE-567DCF472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249" y="2459421"/>
                <a:ext cx="3968572" cy="600409"/>
              </a:xfrm>
              <a:prstGeom prst="rect">
                <a:avLst/>
              </a:prstGeom>
              <a:blipFill>
                <a:blip r:embed="rId3"/>
                <a:stretch>
                  <a:fillRect l="-955" t="-14583" r="-7006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73952FDB-93A6-F027-4C3E-89068A21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867A5-F208-965E-9187-A2269E51078E}"/>
              </a:ext>
            </a:extLst>
          </p:cNvPr>
          <p:cNvSpPr txBox="1"/>
          <p:nvPr/>
        </p:nvSpPr>
        <p:spPr>
          <a:xfrm>
            <a:off x="4393324" y="4656083"/>
            <a:ext cx="293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Jose Carvajal, FIU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5601A2C-9A72-F006-EA4D-0487F4596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otal cross section as a function of…"/>
              <p:cNvSpPr txBox="1"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 anchor="ctr">
                <a:normAutofit lnSpcReduction="10000"/>
              </a:bodyPr>
              <a:lstStyle/>
              <a:p>
                <a:pPr marL="214877" indent="-214877" defTabSz="859513">
                  <a:spcBef>
                    <a:spcPts val="800"/>
                  </a:spcBef>
                  <a:defRPr sz="1692"/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2800" dirty="0"/>
                  <a:t> 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sz="2400" dirty="0"/>
              </a:p>
              <a:p>
                <a:pPr marL="0" indent="0" defTabSz="859513">
                  <a:spcBef>
                    <a:spcPts val="800"/>
                  </a:spcBef>
                  <a:buNone/>
                  <a:defRPr sz="1692"/>
                </a:pPr>
                <a:r>
                  <a:rPr lang="en-US" sz="3400" dirty="0"/>
                  <a:t>GOAL:</a:t>
                </a:r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r>
                  <a:rPr sz="2800" dirty="0"/>
                  <a:t>cross section as a function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sz="2800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endParaRPr sz="2400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r>
                  <a:rPr sz="2800" dirty="0"/>
                  <a:t>Scattered electron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2800" dirty="0"/>
                  <a:t> can be detected in two regions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 (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0.03−0.30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)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2400" dirty="0"/>
                  <a:t> detected in the FT 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High-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 (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&gt;0.30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2400" dirty="0"/>
                  <a:t> detected in the FD</a:t>
                </a:r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endParaRPr sz="2400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r>
                  <a:rPr sz="2800" dirty="0"/>
                  <a:t>Data Skim: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“</a:t>
                </a:r>
                <a:r>
                  <a:rPr lang="en-US" sz="2400" dirty="0" err="1"/>
                  <a:t>ElecFTKaon</a:t>
                </a:r>
                <a:r>
                  <a:rPr sz="2400" dirty="0"/>
                  <a:t>” skim with an additional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sz="2400" dirty="0"/>
                  <a:t> required 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“</a:t>
                </a:r>
                <a:r>
                  <a:rPr lang="en-US" sz="2400" dirty="0" err="1"/>
                  <a:t>eK</a:t>
                </a:r>
                <a:r>
                  <a:rPr sz="2400" dirty="0"/>
                  <a:t>+” skim with an additional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sz="2400" dirty="0"/>
                  <a:t> required</a:t>
                </a:r>
              </a:p>
            </p:txBody>
          </p:sp>
        </mc:Choice>
        <mc:Fallback xmlns="">
          <p:sp>
            <p:nvSpPr>
              <p:cNvPr id="144" name="Total cross section as a function of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573" b="-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Reaction channel and event selection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14350">
              <a:defRPr sz="2025"/>
            </a:lvl1pPr>
          </a:lstStyle>
          <a:p>
            <a:r>
              <a:rPr sz="3200" dirty="0"/>
              <a:t>Reaction </a:t>
            </a:r>
            <a:r>
              <a:rPr lang="en-US" sz="3200" dirty="0"/>
              <a:t>C</a:t>
            </a:r>
            <a:r>
              <a:rPr sz="3200" dirty="0"/>
              <a:t>hannel and </a:t>
            </a:r>
            <a:r>
              <a:rPr lang="en-US" sz="3200" dirty="0"/>
              <a:t>E</a:t>
            </a:r>
            <a:r>
              <a:rPr sz="3200" dirty="0"/>
              <a:t>vent </a:t>
            </a:r>
            <a:r>
              <a:rPr lang="en-US" sz="3200" dirty="0"/>
              <a:t>S</a:t>
            </a:r>
            <a:r>
              <a:rPr sz="3200" dirty="0"/>
              <a:t>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819FA8-D291-76A2-DF86-F0AFB73B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B96D20E1-C8F2-85FD-B95F-4DD8612F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812BA01-0E99-C69A-492A-33A762894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, ELECTRON in FT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 defTabSz="649208">
                  <a:defRPr sz="1917"/>
                </a:pPr>
                <a14:m>
                  <m:oMath xmlns:m="http://schemas.openxmlformats.org/officeDocument/2006/math">
                    <m:r>
                      <a:rPr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3200" dirty="0"/>
                  <a:t>  , ELECTRON in FT  </a:t>
                </a:r>
              </a:p>
            </p:txBody>
          </p:sp>
        </mc:Choice>
        <mc:Fallback xmlns="">
          <p:sp>
            <p:nvSpPr>
              <p:cNvPr id="147" name=", ELECTRON in F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t="-3571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9" name="Figure_6.png" descr="Figure_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7" y="1318950"/>
            <a:ext cx="4554532" cy="329950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Background shape fixed by mixed events technique…"/>
          <p:cNvSpPr txBox="1">
            <a:spLocks noGrp="1"/>
          </p:cNvSpPr>
          <p:nvPr>
            <p:ph type="body" sz="quarter" idx="1"/>
          </p:nvPr>
        </p:nvSpPr>
        <p:spPr>
          <a:xfrm>
            <a:off x="475367" y="4949870"/>
            <a:ext cx="5188112" cy="13462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7164" indent="-217164" defTabSz="868657">
              <a:spcBef>
                <a:spcPts val="800"/>
              </a:spcBef>
              <a:defRPr sz="1045"/>
            </a:pPr>
            <a:r>
              <a:rPr sz="1800" dirty="0"/>
              <a:t>Background shape fixed by mixed events technique</a:t>
            </a:r>
          </a:p>
          <a:p>
            <a:pPr marL="217164" indent="-217164" defTabSz="868657">
              <a:spcBef>
                <a:spcPts val="800"/>
              </a:spcBef>
              <a:defRPr sz="1045"/>
            </a:pPr>
            <a:r>
              <a:rPr sz="1800" dirty="0"/>
              <a:t>Both Gaussians are fit to have the same resolution</a:t>
            </a:r>
          </a:p>
          <a:p>
            <a:pPr marL="217164" indent="-217164" defTabSz="868657">
              <a:spcBef>
                <a:spcPts val="800"/>
              </a:spcBef>
              <a:defRPr sz="1045"/>
            </a:pPr>
            <a:r>
              <a:rPr sz="1800" dirty="0"/>
              <a:t>Event excess seen around 1.8 GeV region</a:t>
            </a:r>
          </a:p>
          <a:p>
            <a:pPr marL="217164" indent="-217164" defTabSz="868657">
              <a:spcBef>
                <a:spcPts val="800"/>
              </a:spcBef>
              <a:defRPr sz="1045"/>
            </a:pPr>
            <a:r>
              <a:rPr sz="1800" dirty="0"/>
              <a:t>1.7-2.1 GeV region excluded from the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"/>
              <p:cNvSpPr txBox="1"/>
              <p:nvPr/>
            </p:nvSpPr>
            <p:spPr>
              <a:xfrm>
                <a:off x="7399576" y="5707158"/>
                <a:ext cx="3007937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ma14="http://schemas.microsoft.com/office/mac/drawingml/2011/main" xmlns="" val="1"/>
                </a:ext>
              </a:extLst>
            </p:spPr>
            <p:txBody>
              <a:bodyPr wrap="none" lIns="60959" rIns="60959">
                <a:spAutoFit/>
              </a:bodyPr>
              <a:lstStyle>
                <a:lvl1pPr>
                  <a:defRPr sz="14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𝑀𝑀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)[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1867"/>
              </a:p>
            </p:txBody>
          </p:sp>
        </mc:Choice>
        <mc:Fallback xmlns="">
          <p:sp>
            <p:nvSpPr>
              <p:cNvPr id="15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576" y="5707158"/>
                <a:ext cx="3007937" cy="430887"/>
              </a:xfrm>
              <a:prstGeom prst="rect">
                <a:avLst/>
              </a:prstGeom>
              <a:blipFill>
                <a:blip r:embed="rId4"/>
                <a:stretch>
                  <a:fillRect l="-1261" b="-171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a14="http://schemas.microsoft.com/office/mac/drawingml/2011/main" xmlns:m="http://schemas.openxmlformats.org/officeDocument/2006/math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"/>
              <p:cNvSpPr txBox="1"/>
              <p:nvPr/>
            </p:nvSpPr>
            <p:spPr>
              <a:xfrm>
                <a:off x="1593437" y="4487529"/>
                <a:ext cx="2318393" cy="3282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ma14="http://schemas.microsoft.com/office/mac/drawingml/2011/main" xmlns="" val="1"/>
                </a:ext>
              </a:extLst>
            </p:spPr>
            <p:txBody>
              <a:bodyPr lIns="60959" rIns="60959">
                <a:spAutoFit/>
              </a:bodyPr>
              <a:lstStyle>
                <a:lvl1pPr>
                  <a:defRPr sz="14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5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𝑀𝑀</m:t>
                      </m:r>
                      <m:r>
                        <a:rPr sz="15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sz="15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)[</m:t>
                      </m:r>
                      <m:r>
                        <a:rPr sz="15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sz="15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15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5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1867"/>
              </a:p>
            </p:txBody>
          </p:sp>
        </mc:Choice>
        <mc:Fallback xmlns="">
          <p:sp>
            <p:nvSpPr>
              <p:cNvPr id="15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437" y="4487529"/>
                <a:ext cx="2318393" cy="328231"/>
              </a:xfrm>
              <a:prstGeom prst="rect">
                <a:avLst/>
              </a:prstGeom>
              <a:blipFill>
                <a:blip r:embed="rId5"/>
                <a:stretch>
                  <a:fillRect l="-543" b="-740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a14="http://schemas.microsoft.com/office/mac/drawingml/2011/main" xmlns:m="http://schemas.openxmlformats.org/officeDocument/2006/math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"/>
              <p:cNvSpPr txBox="1"/>
              <p:nvPr/>
            </p:nvSpPr>
            <p:spPr>
              <a:xfrm rot="16200000">
                <a:off x="-211200" y="2784036"/>
                <a:ext cx="1134924" cy="36933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ma14="http://schemas.microsoft.com/office/mac/drawingml/2011/main" xmlns="" val="1"/>
                </a:ext>
              </a:extLst>
            </p:spPr>
            <p:txBody>
              <a:bodyPr wrap="none" lIns="60959" rIns="60959">
                <a:spAutoFit/>
              </a:bodyPr>
              <a:lstStyle>
                <a:lvl1pPr>
                  <a:defRPr sz="11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1467"/>
              </a:p>
            </p:txBody>
          </p:sp>
        </mc:Choice>
        <mc:Fallback xmlns="">
          <p:sp>
            <p:nvSpPr>
              <p:cNvPr id="15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1200" y="2784036"/>
                <a:ext cx="1134924" cy="369332"/>
              </a:xfrm>
              <a:prstGeom prst="rect">
                <a:avLst/>
              </a:prstGeom>
              <a:blipFill>
                <a:blip r:embed="rId6"/>
                <a:stretch>
                  <a:fillRect r="-16667" b="-3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a14="http://schemas.microsoft.com/office/mac/drawingml/2011/main" xmlns:m="http://schemas.openxmlformats.org/officeDocument/2006/math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Counts /"/>
              <p:cNvSpPr txBox="1"/>
              <p:nvPr/>
            </p:nvSpPr>
            <p:spPr>
              <a:xfrm rot="16200000">
                <a:off x="4578841" y="3107061"/>
                <a:ext cx="1619544" cy="3796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ma14="http://schemas.microsoft.com/office/mac/drawingml/2011/main" xmlns="" val="1"/>
                </a:ext>
              </a:extLst>
            </p:spPr>
            <p:txBody>
              <a:bodyPr wrap="none" lIns="60959" rIns="60959">
                <a:spAutoFit/>
              </a:bodyPr>
              <a:lstStyle/>
              <a:p>
                <a:pPr>
                  <a:defRPr sz="1200"/>
                </a:pPr>
                <a:r>
                  <a:rPr sz="1600"/>
                  <a:t>Counts / </a:t>
                </a:r>
                <a14:m>
                  <m:oMath xmlns:m="http://schemas.openxmlformats.org/officeDocument/2006/math">
                    <m:r>
                      <a:rPr sz="18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</m:t>
                    </m:r>
                    <m:r>
                      <a:rPr sz="18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sz="1600"/>
              </a:p>
            </p:txBody>
          </p:sp>
        </mc:Choice>
        <mc:Fallback xmlns="">
          <p:sp>
            <p:nvSpPr>
              <p:cNvPr id="154" name="Counts /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578841" y="3107061"/>
                <a:ext cx="1619544" cy="379656"/>
              </a:xfrm>
              <a:prstGeom prst="rect">
                <a:avLst/>
              </a:prstGeom>
              <a:blipFill>
                <a:blip r:embed="rId7"/>
                <a:stretch>
                  <a:fillRect r="-16129" b="-38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a14="http://schemas.microsoft.com/office/mac/drawingml/2011/main" xmlns:m="http://schemas.openxmlformats.org/officeDocument/2006/math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" name="Figure_4.png" descr="Figure_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125" y="1073410"/>
            <a:ext cx="6332028" cy="4587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val Oval" descr="Oval Oval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8000000">
            <a:off x="7707001" y="1462446"/>
            <a:ext cx="2450635" cy="1370215"/>
          </a:xfrm>
          <a:prstGeom prst="rect">
            <a:avLst/>
          </a:prstGeom>
        </p:spPr>
      </p:pic>
      <p:sp>
        <p:nvSpPr>
          <p:cNvPr id="158" name="Line"/>
          <p:cNvSpPr/>
          <p:nvPr/>
        </p:nvSpPr>
        <p:spPr>
          <a:xfrm flipV="1">
            <a:off x="8723138" y="2343825"/>
            <a:ext cx="1" cy="772740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159" name="Line"/>
          <p:cNvSpPr/>
          <p:nvPr/>
        </p:nvSpPr>
        <p:spPr>
          <a:xfrm flipV="1">
            <a:off x="9051558" y="2022111"/>
            <a:ext cx="1" cy="772739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60959" rIns="60959"/>
          <a:lstStyle/>
          <a:p>
            <a:endParaRPr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"/>
              <p:cNvSpPr txBox="1"/>
              <p:nvPr/>
            </p:nvSpPr>
            <p:spPr>
              <a:xfrm>
                <a:off x="9894559" y="1318950"/>
                <a:ext cx="1845579" cy="6842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ma14="http://schemas.microsoft.com/office/mac/drawingml/2011/main" xmlns="" val="1"/>
                </a:ext>
              </a:extLst>
            </p:spPr>
            <p:txBody>
              <a:bodyPr lIns="60959" rIns="60959">
                <a:normAutofit fontScale="92500"/>
              </a:bodyPr>
              <a:lstStyle/>
              <a:p>
                <a:pPr marL="96008" indent="-96008" defTabSz="384037">
                  <a:lnSpc>
                    <a:spcPct val="90000"/>
                  </a:lnSpc>
                  <a:spcBef>
                    <a:spcPts val="267"/>
                  </a:spcBef>
                  <a:buSzPct val="100000"/>
                  <a:buFont typeface="Arial"/>
                  <a:buChar char="•"/>
                  <a:defRPr sz="672"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1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=1.314±0.0016[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sz="896"/>
              </a:p>
              <a:p>
                <a:pPr marL="96008" indent="-96008" defTabSz="384037">
                  <a:lnSpc>
                    <a:spcPct val="90000"/>
                  </a:lnSpc>
                  <a:spcBef>
                    <a:spcPts val="267"/>
                  </a:spcBef>
                  <a:buSzPct val="100000"/>
                  <a:buFont typeface="Arial"/>
                  <a:buChar char="•"/>
                  <a:defRPr sz="672"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1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=1.526±0.0074[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sz="896"/>
              </a:p>
              <a:p>
                <a:pPr marL="96008" indent="-96008" defTabSz="384037">
                  <a:lnSpc>
                    <a:spcPct val="90000"/>
                  </a:lnSpc>
                  <a:spcBef>
                    <a:spcPts val="267"/>
                  </a:spcBef>
                  <a:buSzPct val="100000"/>
                  <a:buFont typeface="Arial"/>
                  <a:buChar char="•"/>
                  <a:defRPr sz="672"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=39.47±1.65[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  <m:r>
                      <a:rPr sz="1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sz="2133"/>
              </a:p>
            </p:txBody>
          </p:sp>
        </mc:Choice>
        <mc:Fallback xmlns="">
          <p:sp>
            <p:nvSpPr>
              <p:cNvPr id="160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559" y="1318950"/>
                <a:ext cx="1845579" cy="684207"/>
              </a:xfrm>
              <a:prstGeom prst="rect">
                <a:avLst/>
              </a:prstGeom>
              <a:blipFill>
                <a:blip r:embed="rId10"/>
                <a:stretch>
                  <a:fillRect l="-6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a14="http://schemas.microsoft.com/office/mac/drawingml/2011/main" xmlns:m="http://schemas.openxmlformats.org/officeDocument/2006/math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D2ADC-E7C2-09BB-C2FA-70C155C8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E97DA467-593C-523B-4592-5267F136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87DEF8F-E319-A4C4-2E30-F09E3975FB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05CA67-25E8-7698-81E3-9101565A11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 lnSpcReduction="10000"/>
              </a:bodyPr>
              <a:lstStyle/>
              <a:p>
                <a:r>
                  <a:rPr lang="en-US" b="1" u="sng" dirty="0">
                    <a:ea typeface="+mn-lt"/>
                    <a:cs typeface="+mn-lt"/>
                  </a:rPr>
                  <a:t>PR12-12-008</a:t>
                </a:r>
                <a:r>
                  <a:rPr lang="en-US" b="1" dirty="0">
                    <a:ea typeface="+mn-lt"/>
                    <a:cs typeface="+mn-lt"/>
                  </a:rPr>
                  <a:t>: Photoproduction of the Very Strangest Baryons on a Proton Target in CLAS12</a:t>
                </a:r>
              </a:p>
              <a:p>
                <a:pPr lvl="1"/>
                <a:r>
                  <a:rPr lang="en-US" dirty="0">
                    <a:ea typeface="+mn-lt"/>
                    <a:cs typeface="+mn-lt"/>
                  </a:rPr>
                  <a:t>"We propose to study the production mechanisms of the S = −2, −3 baryons in exclusive photonuclear reactions with the CLAS12 detector.”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14:m>
                  <m:oMath xmlns:m="http://schemas.openxmlformats.org/officeDocument/2006/math">
                    <m:r>
                      <a:rPr lang="ar-AE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lang="ar-AE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2400" dirty="0"/>
                  <a:t> </a:t>
                </a:r>
                <a:endParaRPr lang="en-US" sz="2400" dirty="0"/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e’K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l-GR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+mj-lt"/>
                  </a:rPr>
                  <a:t>Challenges</a:t>
                </a:r>
              </a:p>
              <a:p>
                <a:r>
                  <a:rPr lang="en-US" sz="2800" dirty="0"/>
                  <a:t>Cross sections are small, and the background is high</a:t>
                </a:r>
              </a:p>
              <a:p>
                <a:pPr lvl="1"/>
                <a:r>
                  <a:rPr lang="en-US" sz="2600" dirty="0"/>
                  <a:t>Displaced vertices </a:t>
                </a:r>
              </a:p>
              <a:p>
                <a:pPr lvl="1"/>
                <a:r>
                  <a:rPr lang="en-US" sz="2600" dirty="0"/>
                  <a:t>Kinematic fit</a:t>
                </a:r>
              </a:p>
              <a:p>
                <a:r>
                  <a:rPr lang="en-US" sz="2800" dirty="0"/>
                  <a:t>Multiparticle final state. Efficiency is important!</a:t>
                </a:r>
              </a:p>
              <a:p>
                <a:pPr lvl="1"/>
                <a:r>
                  <a:rPr lang="en-US" sz="2600" dirty="0"/>
                  <a:t>Central detector tracking improvement validation</a:t>
                </a:r>
              </a:p>
              <a:p>
                <a:r>
                  <a:rPr lang="en-US" sz="2800" dirty="0"/>
                  <a:t>Started with some exploratory studies and development of necessary tools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dirty="0"/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ar-AE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endParaRPr lang="ar-AE" dirty="0"/>
              </a:p>
              <a:p>
                <a:pPr lvl="1"/>
                <a:endParaRPr lang="en-US" b="1" dirty="0">
                  <a:cs typeface="Calibri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05CA67-25E8-7698-81E3-9101565A1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48" t="-2123" r="-225" b="-18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6027F40-D3A9-5D5B-C7CF-C3D86B5E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5339A-4FAE-A348-3D85-D97B091A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5F40CB77-6C34-1562-2E05-6CCE5046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83987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976B2-C8EA-F99E-0C46-6826004D4E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dirty="0"/>
                  <a:t> </a:t>
                </a:r>
                <a:endParaRPr lang="en-US" sz="3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976B2-C8EA-F99E-0C46-6826004D4E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E5BE7-9E1E-8056-33AE-B5ED153B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7" y="788197"/>
            <a:ext cx="5354712" cy="4819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25" y="799749"/>
            <a:ext cx="5354712" cy="4819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7907" y="1462553"/>
            <a:ext cx="1832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Spring 19 FT electron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3152" y="1463425"/>
            <a:ext cx="18565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Spring 19 FD electron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367" y="5437660"/>
            <a:ext cx="4250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ea typeface="Times New Roman" charset="0"/>
                <a:cs typeface="Times New Roman" charset="0"/>
              </a:rPr>
              <a:t>First-time measurement for cascade ground state cross sections in electroproduction   </a:t>
            </a:r>
          </a:p>
          <a:p>
            <a:r>
              <a:rPr lang="en-US" sz="1600" dirty="0">
                <a:ea typeface="Times New Roman" charset="0"/>
                <a:cs typeface="Times New Roman" charset="0"/>
              </a:rPr>
              <a:t>Background determined using mixed events techniques.</a:t>
            </a:r>
            <a:endParaRPr lang="en-US" sz="1200" dirty="0"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8B51-9131-75E4-8F8A-D00D9FE12011}"/>
              </a:ext>
            </a:extLst>
          </p:cNvPr>
          <p:cNvSpPr txBox="1"/>
          <p:nvPr/>
        </p:nvSpPr>
        <p:spPr>
          <a:xfrm rot="20067512">
            <a:off x="8163115" y="258742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500" dirty="0">
                <a:solidFill>
                  <a:schemeClr val="tx1">
                    <a:alpha val="20404"/>
                  </a:schemeClr>
                </a:solidFill>
                <a:ea typeface="+mn-lt"/>
                <a:cs typeface="+mn-lt"/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D1674-C0A4-D5EA-E22C-A3A5DA14EC11}"/>
              </a:ext>
            </a:extLst>
          </p:cNvPr>
          <p:cNvSpPr txBox="1"/>
          <p:nvPr/>
        </p:nvSpPr>
        <p:spPr>
          <a:xfrm rot="20067512">
            <a:off x="2310213" y="2503316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500" dirty="0">
                <a:solidFill>
                  <a:schemeClr val="tx1">
                    <a:alpha val="20404"/>
                  </a:schemeClr>
                </a:solidFill>
                <a:ea typeface="+mn-lt"/>
                <a:cs typeface="+mn-lt"/>
              </a:rPr>
              <a:t>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3D386-1A6F-A763-5D8E-6D4C3FA9D7FB}"/>
              </a:ext>
            </a:extLst>
          </p:cNvPr>
          <p:cNvSpPr txBox="1"/>
          <p:nvPr/>
        </p:nvSpPr>
        <p:spPr>
          <a:xfrm>
            <a:off x="5578559" y="5374987"/>
            <a:ext cx="6121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n-US" sz="1600" b="1" dirty="0">
                <a:solidFill>
                  <a:srgbClr val="FF0000"/>
                </a:solidFill>
                <a:latin typeface="+mn-lt"/>
              </a:rPr>
              <a:t>We expect to collect several times more statistics within the remaining approved RG-A beam time. This is critical for higher mass cascades. It will also allow us to measure decay branching and decay angular distributions necessary for determining the quantum numbers.</a:t>
            </a:r>
          </a:p>
        </p:txBody>
      </p:sp>
    </p:spTree>
    <p:extLst>
      <p:ext uri="{BB962C8B-B14F-4D97-AF65-F5344CB8AC3E}">
        <p14:creationId xmlns:p14="http://schemas.microsoft.com/office/powerpoint/2010/main" val="147657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2" name="Cross Section : FT (Left) &amp; FD (Right)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>
                <a:lvl1pPr defTabSz="514350">
                  <a:defRPr sz="2025"/>
                </a:lvl1pPr>
              </a:lstStyle>
              <a:p>
                <a:r>
                  <a:rPr lang="en-US" sz="3600" dirty="0"/>
                  <a:t>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ar-AE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sz="3600" dirty="0"/>
              </a:p>
            </p:txBody>
          </p:sp>
        </mc:Choice>
        <mc:Fallback>
          <p:sp>
            <p:nvSpPr>
              <p:cNvPr id="162" name="Cross Section : FT (Left) &amp; FD (Right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779" t="-1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3036-9024-3B12-A0FC-3705A9F6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9E0F77F8-27A7-5DD3-5C69-313AEFC1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10E4FEE-88F3-5621-EE0E-9FA727C8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94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7184C-A5A0-38C8-F3FC-9D931045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334" y="3343555"/>
            <a:ext cx="3716982" cy="2890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C7172-11D2-0CBD-869A-4FCCF797F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6464"/>
            <a:ext cx="6907481" cy="5372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5FE9-2974-E56E-2EE2-21108760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333" y="786292"/>
            <a:ext cx="3650142" cy="283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79C2CF-FF3C-B01F-5C35-6A25E2F0C79E}"/>
              </a:ext>
            </a:extLst>
          </p:cNvPr>
          <p:cNvSpPr txBox="1"/>
          <p:nvPr/>
        </p:nvSpPr>
        <p:spPr>
          <a:xfrm>
            <a:off x="7451387" y="1926077"/>
            <a:ext cx="62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FT</a:t>
            </a:r>
          </a:p>
        </p:txBody>
      </p:sp>
      <p:sp>
        <p:nvSpPr>
          <p:cNvPr id="165" name="Preliminary"/>
          <p:cNvSpPr txBox="1"/>
          <p:nvPr/>
        </p:nvSpPr>
        <p:spPr>
          <a:xfrm>
            <a:off x="3535484" y="2674407"/>
            <a:ext cx="6810835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3400">
                <a:solidFill>
                  <a:srgbClr val="CE8D8B"/>
                </a:solidFill>
              </a:defRPr>
            </a:lvl1pPr>
          </a:lstStyle>
          <a:p>
            <a:r>
              <a:rPr sz="9600" dirty="0">
                <a:solidFill>
                  <a:srgbClr val="C00000">
                    <a:alpha val="20024"/>
                  </a:srgbClr>
                </a:solidFill>
              </a:rPr>
              <a:t>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998DF-92B0-882D-AECD-720B93080E79}"/>
              </a:ext>
            </a:extLst>
          </p:cNvPr>
          <p:cNvSpPr txBox="1"/>
          <p:nvPr/>
        </p:nvSpPr>
        <p:spPr>
          <a:xfrm>
            <a:off x="7451387" y="4445540"/>
            <a:ext cx="51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D: pass1 vs pass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350">
              <a:defRPr sz="2025"/>
            </a:lvl1pPr>
          </a:lstStyle>
          <a:p>
            <a:r>
              <a:t>FD: pass1 vs pass2</a:t>
            </a:r>
          </a:p>
        </p:txBody>
      </p:sp>
      <p:sp>
        <p:nvSpPr>
          <p:cNvPr id="170" name="Based on ElecFDKPlusWagon…"/>
          <p:cNvSpPr txBox="1">
            <a:spLocks noGrp="1"/>
          </p:cNvSpPr>
          <p:nvPr>
            <p:ph type="body" sz="quarter" idx="4294967295"/>
          </p:nvPr>
        </p:nvSpPr>
        <p:spPr>
          <a:xfrm>
            <a:off x="0" y="1373188"/>
            <a:ext cx="2900363" cy="49752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Based on ElecFDKPlusWagon</a:t>
            </a:r>
          </a:p>
          <a:p>
            <a:pPr marL="685783" lvl="1" indent="-228594"/>
            <a:r>
              <a:t>1.3 &lt; W &lt; 3.2</a:t>
            </a:r>
          </a:p>
          <a:p>
            <a:endParaRPr/>
          </a:p>
          <a:p>
            <a:r>
              <a:t>Future work will remove the W cut </a:t>
            </a:r>
          </a:p>
          <a:p>
            <a:endParaRPr/>
          </a:p>
          <a:p>
            <a:r>
              <a:t>Clear improvements over pass1 data </a:t>
            </a:r>
          </a:p>
        </p:txBody>
      </p:sp>
      <p:pic>
        <p:nvPicPr>
          <p:cNvPr id="173" name="FD_correct.png" descr="FD_correc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63" y="1181073"/>
            <a:ext cx="8791831" cy="5192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400D7-F290-CFA1-C9A8-37E87F18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6548AEDD-E119-B2E1-0923-7EA63152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T: pass1 vs pass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350">
              <a:defRPr sz="2025"/>
            </a:lvl1pPr>
          </a:lstStyle>
          <a:p>
            <a:r>
              <a:t>FT: pass1 vs pass2</a:t>
            </a:r>
          </a:p>
        </p:txBody>
      </p:sp>
      <p:sp>
        <p:nvSpPr>
          <p:cNvPr id="177" name="Based on ElecFTkaonWagon…"/>
          <p:cNvSpPr txBox="1">
            <a:spLocks noGrp="1"/>
          </p:cNvSpPr>
          <p:nvPr>
            <p:ph type="body" sz="quarter" idx="1"/>
          </p:nvPr>
        </p:nvSpPr>
        <p:spPr>
          <a:xfrm>
            <a:off x="53799" y="1400825"/>
            <a:ext cx="2899852" cy="4974984"/>
          </a:xfrm>
          <a:prstGeom prst="rect">
            <a:avLst/>
          </a:prstGeom>
        </p:spPr>
        <p:txBody>
          <a:bodyPr/>
          <a:lstStyle/>
          <a:p>
            <a:r>
              <a:t>Based on ElecFTkaonWagon</a:t>
            </a:r>
          </a:p>
          <a:p>
            <a:endParaRPr/>
          </a:p>
          <a:p>
            <a:r>
              <a:t>No electron energy correction derived yet for pass2</a:t>
            </a:r>
          </a:p>
          <a:p>
            <a:endParaRPr/>
          </a:p>
          <a:p>
            <a:r>
              <a:t>Ground state statistics are comparable to pass1, excited states may see the benefit</a:t>
            </a:r>
          </a:p>
        </p:txBody>
      </p:sp>
      <p:pic>
        <p:nvPicPr>
          <p:cNvPr id="178" name="FT_MM_pass2_vs_1.png" descr="FT_MM_pass2_vs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52" y="1154619"/>
            <a:ext cx="8835312" cy="52183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355A5-4106-4319-8F59-8E856538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FA44F385-89F9-09EF-E172-2A48DA47C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53D1B5-FBD0-E22C-456F-6CAD4694DA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081" y="1385128"/>
                <a:ext cx="11285837" cy="4805011"/>
              </a:xfrm>
            </p:spPr>
            <p:txBody>
              <a:bodyPr/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Reaction: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Goal: Differential Cross Sections,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dirty="0"/>
                  <a:t>, for two decay channels: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Currently available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dirty="0"/>
                  <a:t> data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400" dirty="0"/>
                  <a:t> photoproduction (from CLAS g11 experiment) go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=3.7</m:t>
                    </m:r>
                  </m:oMath>
                </a14:m>
                <a:r>
                  <a:rPr lang="en-US" sz="2400" dirty="0"/>
                  <a:t> GeV</a:t>
                </a:r>
              </a:p>
              <a:p>
                <a:r>
                  <a:rPr lang="en-US" sz="2400" dirty="0"/>
                  <a:t>This analysis extends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400" dirty="0"/>
                  <a:t> photoproduction cross section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5.25</m:t>
                    </m:r>
                  </m:oMath>
                </a14:m>
                <a:r>
                  <a:rPr lang="en-US" sz="2400" dirty="0"/>
                  <a:t> GeV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53D1B5-FBD0-E22C-456F-6CAD4694DA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081" y="1385128"/>
                <a:ext cx="11285837" cy="4805011"/>
              </a:xfrm>
              <a:blipFill>
                <a:blip r:embed="rId2"/>
                <a:stretch>
                  <a:fillRect l="-674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374C98C-9707-FE3A-DE92-9A941D73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CLAS g12 Experiment (photoproduction)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FA48B-2813-909C-F4BF-8BD616E3CE21}"/>
              </a:ext>
            </a:extLst>
          </p:cNvPr>
          <p:cNvSpPr txBox="1"/>
          <p:nvPr/>
        </p:nvSpPr>
        <p:spPr>
          <a:xfrm>
            <a:off x="8408189" y="5796623"/>
            <a:ext cx="251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Trevor Reed, FIU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E4CA3-9D9F-0AD2-FB41-73350822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820A82B-A98B-092D-E05C-C2C9C03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72DFE8A-340E-A559-BB27-23F9FBF3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94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2329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D4D593-9912-79F3-9F7E-C6EB56AF831E}"/>
                  </a:ext>
                </a:extLst>
              </p:cNvPr>
              <p:cNvSpPr txBox="1"/>
              <p:nvPr/>
            </p:nvSpPr>
            <p:spPr>
              <a:xfrm>
                <a:off x="4944840" y="5218720"/>
                <a:ext cx="20921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GeV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D4D593-9912-79F3-9F7E-C6EB56AF8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840" y="5218720"/>
                <a:ext cx="2092111" cy="461665"/>
              </a:xfrm>
              <a:prstGeom prst="rect">
                <a:avLst/>
              </a:prstGeom>
              <a:blipFill>
                <a:blip r:embed="rId2"/>
                <a:stretch>
                  <a:fillRect l="-606" t="-5263" r="-121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F4395-3672-661D-0B77-464A58B43C9D}"/>
                  </a:ext>
                </a:extLst>
              </p:cNvPr>
              <p:cNvSpPr txBox="1"/>
              <p:nvPr/>
            </p:nvSpPr>
            <p:spPr>
              <a:xfrm>
                <a:off x="252067" y="1969776"/>
                <a:ext cx="3226857" cy="4551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Total fit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4AAA1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4AAA1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4AAA1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1405</m:t>
                        </m:r>
                      </m:e>
                    </m:d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endParaRPr lang="en-US" sz="2400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(1660/1670</m:t>
                    </m:r>
                  </m:oMath>
                </a14:m>
                <a:r>
                  <a:rPr lang="en-US" sz="2400" dirty="0">
                    <a:solidFill>
                      <a:srgbClr val="FF40FF"/>
                    </a:solidFill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(1385)</m:t>
                    </m:r>
                  </m:oMath>
                </a14:m>
                <a:endParaRPr lang="en-US" sz="2400" dirty="0">
                  <a:solidFill>
                    <a:srgbClr val="00B0F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0A620"/>
                    </a:solidFill>
                  </a:rPr>
                  <a:t>Mixed event background (histogram)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EDA8EB"/>
                    </a:solidFill>
                  </a:rPr>
                  <a:t>Sideband background (histogram)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926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926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926FA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926FA"/>
                    </a:solidFill>
                  </a:rPr>
                  <a:t> simulation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F4395-3672-661D-0B77-464A58B43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7" y="1969776"/>
                <a:ext cx="3226857" cy="4551952"/>
              </a:xfrm>
              <a:prstGeom prst="rect">
                <a:avLst/>
              </a:prstGeom>
              <a:blipFill>
                <a:blip r:embed="rId3"/>
                <a:stretch>
                  <a:fillRect l="-2344" t="-1114" r="-4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EE3147-A452-691E-62E8-AFF85489D55D}"/>
                  </a:ext>
                </a:extLst>
              </p:cNvPr>
              <p:cNvSpPr txBox="1"/>
              <p:nvPr/>
            </p:nvSpPr>
            <p:spPr>
              <a:xfrm>
                <a:off x="517662" y="1047246"/>
                <a:ext cx="3791579" cy="624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/>
                  <a:t> 2.84 to 2.98 GeV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EE3147-A452-691E-62E8-AFF85489D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62" y="1047246"/>
                <a:ext cx="3791579" cy="624082"/>
              </a:xfrm>
              <a:prstGeom prst="rect">
                <a:avLst/>
              </a:prstGeom>
              <a:blipFill>
                <a:blip r:embed="rId4"/>
                <a:stretch>
                  <a:fillRect l="-1000" t="-12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B6CD01-4DBA-E98B-023D-E811659372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3600" dirty="0"/>
                  <a:t>Invariant Mass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B6CD01-4DBA-E98B-023D-E81165937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t="-1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066A1-100D-2F27-9DFF-9E6417D6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130F1564-08B1-86B7-A7E9-897883D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207B753C-C4DE-1D99-78A4-98092D6C2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263" y="1591344"/>
            <a:ext cx="4212437" cy="3595328"/>
          </a:xfrm>
          <a:prstGeom prst="rect">
            <a:avLst/>
          </a:prstGeom>
        </p:spPr>
      </p:pic>
      <p:pic>
        <p:nvPicPr>
          <p:cNvPr id="13" name="Picture 12" descr="A graph of numbers and lines&#10;&#10;Description automatically generated">
            <a:extLst>
              <a:ext uri="{FF2B5EF4-FFF2-40B4-BE49-F238E27FC236}">
                <a16:creationId xmlns:a16="http://schemas.microsoft.com/office/drawing/2014/main" id="{D6C3E562-9CA3-76C9-F300-60020907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956" y="1671328"/>
            <a:ext cx="4212438" cy="3515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DB2695-29B7-F886-2B84-A8BFBC4ED73E}"/>
                  </a:ext>
                </a:extLst>
              </p:cNvPr>
              <p:cNvSpPr txBox="1"/>
              <p:nvPr/>
            </p:nvSpPr>
            <p:spPr>
              <a:xfrm>
                <a:off x="9194932" y="5218720"/>
                <a:ext cx="20921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GeV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DB2695-29B7-F886-2B84-A8BFBC4ED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932" y="5218720"/>
                <a:ext cx="2092111" cy="461665"/>
              </a:xfrm>
              <a:prstGeom prst="rect">
                <a:avLst/>
              </a:prstGeom>
              <a:blipFill>
                <a:blip r:embed="rId8"/>
                <a:stretch>
                  <a:fillRect l="-602" t="-5263" r="-60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CC13DD-2A2D-1B3F-7A12-97BCEC9551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98404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D939F-2123-BD1A-F5D8-6C94B9A4E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64957" y="829136"/>
            <a:ext cx="9029471" cy="56434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3200" dirty="0"/>
                  <a:t>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/>
                  <a:t> Decay Mode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4C4A9A-E4F6-A819-C519-899515CCDDF4}"/>
              </a:ext>
            </a:extLst>
          </p:cNvPr>
          <p:cNvSpPr txBox="1"/>
          <p:nvPr/>
        </p:nvSpPr>
        <p:spPr>
          <a:xfrm rot="19175591">
            <a:off x="3133109" y="2451448"/>
            <a:ext cx="670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00000">
                    <a:alpha val="13000"/>
                  </a:srgbClr>
                </a:solidFill>
                <a:effectLst>
                  <a:outerShdw blurRad="50800" dist="50800" dir="5400000" algn="ctr" rotWithShape="0">
                    <a:srgbClr val="000000">
                      <a:alpha val="64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9297-B4E9-75F2-AED9-11CA4417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3818F407-62C6-A92A-1FDF-DBA82906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D7D801-18B0-EF9C-AEE9-411F5E040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2044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D939F-2123-BD1A-F5D8-6C94B9A4E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64957" y="829136"/>
            <a:ext cx="9029471" cy="56434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3200" dirty="0"/>
                  <a:t>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/>
                  <a:t> Decay Mode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4C4A9A-E4F6-A819-C519-899515CCDDF4}"/>
              </a:ext>
            </a:extLst>
          </p:cNvPr>
          <p:cNvSpPr txBox="1"/>
          <p:nvPr/>
        </p:nvSpPr>
        <p:spPr>
          <a:xfrm rot="19175591">
            <a:off x="3133109" y="2451448"/>
            <a:ext cx="670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00000">
                    <a:alpha val="13000"/>
                  </a:srgbClr>
                </a:solidFill>
                <a:effectLst>
                  <a:outerShdw blurRad="50800" dist="50800" dir="5400000" algn="ctr" rotWithShape="0">
                    <a:srgbClr val="000000">
                      <a:alpha val="64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9297-B4E9-75F2-AED9-11CA4417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3818F407-62C6-A92A-1FDF-DBA82906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1F46E33-3468-209A-8337-53CCF07F6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3573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6FB9053-E4A1-4A57-81EE-DECE371A21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1765738"/>
                <a:ext cx="11285837" cy="4657866"/>
              </a:xfrm>
            </p:spPr>
            <p:txBody>
              <a:bodyPr/>
              <a:lstStyle/>
              <a:p>
                <a:r>
                  <a:rPr lang="en-US" sz="2800" dirty="0"/>
                  <a:t>Achyut </a:t>
                </a:r>
                <a:r>
                  <a:rPr lang="en-US" sz="2800" dirty="0" err="1"/>
                  <a:t>Khanal</a:t>
                </a:r>
                <a:r>
                  <a:rPr lang="en-US" sz="2800" dirty="0"/>
                  <a:t>, 2022 (FIU)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200" dirty="0"/>
                  <a:t> cross-section upper limit from </a:t>
                </a:r>
                <a:r>
                  <a:rPr lang="en-US" sz="2200" dirty="0" err="1"/>
                  <a:t>Rg</a:t>
                </a:r>
                <a:r>
                  <a:rPr lang="en-US" sz="2200" dirty="0"/>
                  <a:t>-A (pass 1)</a:t>
                </a:r>
              </a:p>
              <a:p>
                <a:pPr lvl="1"/>
                <a:r>
                  <a:rPr lang="en-US" sz="2400" b="0" dirty="0"/>
                  <a:t>Differential cross sections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𝑒𝑝</m:t>
                    </m:r>
                    <m:r>
                      <a:rPr lang="is-I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  <m: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  <a:p>
                <a:r>
                  <a:rPr lang="en-US" sz="2800" dirty="0"/>
                  <a:t>Mathew Nicol, 2022 (York)</a:t>
                </a:r>
              </a:p>
              <a:p>
                <a:pPr lvl="1"/>
                <a:r>
                  <a:rPr lang="en-GB" sz="22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Scaling behaviour of multi-strangeness production cross section</a:t>
                </a:r>
                <a:endParaRPr lang="en-US" sz="2200" dirty="0"/>
              </a:p>
              <a:p>
                <a:r>
                  <a:rPr lang="en-US" sz="2800" dirty="0"/>
                  <a:t>Jose Carvajal, Spring 2024 (FIU)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/>
                  <a:t> cross sections from </a:t>
                </a:r>
                <a:r>
                  <a:rPr lang="en-US" sz="2200" dirty="0" err="1"/>
                  <a:t>Rg</a:t>
                </a:r>
                <a:r>
                  <a:rPr lang="en-US" sz="2200" dirty="0"/>
                  <a:t>-A (pass 2)</a:t>
                </a:r>
              </a:p>
              <a:p>
                <a:r>
                  <a:rPr lang="en-US" sz="2800" dirty="0"/>
                  <a:t>Trevor Reed, Spring 2024 (FIU)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200" dirty="0"/>
                  <a:t> photoproduction cross sections from g12 (CLAS6)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6FB9053-E4A1-4A57-81EE-DECE371A2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1765738"/>
                <a:ext cx="11285837" cy="4657866"/>
              </a:xfrm>
              <a:blipFill>
                <a:blip r:embed="rId2"/>
                <a:stretch>
                  <a:fillRect l="-899" t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DA276E1-6A56-8576-AE09-C8FB77F1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Recently Graduated with “Very Strange” Analyses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6F515-7919-90EB-8596-E7D13058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D3FC4-7AAF-7AC3-B20E-C0BD1925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E7F59DA-81C0-6A36-ADBA-D27E4429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859" y="4776281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F079C2DC-253F-7092-67E7-C7276AADE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842" y="5607705"/>
            <a:ext cx="127015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7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2" name="TextShape 1"/>
              <p:cNvSpPr txBox="1"/>
              <p:nvPr/>
            </p:nvSpPr>
            <p:spPr>
              <a:xfrm>
                <a:off x="312716" y="1371600"/>
                <a:ext cx="10235901" cy="441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branching ratios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Ξ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𝜋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𝐾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New PhD student Asli Askar (started Oct. 23, 2023)</a:t>
                </a:r>
              </a:p>
              <a:p>
                <a:pPr marL="760872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8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cross sections from </a:t>
                </a:r>
                <a:r>
                  <a:rPr lang="en-GB" sz="2800" spc="-1" dirty="0" err="1">
                    <a:solidFill>
                      <a:srgbClr val="000000"/>
                    </a:solidFill>
                    <a:ea typeface="DejaVu Sans"/>
                    <a:cs typeface="DejaVu Sans"/>
                  </a:rPr>
                  <a:t>Rg</a:t>
                </a:r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-K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Bianca Gualtieri (grad student, FIU)</a:t>
                </a:r>
              </a:p>
              <a:p>
                <a:pPr marL="760872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r>
                      <a:rPr lang="en-US" sz="24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in CLAS12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Leonel Martinez (grad student, FIU)</a:t>
                </a:r>
              </a:p>
              <a:p>
                <a:pPr marL="101666" defTabSz="1218072"/>
                <a:endParaRPr lang="en-GB" sz="2800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</p:txBody>
          </p:sp>
        </mc:Choice>
        <mc:Fallback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16" y="1371600"/>
                <a:ext cx="10235901" cy="4412500"/>
              </a:xfrm>
              <a:prstGeom prst="rect">
                <a:avLst/>
              </a:prstGeom>
              <a:blipFill>
                <a:blip r:embed="rId2"/>
                <a:stretch>
                  <a:fillRect t="-14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1E4F8C2-664C-DC87-41E7-D3428343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Ongoing/Upcoming Work</a:t>
            </a:r>
            <a:endParaRPr lang="en-US" sz="3200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A971057-B464-3DEF-CB0C-E6CC54609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8BC6C-B956-8298-CDEC-5E41682F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AA7933E1-8344-949D-F803-B8CFF87B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C17F89C-A43F-53DC-0F4B-31C1F4570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1245141" cy="7003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016754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655F1B-96EF-D2F5-CCAD-2C24B37DBFD4}"/>
                  </a:ext>
                </a:extLst>
              </p:cNvPr>
              <p:cNvSpPr txBox="1"/>
              <p:nvPr/>
            </p:nvSpPr>
            <p:spPr>
              <a:xfrm>
                <a:off x="156257" y="1344938"/>
                <a:ext cx="2332299" cy="42992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1600" baseline="300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-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 for the reaction 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ed 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e’K</a:t>
                </a:r>
                <a:r>
                  <a:rPr lang="en-US" sz="1600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L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1600" baseline="300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-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n in RGB data, for  varying vertex displacement cuts (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vtxy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transverse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wrt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e- vertex;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vtz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longitudinal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wrt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vtz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).  The neutron is selected by a missing mass cut of 200 MeV about the neutron peak (green box).  The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L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signal significance (S/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𝑆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is computed for each set of vertex cuts; the distribution with the higher significance is the pink histogram.</a:t>
                </a:r>
                <a:endParaRPr lang="en-US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655F1B-96EF-D2F5-CCAD-2C24B37DB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7" y="1344938"/>
                <a:ext cx="2332299" cy="4299254"/>
              </a:xfrm>
              <a:prstGeom prst="rect">
                <a:avLst/>
              </a:prstGeom>
              <a:blipFill>
                <a:blip r:embed="rId2"/>
                <a:stretch>
                  <a:fillRect l="-1302" t="-424" r="-2865" b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394360-636F-E0AA-5752-FD1F2957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45" y="1645610"/>
            <a:ext cx="8996855" cy="4720465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584C9BF4-51DB-1A96-E0B0-B49B6FDDD47A}"/>
              </a:ext>
            </a:extLst>
          </p:cNvPr>
          <p:cNvSpPr txBox="1">
            <a:spLocks/>
          </p:cNvSpPr>
          <p:nvPr/>
        </p:nvSpPr>
        <p:spPr>
          <a:xfrm>
            <a:off x="156257" y="628099"/>
            <a:ext cx="12192000" cy="632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Vertex displacement cut optimization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7CAB2-F3F7-4E7E-5394-83F33894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 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e’K</a:t>
            </a:r>
            <a:r>
              <a:rPr lang="en-US" sz="24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</a:rPr>
              <a:t>L 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</a:rPr>
              <a:t> 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 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</a:rPr>
              <a:t>p</a:t>
            </a:r>
            <a:r>
              <a:rPr lang="en-US" sz="2400" baseline="30000">
                <a:effectLst/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n in RGB data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8655F-CB65-2A30-21F0-918A7057D880}"/>
              </a:ext>
            </a:extLst>
          </p:cNvPr>
          <p:cNvSpPr txBox="1"/>
          <p:nvPr/>
        </p:nvSpPr>
        <p:spPr>
          <a:xfrm>
            <a:off x="10953290" y="847148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BAFEFA-CD0F-0D88-D2DA-65746E17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D1D4960F-C1A5-A3C7-5C6F-706C931E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7F95E5-444D-ABC1-3C44-958867375643}"/>
              </a:ext>
            </a:extLst>
          </p:cNvPr>
          <p:cNvCxnSpPr>
            <a:cxnSpLocks/>
          </p:cNvCxnSpPr>
          <p:nvPr/>
        </p:nvCxnSpPr>
        <p:spPr>
          <a:xfrm>
            <a:off x="3216166" y="1487711"/>
            <a:ext cx="74826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B46050-DF60-7D79-DF02-3C310A9CC18A}"/>
              </a:ext>
            </a:extLst>
          </p:cNvPr>
          <p:cNvCxnSpPr>
            <a:cxnSpLocks/>
          </p:cNvCxnSpPr>
          <p:nvPr/>
        </p:nvCxnSpPr>
        <p:spPr>
          <a:xfrm>
            <a:off x="3090041" y="1645610"/>
            <a:ext cx="0" cy="3998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460F76-C854-77C3-8D0A-87FC519CA153}"/>
              </a:ext>
            </a:extLst>
          </p:cNvPr>
          <p:cNvSpPr txBox="1"/>
          <p:nvPr/>
        </p:nvSpPr>
        <p:spPr>
          <a:xfrm>
            <a:off x="7037386" y="1107869"/>
            <a:ext cx="33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longitudinal vertex cut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F3F79-B6D4-E1C5-D2A5-356CF9EAF056}"/>
              </a:ext>
            </a:extLst>
          </p:cNvPr>
          <p:cNvSpPr txBox="1"/>
          <p:nvPr/>
        </p:nvSpPr>
        <p:spPr>
          <a:xfrm rot="16200000">
            <a:off x="998020" y="3533729"/>
            <a:ext cx="375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transverse vertex cut</a:t>
            </a:r>
          </a:p>
        </p:txBody>
      </p:sp>
    </p:spTree>
    <p:extLst>
      <p:ext uri="{BB962C8B-B14F-4D97-AF65-F5344CB8AC3E}">
        <p14:creationId xmlns:p14="http://schemas.microsoft.com/office/powerpoint/2010/main" val="2734657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5AE2D-BC01-BDCC-21A6-DFF547A88E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3200" dirty="0"/>
                  <a:t> Electroproduction off Protons in CLAS12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5AE2D-BC01-BDCC-21A6-DFF547A88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593"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F9F8-8E22-2C19-C226-1EF576B4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D34F8FF0-4934-DE9E-954D-666A9FC83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17" y="983356"/>
            <a:ext cx="6131776" cy="547667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8F85856-374E-253B-C339-C2B61C9B6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694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7F7FB-A59E-37C6-FD88-75C17B83480E}"/>
                  </a:ext>
                </a:extLst>
              </p:cNvPr>
              <p:cNvSpPr txBox="1"/>
              <p:nvPr/>
            </p:nvSpPr>
            <p:spPr>
              <a:xfrm>
                <a:off x="389106" y="1653702"/>
                <a:ext cx="5048655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Current Work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𝑒𝑝𝑝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RGA Spring 2019 In-Bending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Missing mass to reconstruct missing particle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sz="2800" dirty="0"/>
                  <a:t>Goals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dependence for </a:t>
                </a:r>
                <a:r>
                  <a:rPr lang="en-US" sz="2400" dirty="0" err="1"/>
                  <a:t>electroproduced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First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/>
                  <a:t> electroproduction cross-section measurement off proton target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7F7FB-A59E-37C6-FD88-75C17B834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06" y="1653702"/>
                <a:ext cx="5048655" cy="4555093"/>
              </a:xfrm>
              <a:prstGeom prst="rect">
                <a:avLst/>
              </a:prstGeom>
              <a:blipFill>
                <a:blip r:embed="rId5"/>
                <a:stretch>
                  <a:fillRect l="-2506" t="-1389" r="-501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DF68A36-5130-43C3-7BBC-9CB7B080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33425-436F-E294-9403-52D67E895066}"/>
              </a:ext>
            </a:extLst>
          </p:cNvPr>
          <p:cNvSpPr txBox="1"/>
          <p:nvPr/>
        </p:nvSpPr>
        <p:spPr>
          <a:xfrm>
            <a:off x="544749" y="867410"/>
            <a:ext cx="2276272" cy="36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Leonel Martinez</a:t>
            </a:r>
          </a:p>
        </p:txBody>
      </p:sp>
    </p:spTree>
    <p:extLst>
      <p:ext uri="{BB962C8B-B14F-4D97-AF65-F5344CB8AC3E}">
        <p14:creationId xmlns:p14="http://schemas.microsoft.com/office/powerpoint/2010/main" val="4256107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05B2793-2BFE-A4A8-3C3B-A5C08BAB7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081" y="1099226"/>
                <a:ext cx="11285837" cy="541913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FIU: 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Jose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CLAS Analysis Note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Bianca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US" sz="22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−(</m:t>
                        </m:r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  <m:r>
                          <a:rPr lang="en-US" sz="22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RGK</a:t>
                </a: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Expected graduation date: </a:t>
                </a: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Spring 2027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Leonel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RGA data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𝑒𝑝𝑝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(extending Will</a:t>
                </a:r>
                <a:r>
                  <a:rPr lang="en-US" sz="22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Phelps’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analysis using real photons) </a:t>
                </a: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CAA needed</a:t>
                </a: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Expected graduation date: </a:t>
                </a: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Spring 2029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Trevor</a:t>
                </a:r>
                <a:r>
                  <a:rPr lang="en-US" sz="22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CLAS Analysis Note and publish g12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(1405)</m:t>
                    </m:r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results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en-US" sz="2600" dirty="0"/>
                  <a:t>Veronique Ziegler: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Exclusive Lambda from RGA/RGB/RGK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600" dirty="0"/>
                  <a:t>John Price:</a:t>
                </a:r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</m:oMath>
                </a14:m>
                <a:r>
                  <a:rPr lang="en-US" sz="2200" dirty="0"/>
                  <a:t>N scattering CLAS12 (CAA needed)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600" dirty="0"/>
                  <a:t>York:</a:t>
                </a:r>
              </a:p>
              <a:p>
                <a:pPr marL="845095" lvl="1" indent="-285750" defTabSz="1218072">
                  <a:spcBef>
                    <a:spcPts val="0"/>
                  </a:spcBef>
                  <a:buClr>
                    <a:srgbClr val="25303B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 </a:t>
                </a:r>
                <a:r>
                  <a:rPr lang="en-GB" sz="22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branching ratios </a:t>
                </a:r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2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Ξ</m:t>
                    </m:r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𝜋</m:t>
                    </m:r>
                  </m:oMath>
                </a14:m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2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𝐾</m:t>
                    </m:r>
                  </m:oMath>
                </a14:m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2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sSup>
                      <m:sSupPr>
                        <m:ctrlP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𝐾</m:t>
                        </m:r>
                      </m:e>
                      <m:sup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)</a:t>
                </a:r>
              </a:p>
              <a:p>
                <a:pPr marL="1473745" lvl="2" indent="-457200" defTabSz="1218072">
                  <a:spcBef>
                    <a:spcPts val="0"/>
                  </a:spcBef>
                  <a:buClr>
                    <a:srgbClr val="25303B"/>
                  </a:buClr>
                </a:pPr>
                <a:r>
                  <a:rPr lang="en-GB" sz="22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New PhD student Asli Askar (started Oct. 23, 2023)</a:t>
                </a:r>
                <a:endParaRPr lang="en-US" sz="2200" dirty="0"/>
              </a:p>
              <a:p>
                <a:pPr>
                  <a:spcBef>
                    <a:spcPts val="500"/>
                  </a:spcBef>
                </a:pPr>
                <a:r>
                  <a:rPr lang="en-US" sz="2600" dirty="0"/>
                  <a:t>Open Analyses: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Excited Lambda’s and Sigma’s</a:t>
                </a:r>
              </a:p>
              <a:p>
                <a:pPr lvl="2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1405</m:t>
                        </m:r>
                      </m:e>
                    </m:d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electroproduction (RGA/RGK)?</a:t>
                </a:r>
                <a:endParaRPr lang="en-US" sz="2200" dirty="0"/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 </m:t>
                    </m:r>
                  </m:oMath>
                </a14:m>
                <a:endParaRPr lang="en-US" sz="2200" spc="-1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l-GR" sz="2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22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US" sz="2800" baseline="30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05B2793-2BFE-A4A8-3C3B-A5C08BAB7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081" y="1099226"/>
                <a:ext cx="11285837" cy="5419130"/>
              </a:xfrm>
              <a:blipFill>
                <a:blip r:embed="rId3"/>
                <a:stretch>
                  <a:fillRect l="-674" t="-2103" b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0EE0305F-B512-DD48-28CC-8C518885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    2024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1C16B-220D-5F0D-95C9-7A8E18FC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C4EE38D0-D4BA-542A-41FE-B1AD4D35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BD589-C752-343B-17D9-6E905F5ADA22}"/>
              </a:ext>
            </a:extLst>
          </p:cNvPr>
          <p:cNvSpPr txBox="1"/>
          <p:nvPr/>
        </p:nvSpPr>
        <p:spPr>
          <a:xfrm>
            <a:off x="8308297" y="5612039"/>
            <a:ext cx="3430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MR10"/>
              </a:rPr>
              <a:t>This research was funded in part by the U.S. Department of Energy, Office of Nuclear Physics under contract No. DE-SC0013620 </a:t>
            </a:r>
            <a:endParaRPr lang="en-US" sz="1400" dirty="0"/>
          </a:p>
          <a:p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20A5AD4-19AF-87D4-91C7-8D87974FC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CF858A9-6BA8-1216-C617-8DD3BF4E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141" y="0"/>
            <a:ext cx="1389840" cy="7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02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75C2AB-94A7-6DB3-2275-179FEBC80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965C1-1FF4-E6D9-2CC8-80C90DFD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6EB9-01C2-91D1-1F9D-3CBC9D54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67785D1-C51F-634C-7903-3C45CBEF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257302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Missing mass distributions (electron in FT):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00" y="1168940"/>
            <a:ext cx="3417595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554" y="1168940"/>
            <a:ext cx="3259473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304" y="1168940"/>
            <a:ext cx="3511561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179" y="984274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</a:t>
            </a:r>
            <a:r>
              <a:rPr lang="en-US" err="1"/>
              <a:t>outbending</a:t>
            </a:r>
            <a:r>
              <a:rPr lang="en-US"/>
              <a:t>                                   Fall 18     </a:t>
            </a:r>
            <a:r>
              <a:rPr lang="en-US" err="1"/>
              <a:t>Inbending</a:t>
            </a:r>
            <a:r>
              <a:rPr lang="en-US"/>
              <a:t>                                       Spring 19  </a:t>
            </a:r>
            <a:r>
              <a:rPr lang="en-US" err="1"/>
              <a:t>Inbending</a:t>
            </a:r>
            <a:r>
              <a:rPr lang="en-US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815" y="1567906"/>
            <a:ext cx="1241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Identifying </a:t>
            </a:r>
          </a:p>
          <a:p>
            <a:r>
              <a:rPr lang="en-US"/>
              <a:t>missing </a:t>
            </a:r>
          </a:p>
          <a:p>
            <a:r>
              <a:rPr lang="en-US"/>
              <a:t>hyperon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640BC-6294-4147-1DA0-88AF57DF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1C36FD4-2FCA-3670-3DA1-E4AC6318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42402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		Background shape comparison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34" y="2208755"/>
            <a:ext cx="5207000" cy="340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2575" y="2024089"/>
            <a:ext cx="3781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    </a:t>
            </a:r>
            <a:r>
              <a:rPr lang="en-US" err="1"/>
              <a:t>Inbending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85666" y="2590800"/>
            <a:ext cx="39828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Different backgrounds were tried;</a:t>
            </a:r>
          </a:p>
          <a:p>
            <a:r>
              <a:rPr lang="en-US">
                <a:solidFill>
                  <a:srgbClr val="FF0000"/>
                </a:solidFill>
              </a:rPr>
              <a:t>Event mixing proved to mostly </a:t>
            </a:r>
          </a:p>
          <a:p>
            <a:r>
              <a:rPr lang="en-US">
                <a:solidFill>
                  <a:srgbClr val="FF0000"/>
                </a:solidFill>
              </a:rPr>
              <a:t>be consistent </a:t>
            </a:r>
          </a:p>
          <a:p>
            <a:r>
              <a:rPr lang="en-US">
                <a:solidFill>
                  <a:srgbClr val="FF0000"/>
                </a:solidFill>
              </a:rPr>
              <a:t>with other methods ---- used for </a:t>
            </a:r>
          </a:p>
          <a:p>
            <a:r>
              <a:rPr lang="en-US">
                <a:solidFill>
                  <a:srgbClr val="FF0000"/>
                </a:solidFill>
              </a:rPr>
              <a:t>upper limit yield extraction</a:t>
            </a:r>
            <a:r>
              <a:rPr lang="en-US"/>
              <a:t>;</a:t>
            </a:r>
          </a:p>
          <a:p>
            <a:r>
              <a:rPr lang="en-US"/>
              <a:t>Other methods (side band events) suffer</a:t>
            </a:r>
          </a:p>
          <a:p>
            <a:r>
              <a:rPr lang="en-US"/>
              <a:t>From low statistics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5C30B-8B94-F9D8-3146-1542D510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39FD2198-E403-67CC-31C6-A7F3703B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567467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Missing mass distributions (electron in FD):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2752"/>
            <a:ext cx="3747083" cy="485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43" y="1436401"/>
            <a:ext cx="3296101" cy="4868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129" y="1442752"/>
            <a:ext cx="3347688" cy="4985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100" y="888754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</a:t>
            </a:r>
            <a:r>
              <a:rPr lang="en-US" err="1"/>
              <a:t>outbending</a:t>
            </a:r>
            <a:r>
              <a:rPr lang="en-US"/>
              <a:t>                                   Fall 18     </a:t>
            </a:r>
            <a:r>
              <a:rPr lang="en-US" err="1"/>
              <a:t>Inbending</a:t>
            </a:r>
            <a:r>
              <a:rPr lang="en-US"/>
              <a:t>                                       Spring 19  </a:t>
            </a:r>
            <a:r>
              <a:rPr lang="en-US" err="1"/>
              <a:t>Inbending</a:t>
            </a:r>
            <a:r>
              <a:rPr lang="en-US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53" y="2346299"/>
            <a:ext cx="1241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Identifying </a:t>
            </a:r>
          </a:p>
          <a:p>
            <a:r>
              <a:rPr lang="en-US"/>
              <a:t>missing </a:t>
            </a:r>
          </a:p>
          <a:p>
            <a:r>
              <a:rPr lang="en-US"/>
              <a:t>hyperon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2695C-AECB-C93F-F25C-865573C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59FB9CAB-3F4F-2D00-D371-2E4B80F9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803512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TextShape 1"/>
              <p:cNvSpPr txBox="1"/>
              <p:nvPr/>
            </p:nvSpPr>
            <p:spPr>
              <a:xfrm>
                <a:off x="312716" y="1073901"/>
                <a:ext cx="10235901" cy="4710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Finalising scaling behaviour of multi-strangeness production x-section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Matt. Nicol (defended PhD, currently a postdoc, in SC)</a:t>
                </a: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 branching ratios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Ξ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𝜋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𝐾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New PhD student Asli Askar (started Oct 23)</a:t>
                </a:r>
              </a:p>
              <a:p>
                <a:pPr marL="101666" defTabSz="1218072"/>
                <a:endParaRPr lang="en-GB" sz="2800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</mc:Choice>
        <mc:Fallback xmlns=""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16" y="1073901"/>
                <a:ext cx="10235901" cy="4710199"/>
              </a:xfrm>
              <a:prstGeom prst="rect">
                <a:avLst/>
              </a:prstGeom>
              <a:blipFill>
                <a:blip r:embed="rId2"/>
                <a:stretch>
                  <a:fillRect t="-10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EE5CC487-D3BF-E967-6A42-C093A53CE941}"/>
              </a:ext>
            </a:extLst>
          </p:cNvPr>
          <p:cNvPicPr/>
          <p:nvPr/>
        </p:nvPicPr>
        <p:blipFill>
          <a:blip r:embed="rId3"/>
          <a:srcRect l="4754" b="5581"/>
          <a:stretch/>
        </p:blipFill>
        <p:spPr>
          <a:xfrm>
            <a:off x="7296367" y="3787284"/>
            <a:ext cx="3252250" cy="2648092"/>
          </a:xfrm>
          <a:prstGeom prst="rect">
            <a:avLst/>
          </a:prstGeom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7692510-639C-3742-1387-0B5F9E3C7B4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29357" y="3629252"/>
            <a:ext cx="3252250" cy="2806124"/>
          </a:xfrm>
          <a:prstGeom prst="rect">
            <a:avLst/>
          </a:prstGeom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E4F8C2-664C-DC87-41E7-D3428343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spc="-1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To do with Pass2</a:t>
            </a:r>
            <a:br>
              <a:rPr lang="en-GB" sz="240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</a:b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A971057-B464-3DEF-CB0C-E6CC54609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8BC6C-B956-8298-CDEC-5E41682F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7436D319-37E0-E48F-3E32-9D328982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5481587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E3DB20-C92B-143F-FE33-FBF6F85724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b="1" dirty="0"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Description</a:t>
                </a:r>
              </a:p>
              <a:p>
                <a:pPr lvl="1"/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Analysis of differential cross sections and induced polarizations of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hyperons produced off the deuteron using RGB data.  Comparisons with production off the proton using RGA and RGK data will also be carried out.   The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will be exclusively reconstructed in the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 </a:t>
                </a:r>
                <a:r>
                  <a:rPr lang="en-US" dirty="0" err="1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decay mode. </a:t>
                </a:r>
              </a:p>
              <a:p>
                <a:r>
                  <a:rPr lang="en-US" sz="2400" b="1" dirty="0"/>
                  <a:t>This is a proposed CAA (not yet approved)</a:t>
                </a:r>
              </a:p>
              <a:p>
                <a:r>
                  <a:rPr lang="en-US" sz="2400" b="1" dirty="0"/>
                  <a:t>Outlook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reliminary analyses of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L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p </a:t>
                </a:r>
                <a:r>
                  <a:rPr lang="en-US" dirty="0" err="1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-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and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 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with CLAS12 electroproduction data show the feasibility of the proposed analyses and their potential to contribute to essential topics of QCD within the reach of RGB and RGA experimental configurations.</a:t>
                </a:r>
              </a:p>
              <a:p>
                <a:pPr lvl="1"/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E3DB20-C92B-143F-FE33-FBF6F85724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87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964845F-1044-4D3E-121D-680097FF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0EDA1-55C4-C6C3-D1B2-C6B12F9B0EAF}"/>
              </a:ext>
            </a:extLst>
          </p:cNvPr>
          <p:cNvSpPr txBox="1"/>
          <p:nvPr/>
        </p:nvSpPr>
        <p:spPr>
          <a:xfrm>
            <a:off x="10238413" y="605391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C6A04-67C2-629E-C7E1-DCD635D1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D6DCF0A8-F51F-77CB-AADD-C525D824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371642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2" name="TextShape 1"/>
              <p:cNvSpPr txBox="1"/>
              <p:nvPr/>
            </p:nvSpPr>
            <p:spPr>
              <a:xfrm>
                <a:off x="885687" y="928057"/>
                <a:ext cx="9202074" cy="3332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Matthew Nicol</a:t>
                </a:r>
                <a:endParaRPr lang="en-GB" sz="2800" spc="-1" dirty="0">
                  <a:solidFill>
                    <a:srgbClr val="25303B"/>
                  </a:solidFill>
                  <a:latin typeface="Calibri"/>
                  <a:ea typeface="Calibri"/>
                  <a:cs typeface="DejaVu Sans"/>
                </a:endParaRP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Exploratory studies of single, double, and triple strangeness production (both RGA and RGB)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Scaling behaviour of multi-strangeness production x-section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2400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Veronique Ziegler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L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p </a:t>
                </a:r>
                <a:r>
                  <a:rPr lang="en-US" sz="2800" dirty="0" err="1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p</a:t>
                </a:r>
                <a:r>
                  <a:rPr lang="en-US" sz="2800" baseline="30000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-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and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2800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800" b="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800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marL="101666"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</mc:Choice>
        <mc:Fallback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87" y="928057"/>
                <a:ext cx="9202074" cy="3332657"/>
              </a:xfrm>
              <a:prstGeom prst="rect">
                <a:avLst/>
              </a:prstGeom>
              <a:blipFill>
                <a:blip r:embed="rId2"/>
                <a:stretch>
                  <a:fillRect t="-1515" b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Shape 1">
            <a:extLst>
              <a:ext uri="{FF2B5EF4-FFF2-40B4-BE49-F238E27FC236}">
                <a16:creationId xmlns:a16="http://schemas.microsoft.com/office/drawing/2014/main" id="{63A9F8A1-8433-4680-26E4-4FCC125585FC}"/>
              </a:ext>
            </a:extLst>
          </p:cNvPr>
          <p:cNvSpPr txBox="1"/>
          <p:nvPr/>
        </p:nvSpPr>
        <p:spPr>
          <a:xfrm>
            <a:off x="793562" y="5032836"/>
            <a:ext cx="9202074" cy="1685856"/>
          </a:xfrm>
          <a:prstGeom prst="rect">
            <a:avLst/>
          </a:prstGeom>
          <a:noFill/>
          <a:ln>
            <a:noFill/>
          </a:ln>
        </p:spPr>
        <p:txBody>
          <a:bodyPr lIns="108859" tIns="54190" rIns="108859" bIns="54190"/>
          <a:lstStyle/>
          <a:p>
            <a:pPr marL="609036" indent="-506891" defTabSz="1218072">
              <a:buClr>
                <a:srgbClr val="25303B"/>
              </a:buClr>
              <a:buFont typeface="Arial"/>
              <a:buChar char="●"/>
            </a:pPr>
            <a:r>
              <a:rPr lang="en-GB" sz="3197" spc="-1">
                <a:solidFill>
                  <a:srgbClr val="25303B"/>
                </a:solidFill>
                <a:latin typeface="Calibri"/>
                <a:ea typeface="Calibri"/>
                <a:cs typeface="DejaVu Sans"/>
              </a:rPr>
              <a:t>Statistics</a:t>
            </a:r>
          </a:p>
          <a:p>
            <a:pPr marL="609036" indent="-506891" defTabSz="1218072">
              <a:buClr>
                <a:srgbClr val="25303B"/>
              </a:buClr>
              <a:buFont typeface="Arial"/>
              <a:buChar char="●"/>
            </a:pPr>
            <a:r>
              <a:rPr lang="en-GB" sz="3197" spc="-1">
                <a:solidFill>
                  <a:srgbClr val="25303B"/>
                </a:solidFill>
                <a:latin typeface="Calibri"/>
                <a:ea typeface="Calibri"/>
                <a:cs typeface="DejaVu Sans"/>
              </a:rPr>
              <a:t>Resolution</a:t>
            </a:r>
            <a:endParaRPr lang="en-GB" sz="3197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4BD2C6E1-AD0C-2E59-0801-B4A772FB779C}"/>
              </a:ext>
            </a:extLst>
          </p:cNvPr>
          <p:cNvSpPr txBox="1"/>
          <p:nvPr/>
        </p:nvSpPr>
        <p:spPr>
          <a:xfrm>
            <a:off x="793562" y="3991292"/>
            <a:ext cx="10962170" cy="1142302"/>
          </a:xfrm>
          <a:prstGeom prst="rect">
            <a:avLst/>
          </a:prstGeom>
          <a:noFill/>
          <a:ln>
            <a:noFill/>
          </a:ln>
        </p:spPr>
        <p:txBody>
          <a:bodyPr lIns="108859" tIns="54190" rIns="108859" bIns="54190" anchor="ctr"/>
          <a:lstStyle/>
          <a:p>
            <a:pPr defTabSz="1218072"/>
            <a:r>
              <a:rPr lang="en-GB" sz="4263" b="1" spc="-1" dirty="0">
                <a:solidFill>
                  <a:srgbClr val="25303B"/>
                </a:solidFill>
                <a:ea typeface="Cambria"/>
                <a:cs typeface="DejaVu Sans"/>
              </a:rPr>
              <a:t>Identified issues:</a:t>
            </a:r>
            <a:endParaRPr lang="en-GB" sz="4263" spc="-1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B8436E-7760-4006-AE9B-8923178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Exploratory Studies</a:t>
            </a:r>
            <a:endParaRPr lang="en-US" sz="3200" dirty="0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B2D716F-8326-8B16-E129-897D9FA4C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2F6854-8A96-E3C9-298D-0B6C2F41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E6F6E99-8EF6-A9A7-BE03-8B97A782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2CDF4E-A67E-047B-3ABB-625F48E4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/>
              <a:t>Study of Lambda production off the proton and off the deuteron using displaced vertex 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5B55E-F349-29CF-704A-A2E5AC804142}"/>
              </a:ext>
            </a:extLst>
          </p:cNvPr>
          <p:cNvSpPr txBox="1"/>
          <p:nvPr/>
        </p:nvSpPr>
        <p:spPr>
          <a:xfrm>
            <a:off x="445626" y="1228367"/>
            <a:ext cx="750618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Analyses of the reactions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ed  e’ K+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) (X) 70% of RGB Pass-2 Spring 2019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ep  e’ K+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) (X) 25% of RGA Pass-2 Spring 2019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ep  e’ K+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) (X) 95% of RGK Pass-2 Fall 2018 7.5 GeV dataset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C68FB-49EE-2F98-A344-32550CDA8A1D}"/>
              </a:ext>
            </a:extLst>
          </p:cNvPr>
          <p:cNvSpPr txBox="1"/>
          <p:nvPr/>
        </p:nvSpPr>
        <p:spPr>
          <a:xfrm>
            <a:off x="445626" y="3156211"/>
            <a:ext cx="6099858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Analysis based on the following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Exclusive reconstruction of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>
                <a:sym typeface="Wingdings" pitchFamily="2" charset="2"/>
              </a:rPr>
              <a:t> candidate into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decay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Pass-2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Using vertexing package to select </a:t>
            </a:r>
            <a:r>
              <a:rPr lang="en-US" dirty="0">
                <a:latin typeface="Symbol" pitchFamily="2" charset="2"/>
                <a:sym typeface="Wingdings" pitchFamily="2" charset="2"/>
              </a:rPr>
              <a:t>L</a:t>
            </a:r>
            <a:r>
              <a:rPr lang="en-US" dirty="0">
                <a:sym typeface="Wingdings" pitchFamily="2" charset="2"/>
              </a:rPr>
              <a:t> candidates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Set of cuts include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chi2PID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Vertex DOCA between the p </a:t>
            </a:r>
            <a:r>
              <a:rPr lang="en-US" dirty="0">
                <a:latin typeface="Symbol" pitchFamily="2" charset="2"/>
              </a:rPr>
              <a:t>p-</a:t>
            </a:r>
            <a:r>
              <a:rPr lang="en-US" dirty="0"/>
              <a:t> tracks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Vertex displacement cuts to e- vertex (</a:t>
            </a:r>
            <a:r>
              <a:rPr lang="en-US" dirty="0" err="1"/>
              <a:t>Vtxy</a:t>
            </a:r>
            <a:r>
              <a:rPr lang="en-US" dirty="0"/>
              <a:t>: transverse; </a:t>
            </a:r>
            <a:r>
              <a:rPr lang="en-US" dirty="0" err="1"/>
              <a:t>Vtz:longitudinal</a:t>
            </a:r>
            <a:r>
              <a:rPr lang="en-US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Requirement of tracks (p,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, K) to be in CD or FD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ED3909-B393-5207-4D65-CA9EF1D64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1" t="11614" b="5228"/>
          <a:stretch/>
        </p:blipFill>
        <p:spPr>
          <a:xfrm>
            <a:off x="6793375" y="2603208"/>
            <a:ext cx="5398625" cy="369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2D9DD5-157F-6ACD-FB7E-75E9275C15C7}"/>
              </a:ext>
            </a:extLst>
          </p:cNvPr>
          <p:cNvSpPr txBox="1"/>
          <p:nvPr/>
        </p:nvSpPr>
        <p:spPr>
          <a:xfrm>
            <a:off x="10238413" y="605391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6B4648-7DA1-1A0B-3960-567E3603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8AA20A45-9304-E04E-E957-7042A269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215752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E6A893-DCF1-AEFA-C822-4E26575A86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0"/>
                <a:ext cx="10680970" cy="70408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/>
                  <a:t>Study of exclusive </a:t>
                </a:r>
                <a:r>
                  <a:rPr lang="en-US" dirty="0">
                    <a:latin typeface="Symbol" pitchFamily="2" charset="2"/>
                  </a:rPr>
                  <a:t>L</a:t>
                </a:r>
                <a:r>
                  <a:rPr lang="en-US" dirty="0">
                    <a:sym typeface="Wingdings" pitchFamily="2" charset="2"/>
                  </a:rPr>
                  <a:t> p</a:t>
                </a:r>
                <a:r>
                  <a:rPr lang="en-US" dirty="0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baseline="30000" dirty="0">
                    <a:latin typeface="Symbol" pitchFamily="2" charset="2"/>
                    <a:sym typeface="Wingdings" pitchFamily="2" charset="2"/>
                  </a:rPr>
                  <a:t>-</a:t>
                </a:r>
                <a:r>
                  <a:rPr lang="en-US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 </a:t>
                </a:r>
                <a:r>
                  <a:rPr lang="en-US" dirty="0"/>
                  <a:t>production in RGA &amp; RGB data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E6A893-DCF1-AEFA-C822-4E26575A86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0"/>
                <a:ext cx="10680970" cy="70408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77F50-DEF2-74E8-D4A9-2EA0CC6B7B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47123" y="4808363"/>
            <a:ext cx="750554" cy="461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RGB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85D4F-4032-120E-3D18-A4D50FF1B8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85573" y="5853340"/>
            <a:ext cx="2070265" cy="4616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latin typeface="+mj-lt"/>
              </a:rPr>
              <a:t>C</a:t>
            </a:r>
            <a:r>
              <a:rPr lang="en-US" sz="1400" b="0" dirty="0">
                <a:latin typeface="+mj-lt"/>
              </a:rPr>
              <a:t>ut on </a:t>
            </a:r>
            <a:r>
              <a:rPr lang="en-US" sz="1400" b="1" dirty="0">
                <a:latin typeface="+mj-lt"/>
              </a:rPr>
              <a:t>M</a:t>
            </a:r>
            <a:r>
              <a:rPr lang="en-US" sz="1400" b="0" dirty="0">
                <a:latin typeface="+mj-lt"/>
              </a:rPr>
              <a:t>M(</a:t>
            </a:r>
            <a:r>
              <a:rPr lang="en-US" sz="1400" b="0" dirty="0" err="1">
                <a:latin typeface="+mj-lt"/>
              </a:rPr>
              <a:t>e-K+p</a:t>
            </a:r>
            <a:r>
              <a:rPr lang="en-US" sz="1400" b="0" dirty="0">
                <a:latin typeface="+mj-lt"/>
              </a:rPr>
              <a:t> </a:t>
            </a:r>
            <a:r>
              <a:rPr lang="en-US" sz="1400" b="0" dirty="0">
                <a:latin typeface="Symbol" pitchFamily="2" charset="2"/>
              </a:rPr>
              <a:t>p-</a:t>
            </a:r>
            <a:r>
              <a:rPr lang="en-US" sz="1400" b="0" dirty="0">
                <a:latin typeface="+mj-lt"/>
              </a:rPr>
              <a:t>) to select the neutron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4BF220F5-F186-73BB-B6DF-F2C612635BC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311725" y="3820991"/>
            <a:ext cx="4028565" cy="246947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9C0CDE0-3696-E8C1-91BF-C8D9CEA089B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7255482" y="805087"/>
            <a:ext cx="4084810" cy="26911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E9BA16-721F-BBF5-5A4C-B0567442C3F0}"/>
              </a:ext>
            </a:extLst>
          </p:cNvPr>
          <p:cNvSpPr txBox="1"/>
          <p:nvPr/>
        </p:nvSpPr>
        <p:spPr>
          <a:xfrm>
            <a:off x="8252494" y="4021458"/>
            <a:ext cx="2019916" cy="338554"/>
          </a:xfrm>
          <a:prstGeom prst="rect">
            <a:avLst/>
          </a:prstGeom>
          <a:noFill/>
          <a:ln>
            <a:solidFill>
              <a:srgbClr val="B7C0E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Integrated over all Q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F9A16-3EEA-3538-26E6-0A927615AEB4}"/>
              </a:ext>
            </a:extLst>
          </p:cNvPr>
          <p:cNvSpPr txBox="1"/>
          <p:nvPr/>
        </p:nvSpPr>
        <p:spPr>
          <a:xfrm>
            <a:off x="8126033" y="895529"/>
            <a:ext cx="2029644" cy="338554"/>
          </a:xfrm>
          <a:prstGeom prst="rect">
            <a:avLst/>
          </a:prstGeom>
          <a:noFill/>
          <a:ln>
            <a:solidFill>
              <a:srgbClr val="B7C0E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Integrated over all Q</a:t>
            </a:r>
            <a:r>
              <a:rPr lang="en-US" sz="1600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A19ED-3609-F65A-F11D-6035C7E7544E}"/>
              </a:ext>
            </a:extLst>
          </p:cNvPr>
          <p:cNvSpPr txBox="1"/>
          <p:nvPr/>
        </p:nvSpPr>
        <p:spPr>
          <a:xfrm>
            <a:off x="6557054" y="1828962"/>
            <a:ext cx="750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9119A-28B3-0382-A58B-9791EB143128}"/>
              </a:ext>
            </a:extLst>
          </p:cNvPr>
          <p:cNvSpPr txBox="1"/>
          <p:nvPr/>
        </p:nvSpPr>
        <p:spPr>
          <a:xfrm>
            <a:off x="142617" y="798689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Veronique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BEAD0-1B15-F718-DBE0-A3ACAD25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967FD61-8C91-2128-30A8-E408091D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D57D67-C3C3-7785-28C2-BCC54DDC7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81" y="1392399"/>
            <a:ext cx="5195414" cy="3393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59A931-8BE8-9AEA-091B-90AD7B16DC81}"/>
              </a:ext>
            </a:extLst>
          </p:cNvPr>
          <p:cNvSpPr txBox="1"/>
          <p:nvPr/>
        </p:nvSpPr>
        <p:spPr>
          <a:xfrm>
            <a:off x="1304929" y="1037551"/>
            <a:ext cx="289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85% of Spring 2019 Dataset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F0A1E7-A419-9D1E-E4FA-E7247AEEFE81}"/>
              </a:ext>
            </a:extLst>
          </p:cNvPr>
          <p:cNvCxnSpPr>
            <a:cxnSpLocks/>
          </p:cNvCxnSpPr>
          <p:nvPr/>
        </p:nvCxnSpPr>
        <p:spPr>
          <a:xfrm flipV="1">
            <a:off x="6605285" y="5571919"/>
            <a:ext cx="750554" cy="2780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F715B0-8800-D01C-B05A-9A9AFBCF0ADC}"/>
                  </a:ext>
                </a:extLst>
              </p:cNvPr>
              <p:cNvSpPr txBox="1"/>
              <p:nvPr/>
            </p:nvSpPr>
            <p:spPr>
              <a:xfrm>
                <a:off x="2171065" y="4661820"/>
                <a:ext cx="1730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[GeV]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F715B0-8800-D01C-B05A-9A9AFBCF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065" y="4661820"/>
                <a:ext cx="1730397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1A7500-C4D7-8461-43EC-91F24838975F}"/>
                  </a:ext>
                </a:extLst>
              </p:cNvPr>
              <p:cNvSpPr txBox="1"/>
              <p:nvPr/>
            </p:nvSpPr>
            <p:spPr>
              <a:xfrm>
                <a:off x="8619937" y="6221026"/>
                <a:ext cx="1730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[GeV]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1A7500-C4D7-8461-43EC-91F248389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937" y="6221026"/>
                <a:ext cx="1730397" cy="369332"/>
              </a:xfrm>
              <a:prstGeom prst="rect">
                <a:avLst/>
              </a:prstGeom>
              <a:blipFill>
                <a:blip r:embed="rId7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D588EF-3DF2-E4CA-51C3-9D374C6659EF}"/>
                  </a:ext>
                </a:extLst>
              </p:cNvPr>
              <p:cNvSpPr txBox="1"/>
              <p:nvPr/>
            </p:nvSpPr>
            <p:spPr>
              <a:xfrm>
                <a:off x="8619936" y="3409264"/>
                <a:ext cx="1730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[GeV]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D588EF-3DF2-E4CA-51C3-9D374C665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936" y="3409264"/>
                <a:ext cx="1730397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0805DF4-FA38-B2F2-88F7-1BD3A3447A15}"/>
              </a:ext>
            </a:extLst>
          </p:cNvPr>
          <p:cNvSpPr txBox="1"/>
          <p:nvPr/>
        </p:nvSpPr>
        <p:spPr>
          <a:xfrm>
            <a:off x="177313" y="4702001"/>
            <a:ext cx="440182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Outlook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These p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reliminary analyses show the feasibility of the proposed analyses and their potential to contribute to essential topics of QCD within the reach of RGB and RGA experimental configurations.</a:t>
            </a:r>
          </a:p>
        </p:txBody>
      </p:sp>
    </p:spTree>
    <p:extLst>
      <p:ext uri="{BB962C8B-B14F-4D97-AF65-F5344CB8AC3E}">
        <p14:creationId xmlns:p14="http://schemas.microsoft.com/office/powerpoint/2010/main" val="1008894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2815220-E453-9EB5-7B15-9A58115F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81" y="154156"/>
            <a:ext cx="11285837" cy="48749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  <a:cs typeface="Arial"/>
              </a:rPr>
              <a:t>Search for </a:t>
            </a:r>
            <a:r>
              <a:rPr lang="el-GR" sz="3200" dirty="0">
                <a:latin typeface="+mj-lt"/>
                <a:cs typeface="Arial"/>
              </a:rPr>
              <a:t>Ω</a:t>
            </a:r>
            <a:r>
              <a:rPr lang="el-GR" sz="3200" baseline="30000" dirty="0">
                <a:latin typeface="+mj-lt"/>
                <a:cs typeface="Arial"/>
              </a:rPr>
              <a:t>−</a:t>
            </a:r>
            <a:endParaRPr lang="en-US" sz="3200" dirty="0">
              <a:latin typeface="+mj-lt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B2C6B-802F-EB87-8BAF-7EC5A24E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8C96F6-8F60-E24B-63CA-59648C85D5A9}"/>
              </a:ext>
            </a:extLst>
          </p:cNvPr>
          <p:cNvSpPr txBox="1">
            <a:spLocks/>
          </p:cNvSpPr>
          <p:nvPr/>
        </p:nvSpPr>
        <p:spPr>
          <a:xfrm>
            <a:off x="166253" y="794206"/>
            <a:ext cx="7303325" cy="56651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latin typeface="+mn-lt"/>
              </a:rPr>
              <a:t>Search for the </a:t>
            </a:r>
            <a:r>
              <a:rPr lang="el-GR" sz="1600" dirty="0">
                <a:latin typeface="+mn-lt"/>
              </a:rPr>
              <a:t>Ω</a:t>
            </a:r>
            <a:r>
              <a:rPr lang="el-GR" sz="1600" baseline="30000" dirty="0">
                <a:latin typeface="+mn-lt"/>
              </a:rPr>
              <a:t>−</a:t>
            </a:r>
            <a:r>
              <a:rPr lang="el-GR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in the reaction ep → e′</a:t>
            </a:r>
            <a:r>
              <a:rPr lang="el-GR" sz="1600" dirty="0">
                <a:latin typeface="+mn-lt"/>
              </a:rPr>
              <a:t>Λ</a:t>
            </a:r>
            <a:r>
              <a:rPr lang="en-US" sz="1600" dirty="0">
                <a:latin typeface="+mn-lt"/>
              </a:rPr>
              <a:t>K</a:t>
            </a:r>
            <a:r>
              <a:rPr lang="en-US" sz="1600" baseline="30000" dirty="0">
                <a:latin typeface="+mn-lt"/>
              </a:rPr>
              <a:t>−</a:t>
            </a:r>
            <a:r>
              <a:rPr lang="en-US" sz="1600" dirty="0">
                <a:latin typeface="+mn-lt"/>
              </a:rPr>
              <a:t>(X),</a:t>
            </a:r>
            <a:r>
              <a:rPr lang="el-GR" sz="1600" dirty="0">
                <a:latin typeface="+mn-lt"/>
              </a:rPr>
              <a:t> Λ</a:t>
            </a:r>
            <a:r>
              <a:rPr lang="en-US" sz="1600" dirty="0">
                <a:latin typeface="+mn-lt"/>
              </a:rPr>
              <a:t> → p</a:t>
            </a:r>
            <a:r>
              <a:rPr lang="el-GR" sz="1600" dirty="0">
                <a:latin typeface="+mn-lt"/>
              </a:rPr>
              <a:t>π</a:t>
            </a:r>
            <a:r>
              <a:rPr lang="el-GR" sz="1600" baseline="30000" dirty="0">
                <a:latin typeface="+mn-lt"/>
              </a:rPr>
              <a:t>−</a:t>
            </a:r>
            <a:r>
              <a:rPr lang="el-GR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 using the RG-A fall 2018 and spring 2019 datasets.</a:t>
            </a:r>
          </a:p>
          <a:p>
            <a:pPr marL="742950" lvl="1" indent="-285750"/>
            <a:r>
              <a:rPr lang="en-US" sz="1600" dirty="0">
                <a:latin typeface="+mn-lt"/>
              </a:rPr>
              <a:t>Select events containing at least one proton, one negative pion, and one negative kaon.</a:t>
            </a:r>
          </a:p>
          <a:p>
            <a:pPr marL="742950" lvl="1" indent="-285750"/>
            <a:r>
              <a:rPr lang="en-US" sz="1600" dirty="0">
                <a:latin typeface="+mn-lt"/>
              </a:rPr>
              <a:t>Algorithm estimating the position of the </a:t>
            </a:r>
            <a:r>
              <a:rPr lang="el-GR" sz="1600" dirty="0">
                <a:latin typeface="+mn-lt"/>
              </a:rPr>
              <a:t>Λ </a:t>
            </a:r>
            <a:r>
              <a:rPr lang="en-US" sz="1600" dirty="0">
                <a:latin typeface="+mn-lt"/>
              </a:rPr>
              <a:t>hyperon detached vertex used to improve the signal-to-background ratio.</a:t>
            </a:r>
          </a:p>
          <a:p>
            <a:pPr marL="285750" indent="-285750"/>
            <a:r>
              <a:rPr lang="en-US" sz="1600" dirty="0">
                <a:latin typeface="+mn-lt"/>
              </a:rPr>
              <a:t>An excess of events in the expected </a:t>
            </a:r>
            <a:r>
              <a:rPr lang="el-GR" sz="1600" dirty="0">
                <a:latin typeface="+mn-lt"/>
              </a:rPr>
              <a:t>Ω</a:t>
            </a:r>
            <a:r>
              <a:rPr lang="en-US" sz="1600" baseline="30000" dirty="0">
                <a:latin typeface="+mn-lt"/>
              </a:rPr>
              <a:t>-</a:t>
            </a:r>
            <a:r>
              <a:rPr lang="el-GR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region is observed with a statistical significance close to 3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+mn-lt"/>
              </a:rPr>
              <a:t>.</a:t>
            </a:r>
          </a:p>
          <a:p>
            <a:pPr marL="285750" indent="-285750"/>
            <a:r>
              <a:rPr lang="en-US" sz="1600" dirty="0">
                <a:latin typeface="+mn-lt"/>
              </a:rPr>
              <a:t>P</a:t>
            </a:r>
            <a:r>
              <a:rPr lang="en-US" sz="1600" dirty="0">
                <a:effectLst/>
                <a:latin typeface="+mn-lt"/>
              </a:rPr>
              <a:t>ossible ambiguity for an observed signal in the expected </a:t>
            </a:r>
            <a:r>
              <a:rPr lang="el-GR" sz="1600" dirty="0">
                <a:effectLst/>
                <a:latin typeface="+mn-lt"/>
              </a:rPr>
              <a:t>Ω </a:t>
            </a:r>
            <a:r>
              <a:rPr lang="en-US" sz="1600" dirty="0">
                <a:effectLst/>
                <a:latin typeface="+mn-lt"/>
              </a:rPr>
              <a:t>region</a:t>
            </a:r>
            <a:r>
              <a:rPr lang="ru-RU" sz="1600" dirty="0">
                <a:latin typeface="+mn-lt"/>
              </a:rPr>
              <a:t>:</a:t>
            </a:r>
            <a:r>
              <a:rPr lang="el-GR" sz="1600" dirty="0">
                <a:effectLst/>
                <a:latin typeface="+mn-lt"/>
              </a:rPr>
              <a:t> </a:t>
            </a:r>
            <a:r>
              <a:rPr lang="en-US" sz="1600" dirty="0">
                <a:effectLst/>
                <a:latin typeface="+mn-lt"/>
              </a:rPr>
              <a:t>The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resonance also decays to </a:t>
            </a:r>
            <a:r>
              <a:rPr lang="el-GR" sz="1600" dirty="0">
                <a:effectLst/>
                <a:latin typeface="+mn-lt"/>
              </a:rPr>
              <a:t>Λ</a:t>
            </a:r>
            <a:r>
              <a:rPr lang="en-US" sz="1600" dirty="0">
                <a:effectLst/>
                <a:latin typeface="+mn-lt"/>
              </a:rPr>
              <a:t>K</a:t>
            </a:r>
            <a:r>
              <a:rPr lang="en-US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.</a:t>
            </a:r>
            <a:endParaRPr lang="ru-RU" sz="1600" dirty="0">
              <a:effectLst/>
              <a:latin typeface="+mn-lt"/>
            </a:endParaRPr>
          </a:p>
          <a:p>
            <a:pPr marL="285750" indent="-285750"/>
            <a:r>
              <a:rPr lang="en-US" sz="1600" dirty="0">
                <a:effectLst/>
                <a:latin typeface="+mn-lt"/>
              </a:rPr>
              <a:t>MM threshold (0.85 GeV) for doubly strange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is lower than that for </a:t>
            </a:r>
            <a:r>
              <a:rPr lang="el-GR" sz="1600" dirty="0">
                <a:effectLst/>
                <a:latin typeface="+mn-lt"/>
              </a:rPr>
              <a:t>Ω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. </a:t>
            </a:r>
            <a:r>
              <a:rPr lang="en-US" sz="1600" dirty="0">
                <a:latin typeface="+mn-lt"/>
                <a:sym typeface="Wingdings" pitchFamily="2" charset="2"/>
              </a:rPr>
              <a:t>We </a:t>
            </a:r>
            <a:r>
              <a:rPr lang="en-US" sz="1600" dirty="0">
                <a:effectLst/>
                <a:latin typeface="+mn-lt"/>
                <a:sym typeface="Wingdings" pitchFamily="2" charset="2"/>
              </a:rPr>
              <a:t>compare </a:t>
            </a:r>
            <a:r>
              <a:rPr lang="en-US" sz="1600" dirty="0">
                <a:effectLst/>
                <a:latin typeface="+mn-lt"/>
              </a:rPr>
              <a:t>m((p</a:t>
            </a:r>
            <a:r>
              <a:rPr lang="el-GR" sz="1600" dirty="0">
                <a:effectLst/>
                <a:latin typeface="+mn-lt"/>
              </a:rPr>
              <a:t>π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)</a:t>
            </a:r>
            <a:r>
              <a:rPr lang="en-US" sz="1600" dirty="0">
                <a:effectLst/>
                <a:latin typeface="+mn-lt"/>
              </a:rPr>
              <a:t>K</a:t>
            </a:r>
            <a:r>
              <a:rPr lang="en-US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) spectra corresponding to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and </a:t>
            </a:r>
            <a:r>
              <a:rPr lang="el-GR" sz="1600" dirty="0">
                <a:effectLst/>
                <a:latin typeface="+mn-lt"/>
              </a:rPr>
              <a:t>Ω</a:t>
            </a:r>
            <a:r>
              <a:rPr lang="el-GR" sz="1600" baseline="30000" dirty="0">
                <a:effectLst/>
                <a:latin typeface="+mn-lt"/>
              </a:rPr>
              <a:t>− </a:t>
            </a:r>
            <a:r>
              <a:rPr lang="en-US" sz="1600" dirty="0">
                <a:effectLst/>
                <a:latin typeface="+mn-lt"/>
              </a:rPr>
              <a:t>production thresholds to study possible contamination from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to the peak </a:t>
            </a:r>
            <a:r>
              <a:rPr lang="el-GR" sz="1600" dirty="0">
                <a:effectLst/>
                <a:latin typeface="+mn-lt"/>
              </a:rPr>
              <a:t>Ω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.</a:t>
            </a:r>
            <a:endParaRPr lang="ru-RU" sz="1600" dirty="0">
              <a:effectLst/>
              <a:latin typeface="+mn-lt"/>
            </a:endParaRPr>
          </a:p>
          <a:p>
            <a:pPr marL="285750" indent="-285750"/>
            <a:r>
              <a:rPr lang="en-US" sz="1600" dirty="0">
                <a:latin typeface="+mn-lt"/>
              </a:rPr>
              <a:t>Need for more statistics to resolve ambiguity. </a:t>
            </a:r>
            <a:endParaRPr lang="en-US" sz="1600" dirty="0">
              <a:effectLst/>
              <a:latin typeface="+mn-lt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Within the remaining approved RG-A beam time, we expect to collect several times more statistics for this reaction.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If the signal is confirmed, it will constitute the first observation of the </a:t>
            </a:r>
            <a:r>
              <a:rPr lang="el-GR" sz="1800" b="1" dirty="0">
                <a:solidFill>
                  <a:srgbClr val="FF0000"/>
                </a:solidFill>
                <a:latin typeface="+mn-lt"/>
              </a:rPr>
              <a:t>Ω</a:t>
            </a:r>
            <a:r>
              <a:rPr lang="el-GR" sz="1800" b="1" baseline="30000" dirty="0">
                <a:solidFill>
                  <a:srgbClr val="FF0000"/>
                </a:solidFill>
                <a:latin typeface="+mn-lt"/>
              </a:rPr>
              <a:t>−</a:t>
            </a:r>
            <a:r>
              <a:rPr lang="el-G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in electroproduction</a:t>
            </a:r>
            <a:r>
              <a:rPr lang="en-US" sz="1800" dirty="0">
                <a:latin typeface="+mn-lt"/>
              </a:rPr>
              <a:t>.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A9EE2721-FC0C-21DE-578A-7CC0D049E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96655" y="2901259"/>
            <a:ext cx="3338182" cy="43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C28864-4803-C8B0-6659-1082005794E4}"/>
              </a:ext>
            </a:extLst>
          </p:cNvPr>
          <p:cNvSpPr txBox="1"/>
          <p:nvPr/>
        </p:nvSpPr>
        <p:spPr>
          <a:xfrm rot="20067512">
            <a:off x="8799061" y="427759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500">
                <a:solidFill>
                  <a:schemeClr val="tx1">
                    <a:alpha val="20404"/>
                  </a:schemeClr>
                </a:solidFill>
                <a:ea typeface="+mn-lt"/>
                <a:cs typeface="+mn-lt"/>
              </a:rPr>
              <a:t>Preliminary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435C88F5-8250-E33A-BAC1-E99873156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" t="5800" r="1780" b="8200"/>
          <a:stretch/>
        </p:blipFill>
        <p:spPr>
          <a:xfrm>
            <a:off x="7542890" y="629811"/>
            <a:ext cx="4649110" cy="3162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6E74BF-AF5E-03DB-0828-9BB7DD8ABF7D}"/>
              </a:ext>
            </a:extLst>
          </p:cNvPr>
          <p:cNvSpPr txBox="1"/>
          <p:nvPr/>
        </p:nvSpPr>
        <p:spPr>
          <a:xfrm rot="20067512">
            <a:off x="9188211" y="1902213"/>
            <a:ext cx="2808910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400">
                <a:solidFill>
                  <a:schemeClr val="tx1">
                    <a:alpha val="20404"/>
                  </a:schemeClr>
                </a:solidFill>
              </a:rPr>
              <a:t>Preliminary</a:t>
            </a:r>
            <a:endParaRPr lang="en-US" sz="2800">
              <a:solidFill>
                <a:schemeClr val="tx1">
                  <a:alpha val="20404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1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A893-DCF1-AEFA-C822-4E26575A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Study of exclusive </a:t>
            </a:r>
            <a:r>
              <a:rPr lang="en-US">
                <a:latin typeface="Symbol" pitchFamily="2" charset="2"/>
              </a:rPr>
              <a:t>L</a:t>
            </a:r>
            <a:r>
              <a:rPr lang="en-US">
                <a:sym typeface="Wingdings" pitchFamily="2" charset="2"/>
              </a:rPr>
              <a:t> p</a:t>
            </a:r>
            <a:r>
              <a:rPr lang="en-US">
                <a:latin typeface="Symbol" pitchFamily="2" charset="2"/>
                <a:sym typeface="Wingdings" pitchFamily="2" charset="2"/>
              </a:rPr>
              <a:t>p</a:t>
            </a:r>
            <a:r>
              <a:rPr lang="en-US" baseline="30000">
                <a:latin typeface="Symbol" pitchFamily="2" charset="2"/>
                <a:sym typeface="Wingdings" pitchFamily="2" charset="2"/>
              </a:rPr>
              <a:t>-</a:t>
            </a:r>
            <a:r>
              <a:rPr lang="en-US">
                <a:sym typeface="Wingdings" pitchFamily="2" charset="2"/>
              </a:rPr>
              <a:t> </a:t>
            </a:r>
            <a:r>
              <a:rPr lang="en-US"/>
              <a:t>production in RGK 7.5 GeV data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7379416-A1AA-D9BB-7F38-0F49640DEA7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206625"/>
            <a:ext cx="6208713" cy="37195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77F50-DEF2-74E8-D4A9-2EA0CC6B7B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531938"/>
            <a:ext cx="4911725" cy="674687"/>
          </a:xfrm>
        </p:spPr>
        <p:txBody>
          <a:bodyPr>
            <a:normAutofit/>
          </a:bodyPr>
          <a:lstStyle/>
          <a:p>
            <a:r>
              <a:rPr lang="en-US"/>
              <a:t>e- in FT                       e- in ECAL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85D4F-4032-120E-3D18-A4D50FF1B8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95356" y="6059131"/>
            <a:ext cx="7226713" cy="303365"/>
          </a:xfrm>
        </p:spPr>
        <p:txBody>
          <a:bodyPr>
            <a:normAutofit lnSpcReduction="10000"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>
                <a:latin typeface="+mj-lt"/>
              </a:rPr>
              <a:t>Bottom row: cut on MM(e-p </a:t>
            </a:r>
            <a:r>
              <a:rPr lang="en-US" sz="1400" b="0">
                <a:latin typeface="Symbol" pitchFamily="2" charset="2"/>
              </a:rPr>
              <a:t>p</a:t>
            </a:r>
            <a:r>
              <a:rPr lang="en-US" sz="1400" b="0" baseline="30000">
                <a:latin typeface="Symbol" pitchFamily="2" charset="2"/>
              </a:rPr>
              <a:t>-</a:t>
            </a:r>
            <a:r>
              <a:rPr lang="en-US" sz="1400" b="0">
                <a:latin typeface="+mj-lt"/>
              </a:rPr>
              <a:t>) to select the K+ in the reaction e p </a:t>
            </a:r>
            <a:r>
              <a:rPr lang="en-US" sz="1400" b="0">
                <a:latin typeface="+mj-lt"/>
                <a:sym typeface="Wingdings" pitchFamily="2" charset="2"/>
              </a:rPr>
              <a:t></a:t>
            </a:r>
            <a:r>
              <a:rPr lang="en-US" sz="1400" b="0">
                <a:latin typeface="+mj-lt"/>
              </a:rPr>
              <a:t> e-K</a:t>
            </a:r>
            <a:r>
              <a:rPr lang="en-US" sz="1400" b="0" baseline="30000">
                <a:latin typeface="+mj-lt"/>
              </a:rPr>
              <a:t>+</a:t>
            </a:r>
            <a:r>
              <a:rPr lang="en-US" sz="1400" b="0">
                <a:latin typeface="+mj-lt"/>
              </a:rPr>
              <a:t> p </a:t>
            </a:r>
            <a:r>
              <a:rPr lang="en-US" sz="1400" b="0">
                <a:latin typeface="Symbol" pitchFamily="2" charset="2"/>
              </a:rPr>
              <a:t>p</a:t>
            </a:r>
            <a:r>
              <a:rPr lang="en-US" sz="1400" b="0" baseline="30000">
                <a:latin typeface="Symbol" pitchFamily="2" charset="2"/>
              </a:rPr>
              <a:t>-</a:t>
            </a:r>
            <a:r>
              <a:rPr lang="en-US" sz="1400" b="0">
                <a:latin typeface="+mj-lt"/>
                <a:sym typeface="Wingdings" pitchFamily="2" charset="2"/>
              </a:rPr>
              <a:t> </a:t>
            </a:r>
            <a:endParaRPr lang="en-US" sz="1400" b="0">
              <a:latin typeface="+mj-lt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E31EDF9-CF42-04CB-74E3-AC323AC44D3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r="1151"/>
          <a:stretch/>
        </p:blipFill>
        <p:spPr>
          <a:xfrm>
            <a:off x="6246651" y="2192607"/>
            <a:ext cx="5969000" cy="371951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E250B35-CD42-B232-835D-5ECD118605D2}"/>
              </a:ext>
            </a:extLst>
          </p:cNvPr>
          <p:cNvSpPr txBox="1">
            <a:spLocks/>
          </p:cNvSpPr>
          <p:nvPr/>
        </p:nvSpPr>
        <p:spPr>
          <a:xfrm>
            <a:off x="7223056" y="1531510"/>
            <a:ext cx="4911068" cy="674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e- in FT                       e- in ECAL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3FAD3-D875-978A-81D9-C0272EC311C8}"/>
              </a:ext>
            </a:extLst>
          </p:cNvPr>
          <p:cNvSpPr txBox="1"/>
          <p:nvPr/>
        </p:nvSpPr>
        <p:spPr>
          <a:xfrm>
            <a:off x="-37938" y="1217515"/>
            <a:ext cx="6203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p in FD or CD, </a:t>
            </a:r>
            <a:r>
              <a:rPr lang="en-US" sz="2400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sz="2400" baseline="30000">
                <a:solidFill>
                  <a:srgbClr val="C00000"/>
                </a:solidFill>
                <a:latin typeface="Symbol" pitchFamily="2" charset="2"/>
              </a:rPr>
              <a:t>-</a:t>
            </a:r>
            <a:r>
              <a:rPr lang="en-US" sz="2400">
                <a:solidFill>
                  <a:srgbClr val="C00000"/>
                </a:solidFill>
              </a:rPr>
              <a:t> in FD or CD, </a:t>
            </a:r>
            <a:r>
              <a:rPr lang="en-US" sz="2400" b="1">
                <a:solidFill>
                  <a:srgbClr val="C00000"/>
                </a:solidFill>
              </a:rPr>
              <a:t>K in FD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CAE79-DCE3-2847-7C6C-E1F9A7B00166}"/>
              </a:ext>
            </a:extLst>
          </p:cNvPr>
          <p:cNvSpPr txBox="1"/>
          <p:nvPr/>
        </p:nvSpPr>
        <p:spPr>
          <a:xfrm>
            <a:off x="5841921" y="1217515"/>
            <a:ext cx="6203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p in FD or CD, </a:t>
            </a:r>
            <a:r>
              <a:rPr lang="en-US" sz="2400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sz="2400" baseline="30000">
                <a:solidFill>
                  <a:srgbClr val="C00000"/>
                </a:solidFill>
                <a:latin typeface="Symbol" pitchFamily="2" charset="2"/>
              </a:rPr>
              <a:t>-</a:t>
            </a:r>
            <a:r>
              <a:rPr lang="en-US" sz="2400">
                <a:solidFill>
                  <a:srgbClr val="C00000"/>
                </a:solidFill>
              </a:rPr>
              <a:t> in FD or CD, </a:t>
            </a:r>
            <a:r>
              <a:rPr lang="en-US" sz="2400" b="1">
                <a:solidFill>
                  <a:srgbClr val="C00000"/>
                </a:solidFill>
              </a:rPr>
              <a:t>K in CD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564E9-C768-DD45-1B30-501931BA1374}"/>
              </a:ext>
            </a:extLst>
          </p:cNvPr>
          <p:cNvSpPr txBox="1"/>
          <p:nvPr/>
        </p:nvSpPr>
        <p:spPr>
          <a:xfrm>
            <a:off x="10238413" y="605391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74757D-49A9-1B2C-8746-656627B2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C1C178A3-3B18-1CC6-E6DD-6C1C7084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512228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A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CLAS">
      <a:majorFont>
        <a:latin typeface="Lucida San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29A97D7-ECD0-C64F-AD97-0DB82D5D7D10}" vid="{CF00482B-2225-D248-86F7-4E21C78156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3" ma:contentTypeDescription="Create a new document." ma:contentTypeScope="" ma:versionID="90430d0f89e534ca2643e71d3eb596b4">
  <xsd:schema xmlns:xsd="http://www.w3.org/2001/XMLSchema" xmlns:xs="http://www.w3.org/2001/XMLSchema" xmlns:p="http://schemas.microsoft.com/office/2006/metadata/properties" xmlns:ns1="http://schemas.microsoft.com/sharepoint/v3" xmlns:ns3="426b74de-0581-4e94-90c0-1abf6215444e" xmlns:ns4="dcff909e-542d-4672-8557-4ef8d9009dce" targetNamespace="http://schemas.microsoft.com/office/2006/metadata/properties" ma:root="true" ma:fieldsID="5f0a3a44ee22efb790c545a5c5dcc5e1" ns1:_="" ns3:_="" ns4:_="">
    <xsd:import namespace="http://schemas.microsoft.com/sharepoint/v3"/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264B4E-143A-4A0C-B64C-EF4773F79D18}">
  <ds:schemaRefs>
    <ds:schemaRef ds:uri="426b74de-0581-4e94-90c0-1abf6215444e"/>
    <ds:schemaRef ds:uri="dcff909e-542d-4672-8557-4ef8d9009d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E5C43B-2183-4EA0-BAF4-4DC08628F953}">
  <ds:schemaRefs>
    <ds:schemaRef ds:uri="426b74de-0581-4e94-90c0-1abf6215444e"/>
    <ds:schemaRef ds:uri="dcff909e-542d-4672-8557-4ef8d9009d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09476E-8F30-4B90-86ED-F55931BBAB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2531</Words>
  <Application>Microsoft Macintosh PowerPoint</Application>
  <PresentationFormat>Widescreen</PresentationFormat>
  <Paragraphs>361</Paragraphs>
  <Slides>36</Slides>
  <Notes>1</Notes>
  <HiddenSlides>12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  <vt:variant>
        <vt:lpstr>Custom Shows</vt:lpstr>
      </vt:variant>
      <vt:variant>
        <vt:i4>1</vt:i4>
      </vt:variant>
    </vt:vector>
  </HeadingPairs>
  <TitlesOfParts>
    <vt:vector size="51" baseType="lpstr">
      <vt:lpstr>PingFangSC-Regular</vt:lpstr>
      <vt:lpstr>.PingFangSC-Regular</vt:lpstr>
      <vt:lpstr>Arial</vt:lpstr>
      <vt:lpstr>Calibri</vt:lpstr>
      <vt:lpstr>Cambria</vt:lpstr>
      <vt:lpstr>Cambria Math</vt:lpstr>
      <vt:lpstr>CMR10</vt:lpstr>
      <vt:lpstr>DejaVu Sans</vt:lpstr>
      <vt:lpstr>Lucida Sans</vt:lpstr>
      <vt:lpstr>Palatino Linotype</vt:lpstr>
      <vt:lpstr>Symbol</vt:lpstr>
      <vt:lpstr>Times New Roman</vt:lpstr>
      <vt:lpstr>Wingdings</vt:lpstr>
      <vt:lpstr>Office Theme</vt:lpstr>
      <vt:lpstr>CLAS Collaboration Meeting, Summer 2024</vt:lpstr>
      <vt:lpstr>Overview</vt:lpstr>
      <vt:lpstr>ed  e’K+ (L  p p-) n in RGB data</vt:lpstr>
      <vt:lpstr>Outline</vt:lpstr>
      <vt:lpstr>Exploratory Studies</vt:lpstr>
      <vt:lpstr>Study of Lambda production off the proton and off the deuteron using displaced vertex reconstruction</vt:lpstr>
      <vt:lpstr>Study of exclusive L pp- and Λ ̅  p ̅ p+ production in RGA &amp; RGB data</vt:lpstr>
      <vt:lpstr>Search for Ω−</vt:lpstr>
      <vt:lpstr>Study of exclusive L pp- production in RGK 7.5 GeV data</vt:lpstr>
      <vt:lpstr>Search for L  p p+ using 85% of the Spring-2019  Pass-2dataset</vt:lpstr>
      <vt:lpstr>Exploratory studies of strangeness production</vt:lpstr>
      <vt:lpstr>Recent Work </vt:lpstr>
      <vt:lpstr>Ξ^∗ Cross-Section Upper Limit</vt:lpstr>
      <vt:lpstr>Upper Limit for Excited Cascades Yields</vt:lpstr>
      <vt:lpstr>Excited Cascades Cross-Section Upper Limit from RGA </vt:lpstr>
      <vt:lpstr>RGA Results: Differential Cross Section</vt:lpstr>
      <vt:lpstr>Ξ^-’s Analysis: Pass1 and Pass2 data </vt:lpstr>
      <vt:lpstr>Reaction Channel and Event Selection</vt:lpstr>
      <vt:lpstr>ep→e^′ K^+ K^+ (Ξ^(-(∗)))  , ELECTRON in FT  </vt:lpstr>
      <vt:lpstr>ep→e^′ K^+ K^+ (Ξ^(-(∗))) </vt:lpstr>
      <vt:lpstr>Cross Sections: Ξ^- and Ξ^- (1530)</vt:lpstr>
      <vt:lpstr>FD: pass1 vs pass2</vt:lpstr>
      <vt:lpstr>FT: pass1 vs pass2</vt:lpstr>
      <vt:lpstr>CLAS g12 Experiment (photoproduction)</vt:lpstr>
      <vt:lpstr>Invariant Mass (Σ^- π^+) </vt:lpstr>
      <vt:lpstr>Cross Sections: Σ^- π^+ Decay Mode</vt:lpstr>
      <vt:lpstr>Cross Sections: Σ^+ π^- Decay Mode</vt:lpstr>
      <vt:lpstr>Recently Graduated with “Very Strange” Analyses</vt:lpstr>
      <vt:lpstr>Ongoing/Upcoming Work</vt:lpstr>
      <vt:lpstr>pp ̅ Electroproduction off Protons in CLAS12</vt:lpstr>
      <vt:lpstr>    2024 and Beyond</vt:lpstr>
      <vt:lpstr>PowerPoint Presentation</vt:lpstr>
      <vt:lpstr>Missing mass distributions (electron in FT):</vt:lpstr>
      <vt:lpstr>  Background shape comparison example</vt:lpstr>
      <vt:lpstr>Missing mass distributions (electron in FD):</vt:lpstr>
      <vt:lpstr>To do with Pass2 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Pasyuk</dc:creator>
  <cp:lastModifiedBy>Trevor Reed</cp:lastModifiedBy>
  <cp:revision>27</cp:revision>
  <dcterms:created xsi:type="dcterms:W3CDTF">2020-06-29T03:20:01Z</dcterms:created>
  <dcterms:modified xsi:type="dcterms:W3CDTF">2024-06-25T22:25:48Z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