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1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71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6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9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0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889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69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11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6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3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20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1C06-0844-4B04-909A-BD5FDBEB9A51}" type="datetimeFigureOut">
              <a:rPr lang="en-US" smtClean="0"/>
              <a:t>10/6/2016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50DD6-5CFF-467E-A6E1-7D0F25C926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9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658807"/>
              </p:ext>
            </p:extLst>
          </p:nvPr>
        </p:nvGraphicFramePr>
        <p:xfrm>
          <a:off x="2438400" y="838200"/>
          <a:ext cx="7248304" cy="49377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Worksheet" r:id="rId3" imgW="5867287" imgH="4429080" progId="Excel.Sheet.12">
                  <p:embed/>
                </p:oleObj>
              </mc:Choice>
              <mc:Fallback>
                <p:oleObj name="Worksheet" r:id="rId3" imgW="5867287" imgH="4429080" progId="Excel.Sheet.12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838200"/>
                        <a:ext cx="7248304" cy="49377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97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4834343"/>
              </p:ext>
            </p:extLst>
          </p:nvPr>
        </p:nvGraphicFramePr>
        <p:xfrm>
          <a:off x="2001838" y="1600200"/>
          <a:ext cx="8188325" cy="364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Worksheet" r:id="rId3" imgW="5476945" imgH="2695680" progId="Excel.Sheet.12">
                  <p:embed/>
                </p:oleObj>
              </mc:Choice>
              <mc:Fallback>
                <p:oleObj name="Worksheet" r:id="rId3" imgW="5476945" imgH="2695680" progId="Excel.Sheet.12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1838" y="1600200"/>
                        <a:ext cx="8188325" cy="364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103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d8e8fef5a7a31cebc5b6b46069f218da3460a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Worksheet</vt:lpstr>
      <vt:lpstr>Microsoft Excel Worksheet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Brandye Rogers</dc:creator>
  <cp:lastModifiedBy>Brandye Rogers</cp:lastModifiedBy>
  <cp:revision>39</cp:revision>
  <dcterms:created xsi:type="dcterms:W3CDTF">2016-08-26T16:24:48Z</dcterms:created>
  <dcterms:modified xsi:type="dcterms:W3CDTF">2016-10-06T17:53:52Z</dcterms:modified>
</cp:coreProperties>
</file>