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4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4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0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9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5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5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1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5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2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4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3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C7857-4480-4B73-A590-FA22217E62EC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5D80-A523-4031-B119-D45F2F93D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DarkLight</a:t>
            </a:r>
            <a:r>
              <a:rPr lang="en-US" dirty="0" smtClean="0"/>
              <a:t> IR Principle 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smtClean="0"/>
              <a:t>Douglas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4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99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09285"/>
            <a:ext cx="9144000" cy="199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0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99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99542"/>
            <a:ext cx="9144000" cy="199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12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DarkLight IR Principle Rays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Douglas</dc:creator>
  <cp:lastModifiedBy>David Douglas</cp:lastModifiedBy>
  <cp:revision>2</cp:revision>
  <dcterms:created xsi:type="dcterms:W3CDTF">2016-07-11T13:53:29Z</dcterms:created>
  <dcterms:modified xsi:type="dcterms:W3CDTF">2016-07-11T14:05:06Z</dcterms:modified>
</cp:coreProperties>
</file>