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5411" autoAdjust="0"/>
  </p:normalViewPr>
  <p:slideViewPr>
    <p:cSldViewPr snapToGrid="0" snapToObjects="1" showGuides="1">
      <p:cViewPr varScale="1">
        <p:scale>
          <a:sx n="131" d="100"/>
          <a:sy n="131" d="100"/>
        </p:scale>
        <p:origin x="13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5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237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1F5BC-869F-499A-9DF7-9205ED028235}" type="datetimeFigureOut">
              <a:rPr lang="en-US" smtClean="0"/>
              <a:t>1/23/23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CE019-114D-4AB4-96DD-D2225916E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23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1/23/23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G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2130425"/>
            <a:ext cx="7896225" cy="1470025"/>
          </a:xfrm>
        </p:spPr>
        <p:txBody>
          <a:bodyPr>
            <a:noAutofit/>
          </a:bodyPr>
          <a:lstStyle>
            <a:lvl1pPr>
              <a:defRPr sz="4400" b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DSG Master Talk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78580"/>
            <a:ext cx="6400800" cy="17526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Detector Support Group</a:t>
            </a:r>
          </a:p>
          <a:p>
            <a:fld id="{E0A44F2C-FA94-46BC-AFD4-7A5D7E389101}" type="datetime4">
              <a:rPr lang="en-US" smtClean="0"/>
              <a:t>March 17, 2021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172244" y="648866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48866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Detector Support Group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2667C391-299F-4D7C-9B26-D0375A961107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F25D64EB-38AD-4E1C-AB21-173058406B5D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S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en-US" dirty="0"/>
              <a:t>Click to edit content title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645037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Detector Support Group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857919" y="650771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50996" y="983997"/>
            <a:ext cx="8526304" cy="51466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800"/>
            </a:lvl1pPr>
            <a:lvl2pPr>
              <a:lnSpc>
                <a:spcPct val="100000"/>
              </a:lnSpc>
              <a:spcBef>
                <a:spcPts val="0"/>
              </a:spcBef>
              <a:defRPr sz="24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422318" y="6522011"/>
            <a:ext cx="9589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1F48864-962D-48CF-B28B-481B4909711C}" type="datetime1">
              <a:rPr lang="en-US" sz="1400" smtClean="0">
                <a:solidFill>
                  <a:schemeClr val="bg1"/>
                </a:solidFill>
              </a:rPr>
              <a:t>1/23/23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645037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Detector Support Group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857919" y="650771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B3958751-E680-4FEF-A682-0FDF869CB09B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0212D429-D22E-4045-9EF3-F90E61CD807C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FEBFB524-55EB-4792-873C-A2B9505D02F6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B2B06FFB-19BB-48B1-A3CC-365362F0DEC5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6B5192AE-1892-46C7-ACD9-12C946230AB7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32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50000"/>
        </a:lnSpc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50000"/>
        </a:lnSpc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lnSpc>
          <a:spcPct val="150000"/>
        </a:lnSpc>
        <a:spcBef>
          <a:spcPct val="200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C5F9A-5027-697E-7E13-7DB6D3722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CLEO Field Mapping Units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66BED6-FCEB-3CFA-0665-B7AF3F6D5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Detector Support Group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79EB5-7D6D-BDD4-BFAD-CF7424D0393A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Local display and storage of magnetic field (X, Y, Z) inside self contained units</a:t>
            </a:r>
          </a:p>
          <a:p>
            <a:r>
              <a:rPr lang="en-US" dirty="0"/>
              <a:t>Battery powered to last minimum of 24 hours of continuous data taking (sampled at 10 Hz averaged/saved at 1 Hz)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E28DFE-CFAF-BF4B-B365-3229D0C19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85" y="3387077"/>
            <a:ext cx="2679192" cy="2743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66A889-7711-C371-A998-04D259CCC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729" y="3387077"/>
            <a:ext cx="2459421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95CF3B-3209-6F7B-2038-DCE0FC8BE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3602" y="3391268"/>
            <a:ext cx="2496312" cy="273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91857"/>
      </p:ext>
    </p:extLst>
  </p:cSld>
  <p:clrMapOvr>
    <a:masterClrMapping/>
  </p:clrMapOvr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SG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FE039A-0641-4D85-90D3-441809E4B336}" vid="{A6AD55EC-F10A-4894-BB4A-03A24B6113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13" ma:contentTypeDescription="Create a new document." ma:contentTypeScope="" ma:versionID="3ababd06f45f907db53d8dbdb9646e29">
  <xsd:schema xmlns:xsd="http://www.w3.org/2001/XMLSchema" xmlns:xs="http://www.w3.org/2001/XMLSchema" xmlns:p="http://schemas.microsoft.com/office/2006/metadata/properties" xmlns:ns1="http://schemas.microsoft.com/sharepoint/v3" xmlns:ns3="426b74de-0581-4e94-90c0-1abf6215444e" xmlns:ns4="dcff909e-542d-4672-8557-4ef8d9009dce" targetNamespace="http://schemas.microsoft.com/office/2006/metadata/properties" ma:root="true" ma:fieldsID="daf269982e03c7889a910bfad68bb97c" ns1:_="" ns3:_="" ns4:_="">
    <xsd:import namespace="http://schemas.microsoft.com/sharepoint/v3"/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10C5D1E-BA13-480D-9CF0-7F3B3E214F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8948E5-893A-4502-A033-B06FE0E504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07AF00-C62D-4F0F-865B-D3B5EA5E8B8E}">
  <ds:schemaRefs>
    <ds:schemaRef ds:uri="http://purl.org/dc/terms/"/>
    <ds:schemaRef ds:uri="426b74de-0581-4e94-90c0-1abf6215444e"/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dcff909e-542d-4672-8557-4ef8d9009dc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7</TotalTime>
  <Words>49</Words>
  <Application>Microsoft Macintosh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JLabPowerpointMain</vt:lpstr>
      <vt:lpstr>CLEO Field Mapping Units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CLEO Field Mapping Units</dc:title>
  <dc:creator>beng</dc:creator>
  <cp:lastModifiedBy>beng</cp:lastModifiedBy>
  <cp:revision>1</cp:revision>
  <dcterms:created xsi:type="dcterms:W3CDTF">2023-01-23T14:57:44Z</dcterms:created>
  <dcterms:modified xsi:type="dcterms:W3CDTF">2023-01-23T15:04:56Z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