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69" r:id="rId5"/>
    <p:sldId id="271" r:id="rId6"/>
    <p:sldId id="27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CC00"/>
    <a:srgbClr val="FAF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4" autoAdjust="0"/>
    <p:restoredTop sz="95411" autoAdjust="0"/>
  </p:normalViewPr>
  <p:slideViewPr>
    <p:cSldViewPr snapToGrid="0" snapToObjects="1" showGuides="1">
      <p:cViewPr varScale="1">
        <p:scale>
          <a:sx n="167" d="100"/>
          <a:sy n="167" d="100"/>
        </p:scale>
        <p:origin x="1592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15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6" d="100"/>
          <a:sy n="76" d="100"/>
        </p:scale>
        <p:origin x="237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D1F5BC-869F-499A-9DF7-9205ED028235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1CE019-114D-4AB4-96DD-D2225916ED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623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E1124A-8259-2F43-AA9E-1AB80762BA4E}" type="datetimeFigureOut">
              <a:rPr lang="en-US" smtClean="0"/>
              <a:pPr/>
              <a:t>10/17/2023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653114-0D40-384A-9E11-76EB88F8D7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643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SG Slid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799" y="2130425"/>
            <a:ext cx="7896225" cy="1470025"/>
          </a:xfrm>
        </p:spPr>
        <p:txBody>
          <a:bodyPr>
            <a:noAutofit/>
          </a:bodyPr>
          <a:lstStyle>
            <a:lvl1pPr>
              <a:defRPr sz="4400" b="0"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DSG Master Talk Title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78580"/>
            <a:ext cx="6400800" cy="1752600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</a:t>
            </a:r>
          </a:p>
          <a:p>
            <a:r>
              <a:rPr lang="en-US" dirty="0"/>
              <a:t>Detector Support Group</a:t>
            </a:r>
          </a:p>
          <a:p>
            <a:fld id="{E0A44F2C-FA94-46BC-AFD4-7A5D7E389101}" type="datetime4">
              <a:rPr lang="en-US" smtClean="0"/>
              <a:t>March 17, 2021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7172244" y="6488668"/>
            <a:ext cx="4106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78F943C-728E-4382-8EDE-3EA35D9388D3}" type="slidenum">
              <a:rPr lang="en-US" sz="1400" smtClean="0">
                <a:solidFill>
                  <a:schemeClr val="bg1"/>
                </a:solidFill>
              </a:rPr>
              <a:pPr/>
              <a:t>‹#›</a:t>
            </a:fld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488668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Detector Support Group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/>
          <a:lstStyle/>
          <a:p>
            <a:fld id="{2667C391-299F-4D7C-9B26-D0375A961107}" type="datetime1">
              <a:rPr lang="en-US" smtClean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Detector Support Group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05200" y="6645425"/>
            <a:ext cx="2133600" cy="190125"/>
          </a:xfrm>
          <a:prstGeom prst="rect">
            <a:avLst/>
          </a:prstGeom>
        </p:spPr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/>
          <a:lstStyle/>
          <a:p>
            <a:fld id="{F25D64EB-38AD-4E1C-AB21-173058406B5D}" type="datetime1">
              <a:rPr lang="en-US" smtClean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Detector Support Group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05200" y="6645425"/>
            <a:ext cx="2133600" cy="190125"/>
          </a:xfrm>
          <a:prstGeom prst="rect">
            <a:avLst/>
          </a:prstGeom>
        </p:spPr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SG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200" b="1"/>
            </a:lvl1pPr>
          </a:lstStyle>
          <a:p>
            <a:r>
              <a:rPr lang="en-US" dirty="0"/>
              <a:t>Click to edit content title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86100" y="645037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Detector Support Group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857919" y="6507718"/>
            <a:ext cx="4106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78F943C-728E-4382-8EDE-3EA35D9388D3}" type="slidenum">
              <a:rPr lang="en-US" sz="1400" smtClean="0">
                <a:solidFill>
                  <a:schemeClr val="bg1"/>
                </a:solidFill>
              </a:rPr>
              <a:pPr/>
              <a:t>‹#›</a:t>
            </a:fld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350996" y="983997"/>
            <a:ext cx="8526304" cy="514667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2800"/>
            </a:lvl1pPr>
            <a:lvl2pPr>
              <a:lnSpc>
                <a:spcPct val="100000"/>
              </a:lnSpc>
              <a:spcBef>
                <a:spcPts val="0"/>
              </a:spcBef>
              <a:defRPr sz="2400"/>
            </a:lvl2pPr>
            <a:lvl3pPr marL="1143000" indent="-2286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 sz="2000"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1422318" y="6522011"/>
            <a:ext cx="95891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91F48864-962D-48CF-B28B-481B4909711C}" type="datetime1">
              <a:rPr lang="en-US" sz="1400" smtClean="0">
                <a:solidFill>
                  <a:schemeClr val="bg1"/>
                </a:solidFill>
              </a:rPr>
              <a:t>10/17/2023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hf sldNum="0"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86100" y="645037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Detector Support Group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857919" y="6507718"/>
            <a:ext cx="4106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78F943C-728E-4382-8EDE-3EA35D9388D3}" type="slidenum">
              <a:rPr lang="en-US" sz="1400" smtClean="0">
                <a:solidFill>
                  <a:schemeClr val="bg1"/>
                </a:solidFill>
              </a:rPr>
              <a:pPr/>
              <a:t>‹#›</a:t>
            </a:fld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/>
          <a:lstStyle/>
          <a:p>
            <a:fld id="{B3958751-E680-4FEF-A682-0FDF869CB09B}" type="datetime1">
              <a:rPr lang="en-US" smtClean="0"/>
              <a:t>10/17/2023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Detector Support Group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3505200" y="6645425"/>
            <a:ext cx="2133600" cy="190125"/>
          </a:xfrm>
          <a:prstGeom prst="rect">
            <a:avLst/>
          </a:prstGeom>
        </p:spPr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/>
          <a:lstStyle/>
          <a:p>
            <a:fld id="{0212D429-D22E-4045-9EF3-F90E61CD807C}" type="datetime1">
              <a:rPr lang="en-US" smtClean="0"/>
              <a:t>10/17/2023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Detector Support Group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505200" y="6645425"/>
            <a:ext cx="2133600" cy="190125"/>
          </a:xfrm>
          <a:prstGeom prst="rect">
            <a:avLst/>
          </a:prstGeom>
        </p:spPr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/>
          <a:lstStyle/>
          <a:p>
            <a:fld id="{FEBFB524-55EB-4792-873C-A2B9505D02F6}" type="datetime1">
              <a:rPr lang="en-US" smtClean="0"/>
              <a:t>10/17/2023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Detector Support Group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505200" y="6645425"/>
            <a:ext cx="2133600" cy="190125"/>
          </a:xfrm>
          <a:prstGeom prst="rect">
            <a:avLst/>
          </a:prstGeom>
        </p:spPr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/>
          <a:lstStyle/>
          <a:p>
            <a:fld id="{B2B06FFB-19BB-48B1-A3CC-365362F0DEC5}" type="datetime1">
              <a:rPr lang="en-US" smtClean="0"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Detector Support Group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05200" y="6645425"/>
            <a:ext cx="2133600" cy="190125"/>
          </a:xfrm>
          <a:prstGeom prst="rect">
            <a:avLst/>
          </a:prstGeom>
        </p:spPr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/>
          <a:lstStyle/>
          <a:p>
            <a:fld id="{6B5192AE-1892-46C7-ACD9-12C946230AB7}" type="datetime1">
              <a:rPr lang="en-US" smtClean="0"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Detector Support Group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05200" y="6645425"/>
            <a:ext cx="2133600" cy="190125"/>
          </a:xfrm>
          <a:prstGeom prst="rect">
            <a:avLst/>
          </a:prstGeom>
        </p:spPr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94726"/>
            <a:ext cx="8229600" cy="3979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32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lnSpc>
          <a:spcPct val="150000"/>
        </a:lnSpc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lnSpc>
          <a:spcPct val="150000"/>
        </a:lnSpc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457200" rtl="0" eaLnBrk="1" latinLnBrk="0" hangingPunct="1">
        <a:lnSpc>
          <a:spcPct val="150000"/>
        </a:lnSpc>
        <a:spcBef>
          <a:spcPct val="20000"/>
        </a:spcBef>
        <a:buFont typeface="Wingdings" panose="05000000000000000000" pitchFamily="2" charset="2"/>
        <a:buChar char="ü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 McMullen Weekly Report: </a:t>
            </a:r>
            <a:r>
              <a:rPr lang="en-US" dirty="0" smtClean="0"/>
              <a:t>2023-10-17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Detector Support Group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2"/>
          </p:nvPr>
        </p:nvSpPr>
        <p:spPr>
          <a:xfrm>
            <a:off x="350996" y="873541"/>
            <a:ext cx="8526304" cy="5146675"/>
          </a:xfrm>
        </p:spPr>
        <p:txBody>
          <a:bodyPr/>
          <a:lstStyle/>
          <a:p>
            <a:r>
              <a:rPr lang="en-US" b="1" dirty="0"/>
              <a:t>Hall A – </a:t>
            </a:r>
            <a:r>
              <a:rPr lang="en-US" b="1" u="sng" dirty="0"/>
              <a:t>ECAL</a:t>
            </a:r>
          </a:p>
          <a:p>
            <a:pPr lvl="1"/>
            <a:r>
              <a:rPr lang="en-US" dirty="0" smtClean="0"/>
              <a:t>Database file has been uploaded to the IOC</a:t>
            </a:r>
            <a:endParaRPr lang="en-US" dirty="0"/>
          </a:p>
          <a:p>
            <a:pPr lvl="1"/>
            <a:r>
              <a:rPr lang="en-US" dirty="0" smtClean="0"/>
              <a:t>Added EPICS shared variables to project file</a:t>
            </a:r>
          </a:p>
          <a:p>
            <a:pPr lvl="1"/>
            <a:r>
              <a:rPr lang="en-US" dirty="0" smtClean="0"/>
              <a:t>Completed controls GUI which can be used from any LabVIEW PC on the Hall A subnet to control and monitor the ECAL heater controls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393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 McMullen Weekly Report: </a:t>
            </a:r>
            <a:r>
              <a:rPr lang="en-US" dirty="0" smtClean="0"/>
              <a:t>2023-10-17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Detector Support Group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2"/>
          </p:nvPr>
        </p:nvSpPr>
        <p:spPr>
          <a:xfrm>
            <a:off x="118689" y="942983"/>
            <a:ext cx="8526304" cy="2058561"/>
          </a:xfrm>
        </p:spPr>
        <p:txBody>
          <a:bodyPr/>
          <a:lstStyle/>
          <a:p>
            <a:r>
              <a:rPr lang="en-US" b="1" dirty="0"/>
              <a:t>EIC – </a:t>
            </a:r>
            <a:r>
              <a:rPr lang="en-US" b="1" u="sng" dirty="0"/>
              <a:t>DIRC</a:t>
            </a:r>
          </a:p>
          <a:p>
            <a:pPr lvl="1"/>
            <a:r>
              <a:rPr lang="en-US" dirty="0" smtClean="0"/>
              <a:t>Attended weekly meeting</a:t>
            </a:r>
          </a:p>
          <a:p>
            <a:pPr lvl="1"/>
            <a:r>
              <a:rPr lang="en-US" dirty="0" smtClean="0"/>
              <a:t>Continu</a:t>
            </a:r>
            <a:r>
              <a:rPr lang="en-US" dirty="0" smtClean="0"/>
              <a:t>ed </a:t>
            </a:r>
            <a:r>
              <a:rPr lang="en-US" dirty="0"/>
              <a:t>component placement for the data acquisition PCB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050" y="2817073"/>
            <a:ext cx="3256280" cy="323892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7630" y="3314700"/>
            <a:ext cx="7759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5V input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87630" y="3812327"/>
            <a:ext cx="9359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Ch. 1_input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87630" y="4340039"/>
            <a:ext cx="9359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Ch. 2_input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87630" y="4867751"/>
            <a:ext cx="9359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Ch. 3_input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87630" y="5431577"/>
            <a:ext cx="9359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Ch. 4_input</a:t>
            </a:r>
            <a:endParaRPr lang="en-US" sz="1200" dirty="0"/>
          </a:p>
        </p:txBody>
      </p:sp>
      <p:sp>
        <p:nvSpPr>
          <p:cNvPr id="11" name="Rectangle 10"/>
          <p:cNvSpPr/>
          <p:nvPr/>
        </p:nvSpPr>
        <p:spPr>
          <a:xfrm>
            <a:off x="2628900" y="3177540"/>
            <a:ext cx="1226820" cy="2606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216400" y="4276392"/>
            <a:ext cx="935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Output heaters</a:t>
            </a:r>
            <a:endParaRPr lang="en-US" sz="1200" dirty="0"/>
          </a:p>
        </p:txBody>
      </p:sp>
      <p:cxnSp>
        <p:nvCxnSpPr>
          <p:cNvPr id="14" name="Straight Arrow Connector 13"/>
          <p:cNvCxnSpPr>
            <a:stCxn id="12" idx="1"/>
            <a:endCxn id="11" idx="3"/>
          </p:cNvCxnSpPr>
          <p:nvPr/>
        </p:nvCxnSpPr>
        <p:spPr>
          <a:xfrm flipH="1" flipV="1">
            <a:off x="3855720" y="4480560"/>
            <a:ext cx="360680" cy="2666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011680" y="3985260"/>
            <a:ext cx="0" cy="17427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011680" y="4545330"/>
            <a:ext cx="0" cy="22479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780540" y="4144295"/>
            <a:ext cx="53975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Op Amps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034940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Detector Support Group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en-US" b="1" dirty="0"/>
              <a:t>DSG </a:t>
            </a:r>
            <a:endParaRPr lang="en-US" b="1" u="sng" dirty="0"/>
          </a:p>
          <a:p>
            <a:pPr lvl="1"/>
            <a:r>
              <a:rPr lang="en-US" dirty="0"/>
              <a:t>Attended DSG weekly status meeting</a:t>
            </a:r>
          </a:p>
          <a:p>
            <a:pPr lvl="1"/>
            <a:r>
              <a:rPr lang="en-US" dirty="0"/>
              <a:t>Attended </a:t>
            </a:r>
            <a:r>
              <a:rPr lang="en-US" dirty="0" err="1"/>
              <a:t>Fcal</a:t>
            </a:r>
            <a:r>
              <a:rPr lang="en-US" dirty="0"/>
              <a:t>/</a:t>
            </a:r>
            <a:r>
              <a:rPr lang="en-US" dirty="0" err="1"/>
              <a:t>Ansys</a:t>
            </a:r>
            <a:r>
              <a:rPr lang="en-US" dirty="0"/>
              <a:t> </a:t>
            </a:r>
            <a:r>
              <a:rPr lang="en-US" dirty="0" smtClean="0"/>
              <a:t>meeting</a:t>
            </a:r>
          </a:p>
          <a:p>
            <a:pPr lvl="1"/>
            <a:r>
              <a:rPr lang="en-US" dirty="0" smtClean="0"/>
              <a:t>Attended Phoebus alarm system meeting</a:t>
            </a:r>
            <a:endParaRPr lang="en-US" dirty="0"/>
          </a:p>
          <a:p>
            <a:pPr marL="1204913" lvl="1">
              <a:tabLst>
                <a:tab pos="461963" algn="l"/>
              </a:tabLst>
            </a:pPr>
            <a:endParaRPr lang="en-US" sz="2000" dirty="0"/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 McMullen Weekly Report: </a:t>
            </a:r>
            <a:r>
              <a:rPr lang="en-US" dirty="0" smtClean="0"/>
              <a:t>2023-10-17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974359"/>
      </p:ext>
    </p:extLst>
  </p:cSld>
  <p:clrMapOvr>
    <a:masterClrMapping/>
  </p:clrMapOvr>
</p:sld>
</file>

<file path=ppt/theme/theme1.xml><?xml version="1.0" encoding="utf-8"?>
<a:theme xmlns:a="http://schemas.openxmlformats.org/drawingml/2006/main" name="JLabPowerpoint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SG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25FE039A-0641-4D85-90D3-441809E4B336}" vid="{A6AD55EC-F10A-4894-BB4A-03A24B6113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_activity xmlns="426b74de-0581-4e94-90c0-1abf6215444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1B1D514388CB41A0EEF7AB490ED85B" ma:contentTypeVersion="16" ma:contentTypeDescription="Create a new document." ma:contentTypeScope="" ma:versionID="7677c63a46ff79b63cffff076f67a4a6">
  <xsd:schema xmlns:xsd="http://www.w3.org/2001/XMLSchema" xmlns:xs="http://www.w3.org/2001/XMLSchema" xmlns:p="http://schemas.microsoft.com/office/2006/metadata/properties" xmlns:ns1="http://schemas.microsoft.com/sharepoint/v3" xmlns:ns3="426b74de-0581-4e94-90c0-1abf6215444e" xmlns:ns4="dcff909e-542d-4672-8557-4ef8d9009dce" targetNamespace="http://schemas.microsoft.com/office/2006/metadata/properties" ma:root="true" ma:fieldsID="a89231cf37bcd8d44ef57282fcf30dff" ns1:_="" ns3:_="" ns4:_="">
    <xsd:import namespace="http://schemas.microsoft.com/sharepoint/v3"/>
    <xsd:import namespace="426b74de-0581-4e94-90c0-1abf6215444e"/>
    <xsd:import namespace="dcff909e-542d-4672-8557-4ef8d9009dc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6b74de-0581-4e94-90c0-1abf621544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ff909e-542d-4672-8557-4ef8d9009dc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07AF00-C62D-4F0F-865B-D3B5EA5E8B8E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dcff909e-542d-4672-8557-4ef8d9009dce"/>
    <ds:schemaRef ds:uri="426b74de-0581-4e94-90c0-1abf6215444e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59BA841-56BD-4A36-9CB9-747EFD45CC7A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http://schemas.microsoft.com/sharepoint/v3"/>
    <ds:schemaRef ds:uri="426b74de-0581-4e94-90c0-1abf6215444e"/>
    <ds:schemaRef ds:uri="dcff909e-542d-4672-8557-4ef8d9009dce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F8948E5-893A-4502-A033-B06FE0E5042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DSG PowerPoint Talk Template 3-17-2021</Template>
  <TotalTime>11429</TotalTime>
  <Words>116</Words>
  <Application>Microsoft Office PowerPoint</Application>
  <PresentationFormat>On-screen Show (4:3)</PresentationFormat>
  <Paragraphs>34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JLabPowerpointMain</vt:lpstr>
      <vt:lpstr>Marc McMullen Weekly Report: 2023-10-17</vt:lpstr>
      <vt:lpstr>Marc McMullen Weekly Report: 2023-10-17</vt:lpstr>
      <vt:lpstr>Marc McMullen Weekly Report: 2023-10-17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Peter Bonneau Weekly Report 6-27-23</dc:title>
  <dc:creator>Peter Bonneau</dc:creator>
  <cp:lastModifiedBy>Marc Mcmullen</cp:lastModifiedBy>
  <cp:revision>125</cp:revision>
  <dcterms:created xsi:type="dcterms:W3CDTF">2023-06-26T13:49:55Z</dcterms:created>
  <dcterms:modified xsi:type="dcterms:W3CDTF">2023-10-17T20:30:13Z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0x010100C41B1D514388CB41A0EEF7AB490ED85B</vt:lpwstr>
  </property>
</Properties>
</file>