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9" r:id="rId5"/>
    <p:sldId id="271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CC00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5411" autoAdjust="0"/>
  </p:normalViewPr>
  <p:slideViewPr>
    <p:cSldViewPr snapToGrid="0" snapToObjects="1" showGuides="1">
      <p:cViewPr varScale="1">
        <p:scale>
          <a:sx n="104" d="100"/>
          <a:sy n="104" d="100"/>
        </p:scale>
        <p:origin x="9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237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1F5BC-869F-499A-9DF7-9205ED028235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CE019-114D-4AB4-96DD-D2225916E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62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SG Slid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2130425"/>
            <a:ext cx="7896225" cy="1470025"/>
          </a:xfrm>
        </p:spPr>
        <p:txBody>
          <a:bodyPr>
            <a:noAutofit/>
          </a:bodyPr>
          <a:lstStyle>
            <a:lvl1pPr>
              <a:defRPr sz="4400" b="0"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DSG Master Talk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78580"/>
            <a:ext cx="6400800" cy="175260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Detector Support Group</a:t>
            </a:r>
          </a:p>
          <a:p>
            <a:fld id="{E0A44F2C-FA94-46BC-AFD4-7A5D7E389101}" type="datetime4">
              <a:rPr lang="en-US" smtClean="0"/>
              <a:t>March 17, 2021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172244" y="648866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48866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2667C391-299F-4D7C-9B26-D0375A961107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F25D64EB-38AD-4E1C-AB21-173058406B5D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S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edit content title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6100" y="645037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57919" y="650771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350996" y="983997"/>
            <a:ext cx="8526304" cy="51466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/>
            </a:lvl1pPr>
            <a:lvl2pPr>
              <a:lnSpc>
                <a:spcPct val="100000"/>
              </a:lnSpc>
              <a:spcBef>
                <a:spcPts val="0"/>
              </a:spcBef>
              <a:defRPr sz="2400"/>
            </a:lvl2pPr>
            <a:lvl3pPr marL="1143000" indent="-228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20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422318" y="6522011"/>
            <a:ext cx="9589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1F48864-962D-48CF-B28B-481B4909711C}" type="datetime1">
              <a:rPr lang="en-US" sz="1400" smtClean="0">
                <a:solidFill>
                  <a:schemeClr val="bg1"/>
                </a:solidFill>
              </a:rPr>
              <a:t>10/18/2023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6100" y="645037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57919" y="650771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B3958751-E680-4FEF-A682-0FDF869CB09B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2D429-D22E-4045-9EF3-F90E61CD807C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FEBFB524-55EB-4792-873C-A2B9505D02F6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B2B06FFB-19BB-48B1-A3CC-365362F0DEC5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6B5192AE-1892-46C7-ACD9-12C946230AB7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50000"/>
        </a:lnSpc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50000"/>
        </a:lnSpc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457200" rtl="0" eaLnBrk="1" latinLnBrk="0" hangingPunct="1">
        <a:lnSpc>
          <a:spcPct val="150000"/>
        </a:lnSpc>
        <a:spcBef>
          <a:spcPct val="20000"/>
        </a:spcBef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 McMullen Weekly Report: 2023-10-17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>
          <a:xfrm>
            <a:off x="350996" y="873541"/>
            <a:ext cx="8526304" cy="5146675"/>
          </a:xfrm>
        </p:spPr>
        <p:txBody>
          <a:bodyPr/>
          <a:lstStyle/>
          <a:p>
            <a:r>
              <a:rPr lang="en-US" b="1" dirty="0"/>
              <a:t>Hall A – </a:t>
            </a:r>
            <a:r>
              <a:rPr lang="en-US" b="1" u="sng" dirty="0"/>
              <a:t>ECAL</a:t>
            </a:r>
          </a:p>
          <a:p>
            <a:pPr lvl="1"/>
            <a:r>
              <a:rPr lang="en-US" dirty="0"/>
              <a:t>Database file has been uploaded to the IOC</a:t>
            </a:r>
          </a:p>
          <a:p>
            <a:pPr lvl="1"/>
            <a:r>
              <a:rPr lang="en-US" dirty="0"/>
              <a:t>Added EPICS shared variables to project file</a:t>
            </a:r>
          </a:p>
          <a:p>
            <a:pPr lvl="1"/>
            <a:r>
              <a:rPr lang="en-US" dirty="0"/>
              <a:t>Completed controls GUI which can be used from any LabVIEW PC on the Hall A subnet to control and monitor the ECAL heater controls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393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 McMullen Weekly Report: 2023-10-17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>
          <a:xfrm>
            <a:off x="118689" y="942983"/>
            <a:ext cx="8526304" cy="2058561"/>
          </a:xfrm>
        </p:spPr>
        <p:txBody>
          <a:bodyPr/>
          <a:lstStyle/>
          <a:p>
            <a:r>
              <a:rPr lang="en-US" b="1" dirty="0"/>
              <a:t>EIC – </a:t>
            </a:r>
            <a:r>
              <a:rPr lang="en-US" b="1" u="sng" dirty="0"/>
              <a:t>DIRC</a:t>
            </a:r>
          </a:p>
          <a:p>
            <a:pPr lvl="1"/>
            <a:r>
              <a:rPr lang="en-US" dirty="0"/>
              <a:t>Attended weekly meeting</a:t>
            </a:r>
          </a:p>
          <a:p>
            <a:pPr lvl="1"/>
            <a:r>
              <a:rPr lang="en-US" dirty="0"/>
              <a:t>Continued component placement for the data acquisition PCB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" y="2817073"/>
            <a:ext cx="3256280" cy="32389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0754" y="3314700"/>
            <a:ext cx="820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12V input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4029" y="3821563"/>
            <a:ext cx="5118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PD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4029" y="4349275"/>
            <a:ext cx="5118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PD 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4029" y="4876987"/>
            <a:ext cx="5118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PD 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4029" y="5440813"/>
            <a:ext cx="5118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PD 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28900" y="3177540"/>
            <a:ext cx="1157981" cy="11624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216400" y="3536988"/>
            <a:ext cx="935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Arduino headers</a:t>
            </a:r>
          </a:p>
        </p:txBody>
      </p:sp>
      <p:cxnSp>
        <p:nvCxnSpPr>
          <p:cNvPr id="14" name="Straight Arrow Connector 13"/>
          <p:cNvCxnSpPr>
            <a:cxnSpLocks/>
            <a:stCxn id="12" idx="1"/>
            <a:endCxn id="11" idx="3"/>
          </p:cNvCxnSpPr>
          <p:nvPr/>
        </p:nvCxnSpPr>
        <p:spPr>
          <a:xfrm flipH="1" flipV="1">
            <a:off x="3786881" y="3758790"/>
            <a:ext cx="429519" cy="90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11680" y="3985260"/>
            <a:ext cx="0" cy="1742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011680" y="4545330"/>
            <a:ext cx="0" cy="2247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80540" y="4144295"/>
            <a:ext cx="5397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Op Amps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1516B88-FCC0-4041-BC93-9EAAEF4B8F05}"/>
              </a:ext>
            </a:extLst>
          </p:cNvPr>
          <p:cNvSpPr txBox="1"/>
          <p:nvPr/>
        </p:nvSpPr>
        <p:spPr>
          <a:xfrm>
            <a:off x="2739895" y="6067577"/>
            <a:ext cx="935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Screen header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9E84277-0D5A-4E40-A3CC-AB6915468949}"/>
              </a:ext>
            </a:extLst>
          </p:cNvPr>
          <p:cNvSpPr/>
          <p:nvPr/>
        </p:nvSpPr>
        <p:spPr>
          <a:xfrm>
            <a:off x="2645641" y="4420155"/>
            <a:ext cx="1157981" cy="5030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812BFE2-BC8D-42CB-8F32-BD629DAE4D5D}"/>
              </a:ext>
            </a:extLst>
          </p:cNvPr>
          <p:cNvSpPr txBox="1"/>
          <p:nvPr/>
        </p:nvSpPr>
        <p:spPr>
          <a:xfrm>
            <a:off x="4251767" y="4438040"/>
            <a:ext cx="935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ADC headers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842CA4B-067B-4ACE-AEDB-3F36C2A0F212}"/>
              </a:ext>
            </a:extLst>
          </p:cNvPr>
          <p:cNvCxnSpPr>
            <a:cxnSpLocks/>
            <a:stCxn id="22" idx="1"/>
            <a:endCxn id="21" idx="3"/>
          </p:cNvCxnSpPr>
          <p:nvPr/>
        </p:nvCxnSpPr>
        <p:spPr>
          <a:xfrm flipH="1">
            <a:off x="3803622" y="4668873"/>
            <a:ext cx="448145" cy="27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F3BC5A53-8D40-4762-A0C1-130F3B4F79FF}"/>
              </a:ext>
            </a:extLst>
          </p:cNvPr>
          <p:cNvSpPr/>
          <p:nvPr/>
        </p:nvSpPr>
        <p:spPr>
          <a:xfrm>
            <a:off x="2645642" y="5097285"/>
            <a:ext cx="771814" cy="7934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576CFE5-D13E-4E23-B19E-53B5CBABFCE9}"/>
              </a:ext>
            </a:extLst>
          </p:cNvPr>
          <p:cNvCxnSpPr>
            <a:cxnSpLocks/>
            <a:endCxn id="26" idx="2"/>
          </p:cNvCxnSpPr>
          <p:nvPr/>
        </p:nvCxnSpPr>
        <p:spPr>
          <a:xfrm flipV="1">
            <a:off x="3031549" y="5890704"/>
            <a:ext cx="0" cy="2441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A8F7DD7E-DC3B-4AC5-801A-3BB93EF388FE}"/>
              </a:ext>
            </a:extLst>
          </p:cNvPr>
          <p:cNvSpPr/>
          <p:nvPr/>
        </p:nvSpPr>
        <p:spPr>
          <a:xfrm>
            <a:off x="3465479" y="5090375"/>
            <a:ext cx="448145" cy="3384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5449315-F360-4C68-8864-585D78F96FE0}"/>
              </a:ext>
            </a:extLst>
          </p:cNvPr>
          <p:cNvSpPr txBox="1"/>
          <p:nvPr/>
        </p:nvSpPr>
        <p:spPr>
          <a:xfrm>
            <a:off x="4285315" y="5112525"/>
            <a:ext cx="10408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Wake header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520C082-DD2D-4F82-B56D-74843A15C074}"/>
              </a:ext>
            </a:extLst>
          </p:cNvPr>
          <p:cNvCxnSpPr>
            <a:cxnSpLocks/>
            <a:stCxn id="32" idx="1"/>
            <a:endCxn id="31" idx="3"/>
          </p:cNvCxnSpPr>
          <p:nvPr/>
        </p:nvCxnSpPr>
        <p:spPr>
          <a:xfrm flipH="1">
            <a:off x="3913624" y="5251025"/>
            <a:ext cx="371691" cy="85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94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b="1" dirty="0"/>
              <a:t>DSG </a:t>
            </a:r>
            <a:endParaRPr lang="en-US" b="1" u="sng" dirty="0"/>
          </a:p>
          <a:p>
            <a:pPr lvl="1"/>
            <a:r>
              <a:rPr lang="en-US" dirty="0"/>
              <a:t>Attended DSG weekly status meeting</a:t>
            </a:r>
          </a:p>
          <a:p>
            <a:pPr lvl="1"/>
            <a:r>
              <a:rPr lang="en-US" dirty="0"/>
              <a:t>Attended </a:t>
            </a:r>
            <a:r>
              <a:rPr lang="en-US" dirty="0" err="1"/>
              <a:t>Fcal</a:t>
            </a:r>
            <a:r>
              <a:rPr lang="en-US" dirty="0"/>
              <a:t>/</a:t>
            </a:r>
            <a:r>
              <a:rPr lang="en-US" dirty="0" err="1"/>
              <a:t>Ansys</a:t>
            </a:r>
            <a:r>
              <a:rPr lang="en-US" dirty="0"/>
              <a:t> meeting</a:t>
            </a:r>
          </a:p>
          <a:p>
            <a:pPr lvl="1"/>
            <a:r>
              <a:rPr lang="en-US" dirty="0"/>
              <a:t>Attended Phoebus alarm system meeting</a:t>
            </a:r>
          </a:p>
          <a:p>
            <a:pPr marL="1204913" lvl="1">
              <a:tabLst>
                <a:tab pos="461963" algn="l"/>
              </a:tabLst>
            </a:pPr>
            <a:endParaRPr lang="en-US" sz="2000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 McMullen Weekly Report: 2023-10-17</a:t>
            </a:r>
          </a:p>
        </p:txBody>
      </p:sp>
    </p:spTree>
    <p:extLst>
      <p:ext uri="{BB962C8B-B14F-4D97-AF65-F5344CB8AC3E}">
        <p14:creationId xmlns:p14="http://schemas.microsoft.com/office/powerpoint/2010/main" val="3069974359"/>
      </p:ext>
    </p:extLst>
  </p:cSld>
  <p:clrMapOvr>
    <a:masterClrMapping/>
  </p:clrMapOvr>
</p:sld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SG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25FE039A-0641-4D85-90D3-441809E4B336}" vid="{A6AD55EC-F10A-4894-BB4A-03A24B6113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6" ma:contentTypeDescription="Create a new document." ma:contentTypeScope="" ma:versionID="7677c63a46ff79b63cffff076f67a4a6">
  <xsd:schema xmlns:xsd="http://www.w3.org/2001/XMLSchema" xmlns:xs="http://www.w3.org/2001/XMLSchema" xmlns:p="http://schemas.microsoft.com/office/2006/metadata/properties" xmlns:ns1="http://schemas.microsoft.com/sharepoint/v3" xmlns:ns3="426b74de-0581-4e94-90c0-1abf6215444e" xmlns:ns4="dcff909e-542d-4672-8557-4ef8d9009dce" targetNamespace="http://schemas.microsoft.com/office/2006/metadata/properties" ma:root="true" ma:fieldsID="a89231cf37bcd8d44ef57282fcf30dff" ns1:_="" ns3:_="" ns4:_="">
    <xsd:import namespace="http://schemas.microsoft.com/sharepoint/v3"/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426b74de-0581-4e94-90c0-1abf6215444e" xsi:nil="true"/>
  </documentManagement>
</p:properties>
</file>

<file path=customXml/itemProps1.xml><?xml version="1.0" encoding="utf-8"?>
<ds:datastoreItem xmlns:ds="http://schemas.openxmlformats.org/officeDocument/2006/customXml" ds:itemID="{5F8948E5-893A-4502-A033-B06FE0E504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9BA841-56BD-4A36-9CB9-747EFD45CC7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426b74de-0581-4e94-90c0-1abf6215444e"/>
    <ds:schemaRef ds:uri="dcff909e-542d-4672-8557-4ef8d9009d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07AF00-C62D-4F0F-865B-D3B5EA5E8B8E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dcff909e-542d-4672-8557-4ef8d9009dce"/>
    <ds:schemaRef ds:uri="426b74de-0581-4e94-90c0-1abf6215444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DSG PowerPoint Talk Template 3-17-2021</Template>
  <TotalTime>11436</TotalTime>
  <Words>120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JLabPowerpointMain</vt:lpstr>
      <vt:lpstr>Marc McMullen Weekly Report: 2023-10-17</vt:lpstr>
      <vt:lpstr>Marc McMullen Weekly Report: 2023-10-17</vt:lpstr>
      <vt:lpstr>Marc McMullen Weekly Report: 2023-10-17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 Bonneau Weekly Report 6-27-23</dc:title>
  <dc:creator>Peter Bonneau</dc:creator>
  <cp:lastModifiedBy>Marc Mcmullen</cp:lastModifiedBy>
  <cp:revision>127</cp:revision>
  <dcterms:created xsi:type="dcterms:W3CDTF">2023-06-26T13:49:55Z</dcterms:created>
  <dcterms:modified xsi:type="dcterms:W3CDTF">2023-10-18T14:30:23Z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