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5411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DSG Master Talk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Detector Support Group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content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9/17/2019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Hall A GEM Gas Distribution Rack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George Jacobs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09/04/2019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440"/>
            <a:ext cx="9144000" cy="33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7" y="816535"/>
            <a:ext cx="445390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 Zephyr Digital Air Flow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5" y="852990"/>
            <a:ext cx="7766665" cy="55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Air Flow Sensors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1" y="828305"/>
            <a:ext cx="6666033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GEM Gas Distribution System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Layout Minimizes Tubing and Cable Lengths ( Minimizes Cost)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58 Total Gas Supply Channels</a:t>
            </a:r>
          </a:p>
          <a:p>
            <a:pPr lvl="1"/>
            <a:r>
              <a:rPr lang="en-US" dirty="0" smtClean="0"/>
              <a:t>10 High Flow (100-1000sccm) Channels</a:t>
            </a:r>
            <a:endParaRPr lang="en-US" dirty="0"/>
          </a:p>
          <a:p>
            <a:pPr lvl="1"/>
            <a:r>
              <a:rPr lang="en-US" dirty="0" smtClean="0"/>
              <a:t>48 Standard Flow (50-500sccm) Channels</a:t>
            </a:r>
          </a:p>
          <a:p>
            <a:pPr lvl="1"/>
            <a:r>
              <a:rPr lang="en-US" dirty="0" smtClean="0"/>
              <a:t>All 58 Channels Can be Routed as Desired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External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7" y="818838"/>
            <a:ext cx="5908714" cy="56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98" y="798022"/>
            <a:ext cx="6083982" cy="56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 Tubing Runs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47"/>
            <a:ext cx="9144000" cy="5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Internals Unfolded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94"/>
            <a:ext cx="9144000" cy="5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</a:t>
            </a:r>
            <a:r>
              <a:rPr lang="en-US" dirty="0" smtClean="0"/>
              <a:t>Transducer</a:t>
            </a:r>
            <a:r>
              <a:rPr lang="en-US" dirty="0" smtClean="0"/>
              <a:t> </a:t>
            </a:r>
            <a:r>
              <a:rPr lang="en-US" dirty="0" smtClean="0"/>
              <a:t>Plumbing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970"/>
            <a:ext cx="9144000" cy="5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System P&amp;I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673"/>
            <a:ext cx="9144000" cy="50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Portable High Density Single 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High Density Layout Minimizes Cost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58 Total Gas Supply Channels</a:t>
            </a:r>
          </a:p>
          <a:p>
            <a:pPr lvl="1"/>
            <a:r>
              <a:rPr lang="en-US" dirty="0" smtClean="0"/>
              <a:t>10 High Flow (100-1000sccm) Channels</a:t>
            </a:r>
            <a:endParaRPr lang="en-US" dirty="0"/>
          </a:p>
          <a:p>
            <a:pPr lvl="1"/>
            <a:r>
              <a:rPr lang="en-US" dirty="0" smtClean="0"/>
              <a:t>48 Standard Flow (50-500sccm) Channels</a:t>
            </a:r>
          </a:p>
          <a:p>
            <a:pPr lvl="1"/>
            <a:r>
              <a:rPr lang="en-US" dirty="0" smtClean="0"/>
              <a:t>All 58 Channels Can be Routed as Desired to Meet Current and Future Requirements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llA-GEM-GasDistro-Rack.potx" id="{9314DA72-3463-4524-A227-199CCE573A0D}" vid="{19D2CC21-89FC-49AF-91C5-E83370AD7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236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JLabPowerpointMain</vt:lpstr>
      <vt:lpstr>Hall A GEM Gas Distribution Rack</vt:lpstr>
      <vt:lpstr>Hall A GEM Gas Distribution System Details</vt:lpstr>
      <vt:lpstr>GEM Gas Distro Rack External View</vt:lpstr>
      <vt:lpstr>GEM Gas Distro Rack Internal View</vt:lpstr>
      <vt:lpstr>GEM Gas Distro Rack Internal Tubing Runs</vt:lpstr>
      <vt:lpstr>GEM Gas Distro Rack Internals Unfolded</vt:lpstr>
      <vt:lpstr>GEM Gas Distro Rack Transducer Plumbing</vt:lpstr>
      <vt:lpstr>GEM Gas Distro System P&amp;I Diagram</vt:lpstr>
      <vt:lpstr>Conclusion</vt:lpstr>
      <vt:lpstr>Mass Flow Transducer Installation</vt:lpstr>
      <vt:lpstr>Mass Flow Transducer Installation</vt:lpstr>
      <vt:lpstr>Honeywell Zephyr Digital Air Flow Sensors</vt:lpstr>
      <vt:lpstr>Digital Air Flow Sensors Specifications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(32 Bold)</dc:title>
  <dc:creator>Peter Bonneau</dc:creator>
  <cp:lastModifiedBy>George Jacobs</cp:lastModifiedBy>
  <cp:revision>14</cp:revision>
  <dcterms:created xsi:type="dcterms:W3CDTF">2019-05-13T17:46:34Z</dcterms:created>
  <dcterms:modified xsi:type="dcterms:W3CDTF">2019-09-17T12:48:48Z</dcterms:modified>
</cp:coreProperties>
</file>