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9" autoAdjust="0"/>
    <p:restoredTop sz="95411" autoAdjust="0"/>
  </p:normalViewPr>
  <p:slideViewPr>
    <p:cSldViewPr snapToGrid="0" snapToObjects="1" showGuides="1">
      <p:cViewPr varScale="1">
        <p:scale>
          <a:sx n="115" d="100"/>
          <a:sy n="115" d="100"/>
        </p:scale>
        <p:origin x="13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5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2155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1F5BC-869F-499A-9DF7-9205ED028235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CE019-114D-4AB4-96DD-D2225916E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23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2/14/2020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SG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dirty="0" smtClean="0"/>
              <a:t>Click to Edit DSG Master Talk Title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78580"/>
            <a:ext cx="6400800" cy="17526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</a:t>
            </a:r>
          </a:p>
          <a:p>
            <a:r>
              <a:rPr lang="en-US" dirty="0" smtClean="0"/>
              <a:t>Detector Support Group</a:t>
            </a:r>
          </a:p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172244" y="6488668"/>
            <a:ext cx="410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78F943C-728E-4382-8EDE-3EA35D9388D3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48866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Detector Support Group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2667C391-299F-4D7C-9B26-D0375A961107}" type="datetime1">
              <a:rPr lang="en-US" smtClean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F25D64EB-38AD-4E1C-AB21-173058406B5D}" type="datetime1">
              <a:rPr lang="en-US" smtClean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S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 b="1"/>
            </a:lvl1pPr>
          </a:lstStyle>
          <a:p>
            <a:r>
              <a:rPr lang="en-US" dirty="0" smtClean="0"/>
              <a:t>Click to edit content title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645037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857919" y="6507718"/>
            <a:ext cx="410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78F943C-728E-4382-8EDE-3EA35D9388D3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50996" y="983997"/>
            <a:ext cx="8526304" cy="5146675"/>
          </a:xfrm>
        </p:spPr>
        <p:txBody>
          <a:bodyPr/>
          <a:lstStyle>
            <a:lvl1pPr>
              <a:lnSpc>
                <a:spcPct val="150000"/>
              </a:lnSpc>
              <a:defRPr sz="2600"/>
            </a:lvl1pPr>
            <a:lvl2pPr>
              <a:lnSpc>
                <a:spcPct val="150000"/>
              </a:lnSpc>
              <a:defRPr sz="2200"/>
            </a:lvl2pPr>
            <a:lvl3pPr marL="1143000" indent="-228600">
              <a:lnSpc>
                <a:spcPct val="150000"/>
              </a:lnSpc>
              <a:buFont typeface="Wingdings" panose="05000000000000000000" pitchFamily="2" charset="2"/>
              <a:buChar char="ü"/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422318" y="6522011"/>
            <a:ext cx="9589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1F48864-962D-48CF-B28B-481B4909711C}" type="datetime1">
              <a:rPr lang="en-US" sz="1400" smtClean="0">
                <a:solidFill>
                  <a:schemeClr val="bg1"/>
                </a:solidFill>
              </a:rPr>
              <a:t>2/14/2020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645037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857919" y="6507718"/>
            <a:ext cx="410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78F943C-728E-4382-8EDE-3EA35D9388D3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B3958751-E680-4FEF-A682-0FDF869CB09B}" type="datetime1">
              <a:rPr lang="en-US" smtClean="0"/>
              <a:t>2/14/2020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0212D429-D22E-4045-9EF3-F90E61CD807C}" type="datetime1">
              <a:rPr lang="en-US" smtClean="0"/>
              <a:t>2/14/2020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FEBFB524-55EB-4792-873C-A2B9505D02F6}" type="datetime1">
              <a:rPr lang="en-US" smtClean="0"/>
              <a:t>2/14/2020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B2B06FFB-19BB-48B1-A3CC-365362F0DEC5}" type="datetime1">
              <a:rPr lang="en-US" smtClean="0"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6B5192AE-1892-46C7-ACD9-12C946230AB7}" type="datetime1">
              <a:rPr lang="en-US" smtClean="0"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1" latinLnBrk="0" hangingPunct="1">
        <a:spcBef>
          <a:spcPct val="0"/>
        </a:spcBef>
        <a:buNone/>
        <a:defRPr sz="32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50000"/>
        </a:lnSpc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50000"/>
        </a:lnSpc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lnSpc>
          <a:spcPct val="150000"/>
        </a:lnSpc>
        <a:spcBef>
          <a:spcPct val="200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Hall A GEM Gas Distribution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George Jacobs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Detector Support Group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02/14/2020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sz="6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Flow Transducer Installation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D429-D22E-4045-9EF3-F90E61CD807C}" type="datetime1">
              <a:rPr lang="en-US" smtClean="0"/>
              <a:t>2/14/2020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9440"/>
            <a:ext cx="9144000" cy="33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5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Flow Transducer Installation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D429-D22E-4045-9EF3-F90E61CD807C}" type="datetime1">
              <a:rPr lang="en-US" smtClean="0"/>
              <a:t>2/14/2020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517" y="816535"/>
            <a:ext cx="4453902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64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Honeywell Zephyr Digital Air Flow Sensors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D429-D22E-4045-9EF3-F90E61CD807C}" type="datetime1">
              <a:rPr lang="en-US" smtClean="0"/>
              <a:t>2/14/2020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35" y="852990"/>
            <a:ext cx="7766665" cy="554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78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Air Flow Sensors Specifications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D429-D22E-4045-9EF3-F90E61CD807C}" type="datetime1">
              <a:rPr lang="en-US" smtClean="0"/>
              <a:t>2/14/2020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31" y="828305"/>
            <a:ext cx="6666033" cy="562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32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A GEM Gas Distribution System Details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</a:t>
            </a:r>
            <a:r>
              <a:rPr lang="en-US" dirty="0" smtClean="0"/>
              <a:t>Rack Layout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Front Panel Location For all Pressure and Flow Controls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 smtClean="0"/>
              <a:t>Rear </a:t>
            </a:r>
            <a:r>
              <a:rPr lang="en-US" dirty="0"/>
              <a:t>Panel Location For all </a:t>
            </a:r>
            <a:r>
              <a:rPr lang="en-US" dirty="0" smtClean="0"/>
              <a:t>Gas </a:t>
            </a:r>
            <a:r>
              <a:rPr lang="en-US" dirty="0"/>
              <a:t>L</a:t>
            </a:r>
            <a:r>
              <a:rPr lang="en-US" dirty="0" smtClean="0"/>
              <a:t>ine Connections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Layout Minimizes Tubing and Cable Lengths ( Minimizes Cost)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Provides </a:t>
            </a:r>
            <a:r>
              <a:rPr lang="en-US" dirty="0" smtClean="0"/>
              <a:t>50 </a:t>
            </a:r>
            <a:r>
              <a:rPr lang="en-US" dirty="0" smtClean="0"/>
              <a:t>Total Gas Supply Channels</a:t>
            </a:r>
          </a:p>
          <a:p>
            <a:pPr lvl="1"/>
            <a:r>
              <a:rPr lang="en-US" dirty="0" smtClean="0"/>
              <a:t>6 </a:t>
            </a:r>
            <a:r>
              <a:rPr lang="en-US" dirty="0" smtClean="0"/>
              <a:t>High Flow (100-1000sccm) </a:t>
            </a:r>
            <a:r>
              <a:rPr lang="en-US" dirty="0" smtClean="0"/>
              <a:t>Channels</a:t>
            </a:r>
          </a:p>
          <a:p>
            <a:pPr lvl="2"/>
            <a:r>
              <a:rPr lang="en-US" dirty="0" smtClean="0"/>
              <a:t>4 on BB Panel and 2 on SBS</a:t>
            </a:r>
            <a:endParaRPr lang="en-US" dirty="0"/>
          </a:p>
          <a:p>
            <a:pPr lvl="1"/>
            <a:r>
              <a:rPr lang="en-US" dirty="0" smtClean="0"/>
              <a:t>44 </a:t>
            </a:r>
            <a:r>
              <a:rPr lang="en-US" dirty="0" smtClean="0"/>
              <a:t>Standard Flow (50-500sccm) </a:t>
            </a:r>
            <a:r>
              <a:rPr lang="en-US" dirty="0" smtClean="0"/>
              <a:t>Channels</a:t>
            </a:r>
          </a:p>
          <a:p>
            <a:pPr lvl="2"/>
            <a:r>
              <a:rPr lang="en-US" dirty="0" smtClean="0"/>
              <a:t>4 on BB Panel and 40 on SBS</a:t>
            </a:r>
            <a:endParaRPr lang="en-US" dirty="0" smtClean="0"/>
          </a:p>
          <a:p>
            <a:pPr lvl="1"/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877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SBS GEM </a:t>
            </a:r>
            <a:r>
              <a:rPr lang="en-US" dirty="0" smtClean="0"/>
              <a:t>Gas Distro Rack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5654"/>
            <a:ext cx="9144000" cy="442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52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BB GEM </a:t>
            </a:r>
            <a:r>
              <a:rPr lang="en-US" dirty="0" smtClean="0"/>
              <a:t>Gas Distro </a:t>
            </a:r>
            <a:r>
              <a:rPr lang="en-US" dirty="0" smtClean="0"/>
              <a:t>Rack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3738"/>
            <a:ext cx="9144000" cy="233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11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 Gas Distro Rack Internal Tubing Runs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747"/>
            <a:ext cx="9144000" cy="564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57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 Gas Distro Rack Internals Unfolded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766"/>
            <a:ext cx="9144000" cy="543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15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 Gas Distro Rack Transducer Plumbing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970"/>
            <a:ext cx="9144000" cy="527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27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 Gas Distro System P&amp;I Diagram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3964"/>
            <a:ext cx="9144000" cy="549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44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Portable High Density </a:t>
            </a:r>
            <a:r>
              <a:rPr lang="en-US" dirty="0" smtClean="0"/>
              <a:t>Two </a:t>
            </a:r>
            <a:r>
              <a:rPr lang="en-US" dirty="0" smtClean="0"/>
              <a:t>Rack Layout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Front Panel Location For all Pressure and Flow Controls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 smtClean="0"/>
              <a:t>Rear </a:t>
            </a:r>
            <a:r>
              <a:rPr lang="en-US" dirty="0"/>
              <a:t>Panel Location For all </a:t>
            </a:r>
            <a:r>
              <a:rPr lang="en-US" dirty="0" smtClean="0"/>
              <a:t>Gas </a:t>
            </a:r>
            <a:r>
              <a:rPr lang="en-US" dirty="0"/>
              <a:t>L</a:t>
            </a:r>
            <a:r>
              <a:rPr lang="en-US" dirty="0" smtClean="0"/>
              <a:t>ine Connections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High Density Layout Minimizes Cost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Provides </a:t>
            </a:r>
            <a:r>
              <a:rPr lang="en-US" dirty="0" smtClean="0"/>
              <a:t>50 </a:t>
            </a:r>
            <a:r>
              <a:rPr lang="en-US" dirty="0" smtClean="0"/>
              <a:t>Total Gas Supply Channels</a:t>
            </a:r>
          </a:p>
          <a:p>
            <a:pPr lvl="1"/>
            <a:r>
              <a:rPr lang="en-US" dirty="0"/>
              <a:t>6</a:t>
            </a:r>
            <a:r>
              <a:rPr lang="en-US" dirty="0" smtClean="0"/>
              <a:t> </a:t>
            </a:r>
            <a:r>
              <a:rPr lang="en-US" dirty="0" smtClean="0"/>
              <a:t>High Flow (100-1000sccm) </a:t>
            </a:r>
            <a:r>
              <a:rPr lang="en-US" dirty="0" smtClean="0"/>
              <a:t>Channels</a:t>
            </a:r>
          </a:p>
          <a:p>
            <a:pPr lvl="2"/>
            <a:r>
              <a:rPr lang="en-US" dirty="0" smtClean="0"/>
              <a:t>4 on BB and 2 on SBS</a:t>
            </a:r>
            <a:endParaRPr lang="en-US" dirty="0"/>
          </a:p>
          <a:p>
            <a:pPr lvl="1"/>
            <a:r>
              <a:rPr lang="en-US" dirty="0" smtClean="0"/>
              <a:t>44 </a:t>
            </a:r>
            <a:r>
              <a:rPr lang="en-US" dirty="0" smtClean="0"/>
              <a:t>Standard Flow (50-500sccm) </a:t>
            </a:r>
            <a:r>
              <a:rPr lang="en-US" dirty="0" smtClean="0"/>
              <a:t>Channels</a:t>
            </a:r>
          </a:p>
          <a:p>
            <a:pPr lvl="2"/>
            <a:r>
              <a:rPr lang="en-US" dirty="0" smtClean="0"/>
              <a:t>4 on BB and 40 on SBS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575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allA-GEM-GasDistro-Rack.potx" id="{9314DA72-3463-4524-A227-199CCE573A0D}" vid="{19D2CC21-89FC-49AF-91C5-E83370AD73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7337</TotalTime>
  <Words>241</Words>
  <Application>Microsoft Office PowerPoint</Application>
  <PresentationFormat>On-screen Show (4:3)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Garamond</vt:lpstr>
      <vt:lpstr>Wingdings</vt:lpstr>
      <vt:lpstr>JLabPowerpointMain</vt:lpstr>
      <vt:lpstr>Hall A GEM Gas Distribution </vt:lpstr>
      <vt:lpstr>Hall A GEM Gas Distribution System Details</vt:lpstr>
      <vt:lpstr>SBS GEM Gas Distro Rack </vt:lpstr>
      <vt:lpstr>BB GEM Gas Distro Rack</vt:lpstr>
      <vt:lpstr>GEM Gas Distro Rack Internal Tubing Runs</vt:lpstr>
      <vt:lpstr>GEM Gas Distro Rack Internals Unfolded</vt:lpstr>
      <vt:lpstr>GEM Gas Distro Rack Transducer Plumbing</vt:lpstr>
      <vt:lpstr>GEM Gas Distro System P&amp;I Diagram</vt:lpstr>
      <vt:lpstr>Conclusion</vt:lpstr>
      <vt:lpstr>Mass Flow Transducer Installation</vt:lpstr>
      <vt:lpstr>Mass Flow Transducer Installation</vt:lpstr>
      <vt:lpstr>Honeywell Zephyr Digital Air Flow Sensors</vt:lpstr>
      <vt:lpstr>Digital Air Flow Sensors Specifications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DSG Talk Title Page (32 Bold)</dc:title>
  <dc:creator>Peter Bonneau</dc:creator>
  <cp:lastModifiedBy>George Jacobs</cp:lastModifiedBy>
  <cp:revision>21</cp:revision>
  <dcterms:created xsi:type="dcterms:W3CDTF">2019-05-13T17:46:34Z</dcterms:created>
  <dcterms:modified xsi:type="dcterms:W3CDTF">2020-02-18T16:33:32Z</dcterms:modified>
</cp:coreProperties>
</file>