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72" r:id="rId4"/>
    <p:sldId id="260" r:id="rId5"/>
    <p:sldId id="265" r:id="rId6"/>
    <p:sldId id="267" r:id="rId7"/>
    <p:sldId id="268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24" autoAdjust="0"/>
    <p:restoredTop sz="95411" autoAdjust="0"/>
  </p:normalViewPr>
  <p:slideViewPr>
    <p:cSldViewPr snapToGrid="0" snapToObjects="1" showGuides="1">
      <p:cViewPr varScale="1">
        <p:scale>
          <a:sx n="113" d="100"/>
          <a:sy n="113" d="100"/>
        </p:scale>
        <p:origin x="102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2155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1F5BC-869F-499A-9DF7-9205ED028235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CE019-114D-4AB4-96DD-D2225916E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23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3/5/2020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G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DSG Master Talk Title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78580"/>
            <a:ext cx="6400800" cy="17526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</a:t>
            </a:r>
          </a:p>
          <a:p>
            <a:r>
              <a:rPr lang="en-US" dirty="0" smtClean="0"/>
              <a:t>Detector Support Group</a:t>
            </a:r>
          </a:p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172244" y="648866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48866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Detector Support Group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2667C391-299F-4D7C-9B26-D0375A961107}" type="datetime1">
              <a:rPr lang="en-US" smtClean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F25D64EB-38AD-4E1C-AB21-173058406B5D}" type="datetime1">
              <a:rPr lang="en-US" smtClean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S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content title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645037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857919" y="650771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50996" y="983997"/>
            <a:ext cx="8526304" cy="5146675"/>
          </a:xfrm>
        </p:spPr>
        <p:txBody>
          <a:bodyPr/>
          <a:lstStyle>
            <a:lvl1pPr>
              <a:lnSpc>
                <a:spcPct val="150000"/>
              </a:lnSpc>
              <a:defRPr sz="2600"/>
            </a:lvl1pPr>
            <a:lvl2pPr>
              <a:lnSpc>
                <a:spcPct val="150000"/>
              </a:lnSpc>
              <a:defRPr sz="2200"/>
            </a:lvl2pPr>
            <a:lvl3pPr marL="1143000" indent="-228600">
              <a:lnSpc>
                <a:spcPct val="150000"/>
              </a:lnSpc>
              <a:buFont typeface="Wingdings" panose="05000000000000000000" pitchFamily="2" charset="2"/>
              <a:buChar char="ü"/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422318" y="6522011"/>
            <a:ext cx="958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1F48864-962D-48CF-B28B-481B4909711C}" type="datetime1">
              <a:rPr lang="en-US" sz="1400" smtClean="0">
                <a:solidFill>
                  <a:schemeClr val="bg1"/>
                </a:solidFill>
              </a:rPr>
              <a:t>3/5/2020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645037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857919" y="650771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B3958751-E680-4FEF-A682-0FDF869CB09B}" type="datetime1">
              <a:rPr lang="en-US" smtClean="0"/>
              <a:t>3/5/2020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0212D429-D22E-4045-9EF3-F90E61CD807C}" type="datetime1">
              <a:rPr lang="en-US" smtClean="0"/>
              <a:t>3/5/2020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FEBFB524-55EB-4792-873C-A2B9505D02F6}" type="datetime1">
              <a:rPr lang="en-US" smtClean="0"/>
              <a:t>3/5/2020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B2B06FFB-19BB-48B1-A3CC-365362F0DEC5}" type="datetime1">
              <a:rPr lang="en-US" smtClean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6B5192AE-1892-46C7-ACD9-12C946230AB7}" type="datetime1">
              <a:rPr lang="en-US" smtClean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50000"/>
        </a:lnSpc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50000"/>
        </a:lnSpc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lnSpc>
          <a:spcPct val="150000"/>
        </a:lnSpc>
        <a:spcBef>
          <a:spcPct val="200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Hall A GEM Gas Distribution Parts Procurement Status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George Jacobs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Detector Support Group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03/04/2020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sz="6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PRs, e-Commerce, and Credit Card Purchases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Dwyer Instruments - PR392544 - $3566.60 - Order Sent 3/5</a:t>
            </a:r>
          </a:p>
          <a:p>
            <a:pPr lvl="1"/>
            <a:r>
              <a:rPr lang="en-US" dirty="0" smtClean="0"/>
              <a:t>RMA-12-SSV – 50-500 </a:t>
            </a:r>
            <a:r>
              <a:rPr lang="en-US" dirty="0" err="1" smtClean="0"/>
              <a:t>sccm</a:t>
            </a:r>
            <a:r>
              <a:rPr lang="en-US" dirty="0" smtClean="0"/>
              <a:t> flow meters, 48 units</a:t>
            </a:r>
          </a:p>
          <a:p>
            <a:pPr lvl="1"/>
            <a:r>
              <a:rPr lang="en-US" dirty="0" smtClean="0"/>
              <a:t>RMA-13-SSV – 100-1000 </a:t>
            </a:r>
            <a:r>
              <a:rPr lang="en-US" dirty="0" err="1" smtClean="0"/>
              <a:t>sccm</a:t>
            </a:r>
            <a:r>
              <a:rPr lang="en-US" dirty="0" smtClean="0"/>
              <a:t> flow meters, 8 units</a:t>
            </a:r>
          </a:p>
          <a:p>
            <a:pPr lvl="1"/>
            <a:r>
              <a:rPr lang="en-US" dirty="0" smtClean="0"/>
              <a:t>0-15 psi Pressure Transducers, 4-20 ma, 6 units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E-Commerce</a:t>
            </a:r>
          </a:p>
          <a:p>
            <a:pPr lvl="1"/>
            <a:r>
              <a:rPr lang="en-US" dirty="0" err="1" smtClean="0"/>
              <a:t>Dibert</a:t>
            </a:r>
            <a:r>
              <a:rPr lang="en-US" dirty="0" smtClean="0"/>
              <a:t> Valve - Swagelok fittings </a:t>
            </a:r>
            <a:r>
              <a:rPr lang="en-US" smtClean="0"/>
              <a:t>- </a:t>
            </a:r>
            <a:r>
              <a:rPr lang="en-US" smtClean="0"/>
              <a:t>$520.50 - Received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877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PRs, e-Commerce, and Credit Card Purchases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McMaster </a:t>
            </a:r>
            <a:r>
              <a:rPr lang="en-US" dirty="0" err="1" smtClean="0"/>
              <a:t>Carr</a:t>
            </a:r>
            <a:r>
              <a:rPr lang="en-US" dirty="0" smtClean="0"/>
              <a:t> Credit Cards Orders</a:t>
            </a:r>
          </a:p>
          <a:p>
            <a:pPr lvl="1"/>
            <a:r>
              <a:rPr lang="en-US" dirty="0" smtClean="0"/>
              <a:t>2/21 Order - $1466.90 - Received</a:t>
            </a:r>
          </a:p>
          <a:p>
            <a:pPr lvl="1"/>
            <a:r>
              <a:rPr lang="en-US" dirty="0" smtClean="0"/>
              <a:t>2/26 Order – $940.25 - Received</a:t>
            </a:r>
          </a:p>
          <a:p>
            <a:pPr lvl="1"/>
            <a:r>
              <a:rPr lang="en-US" dirty="0" smtClean="0"/>
              <a:t>3/3 Order – $1152.05 - Received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E-Commerce</a:t>
            </a:r>
          </a:p>
          <a:p>
            <a:pPr lvl="1"/>
            <a:r>
              <a:rPr lang="en-US" dirty="0" err="1" smtClean="0"/>
              <a:t>Dibert</a:t>
            </a:r>
            <a:r>
              <a:rPr lang="en-US" dirty="0" smtClean="0"/>
              <a:t> Valve - Swagelok fittings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423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P&amp;I Diagram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789"/>
            <a:ext cx="9144000" cy="544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11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Tubing and Gas Panel Components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Tubing Order on Hold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Need a reasonable guestimate of overall lengths of the ½” and ¼” Tubing</a:t>
            </a:r>
            <a:endParaRPr lang="en-US" dirty="0"/>
          </a:p>
          <a:p>
            <a:pPr lvl="1"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Gas Panel Components Order on Hold</a:t>
            </a:r>
          </a:p>
          <a:p>
            <a:pPr lvl="1"/>
            <a:r>
              <a:rPr lang="en-US" dirty="0" smtClean="0"/>
              <a:t>Need New Concept for Gas Panel </a:t>
            </a:r>
            <a:endParaRPr lang="en-US" dirty="0"/>
          </a:p>
          <a:p>
            <a:pPr lvl="1"/>
            <a:r>
              <a:rPr lang="en-US" dirty="0" smtClean="0"/>
              <a:t>Location of Panels and GEMs required to estimate tubing lengths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575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as Supply Component Sub-assembly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D429-D22E-4045-9EF3-F90E61CD807C}" type="datetime1">
              <a:rPr lang="en-US" smtClean="0"/>
              <a:t>3/5/2020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535"/>
            <a:ext cx="9144000" cy="519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17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Manifold Sub-assemblies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D429-D22E-4045-9EF3-F90E61CD807C}" type="datetime1">
              <a:rPr lang="en-US" smtClean="0"/>
              <a:t>3/5/2020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6398" y="0"/>
            <a:ext cx="859120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5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Tubing Order on Hold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Need an Estimate of Tubing Lengths to Make Order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Gas Panel Components Order on Hold</a:t>
            </a:r>
          </a:p>
          <a:p>
            <a:pPr lvl="1"/>
            <a:r>
              <a:rPr lang="en-US" dirty="0"/>
              <a:t>Need Hall Location and Footprint Info to Design </a:t>
            </a:r>
            <a:r>
              <a:rPr lang="en-US" dirty="0" smtClean="0"/>
              <a:t>Panel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Gas Supply and Manifold Components Sub-assemblies Ready for Panel Attachment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557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allA-GEM-GasDistro-Rack.potx" id="{9314DA72-3463-4524-A227-199CCE573A0D}" vid="{19D2CC21-89FC-49AF-91C5-E83370AD73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1720</TotalTime>
  <Words>228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Wingdings</vt:lpstr>
      <vt:lpstr>JLabPowerpointMain</vt:lpstr>
      <vt:lpstr>Hall A GEM Gas Distribution Parts Procurement Status</vt:lpstr>
      <vt:lpstr>PRs, e-Commerce, and Credit Card Purchases</vt:lpstr>
      <vt:lpstr>PRs, e-Commerce, and Credit Card Purchases</vt:lpstr>
      <vt:lpstr>Updated P&amp;I Diagram</vt:lpstr>
      <vt:lpstr>Gas Tubing and Gas Panel Components</vt:lpstr>
      <vt:lpstr>Gas Supply Component Sub-assembly</vt:lpstr>
      <vt:lpstr>Manifold Sub-assemblies</vt:lpstr>
      <vt:lpstr>Conclusion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DSG Talk Title Page (32 Bold)</dc:title>
  <dc:creator>Peter Bonneau</dc:creator>
  <cp:lastModifiedBy>George Jacobs</cp:lastModifiedBy>
  <cp:revision>22</cp:revision>
  <dcterms:created xsi:type="dcterms:W3CDTF">2019-05-13T17:46:34Z</dcterms:created>
  <dcterms:modified xsi:type="dcterms:W3CDTF">2020-03-05T19:22:39Z</dcterms:modified>
</cp:coreProperties>
</file>