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2" r:id="rId4"/>
    <p:sldId id="273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4" autoAdjust="0"/>
    <p:restoredTop sz="95411" autoAdjust="0"/>
  </p:normalViewPr>
  <p:slideViewPr>
    <p:cSldViewPr snapToGrid="0" snapToObjects="1" showGuides="1">
      <p:cViewPr varScale="1">
        <p:scale>
          <a:sx n="167" d="100"/>
          <a:sy n="167" d="100"/>
        </p:scale>
        <p:origin x="154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215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1F5BC-869F-499A-9DF7-9205ED028235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E019-114D-4AB4-96DD-D2225916E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2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SG Sl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dirty="0" smtClean="0"/>
              <a:t>Click to Edit DSG Master Talk Title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78580"/>
            <a:ext cx="6400800" cy="17526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</a:t>
            </a:r>
          </a:p>
          <a:p>
            <a:r>
              <a:rPr lang="en-US" dirty="0" smtClean="0"/>
              <a:t>Detector Support Group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172244" y="648866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48866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Detector Support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2667C391-299F-4D7C-9B26-D0375A961107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25D64EB-38AD-4E1C-AB21-173058406B5D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S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 smtClean="0"/>
              <a:t>Click to edit content title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5146675"/>
          </a:xfrm>
        </p:spPr>
        <p:txBody>
          <a:bodyPr/>
          <a:lstStyle>
            <a:lvl1pPr>
              <a:lnSpc>
                <a:spcPct val="150000"/>
              </a:lnSpc>
              <a:defRPr sz="2600"/>
            </a:lvl1pPr>
            <a:lvl2pPr>
              <a:lnSpc>
                <a:spcPct val="150000"/>
              </a:lnSpc>
              <a:defRPr sz="2200"/>
            </a:lvl2pPr>
            <a:lvl3pPr marL="1143000" indent="-228600">
              <a:lnSpc>
                <a:spcPct val="150000"/>
              </a:lnSpc>
              <a:buFont typeface="Wingdings" panose="05000000000000000000" pitchFamily="2" charset="2"/>
              <a:buChar char="ü"/>
              <a:defRPr sz="1800"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422318" y="6522011"/>
            <a:ext cx="9589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1F48864-962D-48CF-B28B-481B4909711C}" type="datetime1">
              <a:rPr lang="en-US" sz="1400" smtClean="0">
                <a:solidFill>
                  <a:schemeClr val="bg1"/>
                </a:solidFill>
              </a:rPr>
              <a:t>3/1/2021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6100" y="645037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857919" y="6507718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78F943C-728E-4382-8EDE-3EA35D9388D3}" type="slidenum">
              <a:rPr lang="en-US" sz="1400" smtClean="0">
                <a:solidFill>
                  <a:schemeClr val="bg1"/>
                </a:solidFill>
              </a:rPr>
              <a:pPr/>
              <a:t>‹#›</a:t>
            </a:fld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3958751-E680-4FEF-A682-0FDF869CB09B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2D429-D22E-4045-9EF3-F90E61CD807C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FEBFB524-55EB-4792-873C-A2B9505D02F6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B2B06FFB-19BB-48B1-A3CC-365362F0DEC5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/>
          <a:lstStyle/>
          <a:p>
            <a:fld id="{6B5192AE-1892-46C7-ACD9-12C946230AB7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50000"/>
        </a:lnSpc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lnSpc>
          <a:spcPct val="150000"/>
        </a:lnSpc>
        <a:spcBef>
          <a:spcPct val="200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Hall A GEM N2 Gas Maintenance Panel Concept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George Jacobs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Detector Support Group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02/25/2021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sz="6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Panel Concept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 flipV="1">
            <a:off x="350996" y="894522"/>
            <a:ext cx="45719" cy="89475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257"/>
            <a:ext cx="9144000" cy="47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Channel N2 Panel P&amp;I DIAGRAM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350996" y="983997"/>
            <a:ext cx="106204" cy="139125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4726"/>
            <a:ext cx="9144000" cy="30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3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Current design is for a portable chassis</a:t>
            </a:r>
          </a:p>
          <a:p>
            <a:pPr lvl="1"/>
            <a:r>
              <a:rPr lang="en-US" dirty="0" smtClean="0"/>
              <a:t>Four standard flow channels at 500 sccm</a:t>
            </a:r>
          </a:p>
          <a:p>
            <a:pPr lvl="1"/>
            <a:r>
              <a:rPr lang="en-US" dirty="0" smtClean="0"/>
              <a:t>Two high flow channels at 1000 sccm</a:t>
            </a:r>
          </a:p>
          <a:p>
            <a:pPr lvl="1"/>
            <a:r>
              <a:rPr lang="en-US" dirty="0" smtClean="0"/>
              <a:t>No remote monitoring capabilities</a:t>
            </a:r>
          </a:p>
          <a:p>
            <a:r>
              <a:rPr lang="en-US" smtClean="0"/>
              <a:t>Discussing timeline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55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Detector Support Group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350996" y="983997"/>
            <a:ext cx="8526304" cy="192303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27560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allA-GEM-GasDistro-Rack.potx" id="{9314DA72-3463-4524-A227-199CCE573A0D}" vid="{19D2CC21-89FC-49AF-91C5-E83370AD73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65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Garamond</vt:lpstr>
      <vt:lpstr>Wingdings</vt:lpstr>
      <vt:lpstr>JLabPowerpointMain</vt:lpstr>
      <vt:lpstr>Hall A GEM N2 Gas Maintenance Panel Concept</vt:lpstr>
      <vt:lpstr>Front Panel Concept</vt:lpstr>
      <vt:lpstr>6 Channel N2 Panel P&amp;I DIAGRAM</vt:lpstr>
      <vt:lpstr>Conclusion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DSG Talk Title Page (32 Bold)</dc:title>
  <dc:creator>Peter Bonneau</dc:creator>
  <cp:lastModifiedBy>Marc Mcmullen</cp:lastModifiedBy>
  <cp:revision>33</cp:revision>
  <dcterms:created xsi:type="dcterms:W3CDTF">2019-05-13T17:46:34Z</dcterms:created>
  <dcterms:modified xsi:type="dcterms:W3CDTF">2021-03-01T22:42:01Z</dcterms:modified>
</cp:coreProperties>
</file>