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C49D461-BC23-4CBD-8A7B-2CC5481713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200C7D-B9C6-4349-A408-841FED29DC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466DA8-BFFA-42BF-A4C6-C889A169C642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697D21-DDF8-4CE2-81B0-789477D0E2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4E2CBC-E39F-4403-8F9E-39B35D5810B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5F37E-F91B-4169-B0CD-92868ED978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55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59F20-73F4-4D64-A4C0-3E4F2417C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9C97DD-8F96-4F45-9EF5-FF8F20F6C7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E75106-6E5C-43ED-AB98-131BD1C97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0F5AA-CF0A-4414-9BEB-2D5385D255AA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80C53-B5E7-4A59-AD22-902FEC86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41EBF-39C6-470E-8BF3-E99484566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863A-8356-471D-98D3-F50136E86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72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C7484-BC51-4C41-B9DF-F55DA9939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DEAF41-44BF-4A69-84F0-8388F3FBDF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9FCC3-1319-438B-9817-8E184DC28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0F5AA-CF0A-4414-9BEB-2D5385D255AA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D3103-B228-43FE-A8F2-F7C961A08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249D6-DB60-473E-BE54-153D7A33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863A-8356-471D-98D3-F50136E86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32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0AB0C3-84F7-4EF6-830E-7E0D0BD3A6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BDCA58-BEDA-443F-9850-98EDD7C6BB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0FA55-DBC7-45AC-9EDB-170B23BD4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0F5AA-CF0A-4414-9BEB-2D5385D255AA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2AFE5-1EFF-4908-A1E2-7B3CCC723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B6CB7-33F3-42B2-B40B-77150694F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863A-8356-471D-98D3-F50136E86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412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86EE2-37A9-43CC-9000-B907E11EC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DF9F6-C42E-4745-A4E3-6797E37D5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3350D-051B-41B0-9FE6-B3932847A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0F5AA-CF0A-4414-9BEB-2D5385D255AA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D44E4-D595-40FC-97F6-6BF7ACDDA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33D58-44A4-4C41-994A-7C0FFCBAC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863A-8356-471D-98D3-F50136E86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04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6C4A8-D468-4C7C-BD2B-65805A257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39C28-F755-437A-B23F-18F58545F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7CCBD-7B6F-402E-A5D6-85F68AC17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0F5AA-CF0A-4414-9BEB-2D5385D255AA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30AF9-196B-4DF9-B0A6-E0990D794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8CFEF-14E3-4680-8352-A7A0CBBAA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863A-8356-471D-98D3-F50136E86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6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E74F0-63E2-4A3C-AE51-2BCA1AB8B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D1CC9-F86E-46B1-93CB-D167193C54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C744BF-CED4-4E73-8C82-4B36EE0AA9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823F54-7B91-43AE-A78D-428BA1C3A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0F5AA-CF0A-4414-9BEB-2D5385D255AA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FB45AD-8CF2-4BD8-831C-0AB61B5AA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3A1AB5-0860-445C-925D-D7BB536EB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863A-8356-471D-98D3-F50136E86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5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9DA05-E5F5-432F-8CF5-535E70874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6129AD-FB67-44B6-A9B8-34D5396AA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227521-E191-4284-A909-89F22D9E22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76A42F-78BE-4AF4-8B43-CE0B96EC90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AEB5A-D359-4375-83CF-66EFA54D7F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4BD708-9C70-4C00-964F-82B2060A3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0F5AA-CF0A-4414-9BEB-2D5385D255AA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EBF38A-2313-4AC4-BB79-F3C5FB1B9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0F674C-CA68-4696-8B64-807ECF43D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863A-8356-471D-98D3-F50136E86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52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09AA6-2DBA-4C5B-9835-477A94CFF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8CF875-5745-4DFB-BF26-AD01209DD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0F5AA-CF0A-4414-9BEB-2D5385D255AA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C92AAF-9B0B-4378-AB97-CA175CA98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CA6C19-41B3-4A6A-B0D0-7ADCEC3FB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863A-8356-471D-98D3-F50136E86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2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58B73A-3F18-4C9C-BE35-262FD88B0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0F5AA-CF0A-4414-9BEB-2D5385D255AA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0E481F-C7F6-4781-825B-56ADDA1AD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50A58-2DA3-4C89-8CB6-7A57988E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863A-8356-471D-98D3-F50136E86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966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B6B9D-F2DE-44F0-95CF-0B93FBC14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DE3B8-DE3E-41C0-A1F7-DFFF2EBBB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F64253-C306-43FC-B09D-2DE515D52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103612-99C9-42F1-95FB-F31AC21B6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0F5AA-CF0A-4414-9BEB-2D5385D255AA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D5B98-F184-4B5A-AFF8-8215F7EE4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037-8CBF-4D12-9565-A5112E3EC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863A-8356-471D-98D3-F50136E86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20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9E52-D1A1-439B-A309-ED901CF23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1FB0CA-6C2D-499B-8224-7A7753D7CE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0B2E4B-DAD1-4817-A189-3149456D11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D193EA-8AEE-402C-8094-ED7A8B947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0F5AA-CF0A-4414-9BEB-2D5385D255AA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DAD575-4A15-433B-9BF8-27E24AE50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28BF96-37E8-4371-AA0B-812CB9804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9863A-8356-471D-98D3-F50136E86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15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F8DC56-0685-40FE-86BE-FBAF46AA4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E6948C-B14A-4C21-A38D-8D34BA884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3007A-42CB-49A4-879B-B5E74DC101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0F5AA-CF0A-4414-9BEB-2D5385D255AA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F6A89-615C-414F-9508-C0AB58864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DF4A8-CA49-4DBF-A369-C9B04E8E7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9863A-8356-471D-98D3-F50136E86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125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32C3C05-1753-427C-9619-B7EA6CC34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852" y="126102"/>
            <a:ext cx="9848674" cy="6661586"/>
          </a:xfrm>
          <a:prstGeom prst="rect">
            <a:avLst/>
          </a:prstGeom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4EA9AAD-2825-4E23-A575-ADEF03B5E51A}"/>
              </a:ext>
            </a:extLst>
          </p:cNvPr>
          <p:cNvSpPr txBox="1"/>
          <p:nvPr/>
        </p:nvSpPr>
        <p:spPr>
          <a:xfrm>
            <a:off x="1594962" y="685159"/>
            <a:ext cx="1026795" cy="1846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600" dirty="0"/>
              <a:t>POWER SUPPLY </a:t>
            </a:r>
          </a:p>
          <a:p>
            <a:r>
              <a:rPr lang="en-US" sz="600" dirty="0"/>
              <a:t>EXTERNAL INTLCK CONTACTS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88915F-E563-4687-A297-232170930CBF}"/>
              </a:ext>
            </a:extLst>
          </p:cNvPr>
          <p:cNvSpPr txBox="1"/>
          <p:nvPr/>
        </p:nvSpPr>
        <p:spPr>
          <a:xfrm>
            <a:off x="2774633" y="562049"/>
            <a:ext cx="326707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500" dirty="0"/>
              <a:t>XXXX </a:t>
            </a:r>
          </a:p>
          <a:p>
            <a:r>
              <a:rPr lang="en-US" sz="500" dirty="0"/>
              <a:t>XX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D99EC3-777E-47CC-B834-4720CE8576D9}"/>
              </a:ext>
            </a:extLst>
          </p:cNvPr>
          <p:cNvSpPr txBox="1"/>
          <p:nvPr/>
        </p:nvSpPr>
        <p:spPr>
          <a:xfrm>
            <a:off x="3119438" y="592826"/>
            <a:ext cx="393382" cy="1846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600" dirty="0"/>
              <a:t>XXXXX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B950F3-381F-479F-80CF-78DAC1796621}"/>
              </a:ext>
            </a:extLst>
          </p:cNvPr>
          <p:cNvSpPr txBox="1"/>
          <p:nvPr/>
        </p:nvSpPr>
        <p:spPr>
          <a:xfrm>
            <a:off x="1479508" y="5362590"/>
            <a:ext cx="1124150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700" dirty="0"/>
              <a:t>POWER SUPPLY </a:t>
            </a:r>
          </a:p>
          <a:p>
            <a:r>
              <a:rPr lang="en-US" sz="700" dirty="0"/>
              <a:t>EXTERNAL INTLCK CONTACTS</a:t>
            </a:r>
          </a:p>
          <a:p>
            <a:r>
              <a:rPr lang="en-US" sz="400" dirty="0"/>
              <a:t>Note: (label goes below “TM3 QUENCH DETECTOR UNIT: signal)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4D3D049-7255-4AD5-BFDB-5BF2A098ED19}"/>
              </a:ext>
            </a:extLst>
          </p:cNvPr>
          <p:cNvSpPr txBox="1"/>
          <p:nvPr/>
        </p:nvSpPr>
        <p:spPr>
          <a:xfrm>
            <a:off x="1850279" y="1257271"/>
            <a:ext cx="638015" cy="2308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RELAY 1 </a:t>
            </a:r>
          </a:p>
          <a:p>
            <a:r>
              <a:rPr lang="en-US" sz="500" dirty="0"/>
              <a:t>LCW TEMPERATURE </a:t>
            </a:r>
          </a:p>
          <a:p>
            <a:r>
              <a:rPr lang="en-US" sz="500" dirty="0"/>
              <a:t>TM0 – TM4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1FC1BC0-95B8-4B54-BBF0-7C01B68E84A1}"/>
              </a:ext>
            </a:extLst>
          </p:cNvPr>
          <p:cNvSpPr txBox="1"/>
          <p:nvPr/>
        </p:nvSpPr>
        <p:spPr>
          <a:xfrm>
            <a:off x="1846629" y="1534754"/>
            <a:ext cx="823250" cy="153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RELAY 2</a:t>
            </a:r>
          </a:p>
          <a:p>
            <a:r>
              <a:rPr lang="en-US" sz="500" dirty="0"/>
              <a:t>PLC HARDWARE WATCHDOG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A93B69A-0909-49A4-94BE-0440BA73A68E}"/>
              </a:ext>
            </a:extLst>
          </p:cNvPr>
          <p:cNvSpPr txBox="1"/>
          <p:nvPr/>
        </p:nvSpPr>
        <p:spPr>
          <a:xfrm>
            <a:off x="1843887" y="1732470"/>
            <a:ext cx="823247" cy="2308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RELAY 3</a:t>
            </a:r>
          </a:p>
          <a:p>
            <a:r>
              <a:rPr lang="en-US" sz="500" dirty="0"/>
              <a:t>WINDOW SHUTTER</a:t>
            </a:r>
          </a:p>
          <a:p>
            <a:r>
              <a:rPr lang="en-US" sz="500" dirty="0"/>
              <a:t>TM0 – TM4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255AB25-F712-448D-B343-F675EB671EEA}"/>
              </a:ext>
            </a:extLst>
          </p:cNvPr>
          <p:cNvCxnSpPr/>
          <p:nvPr/>
        </p:nvCxnSpPr>
        <p:spPr>
          <a:xfrm>
            <a:off x="1761649" y="1036812"/>
            <a:ext cx="34671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EB73091-9369-43AF-BB93-FEBABBA434BB}"/>
              </a:ext>
            </a:extLst>
          </p:cNvPr>
          <p:cNvCxnSpPr/>
          <p:nvPr/>
        </p:nvCxnSpPr>
        <p:spPr>
          <a:xfrm>
            <a:off x="1780699" y="1092057"/>
            <a:ext cx="34671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1756177-95BC-4DB1-9413-D415BEB82884}"/>
              </a:ext>
            </a:extLst>
          </p:cNvPr>
          <p:cNvSpPr txBox="1"/>
          <p:nvPr/>
        </p:nvSpPr>
        <p:spPr>
          <a:xfrm>
            <a:off x="7136444" y="889236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IN—CH0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B533E50-6046-4508-A71F-5D796DF227C1}"/>
              </a:ext>
            </a:extLst>
          </p:cNvPr>
          <p:cNvSpPr txBox="1"/>
          <p:nvPr/>
        </p:nvSpPr>
        <p:spPr>
          <a:xfrm>
            <a:off x="7136448" y="1036812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IN—CH1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479289C-2FBB-4DFE-B20F-D17869644DE9}"/>
              </a:ext>
            </a:extLst>
          </p:cNvPr>
          <p:cNvSpPr txBox="1"/>
          <p:nvPr/>
        </p:nvSpPr>
        <p:spPr>
          <a:xfrm>
            <a:off x="3614738" y="515882"/>
            <a:ext cx="583881" cy="153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INTERLOCK</a:t>
            </a:r>
          </a:p>
          <a:p>
            <a:r>
              <a:rPr lang="en-US" sz="500" dirty="0"/>
              <a:t> TERMINAL BLOCKS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24DFF2F-E3FE-4313-9287-A4043FBB130C}"/>
              </a:ext>
            </a:extLst>
          </p:cNvPr>
          <p:cNvSpPr txBox="1"/>
          <p:nvPr/>
        </p:nvSpPr>
        <p:spPr>
          <a:xfrm>
            <a:off x="7154227" y="1154177"/>
            <a:ext cx="254951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IN—CH2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79CA683-8EB7-4BE4-A4BA-89306530995D}"/>
              </a:ext>
            </a:extLst>
          </p:cNvPr>
          <p:cNvSpPr txBox="1"/>
          <p:nvPr/>
        </p:nvSpPr>
        <p:spPr>
          <a:xfrm>
            <a:off x="7113587" y="1274274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IN—CH3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F0B1A92-B672-4936-AE08-1AF5A2607940}"/>
              </a:ext>
            </a:extLst>
          </p:cNvPr>
          <p:cNvSpPr txBox="1"/>
          <p:nvPr/>
        </p:nvSpPr>
        <p:spPr>
          <a:xfrm>
            <a:off x="7113587" y="1410041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IN—CH4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E4CB8CA-6D29-439E-A2C6-47837E0F17D3}"/>
              </a:ext>
            </a:extLst>
          </p:cNvPr>
          <p:cNvSpPr txBox="1"/>
          <p:nvPr/>
        </p:nvSpPr>
        <p:spPr>
          <a:xfrm>
            <a:off x="7136447" y="1545808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IN—CH5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D2705E5-C7D9-48D5-A61A-4C98937A7644}"/>
              </a:ext>
            </a:extLst>
          </p:cNvPr>
          <p:cNvSpPr txBox="1"/>
          <p:nvPr/>
        </p:nvSpPr>
        <p:spPr>
          <a:xfrm>
            <a:off x="7136446" y="1681379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IN—CH6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AEB8CBD-B11C-4DBF-8506-3FBA58A34F89}"/>
              </a:ext>
            </a:extLst>
          </p:cNvPr>
          <p:cNvSpPr txBox="1"/>
          <p:nvPr/>
        </p:nvSpPr>
        <p:spPr>
          <a:xfrm>
            <a:off x="7157879" y="1804359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IN—CH7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A310CD7-C3FA-4BCE-8453-0E1095508B8F}"/>
              </a:ext>
            </a:extLst>
          </p:cNvPr>
          <p:cNvSpPr txBox="1"/>
          <p:nvPr/>
        </p:nvSpPr>
        <p:spPr>
          <a:xfrm>
            <a:off x="7144065" y="1932357"/>
            <a:ext cx="306066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NOT USED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16C5385-1024-406E-B142-7E4CE45F99F9}"/>
              </a:ext>
            </a:extLst>
          </p:cNvPr>
          <p:cNvSpPr txBox="1"/>
          <p:nvPr/>
        </p:nvSpPr>
        <p:spPr>
          <a:xfrm>
            <a:off x="7110888" y="2055141"/>
            <a:ext cx="306066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NOT USED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DA43301-7557-434F-849C-C2CB665B7E73}"/>
              </a:ext>
            </a:extLst>
          </p:cNvPr>
          <p:cNvSpPr txBox="1"/>
          <p:nvPr/>
        </p:nvSpPr>
        <p:spPr>
          <a:xfrm>
            <a:off x="7132792" y="2190712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IN—CH8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2C6C12D-B37C-4E99-B3EE-CEB09255596B}"/>
              </a:ext>
            </a:extLst>
          </p:cNvPr>
          <p:cNvSpPr txBox="1"/>
          <p:nvPr/>
        </p:nvSpPr>
        <p:spPr>
          <a:xfrm>
            <a:off x="7132796" y="2338288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IN—CH9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999E783-98BC-4807-B5C4-448A02AA2C38}"/>
              </a:ext>
            </a:extLst>
          </p:cNvPr>
          <p:cNvSpPr txBox="1"/>
          <p:nvPr/>
        </p:nvSpPr>
        <p:spPr>
          <a:xfrm>
            <a:off x="7150575" y="2455653"/>
            <a:ext cx="254951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IN—CH10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5E792CF-A01F-436E-9EF4-B721295F016A}"/>
              </a:ext>
            </a:extLst>
          </p:cNvPr>
          <p:cNvSpPr txBox="1"/>
          <p:nvPr/>
        </p:nvSpPr>
        <p:spPr>
          <a:xfrm>
            <a:off x="7109935" y="2575750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IN—CH11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02F812A-DD82-453D-B0AE-2B5A4A9ED227}"/>
              </a:ext>
            </a:extLst>
          </p:cNvPr>
          <p:cNvSpPr txBox="1"/>
          <p:nvPr/>
        </p:nvSpPr>
        <p:spPr>
          <a:xfrm>
            <a:off x="7109935" y="2711517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IN—CH12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2A1195C-709E-49DE-8A1A-009ACD8B8C62}"/>
              </a:ext>
            </a:extLst>
          </p:cNvPr>
          <p:cNvSpPr txBox="1"/>
          <p:nvPr/>
        </p:nvSpPr>
        <p:spPr>
          <a:xfrm>
            <a:off x="7132795" y="2847284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IN—CH13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5B4ADAD-2FA3-437F-81EB-94E6CCB0CB4A}"/>
              </a:ext>
            </a:extLst>
          </p:cNvPr>
          <p:cNvSpPr txBox="1"/>
          <p:nvPr/>
        </p:nvSpPr>
        <p:spPr>
          <a:xfrm>
            <a:off x="7132794" y="2982855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IN—CH14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D58FD9C-1832-4F02-AEDC-26DFCC269E1A}"/>
              </a:ext>
            </a:extLst>
          </p:cNvPr>
          <p:cNvSpPr txBox="1"/>
          <p:nvPr/>
        </p:nvSpPr>
        <p:spPr>
          <a:xfrm>
            <a:off x="7154227" y="3105835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IN—CH15 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56B427B-80C4-42F0-A93D-20356860920B}"/>
              </a:ext>
            </a:extLst>
          </p:cNvPr>
          <p:cNvSpPr txBox="1"/>
          <p:nvPr/>
        </p:nvSpPr>
        <p:spPr>
          <a:xfrm>
            <a:off x="7132792" y="3228619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1L+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AB84CB5-C94E-48ED-BCA1-1061E3C07E98}"/>
              </a:ext>
            </a:extLst>
          </p:cNvPr>
          <p:cNvSpPr txBox="1"/>
          <p:nvPr/>
        </p:nvSpPr>
        <p:spPr>
          <a:xfrm>
            <a:off x="7132791" y="3359090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1M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B29C408-D563-4448-BD3B-EEE4CFC6FDDE}"/>
              </a:ext>
            </a:extLst>
          </p:cNvPr>
          <p:cNvSpPr txBox="1"/>
          <p:nvPr/>
        </p:nvSpPr>
        <p:spPr>
          <a:xfrm>
            <a:off x="7113891" y="3489561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IN—CH16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93CB016-6F07-40F8-A179-5362FC329DBF}"/>
              </a:ext>
            </a:extLst>
          </p:cNvPr>
          <p:cNvSpPr txBox="1"/>
          <p:nvPr/>
        </p:nvSpPr>
        <p:spPr>
          <a:xfrm>
            <a:off x="7109935" y="3625132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IN—CH17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0BFCB4A-815A-4BCC-96E7-B9911EDBE672}"/>
              </a:ext>
            </a:extLst>
          </p:cNvPr>
          <p:cNvSpPr txBox="1"/>
          <p:nvPr/>
        </p:nvSpPr>
        <p:spPr>
          <a:xfrm>
            <a:off x="7131674" y="3754502"/>
            <a:ext cx="254951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IN—CH18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EAD6952-137A-4E47-83A9-26E361362BAB}"/>
              </a:ext>
            </a:extLst>
          </p:cNvPr>
          <p:cNvSpPr txBox="1"/>
          <p:nvPr/>
        </p:nvSpPr>
        <p:spPr>
          <a:xfrm>
            <a:off x="7091034" y="3874599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IN—CH19 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0D79D0C-2548-4641-A336-80B8E1A65736}"/>
              </a:ext>
            </a:extLst>
          </p:cNvPr>
          <p:cNvSpPr txBox="1"/>
          <p:nvPr/>
        </p:nvSpPr>
        <p:spPr>
          <a:xfrm>
            <a:off x="7091034" y="4010366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IN—CH20 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6057821-03AA-4BA0-9DF0-FB57BE04C55E}"/>
              </a:ext>
            </a:extLst>
          </p:cNvPr>
          <p:cNvSpPr txBox="1"/>
          <p:nvPr/>
        </p:nvSpPr>
        <p:spPr>
          <a:xfrm>
            <a:off x="7113894" y="4146133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IN—CH21 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ECBEC39-8224-48FA-AE66-E3966BF666BE}"/>
              </a:ext>
            </a:extLst>
          </p:cNvPr>
          <p:cNvSpPr txBox="1"/>
          <p:nvPr/>
        </p:nvSpPr>
        <p:spPr>
          <a:xfrm>
            <a:off x="7109935" y="4264329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IN—CH22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4397148-2A89-4241-87DD-4B92D3DCCADC}"/>
              </a:ext>
            </a:extLst>
          </p:cNvPr>
          <p:cNvSpPr txBox="1"/>
          <p:nvPr/>
        </p:nvSpPr>
        <p:spPr>
          <a:xfrm>
            <a:off x="7113901" y="4393848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IN—CH23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6B8F271-37AD-4177-ACFF-6ACD505BDE5B}"/>
              </a:ext>
            </a:extLst>
          </p:cNvPr>
          <p:cNvSpPr txBox="1"/>
          <p:nvPr/>
        </p:nvSpPr>
        <p:spPr>
          <a:xfrm>
            <a:off x="7111361" y="4520491"/>
            <a:ext cx="338770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NOT USED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62C307C2-D9CE-4E82-84B2-C4B81D2A48D4}"/>
              </a:ext>
            </a:extLst>
          </p:cNvPr>
          <p:cNvSpPr txBox="1"/>
          <p:nvPr/>
        </p:nvSpPr>
        <p:spPr>
          <a:xfrm>
            <a:off x="7115969" y="4650010"/>
            <a:ext cx="338770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NOT USED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064FD2A-C928-4521-BFBF-90C958FB9CE4}"/>
              </a:ext>
            </a:extLst>
          </p:cNvPr>
          <p:cNvSpPr txBox="1"/>
          <p:nvPr/>
        </p:nvSpPr>
        <p:spPr>
          <a:xfrm>
            <a:off x="7107697" y="4790705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IN—CH24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96767D6-81E2-4551-A025-168ACB6A3811}"/>
              </a:ext>
            </a:extLst>
          </p:cNvPr>
          <p:cNvSpPr txBox="1"/>
          <p:nvPr/>
        </p:nvSpPr>
        <p:spPr>
          <a:xfrm>
            <a:off x="7103741" y="4926276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IN—CH25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85E9CE46-865C-4B3E-8FE3-EDE03405AE75}"/>
              </a:ext>
            </a:extLst>
          </p:cNvPr>
          <p:cNvSpPr txBox="1"/>
          <p:nvPr/>
        </p:nvSpPr>
        <p:spPr>
          <a:xfrm>
            <a:off x="7125480" y="5055646"/>
            <a:ext cx="254951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IN—CH26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67C9026-8185-4449-A34F-61DB82B0FA12}"/>
              </a:ext>
            </a:extLst>
          </p:cNvPr>
          <p:cNvSpPr txBox="1"/>
          <p:nvPr/>
        </p:nvSpPr>
        <p:spPr>
          <a:xfrm>
            <a:off x="7084840" y="5175743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IN—CH27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263A02EE-F960-48F9-8747-7344226C7169}"/>
              </a:ext>
            </a:extLst>
          </p:cNvPr>
          <p:cNvSpPr txBox="1"/>
          <p:nvPr/>
        </p:nvSpPr>
        <p:spPr>
          <a:xfrm>
            <a:off x="7084840" y="5311510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IN—CH28 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7F6FF43-6576-4938-BC51-CBB1721403BC}"/>
              </a:ext>
            </a:extLst>
          </p:cNvPr>
          <p:cNvSpPr txBox="1"/>
          <p:nvPr/>
        </p:nvSpPr>
        <p:spPr>
          <a:xfrm>
            <a:off x="7107700" y="5447277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IN—CH29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654377C-6ACE-4747-B96B-50C9CE0DAB33}"/>
              </a:ext>
            </a:extLst>
          </p:cNvPr>
          <p:cNvSpPr txBox="1"/>
          <p:nvPr/>
        </p:nvSpPr>
        <p:spPr>
          <a:xfrm>
            <a:off x="7103741" y="5565473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IN—CH30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7A5BFDD-CF4E-4229-9A58-049E3BA7AD15}"/>
              </a:ext>
            </a:extLst>
          </p:cNvPr>
          <p:cNvSpPr txBox="1"/>
          <p:nvPr/>
        </p:nvSpPr>
        <p:spPr>
          <a:xfrm>
            <a:off x="7107707" y="5694992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IN—CH31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BACF8184-B86A-4259-8CAF-E1A466797B3E}"/>
              </a:ext>
            </a:extLst>
          </p:cNvPr>
          <p:cNvSpPr txBox="1"/>
          <p:nvPr/>
        </p:nvSpPr>
        <p:spPr>
          <a:xfrm>
            <a:off x="6862441" y="5562785"/>
            <a:ext cx="120019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37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390718D3-7654-41E5-BC50-7AB5C16D276E}"/>
              </a:ext>
            </a:extLst>
          </p:cNvPr>
          <p:cNvSpPr txBox="1"/>
          <p:nvPr/>
        </p:nvSpPr>
        <p:spPr>
          <a:xfrm>
            <a:off x="6862441" y="5694992"/>
            <a:ext cx="120019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38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F4ECB6AA-80E8-4268-B4A5-B69C4EB15756}"/>
              </a:ext>
            </a:extLst>
          </p:cNvPr>
          <p:cNvSpPr txBox="1"/>
          <p:nvPr/>
        </p:nvSpPr>
        <p:spPr>
          <a:xfrm>
            <a:off x="6862441" y="5788727"/>
            <a:ext cx="120019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39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399F78B-006F-4918-BED6-0D780A0A99CB}"/>
              </a:ext>
            </a:extLst>
          </p:cNvPr>
          <p:cNvSpPr txBox="1"/>
          <p:nvPr/>
        </p:nvSpPr>
        <p:spPr>
          <a:xfrm>
            <a:off x="6862441" y="5920934"/>
            <a:ext cx="120019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40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2750CF7-5056-4E76-A3AD-70803B3039C5}"/>
              </a:ext>
            </a:extLst>
          </p:cNvPr>
          <p:cNvSpPr txBox="1"/>
          <p:nvPr/>
        </p:nvSpPr>
        <p:spPr>
          <a:xfrm>
            <a:off x="7103741" y="5798182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2L+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71A1C422-2963-41D4-902D-2F2BE90DB34C}"/>
              </a:ext>
            </a:extLst>
          </p:cNvPr>
          <p:cNvSpPr txBox="1"/>
          <p:nvPr/>
        </p:nvSpPr>
        <p:spPr>
          <a:xfrm>
            <a:off x="7107707" y="5927701"/>
            <a:ext cx="254951" cy="79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2M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EC289C3-A55E-4542-A7FF-9B8E8C541E2A}"/>
              </a:ext>
            </a:extLst>
          </p:cNvPr>
          <p:cNvCxnSpPr/>
          <p:nvPr/>
        </p:nvCxnSpPr>
        <p:spPr>
          <a:xfrm>
            <a:off x="6041685" y="685159"/>
            <a:ext cx="31809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3929A3BA-AFAE-4768-81C1-629B585B47B4}"/>
              </a:ext>
            </a:extLst>
          </p:cNvPr>
          <p:cNvCxnSpPr/>
          <p:nvPr/>
        </p:nvCxnSpPr>
        <p:spPr>
          <a:xfrm>
            <a:off x="6425733" y="777492"/>
            <a:ext cx="31809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B62400F6-7CBF-4DE5-B08A-9BCA98AA39C6}"/>
              </a:ext>
            </a:extLst>
          </p:cNvPr>
          <p:cNvSpPr txBox="1"/>
          <p:nvPr/>
        </p:nvSpPr>
        <p:spPr>
          <a:xfrm>
            <a:off x="5297653" y="408161"/>
            <a:ext cx="344957" cy="153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INTERLOCK RELAYS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01F7005E-B451-431E-810F-91FC39F4B463}"/>
              </a:ext>
            </a:extLst>
          </p:cNvPr>
          <p:cNvSpPr txBox="1"/>
          <p:nvPr/>
        </p:nvSpPr>
        <p:spPr>
          <a:xfrm>
            <a:off x="6674795" y="316586"/>
            <a:ext cx="1030756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SIEMENS  SIMATIC S7-1500</a:t>
            </a:r>
          </a:p>
          <a:p>
            <a:r>
              <a:rPr lang="en-US" sz="500" dirty="0"/>
              <a:t>DI 32X24VDC HF (6ES7521-1BL00-0AB0)</a:t>
            </a:r>
          </a:p>
          <a:p>
            <a:r>
              <a:rPr lang="en-US" sz="500" dirty="0"/>
              <a:t>DIGITAL INPUT MODULE</a:t>
            </a:r>
          </a:p>
          <a:p>
            <a:r>
              <a:rPr lang="en-US" sz="500" dirty="0"/>
              <a:t>CHASSIS 1</a:t>
            </a:r>
          </a:p>
          <a:p>
            <a:r>
              <a:rPr lang="en-US" sz="500" dirty="0"/>
              <a:t>SLOT 2</a:t>
            </a:r>
          </a:p>
          <a:p>
            <a:endParaRPr lang="en-US" sz="500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FF989A39-812E-48FA-87E4-95160CC0FEE7}"/>
              </a:ext>
            </a:extLst>
          </p:cNvPr>
          <p:cNvSpPr txBox="1"/>
          <p:nvPr/>
        </p:nvSpPr>
        <p:spPr>
          <a:xfrm>
            <a:off x="6096000" y="850764"/>
            <a:ext cx="254951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XXXXXX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DCC3492-BFB1-466B-B1FA-45373894B03C}"/>
              </a:ext>
            </a:extLst>
          </p:cNvPr>
          <p:cNvSpPr txBox="1"/>
          <p:nvPr/>
        </p:nvSpPr>
        <p:spPr>
          <a:xfrm>
            <a:off x="6073254" y="1098368"/>
            <a:ext cx="254951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XXXXXX</a:t>
            </a:r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4B152303-FCD6-4A2C-B289-FFBAF0EC3EFC}"/>
              </a:ext>
            </a:extLst>
          </p:cNvPr>
          <p:cNvCxnSpPr/>
          <p:nvPr/>
        </p:nvCxnSpPr>
        <p:spPr>
          <a:xfrm>
            <a:off x="6177595" y="1572011"/>
            <a:ext cx="0" cy="2187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4749088D-93DF-44AB-92B1-65EFEDE8D2CF}"/>
              </a:ext>
            </a:extLst>
          </p:cNvPr>
          <p:cNvSpPr txBox="1"/>
          <p:nvPr/>
        </p:nvSpPr>
        <p:spPr>
          <a:xfrm>
            <a:off x="6073254" y="1334440"/>
            <a:ext cx="254951" cy="2308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PLACE</a:t>
            </a:r>
          </a:p>
          <a:p>
            <a:r>
              <a:rPr lang="en-US" sz="500" dirty="0"/>
              <a:t>XXXXXX</a:t>
            </a:r>
          </a:p>
          <a:p>
            <a:r>
              <a:rPr lang="en-US" sz="500" dirty="0"/>
              <a:t>FOR ALL </a:t>
            </a:r>
          </a:p>
        </p:txBody>
      </p: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D955469E-A09E-4554-A440-0A77D4D68FB3}"/>
              </a:ext>
            </a:extLst>
          </p:cNvPr>
          <p:cNvCxnSpPr/>
          <p:nvPr/>
        </p:nvCxnSpPr>
        <p:spPr>
          <a:xfrm flipH="1">
            <a:off x="7799070" y="5327194"/>
            <a:ext cx="156591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>
            <a:extLst>
              <a:ext uri="{FF2B5EF4-FFF2-40B4-BE49-F238E27FC236}">
                <a16:creationId xmlns:a16="http://schemas.microsoft.com/office/drawing/2014/main" id="{DD15A88F-1F1C-4720-A0A0-78BAEB6A168A}"/>
              </a:ext>
            </a:extLst>
          </p:cNvPr>
          <p:cNvSpPr txBox="1"/>
          <p:nvPr/>
        </p:nvSpPr>
        <p:spPr>
          <a:xfrm>
            <a:off x="7842881" y="5364020"/>
            <a:ext cx="1674499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4. 1L+ AND 2L+ ARE SUPPLY VOLTAGE 24 VDC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4D13AAF-ACA0-4C12-925A-1AA605274B06}"/>
              </a:ext>
            </a:extLst>
          </p:cNvPr>
          <p:cNvSpPr txBox="1"/>
          <p:nvPr/>
        </p:nvSpPr>
        <p:spPr>
          <a:xfrm>
            <a:off x="7844782" y="5458730"/>
            <a:ext cx="1674499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5. 1M AND 2M ARE GROUND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2686CC4-378E-40A0-914C-8D8F9970DEA4}"/>
              </a:ext>
            </a:extLst>
          </p:cNvPr>
          <p:cNvSpPr txBox="1"/>
          <p:nvPr/>
        </p:nvSpPr>
        <p:spPr>
          <a:xfrm>
            <a:off x="1184276" y="193922"/>
            <a:ext cx="166370" cy="153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500" dirty="0"/>
              <a:t>XXXX</a:t>
            </a:r>
          </a:p>
          <a:p>
            <a:pPr algn="ctr"/>
            <a:r>
              <a:rPr lang="en-US" sz="500" dirty="0"/>
              <a:t>XX</a:t>
            </a:r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A4792DDD-8EDA-4CCC-B104-38D273D34818}"/>
              </a:ext>
            </a:extLst>
          </p:cNvPr>
          <p:cNvCxnSpPr/>
          <p:nvPr/>
        </p:nvCxnSpPr>
        <p:spPr>
          <a:xfrm>
            <a:off x="1263140" y="714981"/>
            <a:ext cx="0" cy="2187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9678781C-C151-45BF-ABC3-73902E51E570}"/>
              </a:ext>
            </a:extLst>
          </p:cNvPr>
          <p:cNvSpPr txBox="1"/>
          <p:nvPr/>
        </p:nvSpPr>
        <p:spPr>
          <a:xfrm>
            <a:off x="1158799" y="477410"/>
            <a:ext cx="2549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PLACE</a:t>
            </a:r>
          </a:p>
          <a:p>
            <a:r>
              <a:rPr lang="en-US" sz="500" dirty="0"/>
              <a:t>XXXX</a:t>
            </a:r>
          </a:p>
          <a:p>
            <a:r>
              <a:rPr lang="en-US" sz="500" dirty="0"/>
              <a:t>XX</a:t>
            </a:r>
          </a:p>
          <a:p>
            <a:r>
              <a:rPr lang="en-US" sz="500" dirty="0"/>
              <a:t>FOR ALL 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32B690BA-1A1E-493A-A41C-8CD3869F0A83}"/>
              </a:ext>
            </a:extLst>
          </p:cNvPr>
          <p:cNvSpPr txBox="1"/>
          <p:nvPr/>
        </p:nvSpPr>
        <p:spPr>
          <a:xfrm>
            <a:off x="2699546" y="923119"/>
            <a:ext cx="166370" cy="153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500" dirty="0"/>
              <a:t>XXXX</a:t>
            </a:r>
          </a:p>
          <a:p>
            <a:pPr algn="ctr"/>
            <a:r>
              <a:rPr lang="en-US" sz="500" dirty="0"/>
              <a:t>XX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286AD72E-5698-47CB-8A57-B11B9656B267}"/>
              </a:ext>
            </a:extLst>
          </p:cNvPr>
          <p:cNvSpPr txBox="1"/>
          <p:nvPr/>
        </p:nvSpPr>
        <p:spPr>
          <a:xfrm>
            <a:off x="2691448" y="1098368"/>
            <a:ext cx="166370" cy="153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500" dirty="0"/>
              <a:t>XXXX</a:t>
            </a:r>
          </a:p>
          <a:p>
            <a:pPr algn="ctr"/>
            <a:r>
              <a:rPr lang="en-US" sz="500" dirty="0"/>
              <a:t>XX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6401055E-C774-4D21-9C31-396D6C84B92B}"/>
              </a:ext>
            </a:extLst>
          </p:cNvPr>
          <p:cNvSpPr txBox="1"/>
          <p:nvPr/>
        </p:nvSpPr>
        <p:spPr>
          <a:xfrm>
            <a:off x="4572133" y="831353"/>
            <a:ext cx="205274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XXXXXX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9B1682DB-E162-45AA-A185-2FA4D4EA5190}"/>
              </a:ext>
            </a:extLst>
          </p:cNvPr>
          <p:cNvCxnSpPr/>
          <p:nvPr/>
        </p:nvCxnSpPr>
        <p:spPr>
          <a:xfrm>
            <a:off x="4674770" y="1000063"/>
            <a:ext cx="0" cy="2187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084C699E-D2E0-4518-91BA-172E93E6FE7D}"/>
              </a:ext>
            </a:extLst>
          </p:cNvPr>
          <p:cNvCxnSpPr/>
          <p:nvPr/>
        </p:nvCxnSpPr>
        <p:spPr>
          <a:xfrm flipH="1" flipV="1">
            <a:off x="3685540" y="1154177"/>
            <a:ext cx="68580" cy="2113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CD47906B-5E7C-43F1-A075-BDD8514E022F}"/>
              </a:ext>
            </a:extLst>
          </p:cNvPr>
          <p:cNvCxnSpPr/>
          <p:nvPr/>
        </p:nvCxnSpPr>
        <p:spPr>
          <a:xfrm flipH="1">
            <a:off x="3614738" y="1154177"/>
            <a:ext cx="69102" cy="2113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F7C9393D-2C4B-42DC-91F3-58C0B38F1E0D}"/>
              </a:ext>
            </a:extLst>
          </p:cNvPr>
          <p:cNvCxnSpPr/>
          <p:nvPr/>
        </p:nvCxnSpPr>
        <p:spPr>
          <a:xfrm flipH="1">
            <a:off x="3576320" y="1218798"/>
            <a:ext cx="3841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572001DF-76BF-40B2-B9F8-D482CCA97EB5}"/>
              </a:ext>
            </a:extLst>
          </p:cNvPr>
          <p:cNvSpPr txBox="1"/>
          <p:nvPr/>
        </p:nvSpPr>
        <p:spPr>
          <a:xfrm>
            <a:off x="1820360" y="2011091"/>
            <a:ext cx="794392" cy="2308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RELAY 4</a:t>
            </a:r>
          </a:p>
          <a:p>
            <a:r>
              <a:rPr lang="en-US" sz="500" dirty="0"/>
              <a:t>TM0 POWER SUPPLY</a:t>
            </a:r>
          </a:p>
          <a:p>
            <a:r>
              <a:rPr lang="en-US" sz="500" dirty="0"/>
              <a:t>INTLCK STATUS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0F702A22-D04D-446C-94C3-B8CB557FF701}"/>
              </a:ext>
            </a:extLst>
          </p:cNvPr>
          <p:cNvSpPr txBox="1"/>
          <p:nvPr/>
        </p:nvSpPr>
        <p:spPr>
          <a:xfrm>
            <a:off x="3649289" y="5005907"/>
            <a:ext cx="583881" cy="2308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Need a total 24 Terminal Blocks one per interlock signal</a:t>
            </a:r>
          </a:p>
        </p:txBody>
      </p: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0950DFFA-F5CF-4136-B97A-04A1DEA51B09}"/>
              </a:ext>
            </a:extLst>
          </p:cNvPr>
          <p:cNvCxnSpPr>
            <a:cxnSpLocks/>
            <a:stCxn id="126" idx="2"/>
          </p:cNvCxnSpPr>
          <p:nvPr/>
        </p:nvCxnSpPr>
        <p:spPr>
          <a:xfrm>
            <a:off x="3941230" y="5236739"/>
            <a:ext cx="0" cy="1657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3FB7D615-367F-4D0E-8345-75A9F7C48BD5}"/>
              </a:ext>
            </a:extLst>
          </p:cNvPr>
          <p:cNvSpPr txBox="1"/>
          <p:nvPr/>
        </p:nvSpPr>
        <p:spPr>
          <a:xfrm>
            <a:off x="5170610" y="5721238"/>
            <a:ext cx="583881" cy="153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Need a total 24 identical relays</a:t>
            </a:r>
          </a:p>
        </p:txBody>
      </p: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362E5144-ED56-4FC6-B2FE-CB3CB3E61AA1}"/>
              </a:ext>
            </a:extLst>
          </p:cNvPr>
          <p:cNvCxnSpPr>
            <a:cxnSpLocks/>
            <a:stCxn id="131" idx="2"/>
          </p:cNvCxnSpPr>
          <p:nvPr/>
        </p:nvCxnSpPr>
        <p:spPr>
          <a:xfrm>
            <a:off x="5462551" y="5875126"/>
            <a:ext cx="0" cy="2426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CB7D2FF3-0F42-4C02-8ABF-B42356D90B94}"/>
              </a:ext>
            </a:extLst>
          </p:cNvPr>
          <p:cNvCxnSpPr>
            <a:cxnSpLocks/>
          </p:cNvCxnSpPr>
          <p:nvPr/>
        </p:nvCxnSpPr>
        <p:spPr>
          <a:xfrm>
            <a:off x="5840525" y="5891019"/>
            <a:ext cx="1021916" cy="68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>
            <a:extLst>
              <a:ext uri="{FF2B5EF4-FFF2-40B4-BE49-F238E27FC236}">
                <a16:creationId xmlns:a16="http://schemas.microsoft.com/office/drawing/2014/main" id="{B69E00CA-05AA-46D4-8BF4-E60C01BB1751}"/>
              </a:ext>
            </a:extLst>
          </p:cNvPr>
          <p:cNvSpPr txBox="1"/>
          <p:nvPr/>
        </p:nvSpPr>
        <p:spPr>
          <a:xfrm>
            <a:off x="2769726" y="5673311"/>
            <a:ext cx="583881" cy="2308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Keep this extra TB but move it below the 24</a:t>
            </a:r>
            <a:r>
              <a:rPr lang="en-US" sz="500" baseline="30000" dirty="0"/>
              <a:t>th</a:t>
            </a:r>
            <a:r>
              <a:rPr lang="en-US" sz="500" dirty="0"/>
              <a:t> terminal block</a:t>
            </a:r>
          </a:p>
        </p:txBody>
      </p: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F1D790CD-E7C8-4619-A520-5A44DEA1FFB6}"/>
              </a:ext>
            </a:extLst>
          </p:cNvPr>
          <p:cNvCxnSpPr>
            <a:cxnSpLocks/>
          </p:cNvCxnSpPr>
          <p:nvPr/>
        </p:nvCxnSpPr>
        <p:spPr>
          <a:xfrm flipV="1">
            <a:off x="3353607" y="5788727"/>
            <a:ext cx="26089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D04534CF-3F06-45A0-85D4-C7DA5C51CAFB}"/>
              </a:ext>
            </a:extLst>
          </p:cNvPr>
          <p:cNvCxnSpPr>
            <a:cxnSpLocks/>
            <a:endCxn id="141" idx="0"/>
          </p:cNvCxnSpPr>
          <p:nvPr/>
        </p:nvCxnSpPr>
        <p:spPr>
          <a:xfrm flipH="1" flipV="1">
            <a:off x="6629684" y="1204437"/>
            <a:ext cx="198258" cy="1280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>
            <a:extLst>
              <a:ext uri="{FF2B5EF4-FFF2-40B4-BE49-F238E27FC236}">
                <a16:creationId xmlns:a16="http://schemas.microsoft.com/office/drawing/2014/main" id="{06C8E83D-40F5-41A7-A3E9-6C0E14506B65}"/>
              </a:ext>
            </a:extLst>
          </p:cNvPr>
          <p:cNvSpPr txBox="1"/>
          <p:nvPr/>
        </p:nvSpPr>
        <p:spPr>
          <a:xfrm>
            <a:off x="6502208" y="1204437"/>
            <a:ext cx="2549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Do not need all these jumpers</a:t>
            </a:r>
          </a:p>
        </p:txBody>
      </p: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76EBE10E-B1DC-48C1-83CE-CD9A8DD3D223}"/>
              </a:ext>
            </a:extLst>
          </p:cNvPr>
          <p:cNvCxnSpPr>
            <a:stCxn id="141" idx="2"/>
          </p:cNvCxnSpPr>
          <p:nvPr/>
        </p:nvCxnSpPr>
        <p:spPr>
          <a:xfrm>
            <a:off x="6629684" y="1512214"/>
            <a:ext cx="95589" cy="597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A5BE16B8-EBBE-4F67-8AA5-C7BD1EE806E0}"/>
              </a:ext>
            </a:extLst>
          </p:cNvPr>
          <p:cNvCxnSpPr/>
          <p:nvPr/>
        </p:nvCxnSpPr>
        <p:spPr>
          <a:xfrm>
            <a:off x="6629683" y="1449856"/>
            <a:ext cx="31989" cy="39431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6E9FE82-EE83-4F40-92C2-8078A48FCEBF}"/>
              </a:ext>
            </a:extLst>
          </p:cNvPr>
          <p:cNvSpPr txBox="1"/>
          <p:nvPr/>
        </p:nvSpPr>
        <p:spPr>
          <a:xfrm>
            <a:off x="1846629" y="961591"/>
            <a:ext cx="495140" cy="2308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RELAY 0 </a:t>
            </a:r>
          </a:p>
          <a:p>
            <a:r>
              <a:rPr lang="en-US" sz="500" dirty="0"/>
              <a:t>LCW FLOW </a:t>
            </a:r>
          </a:p>
          <a:p>
            <a:r>
              <a:rPr lang="en-US" sz="500" dirty="0"/>
              <a:t>TM0 – TM4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557B485-8455-499B-8AF7-F70CBDE9D70B}"/>
              </a:ext>
            </a:extLst>
          </p:cNvPr>
          <p:cNvSpPr txBox="1"/>
          <p:nvPr/>
        </p:nvSpPr>
        <p:spPr>
          <a:xfrm>
            <a:off x="1820360" y="2297097"/>
            <a:ext cx="794392" cy="2308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RELAY 5</a:t>
            </a:r>
          </a:p>
          <a:p>
            <a:r>
              <a:rPr lang="en-US" sz="500" dirty="0"/>
              <a:t>TM0</a:t>
            </a:r>
          </a:p>
          <a:p>
            <a:r>
              <a:rPr lang="en-US" sz="500" dirty="0"/>
              <a:t>RTD CABLE DISCONNECTION</a:t>
            </a:r>
          </a:p>
        </p:txBody>
      </p: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3C8CDAA2-0F87-4159-9E1B-E4EED5077870}"/>
              </a:ext>
            </a:extLst>
          </p:cNvPr>
          <p:cNvCxnSpPr/>
          <p:nvPr/>
        </p:nvCxnSpPr>
        <p:spPr>
          <a:xfrm flipH="1">
            <a:off x="1324474" y="2338288"/>
            <a:ext cx="437175" cy="2374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>
            <a:extLst>
              <a:ext uri="{FF2B5EF4-FFF2-40B4-BE49-F238E27FC236}">
                <a16:creationId xmlns:a16="http://schemas.microsoft.com/office/drawing/2014/main" id="{7CB158F1-D671-4BA2-93D1-6486CF480F8D}"/>
              </a:ext>
            </a:extLst>
          </p:cNvPr>
          <p:cNvSpPr txBox="1"/>
          <p:nvPr/>
        </p:nvSpPr>
        <p:spPr>
          <a:xfrm>
            <a:off x="1820360" y="2542832"/>
            <a:ext cx="996984" cy="2308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RELAY 6</a:t>
            </a:r>
          </a:p>
          <a:p>
            <a:r>
              <a:rPr lang="en-US" sz="500" dirty="0"/>
              <a:t>TM0</a:t>
            </a:r>
          </a:p>
          <a:p>
            <a:r>
              <a:rPr lang="en-US" sz="500" dirty="0"/>
              <a:t>VOLTAGE TAP CABLE DISCONNECTION</a:t>
            </a:r>
          </a:p>
        </p:txBody>
      </p:sp>
      <p:sp>
        <p:nvSpPr>
          <p:cNvPr id="154" name="Right Brace 153">
            <a:extLst>
              <a:ext uri="{FF2B5EF4-FFF2-40B4-BE49-F238E27FC236}">
                <a16:creationId xmlns:a16="http://schemas.microsoft.com/office/drawing/2014/main" id="{58A35216-C38E-4005-8D5B-B20C42DF976B}"/>
              </a:ext>
            </a:extLst>
          </p:cNvPr>
          <p:cNvSpPr/>
          <p:nvPr/>
        </p:nvSpPr>
        <p:spPr>
          <a:xfrm rot="10800000">
            <a:off x="1467423" y="972322"/>
            <a:ext cx="307460" cy="121119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50B44872-A994-4675-8991-37CE4158F355}"/>
              </a:ext>
            </a:extLst>
          </p:cNvPr>
          <p:cNvSpPr txBox="1"/>
          <p:nvPr/>
        </p:nvSpPr>
        <p:spPr>
          <a:xfrm>
            <a:off x="1165944" y="1474418"/>
            <a:ext cx="367714" cy="153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ALL TOROUS MAGNETS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3146F62D-BCBF-463D-9306-A9C4A77EBBB9}"/>
              </a:ext>
            </a:extLst>
          </p:cNvPr>
          <p:cNvSpPr txBox="1"/>
          <p:nvPr/>
        </p:nvSpPr>
        <p:spPr>
          <a:xfrm>
            <a:off x="1820360" y="2787965"/>
            <a:ext cx="996984" cy="2308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RELAY 7</a:t>
            </a:r>
          </a:p>
          <a:p>
            <a:r>
              <a:rPr lang="en-US" sz="500" dirty="0"/>
              <a:t>TM0</a:t>
            </a:r>
          </a:p>
          <a:p>
            <a:r>
              <a:rPr lang="en-US" sz="500" dirty="0"/>
              <a:t>QUENCH DETECTOR UNITS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FF5D2367-3A76-4CF4-89BA-7F7A1DB5E08D}"/>
              </a:ext>
            </a:extLst>
          </p:cNvPr>
          <p:cNvSpPr txBox="1"/>
          <p:nvPr/>
        </p:nvSpPr>
        <p:spPr>
          <a:xfrm>
            <a:off x="1820360" y="3049808"/>
            <a:ext cx="794392" cy="2308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RELAY 8</a:t>
            </a:r>
          </a:p>
          <a:p>
            <a:r>
              <a:rPr lang="en-US" sz="500" dirty="0"/>
              <a:t>TM1 POWER SUPPLY</a:t>
            </a:r>
          </a:p>
          <a:p>
            <a:r>
              <a:rPr lang="en-US" sz="500" dirty="0"/>
              <a:t>INTLCK STATUS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2B01AB8A-004D-4D39-89EB-4351A4850F7E}"/>
              </a:ext>
            </a:extLst>
          </p:cNvPr>
          <p:cNvSpPr txBox="1"/>
          <p:nvPr/>
        </p:nvSpPr>
        <p:spPr>
          <a:xfrm>
            <a:off x="1820360" y="3335814"/>
            <a:ext cx="794392" cy="2308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RELAY 9</a:t>
            </a:r>
          </a:p>
          <a:p>
            <a:r>
              <a:rPr lang="en-US" sz="500" dirty="0"/>
              <a:t>TM1</a:t>
            </a:r>
          </a:p>
          <a:p>
            <a:r>
              <a:rPr lang="en-US" sz="500" dirty="0"/>
              <a:t>RTD CABLE DISCONNECTION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1CA5F7F7-60F8-466E-A71A-9F2095813EF2}"/>
              </a:ext>
            </a:extLst>
          </p:cNvPr>
          <p:cNvSpPr txBox="1"/>
          <p:nvPr/>
        </p:nvSpPr>
        <p:spPr>
          <a:xfrm>
            <a:off x="1820360" y="3581549"/>
            <a:ext cx="996984" cy="2308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RELAY 10</a:t>
            </a:r>
          </a:p>
          <a:p>
            <a:r>
              <a:rPr lang="en-US" sz="500" dirty="0"/>
              <a:t>TM1</a:t>
            </a:r>
          </a:p>
          <a:p>
            <a:r>
              <a:rPr lang="en-US" sz="500" dirty="0"/>
              <a:t>VOLTAGE TAP CABLE DISCONNECTION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C6FEB68F-138C-4B79-B82E-52A114FA92AF}"/>
              </a:ext>
            </a:extLst>
          </p:cNvPr>
          <p:cNvSpPr txBox="1"/>
          <p:nvPr/>
        </p:nvSpPr>
        <p:spPr>
          <a:xfrm>
            <a:off x="1820360" y="3826682"/>
            <a:ext cx="996984" cy="2308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RELAY 11</a:t>
            </a:r>
          </a:p>
          <a:p>
            <a:r>
              <a:rPr lang="en-US" sz="500" dirty="0"/>
              <a:t>TM1</a:t>
            </a:r>
          </a:p>
          <a:p>
            <a:r>
              <a:rPr lang="en-US" sz="500" dirty="0"/>
              <a:t>QUENCH DETECTOR UNITS</a:t>
            </a:r>
          </a:p>
        </p:txBody>
      </p: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2A9536D0-A182-4BB9-BA5F-938A783D6479}"/>
              </a:ext>
            </a:extLst>
          </p:cNvPr>
          <p:cNvCxnSpPr>
            <a:cxnSpLocks/>
            <a:stCxn id="162" idx="0"/>
          </p:cNvCxnSpPr>
          <p:nvPr/>
        </p:nvCxnSpPr>
        <p:spPr>
          <a:xfrm flipH="1" flipV="1">
            <a:off x="3381903" y="5454275"/>
            <a:ext cx="25744" cy="823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5BD3DCA1-06C3-436E-8416-BED241048A98}"/>
              </a:ext>
            </a:extLst>
          </p:cNvPr>
          <p:cNvSpPr txBox="1"/>
          <p:nvPr/>
        </p:nvSpPr>
        <p:spPr>
          <a:xfrm>
            <a:off x="3115706" y="6277327"/>
            <a:ext cx="583881" cy="3847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Keep this WIRE but move it below the 24</a:t>
            </a:r>
            <a:r>
              <a:rPr lang="en-US" sz="500" baseline="30000" dirty="0"/>
              <a:t>th</a:t>
            </a:r>
            <a:r>
              <a:rPr lang="en-US" sz="500" dirty="0"/>
              <a:t>  INTERLOCK which will be TM3 QUENCH DETECTOR UNITS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452775D9-EC4D-4C39-A04E-E26C750CD8F2}"/>
              </a:ext>
            </a:extLst>
          </p:cNvPr>
          <p:cNvSpPr txBox="1"/>
          <p:nvPr/>
        </p:nvSpPr>
        <p:spPr>
          <a:xfrm>
            <a:off x="1809266" y="4118049"/>
            <a:ext cx="794392" cy="2308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RELAY 12</a:t>
            </a:r>
          </a:p>
          <a:p>
            <a:r>
              <a:rPr lang="en-US" sz="500" dirty="0"/>
              <a:t>TM2 POWER SUPPLY</a:t>
            </a:r>
          </a:p>
          <a:p>
            <a:r>
              <a:rPr lang="en-US" sz="500" dirty="0"/>
              <a:t>INTLCK STATUS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4069CEDC-6CA7-4A35-9B84-8462494F039A}"/>
              </a:ext>
            </a:extLst>
          </p:cNvPr>
          <p:cNvSpPr txBox="1"/>
          <p:nvPr/>
        </p:nvSpPr>
        <p:spPr>
          <a:xfrm>
            <a:off x="1809266" y="4404055"/>
            <a:ext cx="794392" cy="2308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RELAY 13</a:t>
            </a:r>
          </a:p>
          <a:p>
            <a:r>
              <a:rPr lang="en-US" sz="500" dirty="0"/>
              <a:t>TM2</a:t>
            </a:r>
          </a:p>
          <a:p>
            <a:r>
              <a:rPr lang="en-US" sz="500" dirty="0"/>
              <a:t>RTD CABLE DISCONNECTION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39F38D6-AA5A-496D-8732-6A23F0028EE9}"/>
              </a:ext>
            </a:extLst>
          </p:cNvPr>
          <p:cNvSpPr txBox="1"/>
          <p:nvPr/>
        </p:nvSpPr>
        <p:spPr>
          <a:xfrm>
            <a:off x="1809266" y="4649790"/>
            <a:ext cx="996984" cy="2308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RELAY 14</a:t>
            </a:r>
          </a:p>
          <a:p>
            <a:r>
              <a:rPr lang="en-US" sz="500" dirty="0"/>
              <a:t>TM2</a:t>
            </a:r>
          </a:p>
          <a:p>
            <a:r>
              <a:rPr lang="en-US" sz="500" dirty="0"/>
              <a:t>VOLTAGE TAP CABLE DISCONNECTION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CBC82697-E1A8-44BE-B134-C5D8815D62E8}"/>
              </a:ext>
            </a:extLst>
          </p:cNvPr>
          <p:cNvSpPr txBox="1"/>
          <p:nvPr/>
        </p:nvSpPr>
        <p:spPr>
          <a:xfrm>
            <a:off x="1809266" y="4907697"/>
            <a:ext cx="996984" cy="2308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RELAY 15</a:t>
            </a:r>
          </a:p>
          <a:p>
            <a:r>
              <a:rPr lang="en-US" sz="500" dirty="0"/>
              <a:t>TM2</a:t>
            </a:r>
          </a:p>
          <a:p>
            <a:r>
              <a:rPr lang="en-US" sz="500" dirty="0"/>
              <a:t>QUENCH DETECTOR UNITS</a:t>
            </a:r>
          </a:p>
        </p:txBody>
      </p:sp>
      <p:sp>
        <p:nvSpPr>
          <p:cNvPr id="169" name="Left Brace 168">
            <a:extLst>
              <a:ext uri="{FF2B5EF4-FFF2-40B4-BE49-F238E27FC236}">
                <a16:creationId xmlns:a16="http://schemas.microsoft.com/office/drawing/2014/main" id="{96A7574F-2ABD-47C2-99DA-56C6807A83FB}"/>
              </a:ext>
            </a:extLst>
          </p:cNvPr>
          <p:cNvSpPr/>
          <p:nvPr/>
        </p:nvSpPr>
        <p:spPr>
          <a:xfrm>
            <a:off x="1594962" y="4146133"/>
            <a:ext cx="166687" cy="98645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EB880939-6684-49CC-B2BA-CC0FBE90CB35}"/>
              </a:ext>
            </a:extLst>
          </p:cNvPr>
          <p:cNvSpPr txBox="1"/>
          <p:nvPr/>
        </p:nvSpPr>
        <p:spPr>
          <a:xfrm>
            <a:off x="624727" y="4519471"/>
            <a:ext cx="996984" cy="153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REPEAT THIS FOR SIGNALS FOR TM 3 AND TM4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B948D863-309B-4902-AFC0-E7BB31244D47}"/>
              </a:ext>
            </a:extLst>
          </p:cNvPr>
          <p:cNvSpPr txBox="1"/>
          <p:nvPr/>
        </p:nvSpPr>
        <p:spPr>
          <a:xfrm>
            <a:off x="2889130" y="1281721"/>
            <a:ext cx="706399" cy="2308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Repeat this wiring with the two polygons per each interlock signal </a:t>
            </a:r>
          </a:p>
        </p:txBody>
      </p:sp>
      <p:cxnSp>
        <p:nvCxnSpPr>
          <p:cNvPr id="178" name="Straight Arrow Connector 177">
            <a:extLst>
              <a:ext uri="{FF2B5EF4-FFF2-40B4-BE49-F238E27FC236}">
                <a16:creationId xmlns:a16="http://schemas.microsoft.com/office/drawing/2014/main" id="{2E2B7BCD-65CC-401F-AFFB-1EBBBDE5DCBD}"/>
              </a:ext>
            </a:extLst>
          </p:cNvPr>
          <p:cNvCxnSpPr>
            <a:cxnSpLocks/>
            <a:stCxn id="177" idx="0"/>
          </p:cNvCxnSpPr>
          <p:nvPr/>
        </p:nvCxnSpPr>
        <p:spPr>
          <a:xfrm flipH="1" flipV="1">
            <a:off x="3025038" y="1109430"/>
            <a:ext cx="217292" cy="172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Box 182">
            <a:extLst>
              <a:ext uri="{FF2B5EF4-FFF2-40B4-BE49-F238E27FC236}">
                <a16:creationId xmlns:a16="http://schemas.microsoft.com/office/drawing/2014/main" id="{8E7AD035-BF9D-4E59-8C43-5A2B38FA4FF3}"/>
              </a:ext>
            </a:extLst>
          </p:cNvPr>
          <p:cNvSpPr txBox="1"/>
          <p:nvPr/>
        </p:nvSpPr>
        <p:spPr>
          <a:xfrm>
            <a:off x="9444767" y="6437511"/>
            <a:ext cx="1118979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SLOT 2 - DIGITAL INPUT MODULE 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1918C57E-5FA3-4086-8C94-8CDFC69A858E}"/>
              </a:ext>
            </a:extLst>
          </p:cNvPr>
          <p:cNvSpPr txBox="1"/>
          <p:nvPr/>
        </p:nvSpPr>
        <p:spPr>
          <a:xfrm>
            <a:off x="9444766" y="6208911"/>
            <a:ext cx="1118979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HALLL A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EBAEE64D-9FAD-4C41-ADEA-8F417ACBBBCB}"/>
              </a:ext>
            </a:extLst>
          </p:cNvPr>
          <p:cNvSpPr txBox="1"/>
          <p:nvPr/>
        </p:nvSpPr>
        <p:spPr>
          <a:xfrm>
            <a:off x="9444766" y="6303621"/>
            <a:ext cx="1118979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MOLLER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602F41A3-2173-4D4C-B9D0-B24A52B641B4}"/>
              </a:ext>
            </a:extLst>
          </p:cNvPr>
          <p:cNvSpPr txBox="1"/>
          <p:nvPr/>
        </p:nvSpPr>
        <p:spPr>
          <a:xfrm>
            <a:off x="5593714" y="5930292"/>
            <a:ext cx="583881" cy="153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This wire “COM” goes to pin 20 and 40</a:t>
            </a:r>
          </a:p>
        </p:txBody>
      </p:sp>
      <p:cxnSp>
        <p:nvCxnSpPr>
          <p:cNvPr id="190" name="Straight Arrow Connector 189">
            <a:extLst>
              <a:ext uri="{FF2B5EF4-FFF2-40B4-BE49-F238E27FC236}">
                <a16:creationId xmlns:a16="http://schemas.microsoft.com/office/drawing/2014/main" id="{232E9B5F-BEC7-47C8-ABF0-41DFF7503564}"/>
              </a:ext>
            </a:extLst>
          </p:cNvPr>
          <p:cNvCxnSpPr>
            <a:cxnSpLocks/>
          </p:cNvCxnSpPr>
          <p:nvPr/>
        </p:nvCxnSpPr>
        <p:spPr>
          <a:xfrm>
            <a:off x="1413750" y="4811175"/>
            <a:ext cx="0" cy="516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Arrow Connector 191">
            <a:extLst>
              <a:ext uri="{FF2B5EF4-FFF2-40B4-BE49-F238E27FC236}">
                <a16:creationId xmlns:a16="http://schemas.microsoft.com/office/drawing/2014/main" id="{92B62DBB-3E41-47C5-AA87-75E77B2F933B}"/>
              </a:ext>
            </a:extLst>
          </p:cNvPr>
          <p:cNvCxnSpPr>
            <a:cxnSpLocks/>
          </p:cNvCxnSpPr>
          <p:nvPr/>
        </p:nvCxnSpPr>
        <p:spPr>
          <a:xfrm>
            <a:off x="2255750" y="5169059"/>
            <a:ext cx="0" cy="516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extBox 194">
            <a:extLst>
              <a:ext uri="{FF2B5EF4-FFF2-40B4-BE49-F238E27FC236}">
                <a16:creationId xmlns:a16="http://schemas.microsoft.com/office/drawing/2014/main" id="{333E0099-117C-4EFB-B5D4-7D51169748FA}"/>
              </a:ext>
            </a:extLst>
          </p:cNvPr>
          <p:cNvSpPr txBox="1"/>
          <p:nvPr/>
        </p:nvSpPr>
        <p:spPr>
          <a:xfrm>
            <a:off x="3002049" y="917918"/>
            <a:ext cx="205274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XXXXXX</a:t>
            </a:r>
          </a:p>
        </p:txBody>
      </p: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CE2AAD87-AED2-4BFA-89C5-50AAA73FD320}"/>
              </a:ext>
            </a:extLst>
          </p:cNvPr>
          <p:cNvCxnSpPr/>
          <p:nvPr/>
        </p:nvCxnSpPr>
        <p:spPr>
          <a:xfrm>
            <a:off x="8851037" y="343545"/>
            <a:ext cx="1153218" cy="646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113DED28-CA65-4ED6-BE46-3D3752D6640D}"/>
              </a:ext>
            </a:extLst>
          </p:cNvPr>
          <p:cNvCxnSpPr/>
          <p:nvPr/>
        </p:nvCxnSpPr>
        <p:spPr>
          <a:xfrm flipH="1">
            <a:off x="8804585" y="316586"/>
            <a:ext cx="987485" cy="1685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B4E18F64-E9FA-46C2-A6CE-7DAB551E4E7D}"/>
              </a:ext>
            </a:extLst>
          </p:cNvPr>
          <p:cNvCxnSpPr/>
          <p:nvPr/>
        </p:nvCxnSpPr>
        <p:spPr>
          <a:xfrm>
            <a:off x="8534400" y="343545"/>
            <a:ext cx="104775" cy="13386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9CFF3A26-0CB1-4460-B4AB-F2A5492BB953}"/>
              </a:ext>
            </a:extLst>
          </p:cNvPr>
          <p:cNvCxnSpPr/>
          <p:nvPr/>
        </p:nvCxnSpPr>
        <p:spPr>
          <a:xfrm flipH="1">
            <a:off x="8503920" y="316586"/>
            <a:ext cx="135255" cy="1608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540CCA85-61C8-4D9E-B89D-AB15B3E8221B}"/>
              </a:ext>
            </a:extLst>
          </p:cNvPr>
          <p:cNvCxnSpPr/>
          <p:nvPr/>
        </p:nvCxnSpPr>
        <p:spPr>
          <a:xfrm flipH="1">
            <a:off x="10156078" y="343545"/>
            <a:ext cx="1956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3CED598C-261E-443D-AEC6-ED25D8E0BC2E}"/>
              </a:ext>
            </a:extLst>
          </p:cNvPr>
          <p:cNvCxnSpPr/>
          <p:nvPr/>
        </p:nvCxnSpPr>
        <p:spPr>
          <a:xfrm flipH="1">
            <a:off x="10532745" y="343545"/>
            <a:ext cx="17907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>
            <a:extLst>
              <a:ext uri="{FF2B5EF4-FFF2-40B4-BE49-F238E27FC236}">
                <a16:creationId xmlns:a16="http://schemas.microsoft.com/office/drawing/2014/main" id="{2A40BEF1-D000-4027-9A3C-A9D8C8A2A79C}"/>
              </a:ext>
            </a:extLst>
          </p:cNvPr>
          <p:cNvCxnSpPr>
            <a:cxnSpLocks/>
            <a:endCxn id="89" idx="1"/>
          </p:cNvCxnSpPr>
          <p:nvPr/>
        </p:nvCxnSpPr>
        <p:spPr>
          <a:xfrm>
            <a:off x="6661672" y="5485515"/>
            <a:ext cx="200769" cy="115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TextBox 213">
            <a:extLst>
              <a:ext uri="{FF2B5EF4-FFF2-40B4-BE49-F238E27FC236}">
                <a16:creationId xmlns:a16="http://schemas.microsoft.com/office/drawing/2014/main" id="{0B0D1B60-8D9C-462C-8EB2-3280D83F90F0}"/>
              </a:ext>
            </a:extLst>
          </p:cNvPr>
          <p:cNvSpPr txBox="1"/>
          <p:nvPr/>
        </p:nvSpPr>
        <p:spPr>
          <a:xfrm>
            <a:off x="6328204" y="5287563"/>
            <a:ext cx="33481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Put this in circles same as other channels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5B970F5B-2133-418A-9825-6F8AB1FFB68C}"/>
              </a:ext>
            </a:extLst>
          </p:cNvPr>
          <p:cNvSpPr txBox="1"/>
          <p:nvPr/>
        </p:nvSpPr>
        <p:spPr>
          <a:xfrm>
            <a:off x="9444766" y="6579070"/>
            <a:ext cx="1118979" cy="769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500" dirty="0"/>
              <a:t>XXXXXX….XXXX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30649CB-75D6-460C-930F-1D67EBC43B81}"/>
              </a:ext>
            </a:extLst>
          </p:cNvPr>
          <p:cNvCxnSpPr/>
          <p:nvPr/>
        </p:nvCxnSpPr>
        <p:spPr>
          <a:xfrm flipH="1">
            <a:off x="10711815" y="6617542"/>
            <a:ext cx="57150" cy="1757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5F4A706-902E-49B8-812B-9B718D5EDD44}"/>
              </a:ext>
            </a:extLst>
          </p:cNvPr>
          <p:cNvCxnSpPr/>
          <p:nvPr/>
        </p:nvCxnSpPr>
        <p:spPr>
          <a:xfrm flipH="1">
            <a:off x="8534400" y="6380565"/>
            <a:ext cx="31663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3A6FFAB-E789-48FE-84F0-F0F099A1DC68}"/>
              </a:ext>
            </a:extLst>
          </p:cNvPr>
          <p:cNvCxnSpPr/>
          <p:nvPr/>
        </p:nvCxnSpPr>
        <p:spPr>
          <a:xfrm flipH="1">
            <a:off x="9018270" y="6380565"/>
            <a:ext cx="22479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628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410</Words>
  <Application>Microsoft Office PowerPoint</Application>
  <PresentationFormat>Widescreen</PresentationFormat>
  <Paragraphs>140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Pablo Campero Rojas</dc:creator>
  <cp:lastModifiedBy>Pablo Campero Rojas</cp:lastModifiedBy>
  <cp:revision>19</cp:revision>
  <dcterms:created xsi:type="dcterms:W3CDTF">2025-02-19T14:30:46Z</dcterms:created>
  <dcterms:modified xsi:type="dcterms:W3CDTF">2025-02-19T18:13:03Z</dcterms:modified>
</cp:coreProperties>
</file>