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-994" y="-6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BA240-26EE-4FEB-8167-AF0B290EE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118056-4CED-4E43-98B3-FE278CE24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9AEEA-F794-4302-AA28-030F9E0F3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5809F-ABFC-4003-B8B1-629122C7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AFBAE-14F5-4A0C-800B-BCF84EF5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6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49C2D-9BFE-4D90-A9FD-04B2D5EA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45AC1-1C67-43B6-A088-9D8843656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76A93-1E34-4792-954C-489CCFEFF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A2F6F-4D96-4E92-BD99-AA29A76E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F15D6-F026-4402-B26A-D0D2B865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2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1DAC15-83A3-4685-8A96-445C13FD8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27EB1D-38AA-4E69-924D-85E152EA5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F2DEB-A732-4384-8360-881BFCF5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CBB2E-CB18-48DB-A02F-DED0217F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C4DD4-6593-4A3C-9E16-E8931776C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7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834D4-2319-4DA4-AB1A-D9927939C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1B82D-C7C1-4BB5-9E03-99E129210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E99D6-E7BD-4A9B-BA79-FE11AB7E5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39D7C-E228-46AF-8684-09492D82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B4C01-AD65-4D05-95BA-43531F35C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2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0DE77-82CB-43A8-9A2D-7C88BAABB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57482-1EC7-43F7-8CF7-6948344CA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F9089-AC04-4041-A29C-3D442FA42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8D7BF-C4E6-4966-AE59-80808C82C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E7B11-E12A-4D8D-B21D-E85313CB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2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5B068-FCAD-466C-8D1B-539D766F3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A8D20-95BE-464A-8EB7-8B3CA77AF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DF0D4-13D3-4BD8-8E47-F8F21FA7A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403F88-162D-40DA-9439-6F723887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D37DA-6299-404F-8D5D-75FDF9068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7DC20-E00A-4C46-82D9-38A08056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7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655A1-62EA-487F-925E-EC80A168C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D1189-E1F9-403F-A34A-C33326B30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4548A-6EA1-4C15-9AF1-E5274C8ED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B51287-8FBB-4B08-91A1-8020EBEFFE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A42357-FE7F-470C-98CD-DF20249EE3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ED4DA0-BC3D-42A1-95E0-74CBFB355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80E887-C852-4612-8DCC-6DBFF961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992B0B-6CB6-4348-9D4B-20C5D620F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8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847C6-7CA7-40D5-96FE-D5D58F9D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0432C-5BA6-4AC5-B970-FFA85EC50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160133-8EFA-429F-A7D6-963347FBF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9CD7C-68AC-4F7A-AA8F-1DE51F3F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8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99AD5-6D20-4CE7-AAD4-D45CBF069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13A6F0-4F8A-4D97-9DA6-9B2E4320E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AD753-77C1-40F6-A7C0-3135D85E3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D2A11-B5E9-4416-BF8B-C5EF0B3BF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11AC0-392A-4CB2-AF45-69F891E04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C0963-23BD-4096-B44D-786641C59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DF75B-6D1F-4D1C-ACFD-2A48601E5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1950C4-CA88-4545-B0B1-373B0082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1A994-6979-4DE0-8D53-8699B5446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1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82403-A541-43FE-A076-78846FF35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4B6DC1-3801-443D-B16C-39E2C752D6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BCAA0-279A-4783-821B-E70A5B31B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A761C7-4D5C-40D9-88FD-C8774E04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723AD-E493-4527-83CE-BAD22A331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734F9-C1C6-416D-9088-D3107210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2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35274B-C7F7-4B54-B7CD-4CA018D7A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F419E-CD55-44AD-9A60-91B93A9B9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681B7-0919-4BD1-AD67-460B9BD7C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D2DFA-0B5E-49BB-90E0-56DB1FA5262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230E1-6870-48ED-99A9-49100DFB4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6B0D4-7D25-4FD2-B13A-A103321BD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F99EA-730D-44F8-ADA0-0D590ED64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3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8A24EB3-7440-4779-AE64-630623946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518" y="122529"/>
            <a:ext cx="9652001" cy="66129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0E20FB-EAA4-4C33-96CC-068EBA14FC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9338" y="1391574"/>
            <a:ext cx="1410332" cy="12628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5728C3-9DA4-4F66-AD6D-4813B14BBB87}"/>
              </a:ext>
            </a:extLst>
          </p:cNvPr>
          <p:cNvSpPr txBox="1"/>
          <p:nvPr/>
        </p:nvSpPr>
        <p:spPr>
          <a:xfrm>
            <a:off x="6931817" y="1444981"/>
            <a:ext cx="583881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Change pinout (pin numbers) to match this pic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0E3B593-0EF1-4532-B639-4FC4ACDD0A3C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6968490" y="2023006"/>
            <a:ext cx="4108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322C28C-0F94-44F4-ACD8-608A57115D40}"/>
              </a:ext>
            </a:extLst>
          </p:cNvPr>
          <p:cNvSpPr txBox="1"/>
          <p:nvPr/>
        </p:nvSpPr>
        <p:spPr>
          <a:xfrm>
            <a:off x="6282371" y="2661763"/>
            <a:ext cx="1298893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70170-D - RELAY SOCKET, 11-PIN CONFIGURATION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63F0E1-6362-4866-BBF1-0AB14A18EC8B}"/>
              </a:ext>
            </a:extLst>
          </p:cNvPr>
          <p:cNvCxnSpPr>
            <a:cxnSpLocks/>
          </p:cNvCxnSpPr>
          <p:nvPr/>
        </p:nvCxnSpPr>
        <p:spPr>
          <a:xfrm>
            <a:off x="6570980" y="3780790"/>
            <a:ext cx="763270" cy="86287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90CE7A-4F0C-488A-A4A4-4112F2EE8CC6}"/>
              </a:ext>
            </a:extLst>
          </p:cNvPr>
          <p:cNvCxnSpPr>
            <a:cxnSpLocks/>
          </p:cNvCxnSpPr>
          <p:nvPr/>
        </p:nvCxnSpPr>
        <p:spPr>
          <a:xfrm flipH="1">
            <a:off x="6555266" y="3771595"/>
            <a:ext cx="916144" cy="81618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2D7DACD-9F3D-4048-882B-AF4E8EB2D148}"/>
              </a:ext>
            </a:extLst>
          </p:cNvPr>
          <p:cNvSpPr txBox="1"/>
          <p:nvPr/>
        </p:nvSpPr>
        <p:spPr>
          <a:xfrm>
            <a:off x="3215409" y="998705"/>
            <a:ext cx="143741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</a:t>
            </a:r>
          </a:p>
          <a:p>
            <a:r>
              <a:rPr lang="en-US" sz="500" dirty="0"/>
              <a:t>XX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D0FA3D-249F-4B12-A960-CE043F37C0D8}"/>
              </a:ext>
            </a:extLst>
          </p:cNvPr>
          <p:cNvSpPr txBox="1"/>
          <p:nvPr/>
        </p:nvSpPr>
        <p:spPr>
          <a:xfrm>
            <a:off x="2481264" y="921761"/>
            <a:ext cx="58388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Do this for all polygon on the drawing, but not with the ones on the title box side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5317BCF-9BFA-4A12-901A-5793B0501960}"/>
              </a:ext>
            </a:extLst>
          </p:cNvPr>
          <p:cNvCxnSpPr>
            <a:stCxn id="18" idx="3"/>
            <a:endCxn id="17" idx="1"/>
          </p:cNvCxnSpPr>
          <p:nvPr/>
        </p:nvCxnSpPr>
        <p:spPr>
          <a:xfrm flipV="1">
            <a:off x="3065145" y="1075649"/>
            <a:ext cx="1502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E9801030-E1BD-406F-8C34-F63EE0874C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5329" y="1391574"/>
            <a:ext cx="1014950" cy="7828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A18DC67-BEE1-44C5-ABCE-DE314B57E166}"/>
              </a:ext>
            </a:extLst>
          </p:cNvPr>
          <p:cNvSpPr txBox="1"/>
          <p:nvPr/>
        </p:nvSpPr>
        <p:spPr>
          <a:xfrm>
            <a:off x="4207120" y="1014094"/>
            <a:ext cx="1324290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700" dirty="0"/>
              <a:t>TIMER RELAY</a:t>
            </a:r>
          </a:p>
          <a:p>
            <a:pPr algn="ctr"/>
            <a:r>
              <a:rPr lang="en-US" sz="700" dirty="0"/>
              <a:t>PROSENSE – TRM-10-D-24AD SERIES DIGITIAL SET TIME RELAY </a:t>
            </a:r>
          </a:p>
          <a:p>
            <a:pPr algn="ctr"/>
            <a:endParaRPr lang="en-US" sz="7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454B53-B70B-4E92-A941-A830B327AFD9}"/>
              </a:ext>
            </a:extLst>
          </p:cNvPr>
          <p:cNvSpPr txBox="1"/>
          <p:nvPr/>
        </p:nvSpPr>
        <p:spPr>
          <a:xfrm>
            <a:off x="3423805" y="2020549"/>
            <a:ext cx="358141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FROM PLC </a:t>
            </a:r>
          </a:p>
          <a:p>
            <a:r>
              <a:rPr lang="en-US" sz="500" dirty="0"/>
              <a:t>RELAY MOD.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CD2A73D-7342-4C28-9A78-49E9AE0BBB15}"/>
              </a:ext>
            </a:extLst>
          </p:cNvPr>
          <p:cNvSpPr txBox="1"/>
          <p:nvPr/>
        </p:nvSpPr>
        <p:spPr>
          <a:xfrm>
            <a:off x="4299271" y="3565346"/>
            <a:ext cx="1324290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700" dirty="0"/>
              <a:t>CONTROL RELAY</a:t>
            </a:r>
          </a:p>
          <a:p>
            <a:pPr algn="ctr"/>
            <a:r>
              <a:rPr lang="en-US" sz="700" dirty="0"/>
              <a:t>AUTOMATION-DIRECT – 782-2C-24D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1440AE-D5BD-4D9E-84BC-B7CC19CE85CD}"/>
              </a:ext>
            </a:extLst>
          </p:cNvPr>
          <p:cNvSpPr txBox="1"/>
          <p:nvPr/>
        </p:nvSpPr>
        <p:spPr>
          <a:xfrm>
            <a:off x="6267520" y="4741711"/>
            <a:ext cx="1524714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782-2C-SKT RELAY SOCKET, 8-PIN CONFIGURATION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C54005A-ADB5-4ED9-AF5E-266E7220BBB2}"/>
              </a:ext>
            </a:extLst>
          </p:cNvPr>
          <p:cNvSpPr txBox="1"/>
          <p:nvPr/>
        </p:nvSpPr>
        <p:spPr>
          <a:xfrm>
            <a:off x="9006677" y="2276953"/>
            <a:ext cx="1569883" cy="923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/>
              <a:t>TRM-10-D-24AD, 11-PIN CONFIGURATION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AD14F49-B5C2-49AB-93E2-021F8AEC01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4699" y="3813505"/>
            <a:ext cx="648416" cy="934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73EB097-5D64-48DB-82CD-EF192F2E0098}"/>
              </a:ext>
            </a:extLst>
          </p:cNvPr>
          <p:cNvCxnSpPr>
            <a:cxnSpLocks/>
            <a:stCxn id="35" idx="1"/>
          </p:cNvCxnSpPr>
          <p:nvPr/>
        </p:nvCxnSpPr>
        <p:spPr>
          <a:xfrm flipH="1" flipV="1">
            <a:off x="7327967" y="4280692"/>
            <a:ext cx="42673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72562DE-12DF-4B84-8AE3-676BAAFB388B}"/>
              </a:ext>
            </a:extLst>
          </p:cNvPr>
          <p:cNvSpPr txBox="1"/>
          <p:nvPr/>
        </p:nvSpPr>
        <p:spPr>
          <a:xfrm>
            <a:off x="7213676" y="3676985"/>
            <a:ext cx="583881" cy="3847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Change wiring diagram representation and pinout (pin numbers) to match this pic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7A8D60A-9195-4C6F-AF66-57A5858DA694}"/>
              </a:ext>
            </a:extLst>
          </p:cNvPr>
          <p:cNvSpPr txBox="1"/>
          <p:nvPr/>
        </p:nvSpPr>
        <p:spPr>
          <a:xfrm>
            <a:off x="4299271" y="1637341"/>
            <a:ext cx="230736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A7FB82F-12AD-4293-9191-73B17D87DBEE}"/>
              </a:ext>
            </a:extLst>
          </p:cNvPr>
          <p:cNvSpPr txBox="1"/>
          <p:nvPr/>
        </p:nvSpPr>
        <p:spPr>
          <a:xfrm>
            <a:off x="4068535" y="1950720"/>
            <a:ext cx="230736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136087C-D056-4AFB-B17B-AA8291FD6FEA}"/>
              </a:ext>
            </a:extLst>
          </p:cNvPr>
          <p:cNvSpPr txBox="1"/>
          <p:nvPr/>
        </p:nvSpPr>
        <p:spPr>
          <a:xfrm>
            <a:off x="4601014" y="3813505"/>
            <a:ext cx="100212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A 1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55FC7CC-AEE0-48C6-9118-A64EC6A5AA43}"/>
              </a:ext>
            </a:extLst>
          </p:cNvPr>
          <p:cNvSpPr txBox="1"/>
          <p:nvPr/>
        </p:nvSpPr>
        <p:spPr>
          <a:xfrm>
            <a:off x="5071569" y="3813505"/>
            <a:ext cx="100212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A 2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891EE95-1BF5-434E-AC8C-5219443B5CB9}"/>
              </a:ext>
            </a:extLst>
          </p:cNvPr>
          <p:cNvSpPr txBox="1"/>
          <p:nvPr/>
        </p:nvSpPr>
        <p:spPr>
          <a:xfrm>
            <a:off x="4601014" y="3952570"/>
            <a:ext cx="100212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1 3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31EFCD7-C553-49B2-8F06-F7F3BD02D83C}"/>
              </a:ext>
            </a:extLst>
          </p:cNvPr>
          <p:cNvSpPr txBox="1"/>
          <p:nvPr/>
        </p:nvSpPr>
        <p:spPr>
          <a:xfrm>
            <a:off x="5071569" y="3952570"/>
            <a:ext cx="100212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1 4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F6780F9-5E3A-44D8-BD26-3652DA835ED5}"/>
              </a:ext>
            </a:extLst>
          </p:cNvPr>
          <p:cNvCxnSpPr/>
          <p:nvPr/>
        </p:nvCxnSpPr>
        <p:spPr>
          <a:xfrm flipH="1">
            <a:off x="5227320" y="4280692"/>
            <a:ext cx="167640" cy="1084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C7BC0E7-DE4E-4D0E-8FAD-7A9C8844C7C7}"/>
              </a:ext>
            </a:extLst>
          </p:cNvPr>
          <p:cNvCxnSpPr/>
          <p:nvPr/>
        </p:nvCxnSpPr>
        <p:spPr>
          <a:xfrm flipH="1">
            <a:off x="4299271" y="4512945"/>
            <a:ext cx="190814" cy="60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AB10E4A5-F8D5-43C5-AF23-D1962231B911}"/>
              </a:ext>
            </a:extLst>
          </p:cNvPr>
          <p:cNvSpPr txBox="1"/>
          <p:nvPr/>
        </p:nvSpPr>
        <p:spPr>
          <a:xfrm>
            <a:off x="4258056" y="4212226"/>
            <a:ext cx="230735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01A80BE-6562-4538-ABC4-F03DB9751A0F}"/>
              </a:ext>
            </a:extLst>
          </p:cNvPr>
          <p:cNvSpPr txBox="1"/>
          <p:nvPr/>
        </p:nvSpPr>
        <p:spPr>
          <a:xfrm>
            <a:off x="5374449" y="4350648"/>
            <a:ext cx="230735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D7493E4-2D87-4349-B257-E9CC1CA944E0}"/>
              </a:ext>
            </a:extLst>
          </p:cNvPr>
          <p:cNvSpPr txBox="1"/>
          <p:nvPr/>
        </p:nvSpPr>
        <p:spPr>
          <a:xfrm>
            <a:off x="4623645" y="4389120"/>
            <a:ext cx="5494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9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A78163C-AA79-41B9-9468-B98BCFAC55BB}"/>
              </a:ext>
            </a:extLst>
          </p:cNvPr>
          <p:cNvSpPr txBox="1"/>
          <p:nvPr/>
        </p:nvSpPr>
        <p:spPr>
          <a:xfrm>
            <a:off x="5081801" y="4385310"/>
            <a:ext cx="5494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B870AE9-B5F5-485F-AA71-47847B0A6F3B}"/>
              </a:ext>
            </a:extLst>
          </p:cNvPr>
          <p:cNvSpPr txBox="1"/>
          <p:nvPr/>
        </p:nvSpPr>
        <p:spPr>
          <a:xfrm>
            <a:off x="5094200" y="4649750"/>
            <a:ext cx="5494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D9DFCDA-92FD-462B-9532-E637BED29C3D}"/>
              </a:ext>
            </a:extLst>
          </p:cNvPr>
          <p:cNvSpPr txBox="1"/>
          <p:nvPr/>
        </p:nvSpPr>
        <p:spPr>
          <a:xfrm>
            <a:off x="4623645" y="4892518"/>
            <a:ext cx="100212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1 2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EACFC96-D0C2-4518-8DC1-79F389872712}"/>
              </a:ext>
            </a:extLst>
          </p:cNvPr>
          <p:cNvSpPr txBox="1"/>
          <p:nvPr/>
        </p:nvSpPr>
        <p:spPr>
          <a:xfrm>
            <a:off x="5059169" y="4888993"/>
            <a:ext cx="100212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4CE5F0D-C2F8-4077-82D1-347690D6F0D5}"/>
              </a:ext>
            </a:extLst>
          </p:cNvPr>
          <p:cNvSpPr txBox="1"/>
          <p:nvPr/>
        </p:nvSpPr>
        <p:spPr>
          <a:xfrm>
            <a:off x="5077120" y="5166483"/>
            <a:ext cx="100212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4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FEE865A-C4B9-49A1-85F4-DAEEB6BC391D}"/>
              </a:ext>
            </a:extLst>
          </p:cNvPr>
          <p:cNvSpPr txBox="1"/>
          <p:nvPr/>
        </p:nvSpPr>
        <p:spPr>
          <a:xfrm>
            <a:off x="2590255" y="2227516"/>
            <a:ext cx="230736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34C78FF-6A91-41D5-A2BF-91673AC77A37}"/>
              </a:ext>
            </a:extLst>
          </p:cNvPr>
          <p:cNvSpPr txBox="1"/>
          <p:nvPr/>
        </p:nvSpPr>
        <p:spPr>
          <a:xfrm>
            <a:off x="5508193" y="1218995"/>
            <a:ext cx="230736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535F1E6-34DC-4650-8D32-7F1F4E001D83}"/>
              </a:ext>
            </a:extLst>
          </p:cNvPr>
          <p:cNvSpPr txBox="1"/>
          <p:nvPr/>
        </p:nvSpPr>
        <p:spPr>
          <a:xfrm>
            <a:off x="5227320" y="1652817"/>
            <a:ext cx="230736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0A454E7-8682-46B8-8BFD-3F1294D54C5F}"/>
              </a:ext>
            </a:extLst>
          </p:cNvPr>
          <p:cNvSpPr txBox="1"/>
          <p:nvPr/>
        </p:nvSpPr>
        <p:spPr>
          <a:xfrm>
            <a:off x="5225476" y="2206918"/>
            <a:ext cx="230736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E4C9C28-9AF2-4E68-9A07-F9B3DBEB16CB}"/>
              </a:ext>
            </a:extLst>
          </p:cNvPr>
          <p:cNvSpPr txBox="1"/>
          <p:nvPr/>
        </p:nvSpPr>
        <p:spPr>
          <a:xfrm>
            <a:off x="5075609" y="3056966"/>
            <a:ext cx="100212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8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40FF7FB-CC82-4A50-AB82-1515A74614F2}"/>
              </a:ext>
            </a:extLst>
          </p:cNvPr>
          <p:cNvSpPr txBox="1"/>
          <p:nvPr/>
        </p:nvSpPr>
        <p:spPr>
          <a:xfrm>
            <a:off x="4623645" y="2762569"/>
            <a:ext cx="100212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11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E4CA546-43CE-433D-96B6-DDE2505A59A9}"/>
              </a:ext>
            </a:extLst>
          </p:cNvPr>
          <p:cNvSpPr txBox="1"/>
          <p:nvPr/>
        </p:nvSpPr>
        <p:spPr>
          <a:xfrm>
            <a:off x="9957355" y="6105033"/>
            <a:ext cx="291545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HALL 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536FC89-2A75-431D-B3AF-9EEAED8794EC}"/>
              </a:ext>
            </a:extLst>
          </p:cNvPr>
          <p:cNvSpPr txBox="1"/>
          <p:nvPr/>
        </p:nvSpPr>
        <p:spPr>
          <a:xfrm>
            <a:off x="9975452" y="6201027"/>
            <a:ext cx="255350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MOLLER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4AE6EC8-1FA7-4140-A49A-242C35EE9B11}"/>
              </a:ext>
            </a:extLst>
          </p:cNvPr>
          <p:cNvCxnSpPr/>
          <p:nvPr/>
        </p:nvCxnSpPr>
        <p:spPr>
          <a:xfrm flipV="1">
            <a:off x="9664065" y="6478905"/>
            <a:ext cx="862965" cy="533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B7590FE-E977-41CE-95D7-012EDAC51140}"/>
              </a:ext>
            </a:extLst>
          </p:cNvPr>
          <p:cNvCxnSpPr/>
          <p:nvPr/>
        </p:nvCxnSpPr>
        <p:spPr>
          <a:xfrm flipV="1">
            <a:off x="8686800" y="6239499"/>
            <a:ext cx="264160" cy="384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F040608-7EC6-4787-AC4A-5A72500C4194}"/>
              </a:ext>
            </a:extLst>
          </p:cNvPr>
          <p:cNvCxnSpPr/>
          <p:nvPr/>
        </p:nvCxnSpPr>
        <p:spPr>
          <a:xfrm flipV="1">
            <a:off x="9138920" y="6239499"/>
            <a:ext cx="175815" cy="384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80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Pablo Campero Rojas</dc:creator>
  <cp:lastModifiedBy>Pablo Campero Rojas</cp:lastModifiedBy>
  <cp:revision>2</cp:revision>
  <dcterms:created xsi:type="dcterms:W3CDTF">2025-02-21T20:08:36Z</dcterms:created>
  <dcterms:modified xsi:type="dcterms:W3CDTF">2025-02-21T20:10:20Z</dcterms:modified>
</cp:coreProperties>
</file>