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0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8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6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1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9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5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4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DC954-DEB6-4979-A3A7-96E152575E2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19598-3B56-471C-A533-AAAA6A4B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7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CCR and Current Lead stack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9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3661" y="112295"/>
            <a:ext cx="7399831" cy="64970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0380" y="1203158"/>
            <a:ext cx="130743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Current Lead Stack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87517" y="368968"/>
            <a:ext cx="6577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CCR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90273" y="2069431"/>
            <a:ext cx="119513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Heat Exchanger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6211" y="4419600"/>
            <a:ext cx="116305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CLEO-II Cryostat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8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 smtClean="0"/>
              <a:t>Section cut through CCR and Current </a:t>
            </a:r>
            <a:r>
              <a:rPr lang="en-US" dirty="0"/>
              <a:t>L</a:t>
            </a:r>
            <a:r>
              <a:rPr lang="en-US" dirty="0" smtClean="0"/>
              <a:t>ead Pot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1222" y="1825625"/>
            <a:ext cx="560955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5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2053" y="100431"/>
            <a:ext cx="10515600" cy="6455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CLEO-II CCR Cut Through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5094" y="712662"/>
            <a:ext cx="4764505" cy="59556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63453" y="3240505"/>
            <a:ext cx="208547" cy="1724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49453" y="3240504"/>
            <a:ext cx="208547" cy="1724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44161" y="5288197"/>
            <a:ext cx="240631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LN2 Tank Annulus surrounds He Tank</a:t>
            </a:r>
          </a:p>
          <a:p>
            <a:r>
              <a:rPr lang="en-US" dirty="0" smtClean="0"/>
              <a:t>Has liquid level probe also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858000" y="4565379"/>
            <a:ext cx="1594682" cy="1349602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501817" y="4478619"/>
            <a:ext cx="3493168" cy="1921960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444161" y="3418193"/>
            <a:ext cx="181276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With Liquid level probe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039853" y="3767806"/>
            <a:ext cx="2404308" cy="354190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13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4375"/>
          </a:xfrm>
        </p:spPr>
        <p:txBody>
          <a:bodyPr/>
          <a:lstStyle/>
          <a:p>
            <a:pPr algn="ctr"/>
            <a:r>
              <a:rPr lang="en-US" dirty="0" smtClean="0"/>
              <a:t>Current Lead stack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8380" y="714376"/>
            <a:ext cx="8422870" cy="61282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90245" y="4237343"/>
            <a:ext cx="181276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Current Lead Cooling and Reservoir Pot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76735" y="1204033"/>
            <a:ext cx="297631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JT Valve #7</a:t>
            </a:r>
          </a:p>
          <a:p>
            <a:r>
              <a:rPr lang="en-US" dirty="0" smtClean="0"/>
              <a:t>For Controlling He to Current Lead Cooling/Reservoir Pot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9096377" y="4572002"/>
            <a:ext cx="1093868" cy="127006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04520" y="5495332"/>
            <a:ext cx="181276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 Liquid level probe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1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69851"/>
            <a:ext cx="12058650" cy="768350"/>
          </a:xfrm>
        </p:spPr>
        <p:txBody>
          <a:bodyPr/>
          <a:lstStyle/>
          <a:p>
            <a:pPr algn="ctr"/>
            <a:r>
              <a:rPr lang="en-US" dirty="0" smtClean="0"/>
              <a:t>HMI Cryo screen suggestions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838201"/>
            <a:ext cx="7767698" cy="5916203"/>
          </a:xfrm>
        </p:spPr>
      </p:pic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305390"/>
              </p:ext>
            </p:extLst>
          </p:nvPr>
        </p:nvGraphicFramePr>
        <p:xfrm>
          <a:off x="8522524" y="1162640"/>
          <a:ext cx="1523999" cy="420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999">
                  <a:extLst>
                    <a:ext uri="{9D8B030D-6E8A-4147-A177-3AD203B41FA5}">
                      <a16:colId xmlns:a16="http://schemas.microsoft.com/office/drawing/2014/main" val="3174906317"/>
                    </a:ext>
                  </a:extLst>
                </a:gridCol>
              </a:tblGrid>
              <a:tr h="50276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err="1">
                          <a:effectLst/>
                        </a:rPr>
                        <a:t>JT1</a:t>
                      </a:r>
                      <a:r>
                        <a:rPr lang="en-US" sz="1000" u="none" strike="noStrike" dirty="0">
                          <a:effectLst/>
                        </a:rPr>
                        <a:t> LN2 </a:t>
                      </a:r>
                      <a:r>
                        <a:rPr lang="en-US" sz="1000" u="none" strike="noStrike" dirty="0" err="1">
                          <a:effectLst/>
                        </a:rPr>
                        <a:t>Cooldown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27185260"/>
                  </a:ext>
                </a:extLst>
              </a:tr>
              <a:tr h="52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err="1">
                          <a:effectLst/>
                        </a:rPr>
                        <a:t>JT2</a:t>
                      </a:r>
                      <a:r>
                        <a:rPr lang="en-US" sz="1000" u="none" strike="noStrike" dirty="0">
                          <a:effectLst/>
                        </a:rPr>
                        <a:t> LN2 Top Fill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499138"/>
                  </a:ext>
                </a:extLst>
              </a:tr>
              <a:tr h="52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JT3 He Cooldown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2374529"/>
                  </a:ext>
                </a:extLst>
              </a:tr>
              <a:tr h="52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err="1">
                          <a:effectLst/>
                        </a:rPr>
                        <a:t>JT4</a:t>
                      </a:r>
                      <a:r>
                        <a:rPr lang="en-US" sz="1000" u="none" strike="noStrike" dirty="0">
                          <a:effectLst/>
                        </a:rPr>
                        <a:t> He Bottom Fill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6532316"/>
                  </a:ext>
                </a:extLst>
              </a:tr>
              <a:tr h="52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err="1">
                          <a:effectLst/>
                        </a:rPr>
                        <a:t>JT5</a:t>
                      </a:r>
                      <a:r>
                        <a:rPr lang="en-US" sz="1000" u="none" strike="noStrike" dirty="0">
                          <a:effectLst/>
                        </a:rPr>
                        <a:t> He Top Fill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7937596"/>
                  </a:ext>
                </a:extLst>
              </a:tr>
              <a:tr h="52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JT6 He Cold Return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1623433"/>
                  </a:ext>
                </a:extLst>
              </a:tr>
              <a:tr h="52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Warm return Valve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8974282"/>
                  </a:ext>
                </a:extLst>
              </a:tr>
              <a:tr h="52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err="1">
                          <a:effectLst/>
                        </a:rPr>
                        <a:t>JT7</a:t>
                      </a:r>
                      <a:r>
                        <a:rPr lang="en-US" sz="1000" u="none" strike="noStrike" dirty="0">
                          <a:effectLst/>
                        </a:rPr>
                        <a:t> He CL Pot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038678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829300" y="5514975"/>
            <a:ext cx="2071748" cy="1905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3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5778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SHMS </a:t>
            </a:r>
            <a:r>
              <a:rPr lang="en-US" dirty="0" err="1" smtClean="0"/>
              <a:t>Q1</a:t>
            </a:r>
            <a:r>
              <a:rPr lang="en-US" dirty="0" smtClean="0"/>
              <a:t> HMI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06" y="1311275"/>
            <a:ext cx="6774337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10500" y="1552575"/>
            <a:ext cx="193357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CLEO’s Current leads will be on another can.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0587" y="365126"/>
            <a:ext cx="193357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Epic variables from Cryo Plant.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6030912"/>
            <a:ext cx="193357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Magnet’s Average temperature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857375" y="5381625"/>
            <a:ext cx="590550" cy="649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4371975" y="5314950"/>
            <a:ext cx="1076325" cy="1039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00200" y="995363"/>
            <a:ext cx="1323975" cy="947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10500" y="3561754"/>
            <a:ext cx="193357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300K</a:t>
            </a:r>
            <a:r>
              <a:rPr lang="en-US" dirty="0" smtClean="0"/>
              <a:t> to </a:t>
            </a:r>
            <a:r>
              <a:rPr lang="en-US" dirty="0" err="1" smtClean="0"/>
              <a:t>80K</a:t>
            </a:r>
            <a:r>
              <a:rPr lang="en-US" dirty="0" smtClean="0"/>
              <a:t> Heat exchanger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43199" y="589975"/>
            <a:ext cx="3676651" cy="1353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25181" y="597695"/>
            <a:ext cx="1573490" cy="1345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1"/>
          </p:cNvCxnSpPr>
          <p:nvPr/>
        </p:nvCxnSpPr>
        <p:spPr>
          <a:xfrm flipH="1" flipV="1">
            <a:off x="3248025" y="3085504"/>
            <a:ext cx="4562475" cy="799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0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129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Cleo</vt:lpstr>
      <vt:lpstr>PowerPoint Presentation</vt:lpstr>
      <vt:lpstr>Section cut through CCR and Current Lead Pot</vt:lpstr>
      <vt:lpstr>CLEO-II CCR Cut Through</vt:lpstr>
      <vt:lpstr>Current Lead stack</vt:lpstr>
      <vt:lpstr>HMI Cryo screen suggestions</vt:lpstr>
      <vt:lpstr>SHMS Q1 HMI example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Cleo</dc:title>
  <dc:creator>Steven Lassiter</dc:creator>
  <cp:lastModifiedBy>Steven Lassiter</cp:lastModifiedBy>
  <cp:revision>12</cp:revision>
  <dcterms:created xsi:type="dcterms:W3CDTF">2020-04-27T15:16:30Z</dcterms:created>
  <dcterms:modified xsi:type="dcterms:W3CDTF">2020-04-27T18:22:16Z</dcterms:modified>
</cp:coreProperties>
</file>