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14" y="7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DC954-DEB6-4979-A3A7-96E152575E29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19598-3B56-471C-A533-AAAA6A4B3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801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DC954-DEB6-4979-A3A7-96E152575E29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19598-3B56-471C-A533-AAAA6A4B3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785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DC954-DEB6-4979-A3A7-96E152575E29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19598-3B56-471C-A533-AAAA6A4B3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560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DC954-DEB6-4979-A3A7-96E152575E29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19598-3B56-471C-A533-AAAA6A4B3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515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DC954-DEB6-4979-A3A7-96E152575E29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19598-3B56-471C-A533-AAAA6A4B3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692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DC954-DEB6-4979-A3A7-96E152575E29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19598-3B56-471C-A533-AAAA6A4B3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12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DC954-DEB6-4979-A3A7-96E152575E29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19598-3B56-471C-A533-AAAA6A4B3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798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DC954-DEB6-4979-A3A7-96E152575E29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19598-3B56-471C-A533-AAAA6A4B3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65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DC954-DEB6-4979-A3A7-96E152575E29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19598-3B56-471C-A533-AAAA6A4B3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148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DC954-DEB6-4979-A3A7-96E152575E29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19598-3B56-471C-A533-AAAA6A4B3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39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DC954-DEB6-4979-A3A7-96E152575E29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19598-3B56-471C-A533-AAAA6A4B3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960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ADC954-DEB6-4979-A3A7-96E152575E29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819598-3B56-471C-A533-AAAA6A4B3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977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Cleo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CCR and Current Lead stack figures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25932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33661" y="112295"/>
            <a:ext cx="7399831" cy="649705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240380" y="1203158"/>
            <a:ext cx="1307430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Current Lead Stack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387517" y="368968"/>
            <a:ext cx="65772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CCR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390273" y="2069431"/>
            <a:ext cx="1195137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Heat Exchanger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176211" y="4419600"/>
            <a:ext cx="1163052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CLEO-II Cryostat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6485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1325563"/>
          </a:xfrm>
        </p:spPr>
        <p:txBody>
          <a:bodyPr/>
          <a:lstStyle/>
          <a:p>
            <a:pPr algn="ctr"/>
            <a:r>
              <a:rPr lang="en-US" dirty="0" smtClean="0"/>
              <a:t>Section cut through CCR and Current </a:t>
            </a:r>
            <a:r>
              <a:rPr lang="en-US" dirty="0"/>
              <a:t>L</a:t>
            </a:r>
            <a:r>
              <a:rPr lang="en-US" dirty="0" smtClean="0"/>
              <a:t>ead Pot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91222" y="1825625"/>
            <a:ext cx="5609556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88539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82053" y="100431"/>
            <a:ext cx="10515600" cy="645527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CLEO-II CCR Cut Through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65094" y="712662"/>
            <a:ext cx="4764505" cy="5955632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4363453" y="3240505"/>
            <a:ext cx="208547" cy="17245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649453" y="3240504"/>
            <a:ext cx="208547" cy="17245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8444161" y="5288197"/>
            <a:ext cx="2406315" cy="120032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LN2 Tank Annulus surrounds He Tank</a:t>
            </a:r>
          </a:p>
          <a:p>
            <a:r>
              <a:rPr lang="en-US" dirty="0" smtClean="0"/>
              <a:t>Has liquid level probe also</a:t>
            </a:r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>
          <a:xfrm flipH="1" flipV="1">
            <a:off x="6858000" y="4565379"/>
            <a:ext cx="1594682" cy="1349602"/>
          </a:xfrm>
          <a:prstGeom prst="straightConnector1">
            <a:avLst/>
          </a:prstGeom>
          <a:ln w="508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 flipV="1">
            <a:off x="4501817" y="4478619"/>
            <a:ext cx="3493168" cy="1921960"/>
          </a:xfrm>
          <a:prstGeom prst="straightConnector1">
            <a:avLst/>
          </a:prstGeom>
          <a:ln w="508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8444161" y="3418193"/>
            <a:ext cx="1812760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With Liquid level probe</a:t>
            </a:r>
            <a:endParaRPr lang="en-US" dirty="0"/>
          </a:p>
        </p:txBody>
      </p:sp>
      <p:cxnSp>
        <p:nvCxnSpPr>
          <p:cNvPr id="19" name="Straight Arrow Connector 18"/>
          <p:cNvCxnSpPr/>
          <p:nvPr/>
        </p:nvCxnSpPr>
        <p:spPr>
          <a:xfrm flipH="1">
            <a:off x="6039853" y="3767806"/>
            <a:ext cx="2404308" cy="354190"/>
          </a:xfrm>
          <a:prstGeom prst="straightConnector1">
            <a:avLst/>
          </a:prstGeom>
          <a:ln w="508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71352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714375"/>
          </a:xfrm>
        </p:spPr>
        <p:txBody>
          <a:bodyPr/>
          <a:lstStyle/>
          <a:p>
            <a:pPr algn="ctr"/>
            <a:r>
              <a:rPr lang="en-US" dirty="0" smtClean="0"/>
              <a:t>Current Lead stack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78380" y="714376"/>
            <a:ext cx="8422870" cy="612829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190245" y="4237343"/>
            <a:ext cx="1812760" cy="92333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Current Lead Cooling and Reservoir Pot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376735" y="1204033"/>
            <a:ext cx="2976315" cy="92333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JT Valve #7</a:t>
            </a:r>
          </a:p>
          <a:p>
            <a:r>
              <a:rPr lang="en-US" dirty="0" smtClean="0"/>
              <a:t>For Controlling He to Current Lead Cooling/Reservoir Pot</a:t>
            </a:r>
            <a:endParaRPr lang="en-US" dirty="0"/>
          </a:p>
        </p:txBody>
      </p:sp>
      <p:cxnSp>
        <p:nvCxnSpPr>
          <p:cNvPr id="7" name="Straight Arrow Connector 6"/>
          <p:cNvCxnSpPr>
            <a:stCxn id="5" idx="1"/>
          </p:cNvCxnSpPr>
          <p:nvPr/>
        </p:nvCxnSpPr>
        <p:spPr>
          <a:xfrm flipH="1" flipV="1">
            <a:off x="9096377" y="4572002"/>
            <a:ext cx="1093868" cy="127006"/>
          </a:xfrm>
          <a:prstGeom prst="straightConnector1">
            <a:avLst/>
          </a:prstGeom>
          <a:ln w="508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0104520" y="5495332"/>
            <a:ext cx="1812760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No Liquid level probe here.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22156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350" y="69851"/>
            <a:ext cx="12058650" cy="768350"/>
          </a:xfrm>
        </p:spPr>
        <p:txBody>
          <a:bodyPr/>
          <a:lstStyle/>
          <a:p>
            <a:pPr algn="ctr"/>
            <a:r>
              <a:rPr lang="en-US" dirty="0" smtClean="0"/>
              <a:t>HMI Cryo screen suggestions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50" y="838201"/>
            <a:ext cx="7767698" cy="5916203"/>
          </a:xfrm>
        </p:spPr>
      </p:pic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27305390"/>
              </p:ext>
            </p:extLst>
          </p:nvPr>
        </p:nvGraphicFramePr>
        <p:xfrm>
          <a:off x="8522524" y="1162640"/>
          <a:ext cx="1523999" cy="42005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23999">
                  <a:extLst>
                    <a:ext uri="{9D8B030D-6E8A-4147-A177-3AD203B41FA5}">
                      <a16:colId xmlns:a16="http://schemas.microsoft.com/office/drawing/2014/main" val="3174906317"/>
                    </a:ext>
                  </a:extLst>
                </a:gridCol>
              </a:tblGrid>
              <a:tr h="50276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 err="1">
                          <a:effectLst/>
                        </a:rPr>
                        <a:t>JT1</a:t>
                      </a:r>
                      <a:r>
                        <a:rPr lang="en-US" sz="1000" u="none" strike="noStrike" dirty="0">
                          <a:effectLst/>
                        </a:rPr>
                        <a:t> LN2 </a:t>
                      </a:r>
                      <a:r>
                        <a:rPr lang="en-US" sz="1000" u="none" strike="noStrike" dirty="0" err="1">
                          <a:effectLst/>
                        </a:rPr>
                        <a:t>Cooldown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627185260"/>
                  </a:ext>
                </a:extLst>
              </a:tr>
              <a:tr h="528251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 err="1">
                          <a:effectLst/>
                        </a:rPr>
                        <a:t>JT2</a:t>
                      </a:r>
                      <a:r>
                        <a:rPr lang="en-US" sz="1000" u="none" strike="noStrike" dirty="0">
                          <a:effectLst/>
                        </a:rPr>
                        <a:t> LN2 Top Fill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72499138"/>
                  </a:ext>
                </a:extLst>
              </a:tr>
              <a:tr h="528251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JT3 He Cooldown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932374529"/>
                  </a:ext>
                </a:extLst>
              </a:tr>
              <a:tr h="528251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 err="1">
                          <a:effectLst/>
                        </a:rPr>
                        <a:t>JT4</a:t>
                      </a:r>
                      <a:r>
                        <a:rPr lang="en-US" sz="1000" u="none" strike="noStrike" dirty="0">
                          <a:effectLst/>
                        </a:rPr>
                        <a:t> He Bottom Fill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406532316"/>
                  </a:ext>
                </a:extLst>
              </a:tr>
              <a:tr h="528251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 err="1">
                          <a:effectLst/>
                        </a:rPr>
                        <a:t>JT5</a:t>
                      </a:r>
                      <a:r>
                        <a:rPr lang="en-US" sz="1000" u="none" strike="noStrike" dirty="0">
                          <a:effectLst/>
                        </a:rPr>
                        <a:t> He Top Fill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397937596"/>
                  </a:ext>
                </a:extLst>
              </a:tr>
              <a:tr h="528251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JT6 He Cold Return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051623433"/>
                  </a:ext>
                </a:extLst>
              </a:tr>
              <a:tr h="528251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Warm return Valve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738974282"/>
                  </a:ext>
                </a:extLst>
              </a:tr>
              <a:tr h="528251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 err="1">
                          <a:effectLst/>
                        </a:rPr>
                        <a:t>JT7</a:t>
                      </a:r>
                      <a:r>
                        <a:rPr lang="en-US" sz="1000" u="none" strike="noStrike" dirty="0">
                          <a:effectLst/>
                        </a:rPr>
                        <a:t> He CL Pot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420386782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5829300" y="5514975"/>
            <a:ext cx="2071748" cy="1905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5394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65126"/>
            <a:ext cx="12192000" cy="57785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SHMS </a:t>
            </a:r>
            <a:r>
              <a:rPr lang="en-US" dirty="0" err="1" smtClean="0"/>
              <a:t>Q1</a:t>
            </a:r>
            <a:r>
              <a:rPr lang="en-US" dirty="0" smtClean="0"/>
              <a:t> HMI example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5206" y="1311275"/>
            <a:ext cx="6774337" cy="435133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810500" y="1552575"/>
            <a:ext cx="1933575" cy="92333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mtClean="0"/>
              <a:t>CLEO’s Current leads will be on another can.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90587" y="365126"/>
            <a:ext cx="1933575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Epic variables from Cryo Plant.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438400" y="6030912"/>
            <a:ext cx="1933575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Magnet’s Average temperature 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 flipH="1" flipV="1">
            <a:off x="1857375" y="5381625"/>
            <a:ext cx="590550" cy="6492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8" idx="3"/>
          </p:cNvCxnSpPr>
          <p:nvPr/>
        </p:nvCxnSpPr>
        <p:spPr>
          <a:xfrm flipV="1">
            <a:off x="4371975" y="5314950"/>
            <a:ext cx="1076325" cy="10391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1600200" y="995363"/>
            <a:ext cx="1323975" cy="9477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810500" y="3561754"/>
            <a:ext cx="1933575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300K</a:t>
            </a:r>
            <a:r>
              <a:rPr lang="en-US" dirty="0" smtClean="0"/>
              <a:t> to </a:t>
            </a:r>
            <a:r>
              <a:rPr lang="en-US" dirty="0" err="1" smtClean="0"/>
              <a:t>80K</a:t>
            </a:r>
            <a:r>
              <a:rPr lang="en-US" dirty="0" smtClean="0"/>
              <a:t> Heat exchanger</a:t>
            </a:r>
            <a:endParaRPr lang="en-US" dirty="0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2743199" y="589975"/>
            <a:ext cx="3676651" cy="13531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2725181" y="597695"/>
            <a:ext cx="1573490" cy="13454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16" idx="1"/>
          </p:cNvCxnSpPr>
          <p:nvPr/>
        </p:nvCxnSpPr>
        <p:spPr>
          <a:xfrm flipH="1" flipV="1">
            <a:off x="3248025" y="3085504"/>
            <a:ext cx="4562475" cy="7994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71017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129</Words>
  <Application>Microsoft Office PowerPoint</Application>
  <PresentationFormat>Widescreen</PresentationFormat>
  <Paragraphs>30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Cleo</vt:lpstr>
      <vt:lpstr>PowerPoint Presentation</vt:lpstr>
      <vt:lpstr>Section cut through CCR and Current Lead Pot</vt:lpstr>
      <vt:lpstr>CLEO-II CCR Cut Through</vt:lpstr>
      <vt:lpstr>Current Lead stack</vt:lpstr>
      <vt:lpstr>HMI Cryo screen suggestions</vt:lpstr>
      <vt:lpstr>SHMS Q1 HMI example</vt:lpstr>
    </vt:vector>
  </TitlesOfParts>
  <Company>JLAB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Cleo</dc:title>
  <dc:creator>Steven Lassiter</dc:creator>
  <cp:lastModifiedBy>Steven Lassiter</cp:lastModifiedBy>
  <cp:revision>12</cp:revision>
  <dcterms:created xsi:type="dcterms:W3CDTF">2020-04-27T15:16:30Z</dcterms:created>
  <dcterms:modified xsi:type="dcterms:W3CDTF">2020-04-27T18:22:16Z</dcterms:modified>
</cp:coreProperties>
</file>