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11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7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6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3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1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1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A018-7A9F-49D1-B281-435C142DECE0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32AB9-99CA-4F14-8790-39CFEF319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2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36" y="1668379"/>
            <a:ext cx="10515600" cy="3206667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CLEO_II</a:t>
            </a:r>
            <a:r>
              <a:rPr lang="en-US" dirty="0" smtClean="0"/>
              <a:t> Drawing Updates</a:t>
            </a:r>
            <a:br>
              <a:rPr lang="en-US" dirty="0" smtClean="0"/>
            </a:br>
            <a:r>
              <a:rPr lang="en-US" dirty="0" smtClean="0"/>
              <a:t>4/24/2023</a:t>
            </a:r>
            <a:br>
              <a:rPr lang="en-US" dirty="0" smtClean="0"/>
            </a:br>
            <a:r>
              <a:rPr lang="en-US" sz="2200" dirty="0" smtClean="0"/>
              <a:t>A few more to follow on 4 wire temperature sensors being converted to three wires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1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154" y="233909"/>
            <a:ext cx="8504196" cy="662409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458451" y="565949"/>
            <a:ext cx="513348" cy="208548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229100" y="507889"/>
            <a:ext cx="2847474" cy="1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90825" y="300891"/>
            <a:ext cx="13335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MAG-</a:t>
            </a:r>
            <a:r>
              <a:rPr lang="en-US" dirty="0" err="1" smtClean="0"/>
              <a:t>TS</a:t>
            </a:r>
            <a:r>
              <a:rPr lang="en-US" dirty="0" smtClean="0"/>
              <a:t>-01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41" idx="2"/>
            <a:endCxn id="38" idx="3"/>
          </p:cNvCxnSpPr>
          <p:nvPr/>
        </p:nvCxnSpPr>
        <p:spPr>
          <a:xfrm flipH="1" flipV="1">
            <a:off x="4505325" y="1480715"/>
            <a:ext cx="1867401" cy="241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71825" y="1296049"/>
            <a:ext cx="13335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MAG-</a:t>
            </a:r>
            <a:r>
              <a:rPr lang="en-US" dirty="0" err="1" smtClean="0"/>
              <a:t>TS</a:t>
            </a:r>
            <a:r>
              <a:rPr lang="en-US" dirty="0" smtClean="0"/>
              <a:t>-02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372726" y="1617923"/>
            <a:ext cx="513348" cy="208548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0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04" y="0"/>
            <a:ext cx="9841833" cy="674447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307305" y="513347"/>
            <a:ext cx="513348" cy="208548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6"/>
          </p:cNvCxnSpPr>
          <p:nvPr/>
        </p:nvCxnSpPr>
        <p:spPr>
          <a:xfrm>
            <a:off x="4820653" y="617621"/>
            <a:ext cx="2550696" cy="269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71349" y="702845"/>
            <a:ext cx="13335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PLC_TS_11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659730" y="5657850"/>
            <a:ext cx="302795" cy="236119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7"/>
          </p:cNvCxnSpPr>
          <p:nvPr/>
        </p:nvCxnSpPr>
        <p:spPr>
          <a:xfrm flipV="1">
            <a:off x="4918182" y="5312807"/>
            <a:ext cx="2680764" cy="379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98946" y="5128141"/>
            <a:ext cx="9259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RD/</a:t>
            </a:r>
            <a:r>
              <a:rPr lang="en-US" dirty="0" err="1" smtClean="0"/>
              <a:t>GN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22970" y="2066925"/>
            <a:ext cx="906380" cy="657225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6" idx="6"/>
            <a:endCxn id="18" idx="1"/>
          </p:cNvCxnSpPr>
          <p:nvPr/>
        </p:nvCxnSpPr>
        <p:spPr>
          <a:xfrm>
            <a:off x="6229350" y="2395538"/>
            <a:ext cx="742449" cy="425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1799" y="2220396"/>
            <a:ext cx="359142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Swap tag names</a:t>
            </a:r>
          </a:p>
          <a:p>
            <a:r>
              <a:rPr lang="en-US" dirty="0" err="1" smtClean="0"/>
              <a:t>PT_HX_GHe_Mix</a:t>
            </a:r>
            <a:r>
              <a:rPr lang="en-US" dirty="0" smtClean="0"/>
              <a:t> is Channel 4</a:t>
            </a:r>
            <a:br>
              <a:rPr lang="en-US" dirty="0" smtClean="0"/>
            </a:br>
            <a:r>
              <a:rPr lang="en-US" dirty="0" err="1" smtClean="0"/>
              <a:t>PT_HX_GN2_Exhaust</a:t>
            </a:r>
            <a:r>
              <a:rPr lang="en-US" dirty="0" smtClean="0"/>
              <a:t> is Channel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8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"/>
            <a:ext cx="10072688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412704" y="2381250"/>
            <a:ext cx="659983" cy="704850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6"/>
            <a:endCxn id="9" idx="1"/>
          </p:cNvCxnSpPr>
          <p:nvPr/>
        </p:nvCxnSpPr>
        <p:spPr>
          <a:xfrm>
            <a:off x="10072687" y="2733675"/>
            <a:ext cx="5085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581274" y="2410509"/>
            <a:ext cx="13335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Swap tag name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04825" y="438150"/>
            <a:ext cx="781050" cy="2390775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99249" y="3056840"/>
            <a:ext cx="178217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Swap just the tag name, not the </a:t>
            </a:r>
            <a:r>
              <a:rPr lang="en-US" dirty="0" err="1" smtClean="0"/>
              <a:t>PT102</a:t>
            </a:r>
            <a:r>
              <a:rPr lang="en-US" dirty="0" smtClean="0"/>
              <a:t>-#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>
            <a:off x="1285875" y="1647825"/>
            <a:ext cx="1604462" cy="1409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76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804" y="89892"/>
            <a:ext cx="10024649" cy="666166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4673265" y="342399"/>
            <a:ext cx="906380" cy="1205664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6" idx="5"/>
            <a:endCxn id="18" idx="1"/>
          </p:cNvCxnSpPr>
          <p:nvPr/>
        </p:nvCxnSpPr>
        <p:spPr>
          <a:xfrm>
            <a:off x="5446909" y="1371498"/>
            <a:ext cx="1091420" cy="1706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38329" y="1370164"/>
            <a:ext cx="3864977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Terminal Strip was bypassed as the signals were crossed.</a:t>
            </a:r>
          </a:p>
          <a:p>
            <a:endParaRPr lang="en-US" dirty="0"/>
          </a:p>
          <a:p>
            <a:r>
              <a:rPr lang="en-US" dirty="0" smtClean="0"/>
              <a:t>Cable 220-01 was wired directly to </a:t>
            </a:r>
            <a:r>
              <a:rPr lang="en-US" dirty="0" err="1" smtClean="0"/>
              <a:t>Dataforth</a:t>
            </a:r>
            <a:r>
              <a:rPr lang="en-US" dirty="0" smtClean="0"/>
              <a:t> panel #8 TB-1</a:t>
            </a:r>
          </a:p>
          <a:p>
            <a:endParaRPr lang="en-US" dirty="0"/>
          </a:p>
          <a:p>
            <a:r>
              <a:rPr lang="en-US" dirty="0" smtClean="0"/>
              <a:t>Cable 220-02 was wired directly to </a:t>
            </a:r>
            <a:r>
              <a:rPr lang="en-US" dirty="0" err="1" smtClean="0"/>
              <a:t>Dataforth</a:t>
            </a:r>
            <a:r>
              <a:rPr lang="en-US" dirty="0" smtClean="0"/>
              <a:t> panel #8 TB-2</a:t>
            </a:r>
          </a:p>
          <a:p>
            <a:endParaRPr lang="en-US" dirty="0"/>
          </a:p>
          <a:p>
            <a:r>
              <a:rPr lang="en-US" dirty="0" smtClean="0"/>
              <a:t>This temporary mod needs to be backed out and the source of the </a:t>
            </a:r>
            <a:r>
              <a:rPr lang="en-US" dirty="0" err="1" smtClean="0"/>
              <a:t>mis</a:t>
            </a:r>
            <a:r>
              <a:rPr lang="en-US" dirty="0" smtClean="0"/>
              <a:t>-wiring corrected.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9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97" y="14717"/>
            <a:ext cx="9951245" cy="669101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706853" y="473242"/>
            <a:ext cx="208548" cy="229603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9" idx="1"/>
          </p:cNvCxnSpPr>
          <p:nvPr/>
        </p:nvCxnSpPr>
        <p:spPr>
          <a:xfrm>
            <a:off x="4915401" y="597602"/>
            <a:ext cx="2344280" cy="136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59681" y="410972"/>
            <a:ext cx="168592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RD should be 1</a:t>
            </a:r>
            <a:br>
              <a:rPr lang="en-US" dirty="0" smtClean="0"/>
            </a:br>
            <a:r>
              <a:rPr lang="en-US" dirty="0" smtClean="0"/>
              <a:t>BK should be 2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657222" y="1876134"/>
            <a:ext cx="208548" cy="229603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5" idx="6"/>
            <a:endCxn id="20" idx="1"/>
          </p:cNvCxnSpPr>
          <p:nvPr/>
        </p:nvCxnSpPr>
        <p:spPr>
          <a:xfrm>
            <a:off x="4865770" y="1990936"/>
            <a:ext cx="2546311" cy="114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12081" y="1782572"/>
            <a:ext cx="168592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WT</a:t>
            </a:r>
            <a:r>
              <a:rPr lang="en-US" dirty="0" smtClean="0"/>
              <a:t> should be 3</a:t>
            </a:r>
            <a:br>
              <a:rPr lang="en-US" dirty="0" smtClean="0"/>
            </a:br>
            <a:r>
              <a:rPr lang="en-US" dirty="0" err="1" smtClean="0"/>
              <a:t>GN</a:t>
            </a:r>
            <a:r>
              <a:rPr lang="en-US" dirty="0" smtClean="0"/>
              <a:t> should be 4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650581" y="3287839"/>
            <a:ext cx="208548" cy="229603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21" idx="6"/>
            <a:endCxn id="23" idx="1"/>
          </p:cNvCxnSpPr>
          <p:nvPr/>
        </p:nvCxnSpPr>
        <p:spPr>
          <a:xfrm>
            <a:off x="4859129" y="3402641"/>
            <a:ext cx="2641183" cy="108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00312" y="3188153"/>
            <a:ext cx="168592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BN</a:t>
            </a:r>
            <a:r>
              <a:rPr lang="en-US" dirty="0" smtClean="0"/>
              <a:t> should be 5</a:t>
            </a:r>
            <a:br>
              <a:rPr lang="en-US" dirty="0" smtClean="0"/>
            </a:br>
            <a:r>
              <a:rPr lang="en-US" dirty="0" smtClean="0"/>
              <a:t>BL should be 6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4650581" y="4699544"/>
            <a:ext cx="208548" cy="229603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24" idx="6"/>
            <a:endCxn id="26" idx="1"/>
          </p:cNvCxnSpPr>
          <p:nvPr/>
        </p:nvCxnSpPr>
        <p:spPr>
          <a:xfrm>
            <a:off x="4859129" y="4814346"/>
            <a:ext cx="2546311" cy="114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405440" y="4605982"/>
            <a:ext cx="168592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OR should be 7</a:t>
            </a:r>
            <a:br>
              <a:rPr lang="en-US" dirty="0" smtClean="0"/>
            </a:br>
            <a:r>
              <a:rPr lang="en-US" dirty="0" err="1" smtClean="0"/>
              <a:t>YL</a:t>
            </a:r>
            <a:r>
              <a:rPr lang="en-US" dirty="0" smtClean="0"/>
              <a:t> should be 8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616868" y="3544263"/>
            <a:ext cx="242261" cy="210361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8" idx="4"/>
            <a:endCxn id="34" idx="3"/>
          </p:cNvCxnSpPr>
          <p:nvPr/>
        </p:nvCxnSpPr>
        <p:spPr>
          <a:xfrm flipH="1">
            <a:off x="4016407" y="3754624"/>
            <a:ext cx="721592" cy="523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011529" y="3555041"/>
            <a:ext cx="2641183" cy="108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30483" y="3816696"/>
            <a:ext cx="168592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Two wires connected here </a:t>
            </a:r>
            <a:r>
              <a:rPr lang="en-US" dirty="0" err="1" smtClean="0"/>
              <a:t>WT</a:t>
            </a:r>
            <a:r>
              <a:rPr lang="en-US" dirty="0" smtClean="0"/>
              <a:t> / </a:t>
            </a:r>
            <a:r>
              <a:rPr lang="en-US" dirty="0" err="1" smtClean="0"/>
              <a:t>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8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969" y="80211"/>
            <a:ext cx="9932767" cy="6669703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4803106" y="537411"/>
            <a:ext cx="226094" cy="216569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5" idx="6"/>
            <a:endCxn id="20" idx="1"/>
          </p:cNvCxnSpPr>
          <p:nvPr/>
        </p:nvCxnSpPr>
        <p:spPr>
          <a:xfrm>
            <a:off x="5029200" y="645696"/>
            <a:ext cx="1885577" cy="214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14777" y="537411"/>
            <a:ext cx="182776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VT should be 9</a:t>
            </a:r>
            <a:br>
              <a:rPr lang="en-US" dirty="0" smtClean="0"/>
            </a:br>
            <a:r>
              <a:rPr lang="en-US" dirty="0" smtClean="0"/>
              <a:t>SL should be 10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852359" y="823190"/>
            <a:ext cx="153905" cy="128337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52359" y="340315"/>
            <a:ext cx="153905" cy="152400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endCxn id="32" idx="3"/>
          </p:cNvCxnSpPr>
          <p:nvPr/>
        </p:nvCxnSpPr>
        <p:spPr>
          <a:xfrm flipH="1">
            <a:off x="3919976" y="384298"/>
            <a:ext cx="1127138" cy="1066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1" idx="4"/>
          </p:cNvCxnSpPr>
          <p:nvPr/>
        </p:nvCxnSpPr>
        <p:spPr>
          <a:xfrm flipH="1">
            <a:off x="3320717" y="951527"/>
            <a:ext cx="1608595" cy="2827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30483" y="3816696"/>
            <a:ext cx="168592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Two wires connected here BK / BK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234052" y="988914"/>
            <a:ext cx="168592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Two wires connected here RD / </a:t>
            </a:r>
            <a:r>
              <a:rPr lang="en-US" dirty="0" err="1" smtClean="0"/>
              <a:t>GN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4852359" y="1966384"/>
            <a:ext cx="226094" cy="216569"/>
          </a:xfrm>
          <a:prstGeom prst="ellipse">
            <a:avLst/>
          </a:prstGeom>
          <a:solidFill>
            <a:srgbClr val="FF00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9" idx="6"/>
            <a:endCxn id="41" idx="1"/>
          </p:cNvCxnSpPr>
          <p:nvPr/>
        </p:nvCxnSpPr>
        <p:spPr>
          <a:xfrm>
            <a:off x="5078453" y="2074669"/>
            <a:ext cx="1885577" cy="214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964030" y="1966384"/>
            <a:ext cx="182776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PK</a:t>
            </a:r>
            <a:r>
              <a:rPr lang="en-US" dirty="0" smtClean="0"/>
              <a:t> should be 11</a:t>
            </a:r>
            <a:br>
              <a:rPr lang="en-US" dirty="0" smtClean="0"/>
            </a:br>
            <a:r>
              <a:rPr lang="en-US" dirty="0" smtClean="0"/>
              <a:t>TN should be 12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125014" y="4271156"/>
            <a:ext cx="4915779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FL2</a:t>
            </a:r>
            <a:r>
              <a:rPr lang="en-US" dirty="0" smtClean="0"/>
              <a:t>+ was not working -&gt;  For the test </a:t>
            </a:r>
            <a:r>
              <a:rPr lang="en-US" dirty="0" err="1" smtClean="0"/>
              <a:t>FL1</a:t>
            </a:r>
            <a:r>
              <a:rPr lang="en-US" dirty="0" smtClean="0"/>
              <a:t>+ was wired into </a:t>
            </a:r>
            <a:r>
              <a:rPr lang="en-US" dirty="0" err="1" smtClean="0"/>
              <a:t>FL2</a:t>
            </a:r>
            <a:r>
              <a:rPr lang="en-US" dirty="0" smtClean="0"/>
              <a:t>+ as shown above.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should be backed out and restore to read </a:t>
            </a:r>
            <a:r>
              <a:rPr lang="en-US" dirty="0" err="1" smtClean="0"/>
              <a:t>FL2</a:t>
            </a:r>
            <a:r>
              <a:rPr lang="en-US" dirty="0" smtClean="0"/>
              <a:t>+ when it is repaired.</a:t>
            </a:r>
            <a:r>
              <a:rPr lang="en-US" dirty="0"/>
              <a:t> </a:t>
            </a:r>
            <a:r>
              <a:rPr lang="en-US" dirty="0" smtClean="0"/>
              <a:t>The ground going to </a:t>
            </a:r>
            <a:r>
              <a:rPr lang="en-US" dirty="0" err="1" smtClean="0"/>
              <a:t>MAG_TS_09</a:t>
            </a:r>
            <a:r>
              <a:rPr lang="en-US" dirty="0" smtClean="0"/>
              <a:t> 11-1 and 11-2 will need to be removed for the </a:t>
            </a:r>
            <a:r>
              <a:rPr lang="en-US" dirty="0" err="1" smtClean="0"/>
              <a:t>L2</a:t>
            </a:r>
            <a:r>
              <a:rPr lang="en-US" dirty="0" smtClean="0"/>
              <a:t>+ signal wire. This may have been why </a:t>
            </a:r>
            <a:r>
              <a:rPr lang="en-US" dirty="0" err="1" smtClean="0"/>
              <a:t>FL2</a:t>
            </a:r>
            <a:r>
              <a:rPr lang="en-US" dirty="0" smtClean="0"/>
              <a:t>+ did not work.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9833810" y="4122821"/>
            <a:ext cx="2005264" cy="21015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Change the tag names: </a:t>
            </a:r>
            <a:r>
              <a:rPr lang="en-US" dirty="0" err="1" smtClean="0"/>
              <a:t>Current_loop_1</a:t>
            </a:r>
            <a:r>
              <a:rPr lang="en-US" dirty="0" smtClean="0"/>
              <a:t> to </a:t>
            </a:r>
            <a:r>
              <a:rPr lang="en-US" dirty="0" err="1" smtClean="0"/>
              <a:t>Flux_Loop_1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 err="1" smtClean="0"/>
              <a:t>Current_loop_2</a:t>
            </a:r>
            <a:r>
              <a:rPr lang="en-US" dirty="0" smtClean="0"/>
              <a:t> to </a:t>
            </a:r>
            <a:r>
              <a:rPr lang="en-US" dirty="0" err="1" smtClean="0"/>
              <a:t>Flux_Loop_2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3" idx="0"/>
          </p:cNvCxnSpPr>
          <p:nvPr/>
        </p:nvCxnSpPr>
        <p:spPr>
          <a:xfrm flipH="1" flipV="1">
            <a:off x="10627895" y="3018051"/>
            <a:ext cx="208547" cy="1104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3" idx="0"/>
          </p:cNvCxnSpPr>
          <p:nvPr/>
        </p:nvCxnSpPr>
        <p:spPr>
          <a:xfrm flipH="1" flipV="1">
            <a:off x="10627895" y="2486526"/>
            <a:ext cx="208547" cy="1636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31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CLEO_II Drawing Updates 4/24/2023 A few more to follow on 4 wire temperature sensors being converted to three wires.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Lassiter</dc:creator>
  <cp:lastModifiedBy>Steven Lassiter</cp:lastModifiedBy>
  <cp:revision>17</cp:revision>
  <dcterms:created xsi:type="dcterms:W3CDTF">2023-04-24T19:46:22Z</dcterms:created>
  <dcterms:modified xsi:type="dcterms:W3CDTF">2023-04-24T20:36:26Z</dcterms:modified>
</cp:coreProperties>
</file>