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333" r:id="rId3"/>
    <p:sldId id="320" r:id="rId4"/>
    <p:sldId id="330" r:id="rId5"/>
    <p:sldId id="321" r:id="rId6"/>
    <p:sldId id="322" r:id="rId7"/>
    <p:sldId id="332" r:id="rId8"/>
    <p:sldId id="323" r:id="rId9"/>
    <p:sldId id="324" r:id="rId10"/>
    <p:sldId id="329" r:id="rId11"/>
    <p:sldId id="325" r:id="rId12"/>
    <p:sldId id="326" r:id="rId13"/>
    <p:sldId id="328" r:id="rId14"/>
    <p:sldId id="278" r:id="rId15"/>
    <p:sldId id="334" r:id="rId16"/>
    <p:sldId id="335" r:id="rId17"/>
    <p:sldId id="319"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1" d="100"/>
          <a:sy n="111" d="100"/>
        </p:scale>
        <p:origin x="102" y="114"/>
      </p:cViewPr>
      <p:guideLst>
        <p:guide orient="horz" pos="2160"/>
        <p:guide pos="285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jlabgrp\group\DSG\Marc\DC%20Gas%20System\LTCC\0501_0502\Press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0501</a:t>
            </a:r>
            <a:r>
              <a:rPr lang="en-US" baseline="0"/>
              <a:t> to 0502 No Gas Flow</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1"/>
          <c:tx>
            <c:strRef>
              <c:f>Pressures!$D$1</c:f>
              <c:strCache>
                <c:ptCount val="1"/>
                <c:pt idx="0">
                  <c:v>S1 Diff P</c:v>
                </c:pt>
              </c:strCache>
            </c:strRef>
          </c:tx>
          <c:spPr>
            <a:ln w="19050" cap="rnd">
              <a:solidFill>
                <a:schemeClr val="accent2"/>
              </a:solidFill>
              <a:round/>
            </a:ln>
            <a:effectLst/>
          </c:spPr>
          <c:marker>
            <c:symbol val="none"/>
          </c:marker>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Pressures!$D$2:$D$3954</c:f>
              <c:numCache>
                <c:formatCode>General</c:formatCode>
                <c:ptCount val="3953"/>
                <c:pt idx="0">
                  <c:v>1.30969</c:v>
                </c:pt>
                <c:pt idx="1">
                  <c:v>1.30969</c:v>
                </c:pt>
                <c:pt idx="2">
                  <c:v>1.2985199999999999</c:v>
                </c:pt>
                <c:pt idx="3">
                  <c:v>1.2985199999999999</c:v>
                </c:pt>
                <c:pt idx="4">
                  <c:v>1.2985199999999999</c:v>
                </c:pt>
                <c:pt idx="5">
                  <c:v>1.2985199999999999</c:v>
                </c:pt>
                <c:pt idx="6">
                  <c:v>1.2985199999999999</c:v>
                </c:pt>
                <c:pt idx="7">
                  <c:v>1.2985199999999999</c:v>
                </c:pt>
                <c:pt idx="8">
                  <c:v>1.2985199999999999</c:v>
                </c:pt>
                <c:pt idx="9">
                  <c:v>1.2985199999999999</c:v>
                </c:pt>
                <c:pt idx="10">
                  <c:v>1.3102400000000001</c:v>
                </c:pt>
                <c:pt idx="11">
                  <c:v>1.2990200000000001</c:v>
                </c:pt>
                <c:pt idx="12">
                  <c:v>1.31355</c:v>
                </c:pt>
                <c:pt idx="13">
                  <c:v>1.31355</c:v>
                </c:pt>
                <c:pt idx="14">
                  <c:v>1.3032600000000001</c:v>
                </c:pt>
                <c:pt idx="15">
                  <c:v>1.3032600000000001</c:v>
                </c:pt>
                <c:pt idx="16">
                  <c:v>1.3032600000000001</c:v>
                </c:pt>
                <c:pt idx="17">
                  <c:v>1.3032600000000001</c:v>
                </c:pt>
                <c:pt idx="18">
                  <c:v>1.3032600000000001</c:v>
                </c:pt>
                <c:pt idx="19">
                  <c:v>1.3032600000000001</c:v>
                </c:pt>
                <c:pt idx="20">
                  <c:v>1.3032600000000001</c:v>
                </c:pt>
                <c:pt idx="21">
                  <c:v>1.3032600000000001</c:v>
                </c:pt>
                <c:pt idx="22">
                  <c:v>1.3032600000000001</c:v>
                </c:pt>
                <c:pt idx="23">
                  <c:v>1.29135</c:v>
                </c:pt>
                <c:pt idx="24">
                  <c:v>1.29135</c:v>
                </c:pt>
                <c:pt idx="25">
                  <c:v>1.3053399999999999</c:v>
                </c:pt>
                <c:pt idx="26">
                  <c:v>1.3053399999999999</c:v>
                </c:pt>
                <c:pt idx="27">
                  <c:v>1.3053399999999999</c:v>
                </c:pt>
                <c:pt idx="28">
                  <c:v>1.3053399999999999</c:v>
                </c:pt>
                <c:pt idx="29">
                  <c:v>1.3053399999999999</c:v>
                </c:pt>
                <c:pt idx="30">
                  <c:v>1.3053399999999999</c:v>
                </c:pt>
                <c:pt idx="31">
                  <c:v>1.3053399999999999</c:v>
                </c:pt>
                <c:pt idx="32">
                  <c:v>1.3053399999999999</c:v>
                </c:pt>
                <c:pt idx="33">
                  <c:v>1.3053399999999999</c:v>
                </c:pt>
                <c:pt idx="34">
                  <c:v>1.31575</c:v>
                </c:pt>
                <c:pt idx="35">
                  <c:v>1.31575</c:v>
                </c:pt>
                <c:pt idx="36">
                  <c:v>1.31575</c:v>
                </c:pt>
                <c:pt idx="37">
                  <c:v>1.31575</c:v>
                </c:pt>
                <c:pt idx="38">
                  <c:v>1.31575</c:v>
                </c:pt>
                <c:pt idx="39">
                  <c:v>1.3037700000000001</c:v>
                </c:pt>
                <c:pt idx="40">
                  <c:v>1.3184100000000001</c:v>
                </c:pt>
                <c:pt idx="41">
                  <c:v>1.3184100000000001</c:v>
                </c:pt>
                <c:pt idx="42">
                  <c:v>1.3184100000000001</c:v>
                </c:pt>
                <c:pt idx="43">
                  <c:v>1.3184100000000001</c:v>
                </c:pt>
                <c:pt idx="44">
                  <c:v>1.3184100000000001</c:v>
                </c:pt>
                <c:pt idx="45">
                  <c:v>1.30768</c:v>
                </c:pt>
                <c:pt idx="46">
                  <c:v>1.30768</c:v>
                </c:pt>
                <c:pt idx="47">
                  <c:v>1.30768</c:v>
                </c:pt>
                <c:pt idx="48">
                  <c:v>1.30768</c:v>
                </c:pt>
                <c:pt idx="49">
                  <c:v>1.30768</c:v>
                </c:pt>
                <c:pt idx="50">
                  <c:v>1.30768</c:v>
                </c:pt>
                <c:pt idx="51">
                  <c:v>1.30768</c:v>
                </c:pt>
                <c:pt idx="52">
                  <c:v>1.30768</c:v>
                </c:pt>
                <c:pt idx="53">
                  <c:v>1.30768</c:v>
                </c:pt>
                <c:pt idx="54">
                  <c:v>1.30768</c:v>
                </c:pt>
                <c:pt idx="55">
                  <c:v>1.30768</c:v>
                </c:pt>
                <c:pt idx="56">
                  <c:v>1.30768</c:v>
                </c:pt>
                <c:pt idx="57">
                  <c:v>1.30768</c:v>
                </c:pt>
                <c:pt idx="58">
                  <c:v>1.30768</c:v>
                </c:pt>
                <c:pt idx="59">
                  <c:v>1.30768</c:v>
                </c:pt>
                <c:pt idx="60">
                  <c:v>1.30768</c:v>
                </c:pt>
                <c:pt idx="61">
                  <c:v>1.30768</c:v>
                </c:pt>
                <c:pt idx="62">
                  <c:v>1.30768</c:v>
                </c:pt>
                <c:pt idx="63">
                  <c:v>1.30768</c:v>
                </c:pt>
                <c:pt idx="64">
                  <c:v>1.30768</c:v>
                </c:pt>
                <c:pt idx="65">
                  <c:v>1.30768</c:v>
                </c:pt>
                <c:pt idx="66">
                  <c:v>1.30768</c:v>
                </c:pt>
                <c:pt idx="67">
                  <c:v>1.30768</c:v>
                </c:pt>
                <c:pt idx="68">
                  <c:v>1.30768</c:v>
                </c:pt>
                <c:pt idx="69">
                  <c:v>1.30768</c:v>
                </c:pt>
                <c:pt idx="70">
                  <c:v>1.30768</c:v>
                </c:pt>
                <c:pt idx="71">
                  <c:v>1.30768</c:v>
                </c:pt>
                <c:pt idx="72">
                  <c:v>1.30768</c:v>
                </c:pt>
                <c:pt idx="73">
                  <c:v>1.3203199999999999</c:v>
                </c:pt>
                <c:pt idx="74">
                  <c:v>1.3203199999999999</c:v>
                </c:pt>
                <c:pt idx="75">
                  <c:v>1.31003</c:v>
                </c:pt>
                <c:pt idx="76">
                  <c:v>1.31003</c:v>
                </c:pt>
                <c:pt idx="77">
                  <c:v>1.31003</c:v>
                </c:pt>
                <c:pt idx="78">
                  <c:v>1.3207</c:v>
                </c:pt>
                <c:pt idx="79">
                  <c:v>1.3207</c:v>
                </c:pt>
                <c:pt idx="80">
                  <c:v>1.3207</c:v>
                </c:pt>
                <c:pt idx="81">
                  <c:v>1.3097300000000001</c:v>
                </c:pt>
                <c:pt idx="82">
                  <c:v>1.3097300000000001</c:v>
                </c:pt>
                <c:pt idx="83">
                  <c:v>1.3097300000000001</c:v>
                </c:pt>
                <c:pt idx="84">
                  <c:v>1.3097300000000001</c:v>
                </c:pt>
                <c:pt idx="85">
                  <c:v>1.3097300000000001</c:v>
                </c:pt>
                <c:pt idx="86">
                  <c:v>1.3198099999999999</c:v>
                </c:pt>
                <c:pt idx="87">
                  <c:v>1.3198099999999999</c:v>
                </c:pt>
                <c:pt idx="88">
                  <c:v>1.3198099999999999</c:v>
                </c:pt>
                <c:pt idx="89">
                  <c:v>1.3198099999999999</c:v>
                </c:pt>
                <c:pt idx="90">
                  <c:v>1.3198099999999999</c:v>
                </c:pt>
                <c:pt idx="91">
                  <c:v>1.30698</c:v>
                </c:pt>
                <c:pt idx="92">
                  <c:v>1.30698</c:v>
                </c:pt>
                <c:pt idx="93">
                  <c:v>1.3282499999999999</c:v>
                </c:pt>
                <c:pt idx="94">
                  <c:v>1.3282499999999999</c:v>
                </c:pt>
                <c:pt idx="95">
                  <c:v>1.3282499999999999</c:v>
                </c:pt>
                <c:pt idx="96">
                  <c:v>1.3057300000000001</c:v>
                </c:pt>
                <c:pt idx="97">
                  <c:v>1.3057300000000001</c:v>
                </c:pt>
                <c:pt idx="98">
                  <c:v>1.3057300000000001</c:v>
                </c:pt>
                <c:pt idx="99">
                  <c:v>1.3057300000000001</c:v>
                </c:pt>
                <c:pt idx="100">
                  <c:v>1.3057300000000001</c:v>
                </c:pt>
                <c:pt idx="101">
                  <c:v>1.3057300000000001</c:v>
                </c:pt>
                <c:pt idx="102">
                  <c:v>1.3057300000000001</c:v>
                </c:pt>
                <c:pt idx="103">
                  <c:v>1.3057300000000001</c:v>
                </c:pt>
                <c:pt idx="104">
                  <c:v>1.3057300000000001</c:v>
                </c:pt>
                <c:pt idx="105">
                  <c:v>1.3170599999999999</c:v>
                </c:pt>
                <c:pt idx="106">
                  <c:v>1.3170599999999999</c:v>
                </c:pt>
                <c:pt idx="107">
                  <c:v>1.3170599999999999</c:v>
                </c:pt>
                <c:pt idx="108">
                  <c:v>1.3170599999999999</c:v>
                </c:pt>
                <c:pt idx="109">
                  <c:v>1.3170599999999999</c:v>
                </c:pt>
                <c:pt idx="110">
                  <c:v>1.3170599999999999</c:v>
                </c:pt>
                <c:pt idx="111">
                  <c:v>1.3279099999999999</c:v>
                </c:pt>
                <c:pt idx="112">
                  <c:v>1.3279099999999999</c:v>
                </c:pt>
                <c:pt idx="113">
                  <c:v>1.31765</c:v>
                </c:pt>
                <c:pt idx="114">
                  <c:v>1.31765</c:v>
                </c:pt>
                <c:pt idx="115">
                  <c:v>1.31765</c:v>
                </c:pt>
                <c:pt idx="116">
                  <c:v>1.31765</c:v>
                </c:pt>
                <c:pt idx="117">
                  <c:v>1.31765</c:v>
                </c:pt>
                <c:pt idx="118">
                  <c:v>1.31765</c:v>
                </c:pt>
                <c:pt idx="119">
                  <c:v>1.31765</c:v>
                </c:pt>
                <c:pt idx="120">
                  <c:v>1.31765</c:v>
                </c:pt>
                <c:pt idx="121">
                  <c:v>1.30474</c:v>
                </c:pt>
                <c:pt idx="122">
                  <c:v>1.30474</c:v>
                </c:pt>
                <c:pt idx="123">
                  <c:v>1.31907</c:v>
                </c:pt>
                <c:pt idx="124">
                  <c:v>1.31907</c:v>
                </c:pt>
                <c:pt idx="125">
                  <c:v>1.31907</c:v>
                </c:pt>
                <c:pt idx="126">
                  <c:v>1.31907</c:v>
                </c:pt>
                <c:pt idx="127">
                  <c:v>1.31907</c:v>
                </c:pt>
                <c:pt idx="128">
                  <c:v>1.31907</c:v>
                </c:pt>
                <c:pt idx="129">
                  <c:v>1.31907</c:v>
                </c:pt>
                <c:pt idx="130">
                  <c:v>1.31907</c:v>
                </c:pt>
                <c:pt idx="131">
                  <c:v>1.31907</c:v>
                </c:pt>
                <c:pt idx="132">
                  <c:v>1.32951</c:v>
                </c:pt>
                <c:pt idx="133">
                  <c:v>1.32951</c:v>
                </c:pt>
                <c:pt idx="134">
                  <c:v>1.3187199999999999</c:v>
                </c:pt>
                <c:pt idx="135">
                  <c:v>1.3290999999999999</c:v>
                </c:pt>
                <c:pt idx="136">
                  <c:v>1.3290999999999999</c:v>
                </c:pt>
                <c:pt idx="137">
                  <c:v>1.3290999999999999</c:v>
                </c:pt>
                <c:pt idx="138">
                  <c:v>1.3290999999999999</c:v>
                </c:pt>
                <c:pt idx="139">
                  <c:v>1.3290999999999999</c:v>
                </c:pt>
                <c:pt idx="140">
                  <c:v>1.3290999999999999</c:v>
                </c:pt>
                <c:pt idx="141">
                  <c:v>1.3406</c:v>
                </c:pt>
                <c:pt idx="142">
                  <c:v>1.3406</c:v>
                </c:pt>
                <c:pt idx="143">
                  <c:v>1.3406</c:v>
                </c:pt>
                <c:pt idx="144">
                  <c:v>1.3406</c:v>
                </c:pt>
                <c:pt idx="145">
                  <c:v>1.3406</c:v>
                </c:pt>
                <c:pt idx="146">
                  <c:v>1.3406</c:v>
                </c:pt>
                <c:pt idx="147">
                  <c:v>1.3406</c:v>
                </c:pt>
                <c:pt idx="148">
                  <c:v>1.3406</c:v>
                </c:pt>
                <c:pt idx="149">
                  <c:v>1.3406</c:v>
                </c:pt>
                <c:pt idx="150">
                  <c:v>1.3406</c:v>
                </c:pt>
                <c:pt idx="151">
                  <c:v>1.3406</c:v>
                </c:pt>
                <c:pt idx="152">
                  <c:v>1.3406</c:v>
                </c:pt>
                <c:pt idx="153">
                  <c:v>1.3406</c:v>
                </c:pt>
                <c:pt idx="154">
                  <c:v>1.3406</c:v>
                </c:pt>
                <c:pt idx="155">
                  <c:v>1.3305100000000001</c:v>
                </c:pt>
                <c:pt idx="156">
                  <c:v>1.3305100000000001</c:v>
                </c:pt>
                <c:pt idx="157">
                  <c:v>1.3305100000000001</c:v>
                </c:pt>
                <c:pt idx="158">
                  <c:v>1.3305100000000001</c:v>
                </c:pt>
                <c:pt idx="159">
                  <c:v>1.3305100000000001</c:v>
                </c:pt>
                <c:pt idx="160">
                  <c:v>1.34107</c:v>
                </c:pt>
                <c:pt idx="161">
                  <c:v>1.34107</c:v>
                </c:pt>
                <c:pt idx="162">
                  <c:v>1.34107</c:v>
                </c:pt>
                <c:pt idx="163">
                  <c:v>1.34107</c:v>
                </c:pt>
                <c:pt idx="164">
                  <c:v>1.34107</c:v>
                </c:pt>
                <c:pt idx="165">
                  <c:v>1.34107</c:v>
                </c:pt>
                <c:pt idx="166">
                  <c:v>1.3516300000000001</c:v>
                </c:pt>
                <c:pt idx="167">
                  <c:v>1.3406400000000001</c:v>
                </c:pt>
                <c:pt idx="168">
                  <c:v>1.3406400000000001</c:v>
                </c:pt>
                <c:pt idx="169">
                  <c:v>1.3406400000000001</c:v>
                </c:pt>
                <c:pt idx="170">
                  <c:v>1.3406400000000001</c:v>
                </c:pt>
                <c:pt idx="171">
                  <c:v>1.3306</c:v>
                </c:pt>
                <c:pt idx="172">
                  <c:v>1.3306</c:v>
                </c:pt>
                <c:pt idx="173">
                  <c:v>1.3306</c:v>
                </c:pt>
                <c:pt idx="174">
                  <c:v>1.3306</c:v>
                </c:pt>
                <c:pt idx="175">
                  <c:v>1.3306</c:v>
                </c:pt>
                <c:pt idx="176">
                  <c:v>1.3306</c:v>
                </c:pt>
                <c:pt idx="177">
                  <c:v>1.3306</c:v>
                </c:pt>
                <c:pt idx="178">
                  <c:v>1.3409</c:v>
                </c:pt>
                <c:pt idx="179">
                  <c:v>1.3300799999999999</c:v>
                </c:pt>
                <c:pt idx="180">
                  <c:v>1.3300799999999999</c:v>
                </c:pt>
                <c:pt idx="181">
                  <c:v>1.3300799999999999</c:v>
                </c:pt>
                <c:pt idx="182">
                  <c:v>1.3300799999999999</c:v>
                </c:pt>
                <c:pt idx="183">
                  <c:v>1.3300799999999999</c:v>
                </c:pt>
                <c:pt idx="184">
                  <c:v>1.3300799999999999</c:v>
                </c:pt>
                <c:pt idx="185">
                  <c:v>1.3300799999999999</c:v>
                </c:pt>
                <c:pt idx="186">
                  <c:v>1.3300799999999999</c:v>
                </c:pt>
                <c:pt idx="187">
                  <c:v>1.3300799999999999</c:v>
                </c:pt>
                <c:pt idx="188">
                  <c:v>1.3300799999999999</c:v>
                </c:pt>
                <c:pt idx="189">
                  <c:v>1.3300799999999999</c:v>
                </c:pt>
                <c:pt idx="190">
                  <c:v>1.3300799999999999</c:v>
                </c:pt>
                <c:pt idx="191">
                  <c:v>1.3300799999999999</c:v>
                </c:pt>
                <c:pt idx="192">
                  <c:v>1.3300799999999999</c:v>
                </c:pt>
                <c:pt idx="193">
                  <c:v>1.3300799999999999</c:v>
                </c:pt>
                <c:pt idx="194">
                  <c:v>1.3300799999999999</c:v>
                </c:pt>
                <c:pt idx="195">
                  <c:v>1.3300799999999999</c:v>
                </c:pt>
                <c:pt idx="196">
                  <c:v>1.3300799999999999</c:v>
                </c:pt>
                <c:pt idx="197">
                  <c:v>1.3300799999999999</c:v>
                </c:pt>
                <c:pt idx="198">
                  <c:v>1.3300799999999999</c:v>
                </c:pt>
                <c:pt idx="199">
                  <c:v>1.3194600000000001</c:v>
                </c:pt>
                <c:pt idx="200">
                  <c:v>1.3194600000000001</c:v>
                </c:pt>
                <c:pt idx="201">
                  <c:v>1.3194600000000001</c:v>
                </c:pt>
                <c:pt idx="202">
                  <c:v>1.3302799999999999</c:v>
                </c:pt>
                <c:pt idx="203">
                  <c:v>1.3302799999999999</c:v>
                </c:pt>
                <c:pt idx="204">
                  <c:v>1.3182</c:v>
                </c:pt>
                <c:pt idx="205">
                  <c:v>1.32881</c:v>
                </c:pt>
                <c:pt idx="206">
                  <c:v>1.31854</c:v>
                </c:pt>
                <c:pt idx="207">
                  <c:v>1.31854</c:v>
                </c:pt>
                <c:pt idx="208">
                  <c:v>1.31854</c:v>
                </c:pt>
                <c:pt idx="209">
                  <c:v>1.31854</c:v>
                </c:pt>
                <c:pt idx="210">
                  <c:v>1.31854</c:v>
                </c:pt>
                <c:pt idx="211">
                  <c:v>1.31854</c:v>
                </c:pt>
                <c:pt idx="212">
                  <c:v>1.31854</c:v>
                </c:pt>
                <c:pt idx="213">
                  <c:v>1.31854</c:v>
                </c:pt>
                <c:pt idx="214">
                  <c:v>1.31854</c:v>
                </c:pt>
                <c:pt idx="215">
                  <c:v>1.31854</c:v>
                </c:pt>
                <c:pt idx="216">
                  <c:v>1.3286500000000001</c:v>
                </c:pt>
                <c:pt idx="217">
                  <c:v>1.3286500000000001</c:v>
                </c:pt>
                <c:pt idx="218">
                  <c:v>1.3286500000000001</c:v>
                </c:pt>
                <c:pt idx="219">
                  <c:v>1.3184899999999999</c:v>
                </c:pt>
                <c:pt idx="220">
                  <c:v>1.3184899999999999</c:v>
                </c:pt>
                <c:pt idx="221">
                  <c:v>1.3184899999999999</c:v>
                </c:pt>
                <c:pt idx="222">
                  <c:v>1.3184899999999999</c:v>
                </c:pt>
                <c:pt idx="223">
                  <c:v>1.3299000000000001</c:v>
                </c:pt>
                <c:pt idx="224">
                  <c:v>1.3299000000000001</c:v>
                </c:pt>
                <c:pt idx="225">
                  <c:v>1.3299000000000001</c:v>
                </c:pt>
                <c:pt idx="226">
                  <c:v>1.3299000000000001</c:v>
                </c:pt>
                <c:pt idx="227">
                  <c:v>1.3299000000000001</c:v>
                </c:pt>
                <c:pt idx="228">
                  <c:v>1.3299000000000001</c:v>
                </c:pt>
                <c:pt idx="229">
                  <c:v>1.3299000000000001</c:v>
                </c:pt>
                <c:pt idx="230">
                  <c:v>1.31976</c:v>
                </c:pt>
                <c:pt idx="231">
                  <c:v>1.31976</c:v>
                </c:pt>
                <c:pt idx="232">
                  <c:v>1.31976</c:v>
                </c:pt>
                <c:pt idx="233">
                  <c:v>1.31976</c:v>
                </c:pt>
                <c:pt idx="234">
                  <c:v>1.31976</c:v>
                </c:pt>
                <c:pt idx="235">
                  <c:v>1.31976</c:v>
                </c:pt>
                <c:pt idx="236">
                  <c:v>1.31976</c:v>
                </c:pt>
                <c:pt idx="237">
                  <c:v>1.31976</c:v>
                </c:pt>
                <c:pt idx="238">
                  <c:v>1.30857</c:v>
                </c:pt>
                <c:pt idx="239">
                  <c:v>1.30857</c:v>
                </c:pt>
                <c:pt idx="240">
                  <c:v>1.30857</c:v>
                </c:pt>
                <c:pt idx="241">
                  <c:v>1.3202700000000001</c:v>
                </c:pt>
                <c:pt idx="242">
                  <c:v>1.3086100000000001</c:v>
                </c:pt>
                <c:pt idx="243">
                  <c:v>1.31945</c:v>
                </c:pt>
                <c:pt idx="244">
                  <c:v>1.3061199999999999</c:v>
                </c:pt>
                <c:pt idx="245">
                  <c:v>1.3169500000000001</c:v>
                </c:pt>
                <c:pt idx="246">
                  <c:v>1.3169500000000001</c:v>
                </c:pt>
                <c:pt idx="247">
                  <c:v>1.30691</c:v>
                </c:pt>
                <c:pt idx="248">
                  <c:v>1.30691</c:v>
                </c:pt>
                <c:pt idx="249">
                  <c:v>1.30691</c:v>
                </c:pt>
                <c:pt idx="250">
                  <c:v>1.30691</c:v>
                </c:pt>
                <c:pt idx="251">
                  <c:v>1.30691</c:v>
                </c:pt>
                <c:pt idx="252">
                  <c:v>1.30691</c:v>
                </c:pt>
                <c:pt idx="253">
                  <c:v>1.30691</c:v>
                </c:pt>
                <c:pt idx="254">
                  <c:v>1.30691</c:v>
                </c:pt>
                <c:pt idx="255">
                  <c:v>1.2966599999999999</c:v>
                </c:pt>
                <c:pt idx="256">
                  <c:v>1.2966599999999999</c:v>
                </c:pt>
                <c:pt idx="257">
                  <c:v>1.2966599999999999</c:v>
                </c:pt>
                <c:pt idx="258">
                  <c:v>1.2966599999999999</c:v>
                </c:pt>
                <c:pt idx="259">
                  <c:v>1.2966599999999999</c:v>
                </c:pt>
                <c:pt idx="260">
                  <c:v>1.2966599999999999</c:v>
                </c:pt>
                <c:pt idx="261">
                  <c:v>1.2966599999999999</c:v>
                </c:pt>
                <c:pt idx="262">
                  <c:v>1.2966599999999999</c:v>
                </c:pt>
                <c:pt idx="263">
                  <c:v>1.2966599999999999</c:v>
                </c:pt>
                <c:pt idx="264">
                  <c:v>1.2966599999999999</c:v>
                </c:pt>
                <c:pt idx="265">
                  <c:v>1.28359</c:v>
                </c:pt>
                <c:pt idx="266">
                  <c:v>1.29413</c:v>
                </c:pt>
                <c:pt idx="267">
                  <c:v>1.29413</c:v>
                </c:pt>
                <c:pt idx="268">
                  <c:v>1.29413</c:v>
                </c:pt>
                <c:pt idx="269">
                  <c:v>1.29413</c:v>
                </c:pt>
                <c:pt idx="270">
                  <c:v>1.29413</c:v>
                </c:pt>
                <c:pt idx="271">
                  <c:v>1.29413</c:v>
                </c:pt>
                <c:pt idx="272">
                  <c:v>1.29413</c:v>
                </c:pt>
                <c:pt idx="273">
                  <c:v>1.29413</c:v>
                </c:pt>
                <c:pt idx="274">
                  <c:v>1.29413</c:v>
                </c:pt>
                <c:pt idx="275">
                  <c:v>1.29413</c:v>
                </c:pt>
                <c:pt idx="276">
                  <c:v>1.3043</c:v>
                </c:pt>
                <c:pt idx="277">
                  <c:v>1.29399</c:v>
                </c:pt>
                <c:pt idx="278">
                  <c:v>1.29399</c:v>
                </c:pt>
                <c:pt idx="279">
                  <c:v>1.29399</c:v>
                </c:pt>
                <c:pt idx="280">
                  <c:v>1.29399</c:v>
                </c:pt>
                <c:pt idx="281">
                  <c:v>1.28322</c:v>
                </c:pt>
                <c:pt idx="282">
                  <c:v>1.28322</c:v>
                </c:pt>
                <c:pt idx="283">
                  <c:v>1.28322</c:v>
                </c:pt>
                <c:pt idx="284">
                  <c:v>1.28322</c:v>
                </c:pt>
                <c:pt idx="285">
                  <c:v>1.28322</c:v>
                </c:pt>
                <c:pt idx="286">
                  <c:v>1.2720499999999999</c:v>
                </c:pt>
                <c:pt idx="287">
                  <c:v>1.2720499999999999</c:v>
                </c:pt>
                <c:pt idx="288">
                  <c:v>1.2720499999999999</c:v>
                </c:pt>
                <c:pt idx="289">
                  <c:v>1.2720499999999999</c:v>
                </c:pt>
                <c:pt idx="290">
                  <c:v>1.2720499999999999</c:v>
                </c:pt>
                <c:pt idx="291">
                  <c:v>1.2720499999999999</c:v>
                </c:pt>
                <c:pt idx="292">
                  <c:v>1.28213</c:v>
                </c:pt>
                <c:pt idx="293">
                  <c:v>1.2719499999999999</c:v>
                </c:pt>
                <c:pt idx="294">
                  <c:v>1.2719499999999999</c:v>
                </c:pt>
                <c:pt idx="295">
                  <c:v>1.2719499999999999</c:v>
                </c:pt>
                <c:pt idx="296">
                  <c:v>1.2719499999999999</c:v>
                </c:pt>
                <c:pt idx="297">
                  <c:v>1.2719499999999999</c:v>
                </c:pt>
                <c:pt idx="298">
                  <c:v>1.2719499999999999</c:v>
                </c:pt>
                <c:pt idx="299">
                  <c:v>1.2719499999999999</c:v>
                </c:pt>
                <c:pt idx="300">
                  <c:v>1.2719499999999999</c:v>
                </c:pt>
                <c:pt idx="301">
                  <c:v>1.2719499999999999</c:v>
                </c:pt>
                <c:pt idx="302">
                  <c:v>1.2719499999999999</c:v>
                </c:pt>
                <c:pt idx="303">
                  <c:v>1.2719499999999999</c:v>
                </c:pt>
                <c:pt idx="304">
                  <c:v>1.2821899999999999</c:v>
                </c:pt>
                <c:pt idx="305">
                  <c:v>1.2720100000000001</c:v>
                </c:pt>
                <c:pt idx="306">
                  <c:v>1.2720100000000001</c:v>
                </c:pt>
                <c:pt idx="307">
                  <c:v>1.2720100000000001</c:v>
                </c:pt>
                <c:pt idx="308">
                  <c:v>1.2720100000000001</c:v>
                </c:pt>
                <c:pt idx="309">
                  <c:v>1.2720100000000001</c:v>
                </c:pt>
                <c:pt idx="310">
                  <c:v>1.2720100000000001</c:v>
                </c:pt>
                <c:pt idx="311">
                  <c:v>1.2598499999999999</c:v>
                </c:pt>
                <c:pt idx="312">
                  <c:v>1.2598499999999999</c:v>
                </c:pt>
                <c:pt idx="313">
                  <c:v>1.2598499999999999</c:v>
                </c:pt>
                <c:pt idx="314">
                  <c:v>1.2598499999999999</c:v>
                </c:pt>
                <c:pt idx="315">
                  <c:v>1.2598499999999999</c:v>
                </c:pt>
                <c:pt idx="316">
                  <c:v>1.2488300000000001</c:v>
                </c:pt>
                <c:pt idx="317">
                  <c:v>1.2488300000000001</c:v>
                </c:pt>
                <c:pt idx="318">
                  <c:v>1.26047</c:v>
                </c:pt>
                <c:pt idx="319">
                  <c:v>1.26047</c:v>
                </c:pt>
                <c:pt idx="320">
                  <c:v>1.26047</c:v>
                </c:pt>
                <c:pt idx="321">
                  <c:v>1.26047</c:v>
                </c:pt>
                <c:pt idx="322">
                  <c:v>1.26047</c:v>
                </c:pt>
                <c:pt idx="323">
                  <c:v>1.26047</c:v>
                </c:pt>
                <c:pt idx="324">
                  <c:v>1.26047</c:v>
                </c:pt>
                <c:pt idx="325">
                  <c:v>1.2767900000000001</c:v>
                </c:pt>
                <c:pt idx="326">
                  <c:v>1.2767900000000001</c:v>
                </c:pt>
                <c:pt idx="327">
                  <c:v>1.2767900000000001</c:v>
                </c:pt>
                <c:pt idx="328">
                  <c:v>1.2767900000000001</c:v>
                </c:pt>
                <c:pt idx="329">
                  <c:v>1.2767900000000001</c:v>
                </c:pt>
                <c:pt idx="330">
                  <c:v>1.2767900000000001</c:v>
                </c:pt>
                <c:pt idx="331">
                  <c:v>1.2660899999999999</c:v>
                </c:pt>
                <c:pt idx="332">
                  <c:v>1.2660899999999999</c:v>
                </c:pt>
                <c:pt idx="333">
                  <c:v>1.2660899999999999</c:v>
                </c:pt>
                <c:pt idx="334">
                  <c:v>1.2660899999999999</c:v>
                </c:pt>
                <c:pt idx="335">
                  <c:v>1.2660899999999999</c:v>
                </c:pt>
                <c:pt idx="336">
                  <c:v>1.2660899999999999</c:v>
                </c:pt>
                <c:pt idx="337">
                  <c:v>1.2660899999999999</c:v>
                </c:pt>
                <c:pt idx="338">
                  <c:v>1.2660899999999999</c:v>
                </c:pt>
                <c:pt idx="339">
                  <c:v>1.2552399999999999</c:v>
                </c:pt>
                <c:pt idx="340">
                  <c:v>1.2653300000000001</c:v>
                </c:pt>
                <c:pt idx="341">
                  <c:v>1.2653300000000001</c:v>
                </c:pt>
                <c:pt idx="342">
                  <c:v>1.2653300000000001</c:v>
                </c:pt>
                <c:pt idx="343">
                  <c:v>1.27766</c:v>
                </c:pt>
                <c:pt idx="344">
                  <c:v>1.27766</c:v>
                </c:pt>
                <c:pt idx="345">
                  <c:v>1.27766</c:v>
                </c:pt>
                <c:pt idx="346">
                  <c:v>1.27766</c:v>
                </c:pt>
                <c:pt idx="347">
                  <c:v>1.2673099999999999</c:v>
                </c:pt>
                <c:pt idx="348">
                  <c:v>1.2673099999999999</c:v>
                </c:pt>
                <c:pt idx="349">
                  <c:v>1.2673099999999999</c:v>
                </c:pt>
                <c:pt idx="350">
                  <c:v>1.2673099999999999</c:v>
                </c:pt>
                <c:pt idx="351">
                  <c:v>1.2673099999999999</c:v>
                </c:pt>
                <c:pt idx="352">
                  <c:v>1.2673099999999999</c:v>
                </c:pt>
                <c:pt idx="353">
                  <c:v>1.2673099999999999</c:v>
                </c:pt>
                <c:pt idx="354">
                  <c:v>1.2673099999999999</c:v>
                </c:pt>
                <c:pt idx="355">
                  <c:v>1.2673099999999999</c:v>
                </c:pt>
                <c:pt idx="356">
                  <c:v>1.2673099999999999</c:v>
                </c:pt>
                <c:pt idx="357">
                  <c:v>1.25667</c:v>
                </c:pt>
                <c:pt idx="358">
                  <c:v>1.26844</c:v>
                </c:pt>
                <c:pt idx="359">
                  <c:v>1.26844</c:v>
                </c:pt>
                <c:pt idx="360">
                  <c:v>1.26844</c:v>
                </c:pt>
                <c:pt idx="361">
                  <c:v>1.27946</c:v>
                </c:pt>
                <c:pt idx="362">
                  <c:v>1.27946</c:v>
                </c:pt>
                <c:pt idx="363">
                  <c:v>1.27946</c:v>
                </c:pt>
                <c:pt idx="364">
                  <c:v>1.27946</c:v>
                </c:pt>
                <c:pt idx="365">
                  <c:v>1.27946</c:v>
                </c:pt>
                <c:pt idx="366">
                  <c:v>1.27946</c:v>
                </c:pt>
                <c:pt idx="367">
                  <c:v>1.27946</c:v>
                </c:pt>
                <c:pt idx="368">
                  <c:v>1.26871</c:v>
                </c:pt>
                <c:pt idx="369">
                  <c:v>1.26871</c:v>
                </c:pt>
                <c:pt idx="370">
                  <c:v>1.26871</c:v>
                </c:pt>
                <c:pt idx="371">
                  <c:v>1.26871</c:v>
                </c:pt>
                <c:pt idx="372">
                  <c:v>1.26871</c:v>
                </c:pt>
                <c:pt idx="373">
                  <c:v>1.26871</c:v>
                </c:pt>
                <c:pt idx="374">
                  <c:v>1.26871</c:v>
                </c:pt>
                <c:pt idx="375">
                  <c:v>1.26871</c:v>
                </c:pt>
                <c:pt idx="376">
                  <c:v>1.26871</c:v>
                </c:pt>
                <c:pt idx="377">
                  <c:v>1.26871</c:v>
                </c:pt>
                <c:pt idx="378">
                  <c:v>1.26871</c:v>
                </c:pt>
                <c:pt idx="379">
                  <c:v>1.2792300000000001</c:v>
                </c:pt>
                <c:pt idx="380">
                  <c:v>1.2792300000000001</c:v>
                </c:pt>
                <c:pt idx="381">
                  <c:v>1.2792300000000001</c:v>
                </c:pt>
                <c:pt idx="382">
                  <c:v>1.2792300000000001</c:v>
                </c:pt>
                <c:pt idx="383">
                  <c:v>1.2792300000000001</c:v>
                </c:pt>
                <c:pt idx="384">
                  <c:v>1.2792300000000001</c:v>
                </c:pt>
                <c:pt idx="385">
                  <c:v>1.2792300000000001</c:v>
                </c:pt>
                <c:pt idx="386">
                  <c:v>1.26857</c:v>
                </c:pt>
                <c:pt idx="387">
                  <c:v>1.26857</c:v>
                </c:pt>
                <c:pt idx="388">
                  <c:v>1.26857</c:v>
                </c:pt>
                <c:pt idx="389">
                  <c:v>1.2805500000000001</c:v>
                </c:pt>
                <c:pt idx="390">
                  <c:v>1.2805500000000001</c:v>
                </c:pt>
                <c:pt idx="391">
                  <c:v>1.2805500000000001</c:v>
                </c:pt>
                <c:pt idx="392">
                  <c:v>1.2805500000000001</c:v>
                </c:pt>
                <c:pt idx="393">
                  <c:v>1.2805500000000001</c:v>
                </c:pt>
                <c:pt idx="394">
                  <c:v>1.27024</c:v>
                </c:pt>
                <c:pt idx="395">
                  <c:v>1.27024</c:v>
                </c:pt>
                <c:pt idx="396">
                  <c:v>1.27024</c:v>
                </c:pt>
                <c:pt idx="397">
                  <c:v>1.27024</c:v>
                </c:pt>
                <c:pt idx="398">
                  <c:v>1.27024</c:v>
                </c:pt>
                <c:pt idx="399">
                  <c:v>1.27024</c:v>
                </c:pt>
                <c:pt idx="400">
                  <c:v>1.27024</c:v>
                </c:pt>
                <c:pt idx="401">
                  <c:v>1.27024</c:v>
                </c:pt>
                <c:pt idx="402">
                  <c:v>1.27024</c:v>
                </c:pt>
                <c:pt idx="403">
                  <c:v>1.27024</c:v>
                </c:pt>
                <c:pt idx="404">
                  <c:v>1.27024</c:v>
                </c:pt>
                <c:pt idx="405">
                  <c:v>1.27024</c:v>
                </c:pt>
                <c:pt idx="406">
                  <c:v>1.27024</c:v>
                </c:pt>
                <c:pt idx="407">
                  <c:v>1.27024</c:v>
                </c:pt>
                <c:pt idx="408">
                  <c:v>1.27024</c:v>
                </c:pt>
                <c:pt idx="409">
                  <c:v>1.27024</c:v>
                </c:pt>
                <c:pt idx="410">
                  <c:v>1.27024</c:v>
                </c:pt>
                <c:pt idx="411">
                  <c:v>1.27024</c:v>
                </c:pt>
                <c:pt idx="412">
                  <c:v>1.2846500000000001</c:v>
                </c:pt>
                <c:pt idx="413">
                  <c:v>1.2846500000000001</c:v>
                </c:pt>
                <c:pt idx="414">
                  <c:v>1.2846500000000001</c:v>
                </c:pt>
                <c:pt idx="415">
                  <c:v>1.2846500000000001</c:v>
                </c:pt>
                <c:pt idx="416">
                  <c:v>1.2846500000000001</c:v>
                </c:pt>
                <c:pt idx="417">
                  <c:v>1.27397</c:v>
                </c:pt>
                <c:pt idx="418">
                  <c:v>1.27397</c:v>
                </c:pt>
                <c:pt idx="419">
                  <c:v>1.27397</c:v>
                </c:pt>
                <c:pt idx="420">
                  <c:v>1.2630300000000001</c:v>
                </c:pt>
                <c:pt idx="421">
                  <c:v>1.2630300000000001</c:v>
                </c:pt>
                <c:pt idx="422">
                  <c:v>1.2630300000000001</c:v>
                </c:pt>
                <c:pt idx="423">
                  <c:v>1.2630300000000001</c:v>
                </c:pt>
                <c:pt idx="424">
                  <c:v>1.2731699999999999</c:v>
                </c:pt>
                <c:pt idx="425">
                  <c:v>1.2731699999999999</c:v>
                </c:pt>
                <c:pt idx="426">
                  <c:v>1.2731699999999999</c:v>
                </c:pt>
                <c:pt idx="427">
                  <c:v>1.2731699999999999</c:v>
                </c:pt>
                <c:pt idx="428">
                  <c:v>1.2731699999999999</c:v>
                </c:pt>
                <c:pt idx="429">
                  <c:v>1.2622500000000001</c:v>
                </c:pt>
                <c:pt idx="430">
                  <c:v>1.2622500000000001</c:v>
                </c:pt>
                <c:pt idx="431">
                  <c:v>1.2622500000000001</c:v>
                </c:pt>
                <c:pt idx="432">
                  <c:v>1.27336</c:v>
                </c:pt>
                <c:pt idx="433">
                  <c:v>1.27336</c:v>
                </c:pt>
                <c:pt idx="434">
                  <c:v>1.27336</c:v>
                </c:pt>
                <c:pt idx="435">
                  <c:v>1.2617700000000001</c:v>
                </c:pt>
                <c:pt idx="436">
                  <c:v>1.2617700000000001</c:v>
                </c:pt>
                <c:pt idx="437">
                  <c:v>1.27475</c:v>
                </c:pt>
                <c:pt idx="438">
                  <c:v>1.27475</c:v>
                </c:pt>
                <c:pt idx="439">
                  <c:v>1.27475</c:v>
                </c:pt>
                <c:pt idx="440">
                  <c:v>1.2641800000000001</c:v>
                </c:pt>
                <c:pt idx="441">
                  <c:v>1.2641800000000001</c:v>
                </c:pt>
                <c:pt idx="442">
                  <c:v>1.2641800000000001</c:v>
                </c:pt>
                <c:pt idx="443">
                  <c:v>1.2743599999999999</c:v>
                </c:pt>
                <c:pt idx="444">
                  <c:v>1.2743599999999999</c:v>
                </c:pt>
                <c:pt idx="445">
                  <c:v>1.2743599999999999</c:v>
                </c:pt>
                <c:pt idx="446">
                  <c:v>1.2743599999999999</c:v>
                </c:pt>
                <c:pt idx="447">
                  <c:v>1.2743599999999999</c:v>
                </c:pt>
                <c:pt idx="448">
                  <c:v>1.2743599999999999</c:v>
                </c:pt>
                <c:pt idx="449">
                  <c:v>1.2635700000000001</c:v>
                </c:pt>
                <c:pt idx="450">
                  <c:v>1.2635700000000001</c:v>
                </c:pt>
                <c:pt idx="451">
                  <c:v>1.2635700000000001</c:v>
                </c:pt>
                <c:pt idx="452">
                  <c:v>1.2758</c:v>
                </c:pt>
                <c:pt idx="453">
                  <c:v>1.2758</c:v>
                </c:pt>
                <c:pt idx="454">
                  <c:v>1.2758</c:v>
                </c:pt>
                <c:pt idx="455">
                  <c:v>1.2758</c:v>
                </c:pt>
                <c:pt idx="456">
                  <c:v>1.2758</c:v>
                </c:pt>
                <c:pt idx="457">
                  <c:v>1.2758</c:v>
                </c:pt>
                <c:pt idx="458">
                  <c:v>1.2758</c:v>
                </c:pt>
                <c:pt idx="459">
                  <c:v>1.2758</c:v>
                </c:pt>
                <c:pt idx="460">
                  <c:v>1.2758</c:v>
                </c:pt>
                <c:pt idx="461">
                  <c:v>1.2758</c:v>
                </c:pt>
                <c:pt idx="462">
                  <c:v>1.2758</c:v>
                </c:pt>
                <c:pt idx="463">
                  <c:v>1.2758</c:v>
                </c:pt>
                <c:pt idx="464">
                  <c:v>1.2758</c:v>
                </c:pt>
                <c:pt idx="465">
                  <c:v>1.2866299999999999</c:v>
                </c:pt>
                <c:pt idx="466">
                  <c:v>1.2866299999999999</c:v>
                </c:pt>
                <c:pt idx="467">
                  <c:v>1.2866299999999999</c:v>
                </c:pt>
                <c:pt idx="468">
                  <c:v>1.2866299999999999</c:v>
                </c:pt>
                <c:pt idx="469">
                  <c:v>1.2866299999999999</c:v>
                </c:pt>
                <c:pt idx="470">
                  <c:v>1.2866299999999999</c:v>
                </c:pt>
                <c:pt idx="471">
                  <c:v>1.2866299999999999</c:v>
                </c:pt>
                <c:pt idx="472">
                  <c:v>1.2866299999999999</c:v>
                </c:pt>
                <c:pt idx="473">
                  <c:v>1.2971999999999999</c:v>
                </c:pt>
                <c:pt idx="474">
                  <c:v>1.2971999999999999</c:v>
                </c:pt>
                <c:pt idx="475">
                  <c:v>1.2971999999999999</c:v>
                </c:pt>
                <c:pt idx="476">
                  <c:v>1.2971999999999999</c:v>
                </c:pt>
                <c:pt idx="477">
                  <c:v>1.2869299999999999</c:v>
                </c:pt>
                <c:pt idx="478">
                  <c:v>1.2869299999999999</c:v>
                </c:pt>
                <c:pt idx="479">
                  <c:v>1.2869299999999999</c:v>
                </c:pt>
                <c:pt idx="480">
                  <c:v>1.2869299999999999</c:v>
                </c:pt>
                <c:pt idx="481">
                  <c:v>1.2869299999999999</c:v>
                </c:pt>
                <c:pt idx="482">
                  <c:v>1.2869299999999999</c:v>
                </c:pt>
                <c:pt idx="483">
                  <c:v>1.2869299999999999</c:v>
                </c:pt>
                <c:pt idx="484">
                  <c:v>1.2973600000000001</c:v>
                </c:pt>
                <c:pt idx="485">
                  <c:v>1.2973600000000001</c:v>
                </c:pt>
                <c:pt idx="486">
                  <c:v>1.2973600000000001</c:v>
                </c:pt>
                <c:pt idx="487">
                  <c:v>1.2973600000000001</c:v>
                </c:pt>
                <c:pt idx="488">
                  <c:v>1.2845</c:v>
                </c:pt>
                <c:pt idx="489">
                  <c:v>1.29705</c:v>
                </c:pt>
                <c:pt idx="490">
                  <c:v>1.29705</c:v>
                </c:pt>
                <c:pt idx="491">
                  <c:v>1.29705</c:v>
                </c:pt>
                <c:pt idx="492">
                  <c:v>1.29705</c:v>
                </c:pt>
                <c:pt idx="493">
                  <c:v>1.29705</c:v>
                </c:pt>
                <c:pt idx="494">
                  <c:v>1.28626</c:v>
                </c:pt>
                <c:pt idx="495">
                  <c:v>1.28626</c:v>
                </c:pt>
                <c:pt idx="496">
                  <c:v>1.28626</c:v>
                </c:pt>
                <c:pt idx="497">
                  <c:v>1.28626</c:v>
                </c:pt>
                <c:pt idx="498">
                  <c:v>1.28626</c:v>
                </c:pt>
                <c:pt idx="499">
                  <c:v>1.27471</c:v>
                </c:pt>
                <c:pt idx="500">
                  <c:v>1.27471</c:v>
                </c:pt>
                <c:pt idx="501">
                  <c:v>1.27471</c:v>
                </c:pt>
                <c:pt idx="502">
                  <c:v>1.2849600000000001</c:v>
                </c:pt>
                <c:pt idx="503">
                  <c:v>1.2849600000000001</c:v>
                </c:pt>
                <c:pt idx="504">
                  <c:v>1.2849600000000001</c:v>
                </c:pt>
                <c:pt idx="505">
                  <c:v>1.27271</c:v>
                </c:pt>
                <c:pt idx="506">
                  <c:v>1.27271</c:v>
                </c:pt>
                <c:pt idx="507">
                  <c:v>1.27271</c:v>
                </c:pt>
                <c:pt idx="508">
                  <c:v>1.27271</c:v>
                </c:pt>
                <c:pt idx="509">
                  <c:v>1.27271</c:v>
                </c:pt>
                <c:pt idx="510">
                  <c:v>1.27271</c:v>
                </c:pt>
                <c:pt idx="511">
                  <c:v>1.27271</c:v>
                </c:pt>
                <c:pt idx="512">
                  <c:v>1.27271</c:v>
                </c:pt>
                <c:pt idx="513">
                  <c:v>1.27271</c:v>
                </c:pt>
                <c:pt idx="514">
                  <c:v>1.27271</c:v>
                </c:pt>
                <c:pt idx="515">
                  <c:v>1.27271</c:v>
                </c:pt>
                <c:pt idx="516">
                  <c:v>1.27271</c:v>
                </c:pt>
                <c:pt idx="517">
                  <c:v>1.27271</c:v>
                </c:pt>
                <c:pt idx="518">
                  <c:v>1.27271</c:v>
                </c:pt>
                <c:pt idx="519">
                  <c:v>1.27271</c:v>
                </c:pt>
                <c:pt idx="520">
                  <c:v>1.27271</c:v>
                </c:pt>
                <c:pt idx="521">
                  <c:v>1.27271</c:v>
                </c:pt>
                <c:pt idx="522">
                  <c:v>1.27271</c:v>
                </c:pt>
                <c:pt idx="523">
                  <c:v>1.2612399999999999</c:v>
                </c:pt>
                <c:pt idx="524">
                  <c:v>1.2612399999999999</c:v>
                </c:pt>
                <c:pt idx="525">
                  <c:v>1.2612399999999999</c:v>
                </c:pt>
                <c:pt idx="526">
                  <c:v>1.2612399999999999</c:v>
                </c:pt>
                <c:pt idx="527">
                  <c:v>1.2612399999999999</c:v>
                </c:pt>
                <c:pt idx="528">
                  <c:v>1.2612399999999999</c:v>
                </c:pt>
                <c:pt idx="529">
                  <c:v>1.2612399999999999</c:v>
                </c:pt>
                <c:pt idx="530">
                  <c:v>1.2612399999999999</c:v>
                </c:pt>
                <c:pt idx="531">
                  <c:v>1.2612399999999999</c:v>
                </c:pt>
                <c:pt idx="532">
                  <c:v>1.2612399999999999</c:v>
                </c:pt>
                <c:pt idx="533">
                  <c:v>1.2612399999999999</c:v>
                </c:pt>
                <c:pt idx="534">
                  <c:v>1.2612399999999999</c:v>
                </c:pt>
                <c:pt idx="535">
                  <c:v>1.2612399999999999</c:v>
                </c:pt>
                <c:pt idx="536">
                  <c:v>1.2612399999999999</c:v>
                </c:pt>
                <c:pt idx="537">
                  <c:v>1.2612399999999999</c:v>
                </c:pt>
                <c:pt idx="538">
                  <c:v>1.2612399999999999</c:v>
                </c:pt>
                <c:pt idx="539">
                  <c:v>1.2612399999999999</c:v>
                </c:pt>
                <c:pt idx="540">
                  <c:v>1.2612399999999999</c:v>
                </c:pt>
                <c:pt idx="541">
                  <c:v>1.2612399999999999</c:v>
                </c:pt>
                <c:pt idx="542">
                  <c:v>1.2724200000000001</c:v>
                </c:pt>
                <c:pt idx="543">
                  <c:v>1.2724200000000001</c:v>
                </c:pt>
                <c:pt idx="544">
                  <c:v>1.2724200000000001</c:v>
                </c:pt>
                <c:pt idx="545">
                  <c:v>1.26193</c:v>
                </c:pt>
                <c:pt idx="546">
                  <c:v>1.26193</c:v>
                </c:pt>
                <c:pt idx="547">
                  <c:v>1.26193</c:v>
                </c:pt>
                <c:pt idx="548">
                  <c:v>1.26193</c:v>
                </c:pt>
                <c:pt idx="549">
                  <c:v>1.27196</c:v>
                </c:pt>
                <c:pt idx="550">
                  <c:v>1.27196</c:v>
                </c:pt>
                <c:pt idx="551">
                  <c:v>1.26193</c:v>
                </c:pt>
                <c:pt idx="552">
                  <c:v>1.26193</c:v>
                </c:pt>
                <c:pt idx="553">
                  <c:v>1.2737400000000001</c:v>
                </c:pt>
                <c:pt idx="554">
                  <c:v>1.2737400000000001</c:v>
                </c:pt>
                <c:pt idx="555">
                  <c:v>1.2737400000000001</c:v>
                </c:pt>
                <c:pt idx="556">
                  <c:v>1.2737400000000001</c:v>
                </c:pt>
                <c:pt idx="557">
                  <c:v>1.2737400000000001</c:v>
                </c:pt>
                <c:pt idx="558">
                  <c:v>1.2737400000000001</c:v>
                </c:pt>
                <c:pt idx="559">
                  <c:v>1.2630600000000001</c:v>
                </c:pt>
                <c:pt idx="560">
                  <c:v>1.2759</c:v>
                </c:pt>
                <c:pt idx="561">
                  <c:v>1.2759</c:v>
                </c:pt>
                <c:pt idx="562">
                  <c:v>1.2759</c:v>
                </c:pt>
                <c:pt idx="563">
                  <c:v>1.2759</c:v>
                </c:pt>
                <c:pt idx="564">
                  <c:v>1.2759</c:v>
                </c:pt>
                <c:pt idx="565">
                  <c:v>1.2649300000000001</c:v>
                </c:pt>
                <c:pt idx="566">
                  <c:v>1.2649300000000001</c:v>
                </c:pt>
                <c:pt idx="567">
                  <c:v>1.2649300000000001</c:v>
                </c:pt>
                <c:pt idx="568">
                  <c:v>1.2649300000000001</c:v>
                </c:pt>
                <c:pt idx="569">
                  <c:v>1.2548900000000001</c:v>
                </c:pt>
                <c:pt idx="570">
                  <c:v>1.2548900000000001</c:v>
                </c:pt>
                <c:pt idx="571">
                  <c:v>1.2548900000000001</c:v>
                </c:pt>
                <c:pt idx="572">
                  <c:v>1.2548900000000001</c:v>
                </c:pt>
                <c:pt idx="573">
                  <c:v>1.2663599999999999</c:v>
                </c:pt>
                <c:pt idx="574">
                  <c:v>1.2663599999999999</c:v>
                </c:pt>
                <c:pt idx="575">
                  <c:v>1.2663599999999999</c:v>
                </c:pt>
                <c:pt idx="576">
                  <c:v>1.2663599999999999</c:v>
                </c:pt>
                <c:pt idx="577">
                  <c:v>1.2663599999999999</c:v>
                </c:pt>
                <c:pt idx="578">
                  <c:v>1.2776000000000001</c:v>
                </c:pt>
                <c:pt idx="579">
                  <c:v>1.2776000000000001</c:v>
                </c:pt>
                <c:pt idx="580">
                  <c:v>1.2776000000000001</c:v>
                </c:pt>
                <c:pt idx="581">
                  <c:v>1.2776000000000001</c:v>
                </c:pt>
                <c:pt idx="582">
                  <c:v>1.2776000000000001</c:v>
                </c:pt>
                <c:pt idx="583">
                  <c:v>1.2776000000000001</c:v>
                </c:pt>
                <c:pt idx="584">
                  <c:v>1.26522</c:v>
                </c:pt>
                <c:pt idx="585">
                  <c:v>1.26522</c:v>
                </c:pt>
                <c:pt idx="586">
                  <c:v>1.26522</c:v>
                </c:pt>
                <c:pt idx="587">
                  <c:v>1.26522</c:v>
                </c:pt>
                <c:pt idx="588">
                  <c:v>1.26522</c:v>
                </c:pt>
                <c:pt idx="589">
                  <c:v>1.26522</c:v>
                </c:pt>
                <c:pt idx="590">
                  <c:v>1.25502</c:v>
                </c:pt>
                <c:pt idx="591">
                  <c:v>1.25502</c:v>
                </c:pt>
                <c:pt idx="592">
                  <c:v>1.25502</c:v>
                </c:pt>
                <c:pt idx="593">
                  <c:v>1.25502</c:v>
                </c:pt>
                <c:pt idx="594">
                  <c:v>1.25502</c:v>
                </c:pt>
                <c:pt idx="595">
                  <c:v>1.25502</c:v>
                </c:pt>
                <c:pt idx="596">
                  <c:v>1.25502</c:v>
                </c:pt>
                <c:pt idx="597">
                  <c:v>1.25502</c:v>
                </c:pt>
                <c:pt idx="598">
                  <c:v>1.25502</c:v>
                </c:pt>
                <c:pt idx="599">
                  <c:v>1.25502</c:v>
                </c:pt>
                <c:pt idx="600">
                  <c:v>1.25502</c:v>
                </c:pt>
                <c:pt idx="601">
                  <c:v>1.25502</c:v>
                </c:pt>
                <c:pt idx="602">
                  <c:v>1.25502</c:v>
                </c:pt>
                <c:pt idx="603">
                  <c:v>1.26522</c:v>
                </c:pt>
                <c:pt idx="604">
                  <c:v>1.25519</c:v>
                </c:pt>
                <c:pt idx="605">
                  <c:v>1.25519</c:v>
                </c:pt>
                <c:pt idx="606">
                  <c:v>1.25519</c:v>
                </c:pt>
                <c:pt idx="607">
                  <c:v>1.25519</c:v>
                </c:pt>
                <c:pt idx="608">
                  <c:v>1.2655400000000001</c:v>
                </c:pt>
                <c:pt idx="609">
                  <c:v>1.2655400000000001</c:v>
                </c:pt>
                <c:pt idx="610">
                  <c:v>1.2549999999999999</c:v>
                </c:pt>
                <c:pt idx="611">
                  <c:v>1.2549999999999999</c:v>
                </c:pt>
                <c:pt idx="612">
                  <c:v>1.2549999999999999</c:v>
                </c:pt>
                <c:pt idx="613">
                  <c:v>1.2549999999999999</c:v>
                </c:pt>
                <c:pt idx="614">
                  <c:v>1.2549999999999999</c:v>
                </c:pt>
                <c:pt idx="615">
                  <c:v>1.2549999999999999</c:v>
                </c:pt>
                <c:pt idx="616">
                  <c:v>1.2549999999999999</c:v>
                </c:pt>
                <c:pt idx="617">
                  <c:v>1.2549999999999999</c:v>
                </c:pt>
                <c:pt idx="618">
                  <c:v>1.2549999999999999</c:v>
                </c:pt>
                <c:pt idx="619">
                  <c:v>1.2650399999999999</c:v>
                </c:pt>
                <c:pt idx="620">
                  <c:v>1.2650399999999999</c:v>
                </c:pt>
                <c:pt idx="621">
                  <c:v>1.2650399999999999</c:v>
                </c:pt>
                <c:pt idx="622">
                  <c:v>1.2650399999999999</c:v>
                </c:pt>
                <c:pt idx="623">
                  <c:v>1.2650399999999999</c:v>
                </c:pt>
                <c:pt idx="624">
                  <c:v>1.2650399999999999</c:v>
                </c:pt>
                <c:pt idx="625">
                  <c:v>1.27569</c:v>
                </c:pt>
                <c:pt idx="626">
                  <c:v>1.27569</c:v>
                </c:pt>
                <c:pt idx="627">
                  <c:v>1.2644599999999999</c:v>
                </c:pt>
                <c:pt idx="628">
                  <c:v>1.2644599999999999</c:v>
                </c:pt>
                <c:pt idx="629">
                  <c:v>1.2644599999999999</c:v>
                </c:pt>
                <c:pt idx="630">
                  <c:v>1.2644599999999999</c:v>
                </c:pt>
                <c:pt idx="631">
                  <c:v>1.25264</c:v>
                </c:pt>
                <c:pt idx="632">
                  <c:v>1.26322</c:v>
                </c:pt>
                <c:pt idx="633">
                  <c:v>1.26322</c:v>
                </c:pt>
                <c:pt idx="634">
                  <c:v>1.26322</c:v>
                </c:pt>
                <c:pt idx="635">
                  <c:v>1.26322</c:v>
                </c:pt>
                <c:pt idx="636">
                  <c:v>1.26322</c:v>
                </c:pt>
                <c:pt idx="637">
                  <c:v>1.26322</c:v>
                </c:pt>
                <c:pt idx="638">
                  <c:v>1.26322</c:v>
                </c:pt>
                <c:pt idx="639">
                  <c:v>1.26322</c:v>
                </c:pt>
                <c:pt idx="640">
                  <c:v>1.26322</c:v>
                </c:pt>
                <c:pt idx="641">
                  <c:v>1.26322</c:v>
                </c:pt>
                <c:pt idx="642">
                  <c:v>1.2530699999999999</c:v>
                </c:pt>
                <c:pt idx="643">
                  <c:v>1.2530699999999999</c:v>
                </c:pt>
                <c:pt idx="644">
                  <c:v>1.2530699999999999</c:v>
                </c:pt>
                <c:pt idx="645">
                  <c:v>1.2530699999999999</c:v>
                </c:pt>
                <c:pt idx="646">
                  <c:v>1.2530699999999999</c:v>
                </c:pt>
                <c:pt idx="647">
                  <c:v>1.2655000000000001</c:v>
                </c:pt>
                <c:pt idx="648">
                  <c:v>1.2655000000000001</c:v>
                </c:pt>
                <c:pt idx="649">
                  <c:v>1.2539100000000001</c:v>
                </c:pt>
                <c:pt idx="650">
                  <c:v>1.2539100000000001</c:v>
                </c:pt>
                <c:pt idx="651">
                  <c:v>1.2539100000000001</c:v>
                </c:pt>
                <c:pt idx="652">
                  <c:v>1.2682899999999999</c:v>
                </c:pt>
                <c:pt idx="653">
                  <c:v>1.2682899999999999</c:v>
                </c:pt>
                <c:pt idx="654">
                  <c:v>1.2682899999999999</c:v>
                </c:pt>
                <c:pt idx="655">
                  <c:v>1.2682899999999999</c:v>
                </c:pt>
                <c:pt idx="656">
                  <c:v>1.2682899999999999</c:v>
                </c:pt>
                <c:pt idx="657">
                  <c:v>1.2682899999999999</c:v>
                </c:pt>
                <c:pt idx="658">
                  <c:v>1.2682899999999999</c:v>
                </c:pt>
                <c:pt idx="659">
                  <c:v>1.2682899999999999</c:v>
                </c:pt>
                <c:pt idx="660">
                  <c:v>1.2682899999999999</c:v>
                </c:pt>
                <c:pt idx="661">
                  <c:v>1.2682899999999999</c:v>
                </c:pt>
                <c:pt idx="662">
                  <c:v>1.27871</c:v>
                </c:pt>
                <c:pt idx="663">
                  <c:v>1.27871</c:v>
                </c:pt>
                <c:pt idx="664">
                  <c:v>1.27871</c:v>
                </c:pt>
                <c:pt idx="665">
                  <c:v>1.27871</c:v>
                </c:pt>
                <c:pt idx="666">
                  <c:v>1.27871</c:v>
                </c:pt>
                <c:pt idx="667">
                  <c:v>1.27871</c:v>
                </c:pt>
                <c:pt idx="668">
                  <c:v>1.27871</c:v>
                </c:pt>
                <c:pt idx="669">
                  <c:v>1.27871</c:v>
                </c:pt>
                <c:pt idx="670">
                  <c:v>1.27871</c:v>
                </c:pt>
                <c:pt idx="671">
                  <c:v>1.27871</c:v>
                </c:pt>
                <c:pt idx="672">
                  <c:v>1.27871</c:v>
                </c:pt>
                <c:pt idx="673">
                  <c:v>1.27871</c:v>
                </c:pt>
                <c:pt idx="674">
                  <c:v>1.27871</c:v>
                </c:pt>
                <c:pt idx="675">
                  <c:v>1.27871</c:v>
                </c:pt>
                <c:pt idx="676">
                  <c:v>1.27871</c:v>
                </c:pt>
                <c:pt idx="677">
                  <c:v>1.27871</c:v>
                </c:pt>
                <c:pt idx="678">
                  <c:v>1.26763</c:v>
                </c:pt>
                <c:pt idx="679">
                  <c:v>1.26763</c:v>
                </c:pt>
                <c:pt idx="680">
                  <c:v>1.26763</c:v>
                </c:pt>
                <c:pt idx="681">
                  <c:v>1.26763</c:v>
                </c:pt>
                <c:pt idx="682">
                  <c:v>1.26763</c:v>
                </c:pt>
                <c:pt idx="683">
                  <c:v>1.26763</c:v>
                </c:pt>
                <c:pt idx="684">
                  <c:v>1.25569</c:v>
                </c:pt>
                <c:pt idx="685">
                  <c:v>1.26674</c:v>
                </c:pt>
                <c:pt idx="686">
                  <c:v>1.26674</c:v>
                </c:pt>
                <c:pt idx="687">
                  <c:v>1.2833300000000001</c:v>
                </c:pt>
                <c:pt idx="688">
                  <c:v>1.2833300000000001</c:v>
                </c:pt>
                <c:pt idx="689">
                  <c:v>1.2833300000000001</c:v>
                </c:pt>
                <c:pt idx="690">
                  <c:v>1.2833300000000001</c:v>
                </c:pt>
                <c:pt idx="691">
                  <c:v>1.2833300000000001</c:v>
                </c:pt>
                <c:pt idx="692">
                  <c:v>1.2715799999999999</c:v>
                </c:pt>
                <c:pt idx="693">
                  <c:v>1.2715799999999999</c:v>
                </c:pt>
                <c:pt idx="694">
                  <c:v>1.2715799999999999</c:v>
                </c:pt>
                <c:pt idx="695">
                  <c:v>1.2715799999999999</c:v>
                </c:pt>
                <c:pt idx="696">
                  <c:v>1.2715799999999999</c:v>
                </c:pt>
                <c:pt idx="697">
                  <c:v>1.2715799999999999</c:v>
                </c:pt>
                <c:pt idx="698">
                  <c:v>1.2715799999999999</c:v>
                </c:pt>
                <c:pt idx="699">
                  <c:v>1.2818499999999999</c:v>
                </c:pt>
                <c:pt idx="700">
                  <c:v>1.27136</c:v>
                </c:pt>
                <c:pt idx="701">
                  <c:v>1.27136</c:v>
                </c:pt>
                <c:pt idx="702">
                  <c:v>1.27136</c:v>
                </c:pt>
                <c:pt idx="703">
                  <c:v>1.2821800000000001</c:v>
                </c:pt>
                <c:pt idx="704">
                  <c:v>1.2821800000000001</c:v>
                </c:pt>
                <c:pt idx="705">
                  <c:v>1.2821800000000001</c:v>
                </c:pt>
                <c:pt idx="706">
                  <c:v>1.2821800000000001</c:v>
                </c:pt>
                <c:pt idx="707">
                  <c:v>1.2821800000000001</c:v>
                </c:pt>
                <c:pt idx="708">
                  <c:v>1.2821800000000001</c:v>
                </c:pt>
                <c:pt idx="709">
                  <c:v>1.2821800000000001</c:v>
                </c:pt>
                <c:pt idx="710">
                  <c:v>1.2717499999999999</c:v>
                </c:pt>
                <c:pt idx="711">
                  <c:v>1.2717499999999999</c:v>
                </c:pt>
                <c:pt idx="712">
                  <c:v>1.2717499999999999</c:v>
                </c:pt>
                <c:pt idx="713">
                  <c:v>1.2818499999999999</c:v>
                </c:pt>
                <c:pt idx="714">
                  <c:v>1.2818499999999999</c:v>
                </c:pt>
                <c:pt idx="715">
                  <c:v>1.2818499999999999</c:v>
                </c:pt>
                <c:pt idx="716">
                  <c:v>1.2818499999999999</c:v>
                </c:pt>
                <c:pt idx="717">
                  <c:v>1.2818499999999999</c:v>
                </c:pt>
                <c:pt idx="718">
                  <c:v>1.2710900000000001</c:v>
                </c:pt>
                <c:pt idx="719">
                  <c:v>1.2710900000000001</c:v>
                </c:pt>
                <c:pt idx="720">
                  <c:v>1.2710900000000001</c:v>
                </c:pt>
                <c:pt idx="721">
                  <c:v>1.2710900000000001</c:v>
                </c:pt>
                <c:pt idx="722">
                  <c:v>1.2710900000000001</c:v>
                </c:pt>
                <c:pt idx="723">
                  <c:v>1.2710900000000001</c:v>
                </c:pt>
                <c:pt idx="724">
                  <c:v>1.2710900000000001</c:v>
                </c:pt>
                <c:pt idx="725">
                  <c:v>1.2710900000000001</c:v>
                </c:pt>
                <c:pt idx="726">
                  <c:v>1.2710900000000001</c:v>
                </c:pt>
                <c:pt idx="727">
                  <c:v>1.28145</c:v>
                </c:pt>
                <c:pt idx="728">
                  <c:v>1.28145</c:v>
                </c:pt>
                <c:pt idx="729">
                  <c:v>1.28145</c:v>
                </c:pt>
                <c:pt idx="730">
                  <c:v>1.28145</c:v>
                </c:pt>
                <c:pt idx="731">
                  <c:v>1.28145</c:v>
                </c:pt>
                <c:pt idx="732">
                  <c:v>1.28145</c:v>
                </c:pt>
                <c:pt idx="733">
                  <c:v>1.28145</c:v>
                </c:pt>
                <c:pt idx="734">
                  <c:v>1.2704899999999999</c:v>
                </c:pt>
                <c:pt idx="735">
                  <c:v>1.28061</c:v>
                </c:pt>
                <c:pt idx="736">
                  <c:v>1.28061</c:v>
                </c:pt>
                <c:pt idx="737">
                  <c:v>1.28061</c:v>
                </c:pt>
                <c:pt idx="738">
                  <c:v>1.28061</c:v>
                </c:pt>
                <c:pt idx="739">
                  <c:v>1.28061</c:v>
                </c:pt>
                <c:pt idx="740">
                  <c:v>1.28061</c:v>
                </c:pt>
                <c:pt idx="741">
                  <c:v>1.28061</c:v>
                </c:pt>
                <c:pt idx="742">
                  <c:v>1.26691</c:v>
                </c:pt>
                <c:pt idx="743">
                  <c:v>1.26691</c:v>
                </c:pt>
                <c:pt idx="744">
                  <c:v>1.26691</c:v>
                </c:pt>
                <c:pt idx="745">
                  <c:v>1.26691</c:v>
                </c:pt>
                <c:pt idx="746">
                  <c:v>1.26691</c:v>
                </c:pt>
                <c:pt idx="747">
                  <c:v>1.26691</c:v>
                </c:pt>
                <c:pt idx="748">
                  <c:v>1.26691</c:v>
                </c:pt>
                <c:pt idx="749">
                  <c:v>1.26691</c:v>
                </c:pt>
                <c:pt idx="750">
                  <c:v>1.26691</c:v>
                </c:pt>
                <c:pt idx="751">
                  <c:v>1.2794099999999999</c:v>
                </c:pt>
                <c:pt idx="752">
                  <c:v>1.2794099999999999</c:v>
                </c:pt>
                <c:pt idx="753">
                  <c:v>1.2794099999999999</c:v>
                </c:pt>
                <c:pt idx="754">
                  <c:v>1.2896399999999999</c:v>
                </c:pt>
                <c:pt idx="755">
                  <c:v>1.2896399999999999</c:v>
                </c:pt>
                <c:pt idx="756">
                  <c:v>1.2792399999999999</c:v>
                </c:pt>
                <c:pt idx="757">
                  <c:v>1.2792399999999999</c:v>
                </c:pt>
                <c:pt idx="758">
                  <c:v>1.2792399999999999</c:v>
                </c:pt>
                <c:pt idx="759">
                  <c:v>1.2893600000000001</c:v>
                </c:pt>
                <c:pt idx="760">
                  <c:v>1.2893600000000001</c:v>
                </c:pt>
                <c:pt idx="761">
                  <c:v>1.2893600000000001</c:v>
                </c:pt>
                <c:pt idx="762">
                  <c:v>1.27921</c:v>
                </c:pt>
                <c:pt idx="763">
                  <c:v>1.27921</c:v>
                </c:pt>
                <c:pt idx="764">
                  <c:v>1.27921</c:v>
                </c:pt>
                <c:pt idx="765">
                  <c:v>1.27921</c:v>
                </c:pt>
                <c:pt idx="766">
                  <c:v>1.27921</c:v>
                </c:pt>
                <c:pt idx="767">
                  <c:v>1.27921</c:v>
                </c:pt>
                <c:pt idx="768">
                  <c:v>1.27921</c:v>
                </c:pt>
                <c:pt idx="769">
                  <c:v>1.27921</c:v>
                </c:pt>
                <c:pt idx="770">
                  <c:v>1.27921</c:v>
                </c:pt>
                <c:pt idx="771">
                  <c:v>1.2924800000000001</c:v>
                </c:pt>
                <c:pt idx="772">
                  <c:v>1.2805200000000001</c:v>
                </c:pt>
                <c:pt idx="773">
                  <c:v>1.2805200000000001</c:v>
                </c:pt>
                <c:pt idx="774">
                  <c:v>1.2805200000000001</c:v>
                </c:pt>
                <c:pt idx="775">
                  <c:v>1.2805200000000001</c:v>
                </c:pt>
                <c:pt idx="776">
                  <c:v>1.2805200000000001</c:v>
                </c:pt>
                <c:pt idx="777">
                  <c:v>1.29152</c:v>
                </c:pt>
                <c:pt idx="778">
                  <c:v>1.29152</c:v>
                </c:pt>
                <c:pt idx="779">
                  <c:v>1.29152</c:v>
                </c:pt>
                <c:pt idx="780">
                  <c:v>1.29152</c:v>
                </c:pt>
                <c:pt idx="781">
                  <c:v>1.29152</c:v>
                </c:pt>
                <c:pt idx="782">
                  <c:v>1.29152</c:v>
                </c:pt>
                <c:pt idx="783">
                  <c:v>1.29152</c:v>
                </c:pt>
                <c:pt idx="784">
                  <c:v>1.29152</c:v>
                </c:pt>
                <c:pt idx="785">
                  <c:v>1.2812699999999999</c:v>
                </c:pt>
                <c:pt idx="786">
                  <c:v>1.2812699999999999</c:v>
                </c:pt>
                <c:pt idx="787">
                  <c:v>1.2812699999999999</c:v>
                </c:pt>
                <c:pt idx="788">
                  <c:v>1.29495</c:v>
                </c:pt>
                <c:pt idx="789">
                  <c:v>1.29495</c:v>
                </c:pt>
                <c:pt idx="790">
                  <c:v>1.29495</c:v>
                </c:pt>
                <c:pt idx="791">
                  <c:v>1.28382</c:v>
                </c:pt>
                <c:pt idx="792">
                  <c:v>1.28382</c:v>
                </c:pt>
                <c:pt idx="793">
                  <c:v>1.28382</c:v>
                </c:pt>
                <c:pt idx="794">
                  <c:v>1.28382</c:v>
                </c:pt>
                <c:pt idx="795">
                  <c:v>1.28382</c:v>
                </c:pt>
                <c:pt idx="796">
                  <c:v>1.28382</c:v>
                </c:pt>
                <c:pt idx="797">
                  <c:v>1.2942800000000001</c:v>
                </c:pt>
                <c:pt idx="798">
                  <c:v>1.2942800000000001</c:v>
                </c:pt>
                <c:pt idx="799">
                  <c:v>1.2942800000000001</c:v>
                </c:pt>
                <c:pt idx="800">
                  <c:v>1.2942800000000001</c:v>
                </c:pt>
                <c:pt idx="801">
                  <c:v>1.2942800000000001</c:v>
                </c:pt>
                <c:pt idx="802">
                  <c:v>1.2942800000000001</c:v>
                </c:pt>
                <c:pt idx="803">
                  <c:v>1.2942800000000001</c:v>
                </c:pt>
                <c:pt idx="804">
                  <c:v>1.2942800000000001</c:v>
                </c:pt>
                <c:pt idx="805">
                  <c:v>1.3048299999999999</c:v>
                </c:pt>
                <c:pt idx="806">
                  <c:v>1.3048299999999999</c:v>
                </c:pt>
                <c:pt idx="807">
                  <c:v>1.3048299999999999</c:v>
                </c:pt>
                <c:pt idx="808">
                  <c:v>1.3048299999999999</c:v>
                </c:pt>
                <c:pt idx="809">
                  <c:v>1.3048299999999999</c:v>
                </c:pt>
                <c:pt idx="810">
                  <c:v>1.3048299999999999</c:v>
                </c:pt>
                <c:pt idx="811">
                  <c:v>1.29386</c:v>
                </c:pt>
                <c:pt idx="812">
                  <c:v>1.29386</c:v>
                </c:pt>
                <c:pt idx="813">
                  <c:v>1.3061499999999999</c:v>
                </c:pt>
                <c:pt idx="814">
                  <c:v>1.3061499999999999</c:v>
                </c:pt>
                <c:pt idx="815">
                  <c:v>1.3061499999999999</c:v>
                </c:pt>
                <c:pt idx="816">
                  <c:v>1.3061499999999999</c:v>
                </c:pt>
                <c:pt idx="817">
                  <c:v>1.29565</c:v>
                </c:pt>
                <c:pt idx="818">
                  <c:v>1.29565</c:v>
                </c:pt>
                <c:pt idx="819">
                  <c:v>1.3064100000000001</c:v>
                </c:pt>
                <c:pt idx="820">
                  <c:v>1.3064100000000001</c:v>
                </c:pt>
                <c:pt idx="821">
                  <c:v>1.3064100000000001</c:v>
                </c:pt>
                <c:pt idx="822">
                  <c:v>1.3064100000000001</c:v>
                </c:pt>
                <c:pt idx="823">
                  <c:v>1.3064100000000001</c:v>
                </c:pt>
                <c:pt idx="824">
                  <c:v>1.3064100000000001</c:v>
                </c:pt>
                <c:pt idx="825">
                  <c:v>1.3232900000000001</c:v>
                </c:pt>
                <c:pt idx="826">
                  <c:v>1.3232900000000001</c:v>
                </c:pt>
                <c:pt idx="827">
                  <c:v>1.3232900000000001</c:v>
                </c:pt>
                <c:pt idx="828">
                  <c:v>1.3232900000000001</c:v>
                </c:pt>
                <c:pt idx="829">
                  <c:v>1.3232900000000001</c:v>
                </c:pt>
                <c:pt idx="830">
                  <c:v>1.3232900000000001</c:v>
                </c:pt>
                <c:pt idx="831">
                  <c:v>1.3127200000000001</c:v>
                </c:pt>
                <c:pt idx="832">
                  <c:v>1.3127200000000001</c:v>
                </c:pt>
                <c:pt idx="833">
                  <c:v>1.32355</c:v>
                </c:pt>
                <c:pt idx="834">
                  <c:v>1.32355</c:v>
                </c:pt>
                <c:pt idx="835">
                  <c:v>1.32355</c:v>
                </c:pt>
                <c:pt idx="836">
                  <c:v>1.32355</c:v>
                </c:pt>
                <c:pt idx="837">
                  <c:v>1.32355</c:v>
                </c:pt>
                <c:pt idx="838">
                  <c:v>1.3131600000000001</c:v>
                </c:pt>
                <c:pt idx="839">
                  <c:v>1.3131600000000001</c:v>
                </c:pt>
                <c:pt idx="840">
                  <c:v>1.3131600000000001</c:v>
                </c:pt>
                <c:pt idx="841">
                  <c:v>1.3131600000000001</c:v>
                </c:pt>
                <c:pt idx="842">
                  <c:v>1.3131600000000001</c:v>
                </c:pt>
                <c:pt idx="843">
                  <c:v>1.3270999999999999</c:v>
                </c:pt>
                <c:pt idx="844">
                  <c:v>1.3270999999999999</c:v>
                </c:pt>
                <c:pt idx="845">
                  <c:v>1.3270999999999999</c:v>
                </c:pt>
                <c:pt idx="846">
                  <c:v>1.3270999999999999</c:v>
                </c:pt>
                <c:pt idx="847">
                  <c:v>1.3270999999999999</c:v>
                </c:pt>
                <c:pt idx="848">
                  <c:v>1.3270999999999999</c:v>
                </c:pt>
                <c:pt idx="849">
                  <c:v>1.31524</c:v>
                </c:pt>
                <c:pt idx="850">
                  <c:v>1.31524</c:v>
                </c:pt>
                <c:pt idx="851">
                  <c:v>1.31524</c:v>
                </c:pt>
                <c:pt idx="852">
                  <c:v>1.31524</c:v>
                </c:pt>
                <c:pt idx="853">
                  <c:v>1.31524</c:v>
                </c:pt>
                <c:pt idx="854">
                  <c:v>1.32744</c:v>
                </c:pt>
                <c:pt idx="855">
                  <c:v>1.32744</c:v>
                </c:pt>
                <c:pt idx="856">
                  <c:v>1.3173600000000001</c:v>
                </c:pt>
                <c:pt idx="857">
                  <c:v>1.3173600000000001</c:v>
                </c:pt>
                <c:pt idx="858">
                  <c:v>1.3173600000000001</c:v>
                </c:pt>
                <c:pt idx="859">
                  <c:v>1.3173600000000001</c:v>
                </c:pt>
                <c:pt idx="860">
                  <c:v>1.3173600000000001</c:v>
                </c:pt>
                <c:pt idx="861">
                  <c:v>1.3173600000000001</c:v>
                </c:pt>
                <c:pt idx="862">
                  <c:v>1.3275399999999999</c:v>
                </c:pt>
                <c:pt idx="863">
                  <c:v>1.31613</c:v>
                </c:pt>
                <c:pt idx="864">
                  <c:v>1.31613</c:v>
                </c:pt>
                <c:pt idx="865">
                  <c:v>1.31613</c:v>
                </c:pt>
                <c:pt idx="866">
                  <c:v>1.31613</c:v>
                </c:pt>
                <c:pt idx="867">
                  <c:v>1.31613</c:v>
                </c:pt>
                <c:pt idx="868">
                  <c:v>1.31613</c:v>
                </c:pt>
                <c:pt idx="869">
                  <c:v>1.31613</c:v>
                </c:pt>
                <c:pt idx="870">
                  <c:v>1.31613</c:v>
                </c:pt>
                <c:pt idx="871">
                  <c:v>1.31613</c:v>
                </c:pt>
                <c:pt idx="872">
                  <c:v>1.3262400000000001</c:v>
                </c:pt>
                <c:pt idx="873">
                  <c:v>1.3262400000000001</c:v>
                </c:pt>
                <c:pt idx="874">
                  <c:v>1.3262400000000001</c:v>
                </c:pt>
                <c:pt idx="875">
                  <c:v>1.3262400000000001</c:v>
                </c:pt>
                <c:pt idx="876">
                  <c:v>1.3262400000000001</c:v>
                </c:pt>
                <c:pt idx="877">
                  <c:v>1.3262400000000001</c:v>
                </c:pt>
                <c:pt idx="878">
                  <c:v>1.3262400000000001</c:v>
                </c:pt>
                <c:pt idx="879">
                  <c:v>1.33728</c:v>
                </c:pt>
                <c:pt idx="880">
                  <c:v>1.33728</c:v>
                </c:pt>
                <c:pt idx="881">
                  <c:v>1.33728</c:v>
                </c:pt>
                <c:pt idx="882">
                  <c:v>1.33728</c:v>
                </c:pt>
                <c:pt idx="883">
                  <c:v>1.33728</c:v>
                </c:pt>
                <c:pt idx="884">
                  <c:v>1.33728</c:v>
                </c:pt>
                <c:pt idx="885">
                  <c:v>1.33728</c:v>
                </c:pt>
                <c:pt idx="886">
                  <c:v>1.33728</c:v>
                </c:pt>
                <c:pt idx="887">
                  <c:v>1.33728</c:v>
                </c:pt>
                <c:pt idx="888">
                  <c:v>1.33728</c:v>
                </c:pt>
                <c:pt idx="889">
                  <c:v>1.33728</c:v>
                </c:pt>
                <c:pt idx="890">
                  <c:v>1.33728</c:v>
                </c:pt>
                <c:pt idx="891">
                  <c:v>1.33728</c:v>
                </c:pt>
                <c:pt idx="892">
                  <c:v>1.33728</c:v>
                </c:pt>
                <c:pt idx="893">
                  <c:v>1.33728</c:v>
                </c:pt>
                <c:pt idx="894">
                  <c:v>1.33728</c:v>
                </c:pt>
                <c:pt idx="895">
                  <c:v>1.33728</c:v>
                </c:pt>
                <c:pt idx="896">
                  <c:v>1.33728</c:v>
                </c:pt>
                <c:pt idx="897">
                  <c:v>1.33728</c:v>
                </c:pt>
                <c:pt idx="898">
                  <c:v>1.33728</c:v>
                </c:pt>
                <c:pt idx="899">
                  <c:v>1.33728</c:v>
                </c:pt>
                <c:pt idx="900">
                  <c:v>1.33728</c:v>
                </c:pt>
                <c:pt idx="901">
                  <c:v>1.32477</c:v>
                </c:pt>
                <c:pt idx="902">
                  <c:v>1.32477</c:v>
                </c:pt>
                <c:pt idx="903">
                  <c:v>1.32477</c:v>
                </c:pt>
                <c:pt idx="904">
                  <c:v>1.32477</c:v>
                </c:pt>
                <c:pt idx="905">
                  <c:v>1.32477</c:v>
                </c:pt>
                <c:pt idx="906">
                  <c:v>1.32477</c:v>
                </c:pt>
                <c:pt idx="907">
                  <c:v>1.32477</c:v>
                </c:pt>
                <c:pt idx="908">
                  <c:v>1.32477</c:v>
                </c:pt>
                <c:pt idx="909">
                  <c:v>1.32477</c:v>
                </c:pt>
                <c:pt idx="910">
                  <c:v>1.33677</c:v>
                </c:pt>
                <c:pt idx="911">
                  <c:v>1.33677</c:v>
                </c:pt>
                <c:pt idx="912">
                  <c:v>1.33677</c:v>
                </c:pt>
                <c:pt idx="913">
                  <c:v>1.33677</c:v>
                </c:pt>
                <c:pt idx="914">
                  <c:v>1.33677</c:v>
                </c:pt>
                <c:pt idx="915">
                  <c:v>1.33677</c:v>
                </c:pt>
                <c:pt idx="916">
                  <c:v>1.33677</c:v>
                </c:pt>
                <c:pt idx="917">
                  <c:v>1.33677</c:v>
                </c:pt>
                <c:pt idx="918">
                  <c:v>1.33677</c:v>
                </c:pt>
                <c:pt idx="919">
                  <c:v>1.33677</c:v>
                </c:pt>
                <c:pt idx="920">
                  <c:v>1.33677</c:v>
                </c:pt>
                <c:pt idx="921">
                  <c:v>1.33677</c:v>
                </c:pt>
                <c:pt idx="922">
                  <c:v>1.34741</c:v>
                </c:pt>
                <c:pt idx="923">
                  <c:v>1.34741</c:v>
                </c:pt>
                <c:pt idx="924">
                  <c:v>1.34741</c:v>
                </c:pt>
                <c:pt idx="925">
                  <c:v>1.34741</c:v>
                </c:pt>
                <c:pt idx="926">
                  <c:v>1.34741</c:v>
                </c:pt>
                <c:pt idx="927">
                  <c:v>1.34741</c:v>
                </c:pt>
                <c:pt idx="928">
                  <c:v>1.34741</c:v>
                </c:pt>
                <c:pt idx="929">
                  <c:v>1.34741</c:v>
                </c:pt>
                <c:pt idx="930">
                  <c:v>1.34741</c:v>
                </c:pt>
                <c:pt idx="931">
                  <c:v>1.34741</c:v>
                </c:pt>
                <c:pt idx="932">
                  <c:v>1.34741</c:v>
                </c:pt>
                <c:pt idx="933">
                  <c:v>1.34741</c:v>
                </c:pt>
                <c:pt idx="934">
                  <c:v>1.34741</c:v>
                </c:pt>
                <c:pt idx="935">
                  <c:v>1.34741</c:v>
                </c:pt>
                <c:pt idx="936">
                  <c:v>1.34741</c:v>
                </c:pt>
                <c:pt idx="937">
                  <c:v>1.34741</c:v>
                </c:pt>
                <c:pt idx="938">
                  <c:v>1.34741</c:v>
                </c:pt>
                <c:pt idx="939">
                  <c:v>1.33741</c:v>
                </c:pt>
                <c:pt idx="940">
                  <c:v>1.33741</c:v>
                </c:pt>
                <c:pt idx="941">
                  <c:v>1.33741</c:v>
                </c:pt>
                <c:pt idx="942">
                  <c:v>1.33741</c:v>
                </c:pt>
                <c:pt idx="943">
                  <c:v>1.34778</c:v>
                </c:pt>
                <c:pt idx="944">
                  <c:v>1.34778</c:v>
                </c:pt>
                <c:pt idx="945">
                  <c:v>1.34778</c:v>
                </c:pt>
                <c:pt idx="946">
                  <c:v>1.34778</c:v>
                </c:pt>
                <c:pt idx="947">
                  <c:v>1.34778</c:v>
                </c:pt>
                <c:pt idx="948">
                  <c:v>1.34778</c:v>
                </c:pt>
                <c:pt idx="949">
                  <c:v>1.34778</c:v>
                </c:pt>
                <c:pt idx="950">
                  <c:v>1.34778</c:v>
                </c:pt>
                <c:pt idx="951">
                  <c:v>1.34778</c:v>
                </c:pt>
                <c:pt idx="952">
                  <c:v>1.34778</c:v>
                </c:pt>
                <c:pt idx="953">
                  <c:v>1.3375300000000001</c:v>
                </c:pt>
                <c:pt idx="954">
                  <c:v>1.3375300000000001</c:v>
                </c:pt>
                <c:pt idx="955">
                  <c:v>1.34839</c:v>
                </c:pt>
                <c:pt idx="956">
                  <c:v>1.34839</c:v>
                </c:pt>
                <c:pt idx="957">
                  <c:v>1.34839</c:v>
                </c:pt>
                <c:pt idx="958">
                  <c:v>1.3351900000000001</c:v>
                </c:pt>
                <c:pt idx="959">
                  <c:v>1.3351900000000001</c:v>
                </c:pt>
                <c:pt idx="960">
                  <c:v>1.3351900000000001</c:v>
                </c:pt>
                <c:pt idx="961">
                  <c:v>1.3452299999999999</c:v>
                </c:pt>
                <c:pt idx="962">
                  <c:v>1.3452299999999999</c:v>
                </c:pt>
                <c:pt idx="963">
                  <c:v>1.3452299999999999</c:v>
                </c:pt>
                <c:pt idx="964">
                  <c:v>1.3452299999999999</c:v>
                </c:pt>
                <c:pt idx="965">
                  <c:v>1.3452299999999999</c:v>
                </c:pt>
                <c:pt idx="966">
                  <c:v>1.3452299999999999</c:v>
                </c:pt>
                <c:pt idx="967">
                  <c:v>1.3452299999999999</c:v>
                </c:pt>
                <c:pt idx="968">
                  <c:v>1.3452299999999999</c:v>
                </c:pt>
                <c:pt idx="969">
                  <c:v>1.3452299999999999</c:v>
                </c:pt>
                <c:pt idx="970">
                  <c:v>1.3565</c:v>
                </c:pt>
                <c:pt idx="971">
                  <c:v>1.3565</c:v>
                </c:pt>
                <c:pt idx="972">
                  <c:v>1.3565</c:v>
                </c:pt>
                <c:pt idx="973">
                  <c:v>1.3458699999999999</c:v>
                </c:pt>
                <c:pt idx="974">
                  <c:v>1.3458699999999999</c:v>
                </c:pt>
                <c:pt idx="975">
                  <c:v>1.3458699999999999</c:v>
                </c:pt>
                <c:pt idx="976">
                  <c:v>1.3458699999999999</c:v>
                </c:pt>
                <c:pt idx="977">
                  <c:v>1.3458699999999999</c:v>
                </c:pt>
                <c:pt idx="978">
                  <c:v>1.3356300000000001</c:v>
                </c:pt>
                <c:pt idx="979">
                  <c:v>1.3356300000000001</c:v>
                </c:pt>
                <c:pt idx="980">
                  <c:v>1.3356300000000001</c:v>
                </c:pt>
                <c:pt idx="981">
                  <c:v>1.3356300000000001</c:v>
                </c:pt>
                <c:pt idx="982">
                  <c:v>1.3356300000000001</c:v>
                </c:pt>
                <c:pt idx="983">
                  <c:v>1.3356300000000001</c:v>
                </c:pt>
                <c:pt idx="984">
                  <c:v>1.3356300000000001</c:v>
                </c:pt>
                <c:pt idx="985">
                  <c:v>1.3253600000000001</c:v>
                </c:pt>
                <c:pt idx="986">
                  <c:v>1.33562</c:v>
                </c:pt>
                <c:pt idx="987">
                  <c:v>1.33562</c:v>
                </c:pt>
                <c:pt idx="988">
                  <c:v>1.33562</c:v>
                </c:pt>
                <c:pt idx="989">
                  <c:v>1.3470599999999999</c:v>
                </c:pt>
                <c:pt idx="990">
                  <c:v>1.3470599999999999</c:v>
                </c:pt>
                <c:pt idx="991">
                  <c:v>1.3470599999999999</c:v>
                </c:pt>
                <c:pt idx="992">
                  <c:v>1.3470599999999999</c:v>
                </c:pt>
                <c:pt idx="993">
                  <c:v>1.3470599999999999</c:v>
                </c:pt>
                <c:pt idx="994">
                  <c:v>1.3470599999999999</c:v>
                </c:pt>
                <c:pt idx="995">
                  <c:v>1.3470599999999999</c:v>
                </c:pt>
                <c:pt idx="996">
                  <c:v>1.3470599999999999</c:v>
                </c:pt>
                <c:pt idx="997">
                  <c:v>1.3590100000000001</c:v>
                </c:pt>
                <c:pt idx="998">
                  <c:v>1.3590100000000001</c:v>
                </c:pt>
                <c:pt idx="999">
                  <c:v>1.3590100000000001</c:v>
                </c:pt>
                <c:pt idx="1000">
                  <c:v>1.3590100000000001</c:v>
                </c:pt>
                <c:pt idx="1001">
                  <c:v>1.3590100000000001</c:v>
                </c:pt>
                <c:pt idx="1002">
                  <c:v>1.3590100000000001</c:v>
                </c:pt>
                <c:pt idx="1003">
                  <c:v>1.3590100000000001</c:v>
                </c:pt>
                <c:pt idx="1004">
                  <c:v>1.3489199999999999</c:v>
                </c:pt>
                <c:pt idx="1005">
                  <c:v>1.3489199999999999</c:v>
                </c:pt>
                <c:pt idx="1006">
                  <c:v>1.3489199999999999</c:v>
                </c:pt>
                <c:pt idx="1007">
                  <c:v>1.3489199999999999</c:v>
                </c:pt>
                <c:pt idx="1008">
                  <c:v>1.3489199999999999</c:v>
                </c:pt>
                <c:pt idx="1009">
                  <c:v>1.3489199999999999</c:v>
                </c:pt>
                <c:pt idx="1010">
                  <c:v>1.3489199999999999</c:v>
                </c:pt>
                <c:pt idx="1011">
                  <c:v>1.3489199999999999</c:v>
                </c:pt>
                <c:pt idx="1012">
                  <c:v>1.3489199999999999</c:v>
                </c:pt>
                <c:pt idx="1013">
                  <c:v>1.3489199999999999</c:v>
                </c:pt>
                <c:pt idx="1014">
                  <c:v>1.3385800000000001</c:v>
                </c:pt>
                <c:pt idx="1015">
                  <c:v>1.3385800000000001</c:v>
                </c:pt>
                <c:pt idx="1016">
                  <c:v>1.3385800000000001</c:v>
                </c:pt>
                <c:pt idx="1017">
                  <c:v>1.3385800000000001</c:v>
                </c:pt>
                <c:pt idx="1018">
                  <c:v>1.3385800000000001</c:v>
                </c:pt>
                <c:pt idx="1019">
                  <c:v>1.3385800000000001</c:v>
                </c:pt>
                <c:pt idx="1020">
                  <c:v>1.3385800000000001</c:v>
                </c:pt>
                <c:pt idx="1021">
                  <c:v>1.35188</c:v>
                </c:pt>
                <c:pt idx="1022">
                  <c:v>1.35188</c:v>
                </c:pt>
                <c:pt idx="1023">
                  <c:v>1.35188</c:v>
                </c:pt>
                <c:pt idx="1024">
                  <c:v>1.35188</c:v>
                </c:pt>
                <c:pt idx="1025">
                  <c:v>1.3411</c:v>
                </c:pt>
                <c:pt idx="1026">
                  <c:v>1.3411</c:v>
                </c:pt>
                <c:pt idx="1027">
                  <c:v>1.3411</c:v>
                </c:pt>
                <c:pt idx="1028">
                  <c:v>1.3411</c:v>
                </c:pt>
                <c:pt idx="1029">
                  <c:v>1.35287</c:v>
                </c:pt>
                <c:pt idx="1030">
                  <c:v>1.35287</c:v>
                </c:pt>
                <c:pt idx="1031">
                  <c:v>1.34287</c:v>
                </c:pt>
                <c:pt idx="1032">
                  <c:v>1.34287</c:v>
                </c:pt>
                <c:pt idx="1033">
                  <c:v>1.34287</c:v>
                </c:pt>
                <c:pt idx="1034">
                  <c:v>1.34287</c:v>
                </c:pt>
                <c:pt idx="1035">
                  <c:v>1.34287</c:v>
                </c:pt>
                <c:pt idx="1036">
                  <c:v>1.3318300000000001</c:v>
                </c:pt>
                <c:pt idx="1037">
                  <c:v>1.3429599999999999</c:v>
                </c:pt>
                <c:pt idx="1038">
                  <c:v>1.3429599999999999</c:v>
                </c:pt>
                <c:pt idx="1039">
                  <c:v>1.3429599999999999</c:v>
                </c:pt>
                <c:pt idx="1040">
                  <c:v>1.3429599999999999</c:v>
                </c:pt>
                <c:pt idx="1041">
                  <c:v>1.33287</c:v>
                </c:pt>
                <c:pt idx="1042">
                  <c:v>1.33287</c:v>
                </c:pt>
                <c:pt idx="1043">
                  <c:v>1.33287</c:v>
                </c:pt>
                <c:pt idx="1044">
                  <c:v>1.33287</c:v>
                </c:pt>
                <c:pt idx="1045">
                  <c:v>1.33287</c:v>
                </c:pt>
                <c:pt idx="1046">
                  <c:v>1.33287</c:v>
                </c:pt>
                <c:pt idx="1047">
                  <c:v>1.31538</c:v>
                </c:pt>
                <c:pt idx="1048">
                  <c:v>1.31538</c:v>
                </c:pt>
                <c:pt idx="1049">
                  <c:v>1.31538</c:v>
                </c:pt>
                <c:pt idx="1050">
                  <c:v>1.31538</c:v>
                </c:pt>
                <c:pt idx="1051">
                  <c:v>1.31538</c:v>
                </c:pt>
                <c:pt idx="1052">
                  <c:v>1.31538</c:v>
                </c:pt>
                <c:pt idx="1053">
                  <c:v>1.32728</c:v>
                </c:pt>
                <c:pt idx="1054">
                  <c:v>1.32728</c:v>
                </c:pt>
                <c:pt idx="1055">
                  <c:v>1.32728</c:v>
                </c:pt>
                <c:pt idx="1056">
                  <c:v>1.32728</c:v>
                </c:pt>
                <c:pt idx="1057">
                  <c:v>1.32728</c:v>
                </c:pt>
                <c:pt idx="1058">
                  <c:v>1.32728</c:v>
                </c:pt>
                <c:pt idx="1059">
                  <c:v>1.33768</c:v>
                </c:pt>
                <c:pt idx="1060">
                  <c:v>1.33768</c:v>
                </c:pt>
                <c:pt idx="1061">
                  <c:v>1.33768</c:v>
                </c:pt>
                <c:pt idx="1062">
                  <c:v>1.33768</c:v>
                </c:pt>
                <c:pt idx="1063">
                  <c:v>1.33768</c:v>
                </c:pt>
                <c:pt idx="1064">
                  <c:v>1.33768</c:v>
                </c:pt>
                <c:pt idx="1065">
                  <c:v>1.33768</c:v>
                </c:pt>
                <c:pt idx="1066">
                  <c:v>1.33768</c:v>
                </c:pt>
                <c:pt idx="1067">
                  <c:v>1.33768</c:v>
                </c:pt>
                <c:pt idx="1068">
                  <c:v>1.33768</c:v>
                </c:pt>
                <c:pt idx="1069">
                  <c:v>1.33768</c:v>
                </c:pt>
                <c:pt idx="1070">
                  <c:v>1.33768</c:v>
                </c:pt>
                <c:pt idx="1071">
                  <c:v>1.33768</c:v>
                </c:pt>
                <c:pt idx="1072">
                  <c:v>1.33768</c:v>
                </c:pt>
                <c:pt idx="1073">
                  <c:v>1.33768</c:v>
                </c:pt>
                <c:pt idx="1074">
                  <c:v>1.3477600000000001</c:v>
                </c:pt>
                <c:pt idx="1075">
                  <c:v>1.3477600000000001</c:v>
                </c:pt>
                <c:pt idx="1076">
                  <c:v>1.3477600000000001</c:v>
                </c:pt>
                <c:pt idx="1077">
                  <c:v>1.33582</c:v>
                </c:pt>
                <c:pt idx="1078">
                  <c:v>1.33582</c:v>
                </c:pt>
                <c:pt idx="1079">
                  <c:v>1.33582</c:v>
                </c:pt>
                <c:pt idx="1080">
                  <c:v>1.33582</c:v>
                </c:pt>
                <c:pt idx="1081">
                  <c:v>1.33582</c:v>
                </c:pt>
                <c:pt idx="1082">
                  <c:v>1.33582</c:v>
                </c:pt>
                <c:pt idx="1083">
                  <c:v>1.33582</c:v>
                </c:pt>
                <c:pt idx="1084">
                  <c:v>1.33582</c:v>
                </c:pt>
                <c:pt idx="1085">
                  <c:v>1.33582</c:v>
                </c:pt>
                <c:pt idx="1086">
                  <c:v>1.3205100000000001</c:v>
                </c:pt>
                <c:pt idx="1087">
                  <c:v>1.34426</c:v>
                </c:pt>
                <c:pt idx="1088">
                  <c:v>1.34426</c:v>
                </c:pt>
                <c:pt idx="1089">
                  <c:v>1.34426</c:v>
                </c:pt>
                <c:pt idx="1090">
                  <c:v>1.34426</c:v>
                </c:pt>
                <c:pt idx="1091">
                  <c:v>1.34426</c:v>
                </c:pt>
                <c:pt idx="1092">
                  <c:v>1.34426</c:v>
                </c:pt>
                <c:pt idx="1093">
                  <c:v>1.34426</c:v>
                </c:pt>
                <c:pt idx="1094">
                  <c:v>1.33345</c:v>
                </c:pt>
                <c:pt idx="1095">
                  <c:v>1.33345</c:v>
                </c:pt>
                <c:pt idx="1096">
                  <c:v>1.33345</c:v>
                </c:pt>
                <c:pt idx="1097">
                  <c:v>1.33345</c:v>
                </c:pt>
                <c:pt idx="1098">
                  <c:v>1.33345</c:v>
                </c:pt>
                <c:pt idx="1099">
                  <c:v>1.3230299999999999</c:v>
                </c:pt>
                <c:pt idx="1100">
                  <c:v>1.3230299999999999</c:v>
                </c:pt>
                <c:pt idx="1101">
                  <c:v>1.3388800000000001</c:v>
                </c:pt>
                <c:pt idx="1102">
                  <c:v>1.3388800000000001</c:v>
                </c:pt>
                <c:pt idx="1103">
                  <c:v>1.3388800000000001</c:v>
                </c:pt>
                <c:pt idx="1104">
                  <c:v>1.3388800000000001</c:v>
                </c:pt>
                <c:pt idx="1105">
                  <c:v>1.3388800000000001</c:v>
                </c:pt>
                <c:pt idx="1106">
                  <c:v>1.3388800000000001</c:v>
                </c:pt>
                <c:pt idx="1107">
                  <c:v>1.3388800000000001</c:v>
                </c:pt>
                <c:pt idx="1108">
                  <c:v>1.3388800000000001</c:v>
                </c:pt>
                <c:pt idx="1109">
                  <c:v>1.3388800000000001</c:v>
                </c:pt>
                <c:pt idx="1110">
                  <c:v>1.3388800000000001</c:v>
                </c:pt>
                <c:pt idx="1111">
                  <c:v>1.3388800000000001</c:v>
                </c:pt>
                <c:pt idx="1112">
                  <c:v>1.3267899999999999</c:v>
                </c:pt>
                <c:pt idx="1113">
                  <c:v>1.34466</c:v>
                </c:pt>
                <c:pt idx="1114">
                  <c:v>1.34466</c:v>
                </c:pt>
                <c:pt idx="1115">
                  <c:v>1.34466</c:v>
                </c:pt>
                <c:pt idx="1116">
                  <c:v>1.34466</c:v>
                </c:pt>
                <c:pt idx="1117">
                  <c:v>1.34466</c:v>
                </c:pt>
                <c:pt idx="1118">
                  <c:v>1.34466</c:v>
                </c:pt>
                <c:pt idx="1119">
                  <c:v>1.34466</c:v>
                </c:pt>
                <c:pt idx="1120">
                  <c:v>1.34466</c:v>
                </c:pt>
                <c:pt idx="1121">
                  <c:v>1.34466</c:v>
                </c:pt>
                <c:pt idx="1122">
                  <c:v>1.34466</c:v>
                </c:pt>
                <c:pt idx="1123">
                  <c:v>1.34466</c:v>
                </c:pt>
                <c:pt idx="1124">
                  <c:v>1.33205</c:v>
                </c:pt>
                <c:pt idx="1125">
                  <c:v>1.3421400000000001</c:v>
                </c:pt>
                <c:pt idx="1126">
                  <c:v>1.3421400000000001</c:v>
                </c:pt>
                <c:pt idx="1127">
                  <c:v>1.3421400000000001</c:v>
                </c:pt>
                <c:pt idx="1128">
                  <c:v>1.3421400000000001</c:v>
                </c:pt>
                <c:pt idx="1129">
                  <c:v>1.3421400000000001</c:v>
                </c:pt>
                <c:pt idx="1130">
                  <c:v>1.3421400000000001</c:v>
                </c:pt>
                <c:pt idx="1131">
                  <c:v>1.3521799999999999</c:v>
                </c:pt>
                <c:pt idx="1132">
                  <c:v>1.3412200000000001</c:v>
                </c:pt>
                <c:pt idx="1133">
                  <c:v>1.3412200000000001</c:v>
                </c:pt>
                <c:pt idx="1134">
                  <c:v>1.3412200000000001</c:v>
                </c:pt>
                <c:pt idx="1135">
                  <c:v>1.3525799999999999</c:v>
                </c:pt>
                <c:pt idx="1136">
                  <c:v>1.3421400000000001</c:v>
                </c:pt>
                <c:pt idx="1137">
                  <c:v>1.35364</c:v>
                </c:pt>
                <c:pt idx="1138">
                  <c:v>1.35364</c:v>
                </c:pt>
                <c:pt idx="1139">
                  <c:v>1.35364</c:v>
                </c:pt>
                <c:pt idx="1140">
                  <c:v>1.35364</c:v>
                </c:pt>
                <c:pt idx="1141">
                  <c:v>1.35364</c:v>
                </c:pt>
                <c:pt idx="1142">
                  <c:v>1.3426100000000001</c:v>
                </c:pt>
                <c:pt idx="1143">
                  <c:v>1.3426100000000001</c:v>
                </c:pt>
                <c:pt idx="1144">
                  <c:v>1.3546400000000001</c:v>
                </c:pt>
                <c:pt idx="1145">
                  <c:v>1.3546400000000001</c:v>
                </c:pt>
                <c:pt idx="1146">
                  <c:v>1.34395</c:v>
                </c:pt>
                <c:pt idx="1147">
                  <c:v>1.34395</c:v>
                </c:pt>
                <c:pt idx="1148">
                  <c:v>1.34395</c:v>
                </c:pt>
                <c:pt idx="1149">
                  <c:v>1.34395</c:v>
                </c:pt>
                <c:pt idx="1150">
                  <c:v>1.34395</c:v>
                </c:pt>
                <c:pt idx="1151">
                  <c:v>1.3335399999999999</c:v>
                </c:pt>
                <c:pt idx="1152">
                  <c:v>1.3466100000000001</c:v>
                </c:pt>
                <c:pt idx="1153">
                  <c:v>1.3466100000000001</c:v>
                </c:pt>
                <c:pt idx="1154">
                  <c:v>1.3466100000000001</c:v>
                </c:pt>
                <c:pt idx="1155">
                  <c:v>1.3466100000000001</c:v>
                </c:pt>
                <c:pt idx="1156">
                  <c:v>1.3466100000000001</c:v>
                </c:pt>
                <c:pt idx="1157">
                  <c:v>1.3466100000000001</c:v>
                </c:pt>
                <c:pt idx="1158">
                  <c:v>1.3466100000000001</c:v>
                </c:pt>
                <c:pt idx="1159">
                  <c:v>1.3466100000000001</c:v>
                </c:pt>
                <c:pt idx="1160">
                  <c:v>1.3466100000000001</c:v>
                </c:pt>
                <c:pt idx="1161">
                  <c:v>1.3360000000000001</c:v>
                </c:pt>
                <c:pt idx="1162">
                  <c:v>1.3360000000000001</c:v>
                </c:pt>
                <c:pt idx="1163">
                  <c:v>1.3360000000000001</c:v>
                </c:pt>
                <c:pt idx="1164">
                  <c:v>1.3360000000000001</c:v>
                </c:pt>
                <c:pt idx="1165">
                  <c:v>1.3360000000000001</c:v>
                </c:pt>
                <c:pt idx="1166">
                  <c:v>1.3360000000000001</c:v>
                </c:pt>
                <c:pt idx="1167">
                  <c:v>1.3360000000000001</c:v>
                </c:pt>
                <c:pt idx="1168">
                  <c:v>1.3479099999999999</c:v>
                </c:pt>
                <c:pt idx="1169">
                  <c:v>1.3479099999999999</c:v>
                </c:pt>
                <c:pt idx="1170">
                  <c:v>1.3479099999999999</c:v>
                </c:pt>
                <c:pt idx="1171">
                  <c:v>1.3479099999999999</c:v>
                </c:pt>
                <c:pt idx="1172">
                  <c:v>1.3479099999999999</c:v>
                </c:pt>
                <c:pt idx="1173">
                  <c:v>1.35971</c:v>
                </c:pt>
                <c:pt idx="1174">
                  <c:v>1.34839</c:v>
                </c:pt>
                <c:pt idx="1175">
                  <c:v>1.34839</c:v>
                </c:pt>
                <c:pt idx="1176">
                  <c:v>1.34839</c:v>
                </c:pt>
                <c:pt idx="1177">
                  <c:v>1.34839</c:v>
                </c:pt>
                <c:pt idx="1178">
                  <c:v>1.3601700000000001</c:v>
                </c:pt>
                <c:pt idx="1179">
                  <c:v>1.3601700000000001</c:v>
                </c:pt>
                <c:pt idx="1180">
                  <c:v>1.3601700000000001</c:v>
                </c:pt>
                <c:pt idx="1181">
                  <c:v>1.3484700000000001</c:v>
                </c:pt>
                <c:pt idx="1182">
                  <c:v>1.3484700000000001</c:v>
                </c:pt>
                <c:pt idx="1183">
                  <c:v>1.3484700000000001</c:v>
                </c:pt>
                <c:pt idx="1184">
                  <c:v>1.3484700000000001</c:v>
                </c:pt>
                <c:pt idx="1185">
                  <c:v>1.3484700000000001</c:v>
                </c:pt>
                <c:pt idx="1186">
                  <c:v>1.3484700000000001</c:v>
                </c:pt>
                <c:pt idx="1187">
                  <c:v>1.3484700000000001</c:v>
                </c:pt>
                <c:pt idx="1188">
                  <c:v>1.3484700000000001</c:v>
                </c:pt>
                <c:pt idx="1189">
                  <c:v>1.3484700000000001</c:v>
                </c:pt>
                <c:pt idx="1190">
                  <c:v>1.3484700000000001</c:v>
                </c:pt>
                <c:pt idx="1191">
                  <c:v>1.3484700000000001</c:v>
                </c:pt>
                <c:pt idx="1192">
                  <c:v>1.3484700000000001</c:v>
                </c:pt>
                <c:pt idx="1193">
                  <c:v>1.3484700000000001</c:v>
                </c:pt>
                <c:pt idx="1194">
                  <c:v>1.3484700000000001</c:v>
                </c:pt>
                <c:pt idx="1195">
                  <c:v>1.33531</c:v>
                </c:pt>
                <c:pt idx="1196">
                  <c:v>1.33531</c:v>
                </c:pt>
                <c:pt idx="1197">
                  <c:v>1.33531</c:v>
                </c:pt>
                <c:pt idx="1198">
                  <c:v>1.33531</c:v>
                </c:pt>
                <c:pt idx="1199">
                  <c:v>1.34649</c:v>
                </c:pt>
                <c:pt idx="1200">
                  <c:v>1.34649</c:v>
                </c:pt>
                <c:pt idx="1201">
                  <c:v>1.34649</c:v>
                </c:pt>
                <c:pt idx="1202">
                  <c:v>1.34649</c:v>
                </c:pt>
                <c:pt idx="1203">
                  <c:v>1.34649</c:v>
                </c:pt>
                <c:pt idx="1204">
                  <c:v>1.34649</c:v>
                </c:pt>
                <c:pt idx="1205">
                  <c:v>1.35707</c:v>
                </c:pt>
                <c:pt idx="1206">
                  <c:v>1.35707</c:v>
                </c:pt>
                <c:pt idx="1207">
                  <c:v>1.3464499999999999</c:v>
                </c:pt>
                <c:pt idx="1208">
                  <c:v>1.3464499999999999</c:v>
                </c:pt>
                <c:pt idx="1209">
                  <c:v>1.3581300000000001</c:v>
                </c:pt>
                <c:pt idx="1210">
                  <c:v>1.3581300000000001</c:v>
                </c:pt>
                <c:pt idx="1211">
                  <c:v>1.3581300000000001</c:v>
                </c:pt>
                <c:pt idx="1212">
                  <c:v>1.3581300000000001</c:v>
                </c:pt>
                <c:pt idx="1213">
                  <c:v>1.3581300000000001</c:v>
                </c:pt>
                <c:pt idx="1214">
                  <c:v>1.3581300000000001</c:v>
                </c:pt>
                <c:pt idx="1215">
                  <c:v>1.3581300000000001</c:v>
                </c:pt>
                <c:pt idx="1216">
                  <c:v>1.3478600000000001</c:v>
                </c:pt>
                <c:pt idx="1217">
                  <c:v>1.3478600000000001</c:v>
                </c:pt>
                <c:pt idx="1218">
                  <c:v>1.3478600000000001</c:v>
                </c:pt>
                <c:pt idx="1219">
                  <c:v>1.3478600000000001</c:v>
                </c:pt>
                <c:pt idx="1220">
                  <c:v>1.35883</c:v>
                </c:pt>
                <c:pt idx="1221">
                  <c:v>1.35883</c:v>
                </c:pt>
                <c:pt idx="1222">
                  <c:v>1.35883</c:v>
                </c:pt>
                <c:pt idx="1223">
                  <c:v>1.3480000000000001</c:v>
                </c:pt>
                <c:pt idx="1224">
                  <c:v>1.3480000000000001</c:v>
                </c:pt>
                <c:pt idx="1225">
                  <c:v>1.3480000000000001</c:v>
                </c:pt>
                <c:pt idx="1226">
                  <c:v>1.3480000000000001</c:v>
                </c:pt>
                <c:pt idx="1227">
                  <c:v>1.36164</c:v>
                </c:pt>
                <c:pt idx="1228">
                  <c:v>1.36164</c:v>
                </c:pt>
                <c:pt idx="1229">
                  <c:v>1.36164</c:v>
                </c:pt>
                <c:pt idx="1230">
                  <c:v>1.36164</c:v>
                </c:pt>
                <c:pt idx="1231">
                  <c:v>1.3505100000000001</c:v>
                </c:pt>
                <c:pt idx="1232">
                  <c:v>1.3505100000000001</c:v>
                </c:pt>
                <c:pt idx="1233">
                  <c:v>1.3505100000000001</c:v>
                </c:pt>
                <c:pt idx="1234">
                  <c:v>1.3505100000000001</c:v>
                </c:pt>
                <c:pt idx="1235">
                  <c:v>1.36113</c:v>
                </c:pt>
                <c:pt idx="1236">
                  <c:v>1.36113</c:v>
                </c:pt>
                <c:pt idx="1237">
                  <c:v>1.36113</c:v>
                </c:pt>
                <c:pt idx="1238">
                  <c:v>1.36113</c:v>
                </c:pt>
                <c:pt idx="1239">
                  <c:v>1.36113</c:v>
                </c:pt>
                <c:pt idx="1240">
                  <c:v>1.36113</c:v>
                </c:pt>
                <c:pt idx="1241">
                  <c:v>1.36113</c:v>
                </c:pt>
                <c:pt idx="1242">
                  <c:v>1.3756999999999999</c:v>
                </c:pt>
                <c:pt idx="1243">
                  <c:v>1.3756999999999999</c:v>
                </c:pt>
                <c:pt idx="1244">
                  <c:v>1.3756999999999999</c:v>
                </c:pt>
                <c:pt idx="1245">
                  <c:v>1.3756999999999999</c:v>
                </c:pt>
                <c:pt idx="1246">
                  <c:v>1.3756999999999999</c:v>
                </c:pt>
                <c:pt idx="1247">
                  <c:v>1.3756999999999999</c:v>
                </c:pt>
                <c:pt idx="1248">
                  <c:v>1.3654299999999999</c:v>
                </c:pt>
                <c:pt idx="1249">
                  <c:v>1.3654299999999999</c:v>
                </c:pt>
                <c:pt idx="1250">
                  <c:v>1.3654299999999999</c:v>
                </c:pt>
                <c:pt idx="1251">
                  <c:v>1.3654299999999999</c:v>
                </c:pt>
                <c:pt idx="1252">
                  <c:v>1.3654299999999999</c:v>
                </c:pt>
                <c:pt idx="1253">
                  <c:v>1.3654299999999999</c:v>
                </c:pt>
                <c:pt idx="1254">
                  <c:v>1.3654299999999999</c:v>
                </c:pt>
                <c:pt idx="1255">
                  <c:v>1.37636</c:v>
                </c:pt>
                <c:pt idx="1256">
                  <c:v>1.37636</c:v>
                </c:pt>
                <c:pt idx="1257">
                  <c:v>1.37636</c:v>
                </c:pt>
                <c:pt idx="1258">
                  <c:v>1.37636</c:v>
                </c:pt>
                <c:pt idx="1259">
                  <c:v>1.3660000000000001</c:v>
                </c:pt>
                <c:pt idx="1260">
                  <c:v>1.3660000000000001</c:v>
                </c:pt>
                <c:pt idx="1261">
                  <c:v>1.3660000000000001</c:v>
                </c:pt>
                <c:pt idx="1262">
                  <c:v>1.3660000000000001</c:v>
                </c:pt>
                <c:pt idx="1263">
                  <c:v>1.3660000000000001</c:v>
                </c:pt>
                <c:pt idx="1264">
                  <c:v>1.37649</c:v>
                </c:pt>
                <c:pt idx="1265">
                  <c:v>1.37649</c:v>
                </c:pt>
                <c:pt idx="1266">
                  <c:v>1.37649</c:v>
                </c:pt>
                <c:pt idx="1267">
                  <c:v>1.3656299999999999</c:v>
                </c:pt>
                <c:pt idx="1268">
                  <c:v>1.3656299999999999</c:v>
                </c:pt>
                <c:pt idx="1269">
                  <c:v>1.3656299999999999</c:v>
                </c:pt>
                <c:pt idx="1270">
                  <c:v>1.37602</c:v>
                </c:pt>
                <c:pt idx="1271">
                  <c:v>1.37602</c:v>
                </c:pt>
                <c:pt idx="1272">
                  <c:v>1.37602</c:v>
                </c:pt>
                <c:pt idx="1273">
                  <c:v>1.3655200000000001</c:v>
                </c:pt>
                <c:pt idx="1274">
                  <c:v>1.3655200000000001</c:v>
                </c:pt>
                <c:pt idx="1275">
                  <c:v>1.3655200000000001</c:v>
                </c:pt>
                <c:pt idx="1276">
                  <c:v>1.3769400000000001</c:v>
                </c:pt>
                <c:pt idx="1277">
                  <c:v>1.3769400000000001</c:v>
                </c:pt>
                <c:pt idx="1278">
                  <c:v>1.38751</c:v>
                </c:pt>
                <c:pt idx="1279">
                  <c:v>1.38751</c:v>
                </c:pt>
                <c:pt idx="1280">
                  <c:v>1.38751</c:v>
                </c:pt>
                <c:pt idx="1281">
                  <c:v>1.38751</c:v>
                </c:pt>
                <c:pt idx="1282">
                  <c:v>1.38751</c:v>
                </c:pt>
                <c:pt idx="1283">
                  <c:v>1.38751</c:v>
                </c:pt>
                <c:pt idx="1284">
                  <c:v>1.3766799999999999</c:v>
                </c:pt>
                <c:pt idx="1285">
                  <c:v>1.3766799999999999</c:v>
                </c:pt>
                <c:pt idx="1286">
                  <c:v>1.3766799999999999</c:v>
                </c:pt>
                <c:pt idx="1287">
                  <c:v>1.3766799999999999</c:v>
                </c:pt>
                <c:pt idx="1288">
                  <c:v>1.3766799999999999</c:v>
                </c:pt>
                <c:pt idx="1289">
                  <c:v>1.3875500000000001</c:v>
                </c:pt>
                <c:pt idx="1290">
                  <c:v>1.3875500000000001</c:v>
                </c:pt>
                <c:pt idx="1291">
                  <c:v>1.3875500000000001</c:v>
                </c:pt>
                <c:pt idx="1292">
                  <c:v>1.3875500000000001</c:v>
                </c:pt>
                <c:pt idx="1293">
                  <c:v>1.3875500000000001</c:v>
                </c:pt>
                <c:pt idx="1294">
                  <c:v>1.3875500000000001</c:v>
                </c:pt>
                <c:pt idx="1295">
                  <c:v>1.3875500000000001</c:v>
                </c:pt>
                <c:pt idx="1296">
                  <c:v>1.3875500000000001</c:v>
                </c:pt>
                <c:pt idx="1297">
                  <c:v>1.37541</c:v>
                </c:pt>
                <c:pt idx="1298">
                  <c:v>1.37541</c:v>
                </c:pt>
                <c:pt idx="1299">
                  <c:v>1.38564</c:v>
                </c:pt>
                <c:pt idx="1300">
                  <c:v>1.38564</c:v>
                </c:pt>
                <c:pt idx="1301">
                  <c:v>1.38564</c:v>
                </c:pt>
                <c:pt idx="1302">
                  <c:v>1.38564</c:v>
                </c:pt>
                <c:pt idx="1303">
                  <c:v>1.38564</c:v>
                </c:pt>
                <c:pt idx="1304">
                  <c:v>1.38564</c:v>
                </c:pt>
                <c:pt idx="1305">
                  <c:v>1.38564</c:v>
                </c:pt>
                <c:pt idx="1306">
                  <c:v>1.38564</c:v>
                </c:pt>
                <c:pt idx="1307">
                  <c:v>1.38564</c:v>
                </c:pt>
                <c:pt idx="1308">
                  <c:v>1.38564</c:v>
                </c:pt>
                <c:pt idx="1309">
                  <c:v>1.38564</c:v>
                </c:pt>
                <c:pt idx="1310">
                  <c:v>1.38564</c:v>
                </c:pt>
                <c:pt idx="1311">
                  <c:v>1.38564</c:v>
                </c:pt>
                <c:pt idx="1312">
                  <c:v>1.39574</c:v>
                </c:pt>
                <c:pt idx="1313">
                  <c:v>1.3829899999999999</c:v>
                </c:pt>
                <c:pt idx="1314">
                  <c:v>1.3829899999999999</c:v>
                </c:pt>
                <c:pt idx="1315">
                  <c:v>1.3829899999999999</c:v>
                </c:pt>
                <c:pt idx="1316">
                  <c:v>1.3829899999999999</c:v>
                </c:pt>
                <c:pt idx="1317">
                  <c:v>1.3829899999999999</c:v>
                </c:pt>
                <c:pt idx="1318">
                  <c:v>1.3829899999999999</c:v>
                </c:pt>
                <c:pt idx="1319">
                  <c:v>1.3829899999999999</c:v>
                </c:pt>
                <c:pt idx="1320">
                  <c:v>1.3936900000000001</c:v>
                </c:pt>
                <c:pt idx="1321">
                  <c:v>1.3936900000000001</c:v>
                </c:pt>
                <c:pt idx="1322">
                  <c:v>1.3936900000000001</c:v>
                </c:pt>
                <c:pt idx="1323">
                  <c:v>1.3936900000000001</c:v>
                </c:pt>
                <c:pt idx="1324">
                  <c:v>1.3936900000000001</c:v>
                </c:pt>
                <c:pt idx="1325">
                  <c:v>1.3936900000000001</c:v>
                </c:pt>
                <c:pt idx="1326">
                  <c:v>1.3936900000000001</c:v>
                </c:pt>
                <c:pt idx="1327">
                  <c:v>1.3936900000000001</c:v>
                </c:pt>
                <c:pt idx="1328">
                  <c:v>1.3823300000000001</c:v>
                </c:pt>
                <c:pt idx="1329">
                  <c:v>1.3823300000000001</c:v>
                </c:pt>
                <c:pt idx="1330">
                  <c:v>1.3823300000000001</c:v>
                </c:pt>
                <c:pt idx="1331">
                  <c:v>1.3823300000000001</c:v>
                </c:pt>
                <c:pt idx="1332">
                  <c:v>1.3823300000000001</c:v>
                </c:pt>
                <c:pt idx="1333">
                  <c:v>1.3823300000000001</c:v>
                </c:pt>
                <c:pt idx="1334">
                  <c:v>1.3823300000000001</c:v>
                </c:pt>
                <c:pt idx="1335">
                  <c:v>1.3823300000000001</c:v>
                </c:pt>
                <c:pt idx="1336">
                  <c:v>1.3955500000000001</c:v>
                </c:pt>
                <c:pt idx="1337">
                  <c:v>1.3955500000000001</c:v>
                </c:pt>
                <c:pt idx="1338">
                  <c:v>1.3955500000000001</c:v>
                </c:pt>
                <c:pt idx="1339">
                  <c:v>1.3955500000000001</c:v>
                </c:pt>
                <c:pt idx="1340">
                  <c:v>1.3955500000000001</c:v>
                </c:pt>
                <c:pt idx="1341">
                  <c:v>1.3955500000000001</c:v>
                </c:pt>
                <c:pt idx="1342">
                  <c:v>1.3955500000000001</c:v>
                </c:pt>
                <c:pt idx="1343">
                  <c:v>1.40577</c:v>
                </c:pt>
                <c:pt idx="1344">
                  <c:v>1.40577</c:v>
                </c:pt>
                <c:pt idx="1345">
                  <c:v>1.39232</c:v>
                </c:pt>
                <c:pt idx="1346">
                  <c:v>1.39232</c:v>
                </c:pt>
                <c:pt idx="1347">
                  <c:v>1.39232</c:v>
                </c:pt>
                <c:pt idx="1348">
                  <c:v>1.39232</c:v>
                </c:pt>
                <c:pt idx="1349">
                  <c:v>1.4024399999999999</c:v>
                </c:pt>
                <c:pt idx="1350">
                  <c:v>1.4024399999999999</c:v>
                </c:pt>
                <c:pt idx="1351">
                  <c:v>1.4024399999999999</c:v>
                </c:pt>
                <c:pt idx="1352">
                  <c:v>1.4024399999999999</c:v>
                </c:pt>
                <c:pt idx="1353">
                  <c:v>1.4024399999999999</c:v>
                </c:pt>
                <c:pt idx="1354">
                  <c:v>1.4024399999999999</c:v>
                </c:pt>
                <c:pt idx="1355">
                  <c:v>1.4024399999999999</c:v>
                </c:pt>
                <c:pt idx="1356">
                  <c:v>1.4024399999999999</c:v>
                </c:pt>
                <c:pt idx="1357">
                  <c:v>1.4024399999999999</c:v>
                </c:pt>
                <c:pt idx="1358">
                  <c:v>1.4024399999999999</c:v>
                </c:pt>
                <c:pt idx="1359">
                  <c:v>1.4024399999999999</c:v>
                </c:pt>
                <c:pt idx="1360">
                  <c:v>1.4024399999999999</c:v>
                </c:pt>
                <c:pt idx="1361">
                  <c:v>1.4024399999999999</c:v>
                </c:pt>
                <c:pt idx="1362">
                  <c:v>1.4024399999999999</c:v>
                </c:pt>
                <c:pt idx="1363">
                  <c:v>1.4024399999999999</c:v>
                </c:pt>
                <c:pt idx="1364">
                  <c:v>1.4124699999999999</c:v>
                </c:pt>
                <c:pt idx="1365">
                  <c:v>1.39975</c:v>
                </c:pt>
                <c:pt idx="1366">
                  <c:v>1.39975</c:v>
                </c:pt>
                <c:pt idx="1367">
                  <c:v>1.39975</c:v>
                </c:pt>
                <c:pt idx="1368">
                  <c:v>1.39975</c:v>
                </c:pt>
                <c:pt idx="1369">
                  <c:v>1.39975</c:v>
                </c:pt>
                <c:pt idx="1370">
                  <c:v>1.39975</c:v>
                </c:pt>
                <c:pt idx="1371">
                  <c:v>1.41388</c:v>
                </c:pt>
                <c:pt idx="1372">
                  <c:v>1.41388</c:v>
                </c:pt>
                <c:pt idx="1373">
                  <c:v>1.40364</c:v>
                </c:pt>
                <c:pt idx="1374">
                  <c:v>1.40364</c:v>
                </c:pt>
                <c:pt idx="1375">
                  <c:v>1.40364</c:v>
                </c:pt>
                <c:pt idx="1376">
                  <c:v>1.40364</c:v>
                </c:pt>
                <c:pt idx="1377">
                  <c:v>1.40364</c:v>
                </c:pt>
                <c:pt idx="1378">
                  <c:v>1.40364</c:v>
                </c:pt>
                <c:pt idx="1379">
                  <c:v>1.40364</c:v>
                </c:pt>
                <c:pt idx="1380">
                  <c:v>1.3924799999999999</c:v>
                </c:pt>
                <c:pt idx="1381">
                  <c:v>1.4025399999999999</c:v>
                </c:pt>
                <c:pt idx="1382">
                  <c:v>1.4025399999999999</c:v>
                </c:pt>
                <c:pt idx="1383">
                  <c:v>1.3925399999999999</c:v>
                </c:pt>
                <c:pt idx="1384">
                  <c:v>1.3925399999999999</c:v>
                </c:pt>
                <c:pt idx="1385">
                  <c:v>1.3925399999999999</c:v>
                </c:pt>
                <c:pt idx="1386">
                  <c:v>1.3925399999999999</c:v>
                </c:pt>
                <c:pt idx="1387">
                  <c:v>1.3925399999999999</c:v>
                </c:pt>
                <c:pt idx="1388">
                  <c:v>1.3925399999999999</c:v>
                </c:pt>
                <c:pt idx="1389">
                  <c:v>1.3925399999999999</c:v>
                </c:pt>
                <c:pt idx="1390">
                  <c:v>1.3925399999999999</c:v>
                </c:pt>
                <c:pt idx="1391">
                  <c:v>1.3925399999999999</c:v>
                </c:pt>
                <c:pt idx="1392">
                  <c:v>1.3925399999999999</c:v>
                </c:pt>
                <c:pt idx="1393">
                  <c:v>1.3925399999999999</c:v>
                </c:pt>
                <c:pt idx="1394">
                  <c:v>1.3821300000000001</c:v>
                </c:pt>
                <c:pt idx="1395">
                  <c:v>1.3821300000000001</c:v>
                </c:pt>
                <c:pt idx="1396">
                  <c:v>1.3821300000000001</c:v>
                </c:pt>
                <c:pt idx="1397">
                  <c:v>1.39299</c:v>
                </c:pt>
                <c:pt idx="1398">
                  <c:v>1.39299</c:v>
                </c:pt>
                <c:pt idx="1399">
                  <c:v>1.39299</c:v>
                </c:pt>
                <c:pt idx="1400">
                  <c:v>1.39299</c:v>
                </c:pt>
                <c:pt idx="1401">
                  <c:v>1.39299</c:v>
                </c:pt>
                <c:pt idx="1402">
                  <c:v>1.39299</c:v>
                </c:pt>
                <c:pt idx="1403">
                  <c:v>1.4035200000000001</c:v>
                </c:pt>
                <c:pt idx="1404">
                  <c:v>1.4035200000000001</c:v>
                </c:pt>
                <c:pt idx="1405">
                  <c:v>1.3928100000000001</c:v>
                </c:pt>
                <c:pt idx="1406">
                  <c:v>1.3928100000000001</c:v>
                </c:pt>
                <c:pt idx="1407">
                  <c:v>1.40368</c:v>
                </c:pt>
                <c:pt idx="1408">
                  <c:v>1.40368</c:v>
                </c:pt>
                <c:pt idx="1409">
                  <c:v>1.40368</c:v>
                </c:pt>
                <c:pt idx="1410">
                  <c:v>1.40368</c:v>
                </c:pt>
                <c:pt idx="1411">
                  <c:v>1.40368</c:v>
                </c:pt>
                <c:pt idx="1412">
                  <c:v>1.40368</c:v>
                </c:pt>
                <c:pt idx="1413">
                  <c:v>1.40368</c:v>
                </c:pt>
                <c:pt idx="1414">
                  <c:v>1.40368</c:v>
                </c:pt>
                <c:pt idx="1415">
                  <c:v>1.40368</c:v>
                </c:pt>
                <c:pt idx="1416">
                  <c:v>1.40368</c:v>
                </c:pt>
                <c:pt idx="1417">
                  <c:v>1.40368</c:v>
                </c:pt>
                <c:pt idx="1418">
                  <c:v>1.40368</c:v>
                </c:pt>
                <c:pt idx="1419">
                  <c:v>1.40368</c:v>
                </c:pt>
                <c:pt idx="1420">
                  <c:v>1.40368</c:v>
                </c:pt>
                <c:pt idx="1421">
                  <c:v>1.40368</c:v>
                </c:pt>
                <c:pt idx="1422">
                  <c:v>1.40368</c:v>
                </c:pt>
                <c:pt idx="1423">
                  <c:v>1.40368</c:v>
                </c:pt>
                <c:pt idx="1424">
                  <c:v>1.40368</c:v>
                </c:pt>
                <c:pt idx="1425">
                  <c:v>1.40368</c:v>
                </c:pt>
                <c:pt idx="1426">
                  <c:v>1.40368</c:v>
                </c:pt>
                <c:pt idx="1427">
                  <c:v>1.40368</c:v>
                </c:pt>
                <c:pt idx="1428">
                  <c:v>1.40368</c:v>
                </c:pt>
                <c:pt idx="1429">
                  <c:v>1.40368</c:v>
                </c:pt>
                <c:pt idx="1430">
                  <c:v>1.40368</c:v>
                </c:pt>
                <c:pt idx="1431">
                  <c:v>1.41466</c:v>
                </c:pt>
                <c:pt idx="1432">
                  <c:v>1.41466</c:v>
                </c:pt>
                <c:pt idx="1433">
                  <c:v>1.41466</c:v>
                </c:pt>
                <c:pt idx="1434">
                  <c:v>1.41466</c:v>
                </c:pt>
                <c:pt idx="1435">
                  <c:v>1.41466</c:v>
                </c:pt>
                <c:pt idx="1436">
                  <c:v>1.41466</c:v>
                </c:pt>
                <c:pt idx="1437">
                  <c:v>1.41466</c:v>
                </c:pt>
                <c:pt idx="1438">
                  <c:v>1.41466</c:v>
                </c:pt>
                <c:pt idx="1439">
                  <c:v>1.41466</c:v>
                </c:pt>
                <c:pt idx="1440">
                  <c:v>1.41466</c:v>
                </c:pt>
                <c:pt idx="1441">
                  <c:v>1.41466</c:v>
                </c:pt>
                <c:pt idx="1442">
                  <c:v>1.41466</c:v>
                </c:pt>
                <c:pt idx="1443">
                  <c:v>1.40432</c:v>
                </c:pt>
                <c:pt idx="1444">
                  <c:v>1.40432</c:v>
                </c:pt>
                <c:pt idx="1445">
                  <c:v>1.40432</c:v>
                </c:pt>
                <c:pt idx="1446">
                  <c:v>1.4164600000000001</c:v>
                </c:pt>
                <c:pt idx="1447">
                  <c:v>1.4164600000000001</c:v>
                </c:pt>
                <c:pt idx="1448">
                  <c:v>1.4164600000000001</c:v>
                </c:pt>
                <c:pt idx="1449">
                  <c:v>1.4164600000000001</c:v>
                </c:pt>
                <c:pt idx="1450">
                  <c:v>1.4164600000000001</c:v>
                </c:pt>
                <c:pt idx="1451">
                  <c:v>1.4164600000000001</c:v>
                </c:pt>
                <c:pt idx="1452">
                  <c:v>1.4164600000000001</c:v>
                </c:pt>
                <c:pt idx="1453">
                  <c:v>1.4164600000000001</c:v>
                </c:pt>
                <c:pt idx="1454">
                  <c:v>1.4164600000000001</c:v>
                </c:pt>
                <c:pt idx="1455">
                  <c:v>1.4059999999999999</c:v>
                </c:pt>
                <c:pt idx="1456">
                  <c:v>1.4164099999999999</c:v>
                </c:pt>
                <c:pt idx="1457">
                  <c:v>1.4164099999999999</c:v>
                </c:pt>
                <c:pt idx="1458">
                  <c:v>1.4164099999999999</c:v>
                </c:pt>
                <c:pt idx="1459">
                  <c:v>1.4164099999999999</c:v>
                </c:pt>
                <c:pt idx="1460">
                  <c:v>1.4164099999999999</c:v>
                </c:pt>
                <c:pt idx="1461">
                  <c:v>1.4164099999999999</c:v>
                </c:pt>
                <c:pt idx="1462">
                  <c:v>1.4164099999999999</c:v>
                </c:pt>
                <c:pt idx="1463">
                  <c:v>1.4164099999999999</c:v>
                </c:pt>
                <c:pt idx="1464">
                  <c:v>1.4058999999999999</c:v>
                </c:pt>
                <c:pt idx="1465">
                  <c:v>1.4058999999999999</c:v>
                </c:pt>
                <c:pt idx="1466">
                  <c:v>1.4169499999999999</c:v>
                </c:pt>
                <c:pt idx="1467">
                  <c:v>1.4169499999999999</c:v>
                </c:pt>
                <c:pt idx="1468">
                  <c:v>1.4169499999999999</c:v>
                </c:pt>
                <c:pt idx="1469">
                  <c:v>1.4169499999999999</c:v>
                </c:pt>
                <c:pt idx="1470">
                  <c:v>1.4169499999999999</c:v>
                </c:pt>
                <c:pt idx="1471">
                  <c:v>1.4169499999999999</c:v>
                </c:pt>
                <c:pt idx="1472">
                  <c:v>1.4169499999999999</c:v>
                </c:pt>
                <c:pt idx="1473">
                  <c:v>1.4169499999999999</c:v>
                </c:pt>
                <c:pt idx="1474">
                  <c:v>1.4306099999999999</c:v>
                </c:pt>
                <c:pt idx="1475">
                  <c:v>1.4306099999999999</c:v>
                </c:pt>
                <c:pt idx="1476">
                  <c:v>1.4306099999999999</c:v>
                </c:pt>
                <c:pt idx="1477">
                  <c:v>1.4306099999999999</c:v>
                </c:pt>
                <c:pt idx="1478">
                  <c:v>1.4306099999999999</c:v>
                </c:pt>
                <c:pt idx="1479">
                  <c:v>1.4306099999999999</c:v>
                </c:pt>
                <c:pt idx="1480">
                  <c:v>1.4306099999999999</c:v>
                </c:pt>
                <c:pt idx="1481">
                  <c:v>1.4306099999999999</c:v>
                </c:pt>
                <c:pt idx="1482">
                  <c:v>1.4306099999999999</c:v>
                </c:pt>
                <c:pt idx="1483">
                  <c:v>1.4306099999999999</c:v>
                </c:pt>
                <c:pt idx="1484">
                  <c:v>1.4418800000000001</c:v>
                </c:pt>
                <c:pt idx="1485">
                  <c:v>1.43058</c:v>
                </c:pt>
                <c:pt idx="1486">
                  <c:v>1.43058</c:v>
                </c:pt>
                <c:pt idx="1487">
                  <c:v>1.43058</c:v>
                </c:pt>
                <c:pt idx="1488">
                  <c:v>1.43058</c:v>
                </c:pt>
                <c:pt idx="1489">
                  <c:v>1.43058</c:v>
                </c:pt>
                <c:pt idx="1490">
                  <c:v>1.43058</c:v>
                </c:pt>
                <c:pt idx="1491">
                  <c:v>1.4412</c:v>
                </c:pt>
                <c:pt idx="1492">
                  <c:v>1.4412</c:v>
                </c:pt>
                <c:pt idx="1493">
                  <c:v>1.4412</c:v>
                </c:pt>
                <c:pt idx="1494">
                  <c:v>1.4412</c:v>
                </c:pt>
                <c:pt idx="1495">
                  <c:v>1.4308700000000001</c:v>
                </c:pt>
                <c:pt idx="1496">
                  <c:v>1.4308700000000001</c:v>
                </c:pt>
                <c:pt idx="1497">
                  <c:v>1.4308700000000001</c:v>
                </c:pt>
                <c:pt idx="1498">
                  <c:v>1.4308700000000001</c:v>
                </c:pt>
                <c:pt idx="1499">
                  <c:v>1.4308700000000001</c:v>
                </c:pt>
                <c:pt idx="1500">
                  <c:v>1.4308700000000001</c:v>
                </c:pt>
                <c:pt idx="1501">
                  <c:v>1.4308700000000001</c:v>
                </c:pt>
                <c:pt idx="1502">
                  <c:v>1.4308700000000001</c:v>
                </c:pt>
                <c:pt idx="1503">
                  <c:v>1.4308700000000001</c:v>
                </c:pt>
                <c:pt idx="1504">
                  <c:v>1.4410000000000001</c:v>
                </c:pt>
                <c:pt idx="1505">
                  <c:v>1.43083</c:v>
                </c:pt>
                <c:pt idx="1506">
                  <c:v>1.43083</c:v>
                </c:pt>
                <c:pt idx="1507">
                  <c:v>1.43083</c:v>
                </c:pt>
                <c:pt idx="1508">
                  <c:v>1.4413899999999999</c:v>
                </c:pt>
                <c:pt idx="1509">
                  <c:v>1.4307799999999999</c:v>
                </c:pt>
                <c:pt idx="1510">
                  <c:v>1.4409099999999999</c:v>
                </c:pt>
                <c:pt idx="1511">
                  <c:v>1.4409099999999999</c:v>
                </c:pt>
                <c:pt idx="1512">
                  <c:v>1.4409099999999999</c:v>
                </c:pt>
                <c:pt idx="1513">
                  <c:v>1.4409099999999999</c:v>
                </c:pt>
                <c:pt idx="1514">
                  <c:v>1.4409099999999999</c:v>
                </c:pt>
                <c:pt idx="1515">
                  <c:v>1.4409099999999999</c:v>
                </c:pt>
                <c:pt idx="1516">
                  <c:v>1.4511799999999999</c:v>
                </c:pt>
                <c:pt idx="1517">
                  <c:v>1.4511799999999999</c:v>
                </c:pt>
                <c:pt idx="1518">
                  <c:v>1.4511799999999999</c:v>
                </c:pt>
                <c:pt idx="1519">
                  <c:v>1.4511799999999999</c:v>
                </c:pt>
                <c:pt idx="1520">
                  <c:v>1.4511799999999999</c:v>
                </c:pt>
                <c:pt idx="1521">
                  <c:v>1.4511799999999999</c:v>
                </c:pt>
                <c:pt idx="1522">
                  <c:v>1.4511799999999999</c:v>
                </c:pt>
                <c:pt idx="1523">
                  <c:v>1.44014</c:v>
                </c:pt>
                <c:pt idx="1524">
                  <c:v>1.45051</c:v>
                </c:pt>
                <c:pt idx="1525">
                  <c:v>1.4395199999999999</c:v>
                </c:pt>
                <c:pt idx="1526">
                  <c:v>1.4395199999999999</c:v>
                </c:pt>
                <c:pt idx="1527">
                  <c:v>1.4395199999999999</c:v>
                </c:pt>
                <c:pt idx="1528">
                  <c:v>1.4504999999999999</c:v>
                </c:pt>
                <c:pt idx="1529">
                  <c:v>1.4388000000000001</c:v>
                </c:pt>
                <c:pt idx="1530">
                  <c:v>1.4388000000000001</c:v>
                </c:pt>
                <c:pt idx="1531">
                  <c:v>1.4388000000000001</c:v>
                </c:pt>
                <c:pt idx="1532">
                  <c:v>1.4388000000000001</c:v>
                </c:pt>
                <c:pt idx="1533">
                  <c:v>1.4388000000000001</c:v>
                </c:pt>
                <c:pt idx="1534">
                  <c:v>1.44943</c:v>
                </c:pt>
                <c:pt idx="1535">
                  <c:v>1.44943</c:v>
                </c:pt>
                <c:pt idx="1536">
                  <c:v>1.44943</c:v>
                </c:pt>
                <c:pt idx="1537">
                  <c:v>1.4390099999999999</c:v>
                </c:pt>
                <c:pt idx="1538">
                  <c:v>1.4390099999999999</c:v>
                </c:pt>
                <c:pt idx="1539">
                  <c:v>1.4491099999999999</c:v>
                </c:pt>
                <c:pt idx="1540">
                  <c:v>1.4491099999999999</c:v>
                </c:pt>
                <c:pt idx="1541">
                  <c:v>1.4491099999999999</c:v>
                </c:pt>
                <c:pt idx="1542">
                  <c:v>1.4491099999999999</c:v>
                </c:pt>
                <c:pt idx="1543">
                  <c:v>1.4609000000000001</c:v>
                </c:pt>
                <c:pt idx="1544">
                  <c:v>1.4609000000000001</c:v>
                </c:pt>
                <c:pt idx="1545">
                  <c:v>1.45028</c:v>
                </c:pt>
                <c:pt idx="1546">
                  <c:v>1.45028</c:v>
                </c:pt>
                <c:pt idx="1547">
                  <c:v>1.45028</c:v>
                </c:pt>
                <c:pt idx="1548">
                  <c:v>1.45028</c:v>
                </c:pt>
                <c:pt idx="1549">
                  <c:v>1.45028</c:v>
                </c:pt>
                <c:pt idx="1550">
                  <c:v>1.45028</c:v>
                </c:pt>
                <c:pt idx="1551">
                  <c:v>1.45028</c:v>
                </c:pt>
                <c:pt idx="1552">
                  <c:v>1.45028</c:v>
                </c:pt>
                <c:pt idx="1553">
                  <c:v>1.45028</c:v>
                </c:pt>
                <c:pt idx="1554">
                  <c:v>1.45028</c:v>
                </c:pt>
                <c:pt idx="1555">
                  <c:v>1.4634</c:v>
                </c:pt>
                <c:pt idx="1556">
                  <c:v>1.4634</c:v>
                </c:pt>
                <c:pt idx="1557">
                  <c:v>1.4634</c:v>
                </c:pt>
                <c:pt idx="1558">
                  <c:v>1.4634</c:v>
                </c:pt>
                <c:pt idx="1559">
                  <c:v>1.4634</c:v>
                </c:pt>
                <c:pt idx="1560">
                  <c:v>1.4520500000000001</c:v>
                </c:pt>
                <c:pt idx="1561">
                  <c:v>1.4520500000000001</c:v>
                </c:pt>
                <c:pt idx="1562">
                  <c:v>1.4520500000000001</c:v>
                </c:pt>
                <c:pt idx="1563">
                  <c:v>1.4520500000000001</c:v>
                </c:pt>
                <c:pt idx="1564">
                  <c:v>1.4520500000000001</c:v>
                </c:pt>
                <c:pt idx="1565">
                  <c:v>1.4520500000000001</c:v>
                </c:pt>
                <c:pt idx="1566">
                  <c:v>1.4520500000000001</c:v>
                </c:pt>
                <c:pt idx="1567">
                  <c:v>1.46262</c:v>
                </c:pt>
                <c:pt idx="1568">
                  <c:v>1.46262</c:v>
                </c:pt>
                <c:pt idx="1569">
                  <c:v>1.46262</c:v>
                </c:pt>
                <c:pt idx="1570">
                  <c:v>1.46262</c:v>
                </c:pt>
                <c:pt idx="1571">
                  <c:v>1.45119</c:v>
                </c:pt>
                <c:pt idx="1572">
                  <c:v>1.45119</c:v>
                </c:pt>
                <c:pt idx="1573">
                  <c:v>1.45119</c:v>
                </c:pt>
                <c:pt idx="1574">
                  <c:v>1.45119</c:v>
                </c:pt>
                <c:pt idx="1575">
                  <c:v>1.45119</c:v>
                </c:pt>
                <c:pt idx="1576">
                  <c:v>1.4407700000000001</c:v>
                </c:pt>
                <c:pt idx="1577">
                  <c:v>1.45459</c:v>
                </c:pt>
                <c:pt idx="1578">
                  <c:v>1.45459</c:v>
                </c:pt>
                <c:pt idx="1579">
                  <c:v>1.45459</c:v>
                </c:pt>
                <c:pt idx="1580">
                  <c:v>1.45459</c:v>
                </c:pt>
                <c:pt idx="1581">
                  <c:v>1.45459</c:v>
                </c:pt>
                <c:pt idx="1582">
                  <c:v>1.45459</c:v>
                </c:pt>
                <c:pt idx="1583">
                  <c:v>1.45459</c:v>
                </c:pt>
                <c:pt idx="1584">
                  <c:v>1.46763</c:v>
                </c:pt>
                <c:pt idx="1585">
                  <c:v>1.46763</c:v>
                </c:pt>
                <c:pt idx="1586">
                  <c:v>1.46763</c:v>
                </c:pt>
                <c:pt idx="1587">
                  <c:v>1.4575800000000001</c:v>
                </c:pt>
                <c:pt idx="1588">
                  <c:v>1.4575800000000001</c:v>
                </c:pt>
                <c:pt idx="1589">
                  <c:v>1.4575800000000001</c:v>
                </c:pt>
                <c:pt idx="1590">
                  <c:v>1.4575800000000001</c:v>
                </c:pt>
                <c:pt idx="1591">
                  <c:v>1.4575800000000001</c:v>
                </c:pt>
                <c:pt idx="1592">
                  <c:v>1.44624</c:v>
                </c:pt>
                <c:pt idx="1593">
                  <c:v>1.44624</c:v>
                </c:pt>
                <c:pt idx="1594">
                  <c:v>1.44624</c:v>
                </c:pt>
                <c:pt idx="1595">
                  <c:v>1.45634</c:v>
                </c:pt>
                <c:pt idx="1596">
                  <c:v>1.4458299999999999</c:v>
                </c:pt>
                <c:pt idx="1597">
                  <c:v>1.4458299999999999</c:v>
                </c:pt>
                <c:pt idx="1598">
                  <c:v>1.4458299999999999</c:v>
                </c:pt>
                <c:pt idx="1599">
                  <c:v>1.4570099999999999</c:v>
                </c:pt>
                <c:pt idx="1600">
                  <c:v>1.4570099999999999</c:v>
                </c:pt>
                <c:pt idx="1601">
                  <c:v>1.4570099999999999</c:v>
                </c:pt>
                <c:pt idx="1602">
                  <c:v>1.4570099999999999</c:v>
                </c:pt>
                <c:pt idx="1603">
                  <c:v>1.4570099999999999</c:v>
                </c:pt>
                <c:pt idx="1604">
                  <c:v>1.4570099999999999</c:v>
                </c:pt>
                <c:pt idx="1605">
                  <c:v>1.4570099999999999</c:v>
                </c:pt>
                <c:pt idx="1606">
                  <c:v>1.4570099999999999</c:v>
                </c:pt>
                <c:pt idx="1607">
                  <c:v>1.4570099999999999</c:v>
                </c:pt>
                <c:pt idx="1608">
                  <c:v>1.4570099999999999</c:v>
                </c:pt>
                <c:pt idx="1609">
                  <c:v>1.4570099999999999</c:v>
                </c:pt>
                <c:pt idx="1610">
                  <c:v>1.4570099999999999</c:v>
                </c:pt>
                <c:pt idx="1611">
                  <c:v>1.4570099999999999</c:v>
                </c:pt>
                <c:pt idx="1612">
                  <c:v>1.4570099999999999</c:v>
                </c:pt>
                <c:pt idx="1613">
                  <c:v>1.4570099999999999</c:v>
                </c:pt>
                <c:pt idx="1614">
                  <c:v>1.4570099999999999</c:v>
                </c:pt>
                <c:pt idx="1615">
                  <c:v>1.4570099999999999</c:v>
                </c:pt>
                <c:pt idx="1616">
                  <c:v>1.4570099999999999</c:v>
                </c:pt>
                <c:pt idx="1617">
                  <c:v>1.4570099999999999</c:v>
                </c:pt>
                <c:pt idx="1618">
                  <c:v>1.4570099999999999</c:v>
                </c:pt>
                <c:pt idx="1619">
                  <c:v>1.4570099999999999</c:v>
                </c:pt>
                <c:pt idx="1620">
                  <c:v>1.4570099999999999</c:v>
                </c:pt>
                <c:pt idx="1621">
                  <c:v>1.4570099999999999</c:v>
                </c:pt>
                <c:pt idx="1622">
                  <c:v>1.4570099999999999</c:v>
                </c:pt>
                <c:pt idx="1623">
                  <c:v>1.4570099999999999</c:v>
                </c:pt>
                <c:pt idx="1624">
                  <c:v>1.4570099999999999</c:v>
                </c:pt>
                <c:pt idx="1625">
                  <c:v>1.4570099999999999</c:v>
                </c:pt>
                <c:pt idx="1626">
                  <c:v>1.4570099999999999</c:v>
                </c:pt>
                <c:pt idx="1627">
                  <c:v>1.4570099999999999</c:v>
                </c:pt>
                <c:pt idx="1628">
                  <c:v>1.4570099999999999</c:v>
                </c:pt>
                <c:pt idx="1629">
                  <c:v>1.4570099999999999</c:v>
                </c:pt>
                <c:pt idx="1630">
                  <c:v>1.4570099999999999</c:v>
                </c:pt>
                <c:pt idx="1631">
                  <c:v>1.4570099999999999</c:v>
                </c:pt>
                <c:pt idx="1632">
                  <c:v>1.4570099999999999</c:v>
                </c:pt>
                <c:pt idx="1633">
                  <c:v>1.4570099999999999</c:v>
                </c:pt>
                <c:pt idx="1634">
                  <c:v>1.4676199999999999</c:v>
                </c:pt>
                <c:pt idx="1635">
                  <c:v>1.45624</c:v>
                </c:pt>
                <c:pt idx="1636">
                  <c:v>1.45624</c:v>
                </c:pt>
                <c:pt idx="1637">
                  <c:v>1.45624</c:v>
                </c:pt>
                <c:pt idx="1638">
                  <c:v>1.45624</c:v>
                </c:pt>
                <c:pt idx="1639">
                  <c:v>1.45624</c:v>
                </c:pt>
                <c:pt idx="1640">
                  <c:v>1.45624</c:v>
                </c:pt>
                <c:pt idx="1641">
                  <c:v>1.44492</c:v>
                </c:pt>
                <c:pt idx="1642">
                  <c:v>1.44492</c:v>
                </c:pt>
                <c:pt idx="1643">
                  <c:v>1.4562600000000001</c:v>
                </c:pt>
                <c:pt idx="1644">
                  <c:v>1.4562600000000001</c:v>
                </c:pt>
                <c:pt idx="1645">
                  <c:v>1.4562600000000001</c:v>
                </c:pt>
                <c:pt idx="1646">
                  <c:v>1.4562600000000001</c:v>
                </c:pt>
                <c:pt idx="1647">
                  <c:v>1.4562600000000001</c:v>
                </c:pt>
                <c:pt idx="1648">
                  <c:v>1.44624</c:v>
                </c:pt>
                <c:pt idx="1649">
                  <c:v>1.44624</c:v>
                </c:pt>
                <c:pt idx="1650">
                  <c:v>1.44624</c:v>
                </c:pt>
                <c:pt idx="1651">
                  <c:v>1.44624</c:v>
                </c:pt>
                <c:pt idx="1652">
                  <c:v>1.44624</c:v>
                </c:pt>
                <c:pt idx="1653">
                  <c:v>1.44624</c:v>
                </c:pt>
                <c:pt idx="1654">
                  <c:v>1.44624</c:v>
                </c:pt>
                <c:pt idx="1655">
                  <c:v>1.4595199999999999</c:v>
                </c:pt>
                <c:pt idx="1656">
                  <c:v>1.4595199999999999</c:v>
                </c:pt>
                <c:pt idx="1657">
                  <c:v>1.4595199999999999</c:v>
                </c:pt>
                <c:pt idx="1658">
                  <c:v>1.4595199999999999</c:v>
                </c:pt>
                <c:pt idx="1659">
                  <c:v>1.4595199999999999</c:v>
                </c:pt>
                <c:pt idx="1660">
                  <c:v>1.4595199999999999</c:v>
                </c:pt>
                <c:pt idx="1661">
                  <c:v>1.4595199999999999</c:v>
                </c:pt>
                <c:pt idx="1662">
                  <c:v>1.4595199999999999</c:v>
                </c:pt>
                <c:pt idx="1663">
                  <c:v>1.4595199999999999</c:v>
                </c:pt>
                <c:pt idx="1664">
                  <c:v>1.4595199999999999</c:v>
                </c:pt>
                <c:pt idx="1665">
                  <c:v>1.4595199999999999</c:v>
                </c:pt>
                <c:pt idx="1666">
                  <c:v>1.4595199999999999</c:v>
                </c:pt>
                <c:pt idx="1667">
                  <c:v>1.4595199999999999</c:v>
                </c:pt>
                <c:pt idx="1668">
                  <c:v>1.4595199999999999</c:v>
                </c:pt>
                <c:pt idx="1669">
                  <c:v>1.4595199999999999</c:v>
                </c:pt>
                <c:pt idx="1670">
                  <c:v>1.4595199999999999</c:v>
                </c:pt>
                <c:pt idx="1671">
                  <c:v>1.4595199999999999</c:v>
                </c:pt>
                <c:pt idx="1672">
                  <c:v>1.4595199999999999</c:v>
                </c:pt>
                <c:pt idx="1673">
                  <c:v>1.4595199999999999</c:v>
                </c:pt>
                <c:pt idx="1674">
                  <c:v>1.4595199999999999</c:v>
                </c:pt>
                <c:pt idx="1675">
                  <c:v>1.4488099999999999</c:v>
                </c:pt>
                <c:pt idx="1676">
                  <c:v>1.4488099999999999</c:v>
                </c:pt>
                <c:pt idx="1677">
                  <c:v>1.45974</c:v>
                </c:pt>
                <c:pt idx="1678">
                  <c:v>1.45974</c:v>
                </c:pt>
                <c:pt idx="1679">
                  <c:v>1.45974</c:v>
                </c:pt>
                <c:pt idx="1680">
                  <c:v>1.45974</c:v>
                </c:pt>
                <c:pt idx="1681">
                  <c:v>1.45974</c:v>
                </c:pt>
                <c:pt idx="1682">
                  <c:v>1.45974</c:v>
                </c:pt>
                <c:pt idx="1683">
                  <c:v>1.45974</c:v>
                </c:pt>
                <c:pt idx="1684">
                  <c:v>1.45974</c:v>
                </c:pt>
                <c:pt idx="1685">
                  <c:v>1.45974</c:v>
                </c:pt>
                <c:pt idx="1686">
                  <c:v>1.45974</c:v>
                </c:pt>
                <c:pt idx="1687">
                  <c:v>1.45974</c:v>
                </c:pt>
                <c:pt idx="1688">
                  <c:v>1.45974</c:v>
                </c:pt>
                <c:pt idx="1689">
                  <c:v>1.45974</c:v>
                </c:pt>
                <c:pt idx="1690">
                  <c:v>1.45974</c:v>
                </c:pt>
                <c:pt idx="1691">
                  <c:v>1.4713099999999999</c:v>
                </c:pt>
                <c:pt idx="1692">
                  <c:v>1.4713099999999999</c:v>
                </c:pt>
                <c:pt idx="1693">
                  <c:v>1.46071</c:v>
                </c:pt>
                <c:pt idx="1694">
                  <c:v>1.46071</c:v>
                </c:pt>
                <c:pt idx="1695">
                  <c:v>1.46071</c:v>
                </c:pt>
                <c:pt idx="1696">
                  <c:v>1.46071</c:v>
                </c:pt>
                <c:pt idx="1697">
                  <c:v>1.46071</c:v>
                </c:pt>
                <c:pt idx="1698">
                  <c:v>1.46071</c:v>
                </c:pt>
                <c:pt idx="1699">
                  <c:v>1.46071</c:v>
                </c:pt>
                <c:pt idx="1700">
                  <c:v>1.46071</c:v>
                </c:pt>
                <c:pt idx="1701">
                  <c:v>1.4714100000000001</c:v>
                </c:pt>
                <c:pt idx="1702">
                  <c:v>1.4714100000000001</c:v>
                </c:pt>
                <c:pt idx="1703">
                  <c:v>1.4714100000000001</c:v>
                </c:pt>
                <c:pt idx="1704">
                  <c:v>1.4714100000000001</c:v>
                </c:pt>
                <c:pt idx="1705">
                  <c:v>1.4714100000000001</c:v>
                </c:pt>
                <c:pt idx="1706">
                  <c:v>1.4592799999999999</c:v>
                </c:pt>
                <c:pt idx="1707">
                  <c:v>1.4592799999999999</c:v>
                </c:pt>
                <c:pt idx="1708">
                  <c:v>1.4592799999999999</c:v>
                </c:pt>
                <c:pt idx="1709">
                  <c:v>1.4592799999999999</c:v>
                </c:pt>
                <c:pt idx="1710">
                  <c:v>1.4592799999999999</c:v>
                </c:pt>
                <c:pt idx="1711">
                  <c:v>1.4704999999999999</c:v>
                </c:pt>
                <c:pt idx="1712">
                  <c:v>1.4704999999999999</c:v>
                </c:pt>
                <c:pt idx="1713">
                  <c:v>1.4704999999999999</c:v>
                </c:pt>
                <c:pt idx="1714">
                  <c:v>1.4704999999999999</c:v>
                </c:pt>
                <c:pt idx="1715">
                  <c:v>1.4704999999999999</c:v>
                </c:pt>
                <c:pt idx="1716">
                  <c:v>1.4704999999999999</c:v>
                </c:pt>
                <c:pt idx="1717">
                  <c:v>1.4704999999999999</c:v>
                </c:pt>
                <c:pt idx="1718">
                  <c:v>1.48173</c:v>
                </c:pt>
                <c:pt idx="1719">
                  <c:v>1.48173</c:v>
                </c:pt>
                <c:pt idx="1720">
                  <c:v>1.48173</c:v>
                </c:pt>
                <c:pt idx="1721">
                  <c:v>1.48173</c:v>
                </c:pt>
                <c:pt idx="1722">
                  <c:v>1.48173</c:v>
                </c:pt>
                <c:pt idx="1723">
                  <c:v>1.48173</c:v>
                </c:pt>
                <c:pt idx="1724">
                  <c:v>1.48173</c:v>
                </c:pt>
                <c:pt idx="1725">
                  <c:v>1.48173</c:v>
                </c:pt>
                <c:pt idx="1726">
                  <c:v>1.48173</c:v>
                </c:pt>
                <c:pt idx="1727">
                  <c:v>1.48173</c:v>
                </c:pt>
                <c:pt idx="1728">
                  <c:v>1.48173</c:v>
                </c:pt>
                <c:pt idx="1729">
                  <c:v>1.4716899999999999</c:v>
                </c:pt>
                <c:pt idx="1730">
                  <c:v>1.48245</c:v>
                </c:pt>
                <c:pt idx="1731">
                  <c:v>1.4717</c:v>
                </c:pt>
                <c:pt idx="1732">
                  <c:v>1.4828600000000001</c:v>
                </c:pt>
                <c:pt idx="1733">
                  <c:v>1.4828600000000001</c:v>
                </c:pt>
                <c:pt idx="1734">
                  <c:v>1.4828600000000001</c:v>
                </c:pt>
                <c:pt idx="1735">
                  <c:v>1.4828600000000001</c:v>
                </c:pt>
                <c:pt idx="1736">
                  <c:v>1.4828600000000001</c:v>
                </c:pt>
                <c:pt idx="1737">
                  <c:v>1.4828600000000001</c:v>
                </c:pt>
                <c:pt idx="1738">
                  <c:v>1.4828600000000001</c:v>
                </c:pt>
                <c:pt idx="1739">
                  <c:v>1.4828600000000001</c:v>
                </c:pt>
                <c:pt idx="1740">
                  <c:v>1.47282</c:v>
                </c:pt>
                <c:pt idx="1741">
                  <c:v>1.4830000000000001</c:v>
                </c:pt>
                <c:pt idx="1742">
                  <c:v>1.4830000000000001</c:v>
                </c:pt>
                <c:pt idx="1743">
                  <c:v>1.4830000000000001</c:v>
                </c:pt>
                <c:pt idx="1744">
                  <c:v>1.4830000000000001</c:v>
                </c:pt>
                <c:pt idx="1745">
                  <c:v>1.4830000000000001</c:v>
                </c:pt>
                <c:pt idx="1746">
                  <c:v>1.4830000000000001</c:v>
                </c:pt>
                <c:pt idx="1747">
                  <c:v>1.4830000000000001</c:v>
                </c:pt>
                <c:pt idx="1748">
                  <c:v>1.4830000000000001</c:v>
                </c:pt>
                <c:pt idx="1749">
                  <c:v>1.4730000000000001</c:v>
                </c:pt>
                <c:pt idx="1750">
                  <c:v>1.4730000000000001</c:v>
                </c:pt>
                <c:pt idx="1751">
                  <c:v>1.4730000000000001</c:v>
                </c:pt>
                <c:pt idx="1752">
                  <c:v>1.4730000000000001</c:v>
                </c:pt>
                <c:pt idx="1753">
                  <c:v>1.4730000000000001</c:v>
                </c:pt>
                <c:pt idx="1754">
                  <c:v>1.4730000000000001</c:v>
                </c:pt>
                <c:pt idx="1755">
                  <c:v>1.4730000000000001</c:v>
                </c:pt>
                <c:pt idx="1756">
                  <c:v>1.4730000000000001</c:v>
                </c:pt>
                <c:pt idx="1757">
                  <c:v>1.4730000000000001</c:v>
                </c:pt>
                <c:pt idx="1758">
                  <c:v>1.4730000000000001</c:v>
                </c:pt>
                <c:pt idx="1759">
                  <c:v>1.4730000000000001</c:v>
                </c:pt>
                <c:pt idx="1760">
                  <c:v>1.4730000000000001</c:v>
                </c:pt>
                <c:pt idx="1761">
                  <c:v>1.4730000000000001</c:v>
                </c:pt>
                <c:pt idx="1762">
                  <c:v>1.4730000000000001</c:v>
                </c:pt>
                <c:pt idx="1763">
                  <c:v>1.4730000000000001</c:v>
                </c:pt>
                <c:pt idx="1764">
                  <c:v>1.4730000000000001</c:v>
                </c:pt>
                <c:pt idx="1765">
                  <c:v>1.48742</c:v>
                </c:pt>
                <c:pt idx="1766">
                  <c:v>1.48742</c:v>
                </c:pt>
                <c:pt idx="1767">
                  <c:v>1.48742</c:v>
                </c:pt>
                <c:pt idx="1768">
                  <c:v>1.48742</c:v>
                </c:pt>
                <c:pt idx="1769">
                  <c:v>1.48742</c:v>
                </c:pt>
                <c:pt idx="1770">
                  <c:v>1.48742</c:v>
                </c:pt>
                <c:pt idx="1771">
                  <c:v>1.4770399999999999</c:v>
                </c:pt>
                <c:pt idx="1772">
                  <c:v>1.4770399999999999</c:v>
                </c:pt>
                <c:pt idx="1773">
                  <c:v>1.4770399999999999</c:v>
                </c:pt>
                <c:pt idx="1774">
                  <c:v>1.4770399999999999</c:v>
                </c:pt>
                <c:pt idx="1775">
                  <c:v>1.4770399999999999</c:v>
                </c:pt>
                <c:pt idx="1776">
                  <c:v>1.4875</c:v>
                </c:pt>
                <c:pt idx="1777">
                  <c:v>1.47658</c:v>
                </c:pt>
                <c:pt idx="1778">
                  <c:v>1.47658</c:v>
                </c:pt>
                <c:pt idx="1779">
                  <c:v>1.47658</c:v>
                </c:pt>
                <c:pt idx="1780">
                  <c:v>1.47658</c:v>
                </c:pt>
                <c:pt idx="1781">
                  <c:v>1.47658</c:v>
                </c:pt>
                <c:pt idx="1782">
                  <c:v>1.4877800000000001</c:v>
                </c:pt>
                <c:pt idx="1783">
                  <c:v>1.4770000000000001</c:v>
                </c:pt>
                <c:pt idx="1784">
                  <c:v>1.4770000000000001</c:v>
                </c:pt>
                <c:pt idx="1785">
                  <c:v>1.4770000000000001</c:v>
                </c:pt>
                <c:pt idx="1786">
                  <c:v>1.4770000000000001</c:v>
                </c:pt>
                <c:pt idx="1787">
                  <c:v>1.4770000000000001</c:v>
                </c:pt>
                <c:pt idx="1788">
                  <c:v>1.4770000000000001</c:v>
                </c:pt>
                <c:pt idx="1789">
                  <c:v>1.4770000000000001</c:v>
                </c:pt>
                <c:pt idx="1790">
                  <c:v>1.4770000000000001</c:v>
                </c:pt>
                <c:pt idx="1791">
                  <c:v>1.4770000000000001</c:v>
                </c:pt>
                <c:pt idx="1792">
                  <c:v>1.4770000000000001</c:v>
                </c:pt>
                <c:pt idx="1793">
                  <c:v>1.4770000000000001</c:v>
                </c:pt>
                <c:pt idx="1794">
                  <c:v>1.4770000000000001</c:v>
                </c:pt>
                <c:pt idx="1795">
                  <c:v>1.4770000000000001</c:v>
                </c:pt>
                <c:pt idx="1796">
                  <c:v>1.4870399999999999</c:v>
                </c:pt>
                <c:pt idx="1797">
                  <c:v>1.4870399999999999</c:v>
                </c:pt>
                <c:pt idx="1798">
                  <c:v>1.4870399999999999</c:v>
                </c:pt>
                <c:pt idx="1799">
                  <c:v>1.4870399999999999</c:v>
                </c:pt>
                <c:pt idx="1800">
                  <c:v>1.4870399999999999</c:v>
                </c:pt>
                <c:pt idx="1801">
                  <c:v>1.4870399999999999</c:v>
                </c:pt>
                <c:pt idx="1802">
                  <c:v>1.4870399999999999</c:v>
                </c:pt>
                <c:pt idx="1803">
                  <c:v>1.4870399999999999</c:v>
                </c:pt>
                <c:pt idx="1804">
                  <c:v>1.49746</c:v>
                </c:pt>
                <c:pt idx="1805">
                  <c:v>1.49746</c:v>
                </c:pt>
                <c:pt idx="1806">
                  <c:v>1.49746</c:v>
                </c:pt>
                <c:pt idx="1807">
                  <c:v>1.5075700000000001</c:v>
                </c:pt>
                <c:pt idx="1808">
                  <c:v>1.4969600000000001</c:v>
                </c:pt>
                <c:pt idx="1809">
                  <c:v>1.5074000000000001</c:v>
                </c:pt>
                <c:pt idx="1810">
                  <c:v>1.5074000000000001</c:v>
                </c:pt>
                <c:pt idx="1811">
                  <c:v>1.5074000000000001</c:v>
                </c:pt>
                <c:pt idx="1812">
                  <c:v>1.5074000000000001</c:v>
                </c:pt>
                <c:pt idx="1813">
                  <c:v>1.5074000000000001</c:v>
                </c:pt>
                <c:pt idx="1814">
                  <c:v>1.5074000000000001</c:v>
                </c:pt>
                <c:pt idx="1815">
                  <c:v>1.5074000000000001</c:v>
                </c:pt>
                <c:pt idx="1816">
                  <c:v>1.5074000000000001</c:v>
                </c:pt>
                <c:pt idx="1817">
                  <c:v>1.5074000000000001</c:v>
                </c:pt>
                <c:pt idx="1818">
                  <c:v>1.5074000000000001</c:v>
                </c:pt>
                <c:pt idx="1819">
                  <c:v>1.5074000000000001</c:v>
                </c:pt>
                <c:pt idx="1820">
                  <c:v>1.5074000000000001</c:v>
                </c:pt>
                <c:pt idx="1821">
                  <c:v>1.5074000000000001</c:v>
                </c:pt>
                <c:pt idx="1822">
                  <c:v>1.5074000000000001</c:v>
                </c:pt>
                <c:pt idx="1823">
                  <c:v>1.49614</c:v>
                </c:pt>
                <c:pt idx="1824">
                  <c:v>1.49614</c:v>
                </c:pt>
                <c:pt idx="1825">
                  <c:v>1.5091399999999999</c:v>
                </c:pt>
                <c:pt idx="1826">
                  <c:v>1.5091399999999999</c:v>
                </c:pt>
                <c:pt idx="1827">
                  <c:v>1.5091399999999999</c:v>
                </c:pt>
                <c:pt idx="1828">
                  <c:v>1.5091399999999999</c:v>
                </c:pt>
                <c:pt idx="1829">
                  <c:v>1.5091399999999999</c:v>
                </c:pt>
                <c:pt idx="1830">
                  <c:v>1.5091399999999999</c:v>
                </c:pt>
                <c:pt idx="1831">
                  <c:v>1.5091399999999999</c:v>
                </c:pt>
                <c:pt idx="1832">
                  <c:v>1.49908</c:v>
                </c:pt>
                <c:pt idx="1833">
                  <c:v>1.49908</c:v>
                </c:pt>
                <c:pt idx="1834">
                  <c:v>1.49908</c:v>
                </c:pt>
                <c:pt idx="1835">
                  <c:v>1.49908</c:v>
                </c:pt>
                <c:pt idx="1836">
                  <c:v>1.49908</c:v>
                </c:pt>
                <c:pt idx="1837">
                  <c:v>1.49908</c:v>
                </c:pt>
                <c:pt idx="1838">
                  <c:v>1.5119899999999999</c:v>
                </c:pt>
                <c:pt idx="1839">
                  <c:v>1.5119899999999999</c:v>
                </c:pt>
                <c:pt idx="1840">
                  <c:v>1.50037</c:v>
                </c:pt>
                <c:pt idx="1841">
                  <c:v>1.50037</c:v>
                </c:pt>
                <c:pt idx="1842">
                  <c:v>1.50037</c:v>
                </c:pt>
                <c:pt idx="1843">
                  <c:v>1.50037</c:v>
                </c:pt>
                <c:pt idx="1844">
                  <c:v>1.5133799999999999</c:v>
                </c:pt>
                <c:pt idx="1845">
                  <c:v>1.5133799999999999</c:v>
                </c:pt>
                <c:pt idx="1846">
                  <c:v>1.5133799999999999</c:v>
                </c:pt>
                <c:pt idx="1847">
                  <c:v>1.5133799999999999</c:v>
                </c:pt>
                <c:pt idx="1848">
                  <c:v>1.5133799999999999</c:v>
                </c:pt>
                <c:pt idx="1849">
                  <c:v>1.5133799999999999</c:v>
                </c:pt>
                <c:pt idx="1850">
                  <c:v>1.5356000000000001</c:v>
                </c:pt>
                <c:pt idx="1851">
                  <c:v>1.5356000000000001</c:v>
                </c:pt>
                <c:pt idx="1852">
                  <c:v>1.5356000000000001</c:v>
                </c:pt>
                <c:pt idx="1853">
                  <c:v>1.5356000000000001</c:v>
                </c:pt>
                <c:pt idx="1854">
                  <c:v>1.5356000000000001</c:v>
                </c:pt>
                <c:pt idx="1855">
                  <c:v>1.5356000000000001</c:v>
                </c:pt>
                <c:pt idx="1856">
                  <c:v>1.5356000000000001</c:v>
                </c:pt>
                <c:pt idx="1857">
                  <c:v>1.5356000000000001</c:v>
                </c:pt>
                <c:pt idx="1858">
                  <c:v>1.5356000000000001</c:v>
                </c:pt>
                <c:pt idx="1859">
                  <c:v>1.5356000000000001</c:v>
                </c:pt>
                <c:pt idx="1860">
                  <c:v>1.51681</c:v>
                </c:pt>
                <c:pt idx="1861">
                  <c:v>1.51681</c:v>
                </c:pt>
                <c:pt idx="1862">
                  <c:v>1.51681</c:v>
                </c:pt>
                <c:pt idx="1863">
                  <c:v>1.51681</c:v>
                </c:pt>
                <c:pt idx="1864">
                  <c:v>1.51681</c:v>
                </c:pt>
                <c:pt idx="1865">
                  <c:v>1.51681</c:v>
                </c:pt>
                <c:pt idx="1866">
                  <c:v>1.51681</c:v>
                </c:pt>
                <c:pt idx="1867">
                  <c:v>1.51681</c:v>
                </c:pt>
                <c:pt idx="1868">
                  <c:v>1.5039</c:v>
                </c:pt>
                <c:pt idx="1869">
                  <c:v>1.5039</c:v>
                </c:pt>
                <c:pt idx="1870">
                  <c:v>1.5039</c:v>
                </c:pt>
                <c:pt idx="1871">
                  <c:v>1.5039</c:v>
                </c:pt>
                <c:pt idx="1872">
                  <c:v>1.5141500000000001</c:v>
                </c:pt>
                <c:pt idx="1873">
                  <c:v>1.5141500000000001</c:v>
                </c:pt>
                <c:pt idx="1874">
                  <c:v>1.5141500000000001</c:v>
                </c:pt>
                <c:pt idx="1875">
                  <c:v>1.5141500000000001</c:v>
                </c:pt>
                <c:pt idx="1876">
                  <c:v>1.5141500000000001</c:v>
                </c:pt>
                <c:pt idx="1877">
                  <c:v>1.5141500000000001</c:v>
                </c:pt>
                <c:pt idx="1878">
                  <c:v>1.5269600000000001</c:v>
                </c:pt>
                <c:pt idx="1879">
                  <c:v>1.5269600000000001</c:v>
                </c:pt>
                <c:pt idx="1880">
                  <c:v>1.5269600000000001</c:v>
                </c:pt>
                <c:pt idx="1881">
                  <c:v>1.5269600000000001</c:v>
                </c:pt>
                <c:pt idx="1882">
                  <c:v>1.5156099999999999</c:v>
                </c:pt>
                <c:pt idx="1883">
                  <c:v>1.5258</c:v>
                </c:pt>
                <c:pt idx="1884">
                  <c:v>1.51542</c:v>
                </c:pt>
                <c:pt idx="1885">
                  <c:v>1.51542</c:v>
                </c:pt>
                <c:pt idx="1886">
                  <c:v>1.5256000000000001</c:v>
                </c:pt>
                <c:pt idx="1887">
                  <c:v>1.5256000000000001</c:v>
                </c:pt>
                <c:pt idx="1888">
                  <c:v>1.5256000000000001</c:v>
                </c:pt>
                <c:pt idx="1889">
                  <c:v>1.5256000000000001</c:v>
                </c:pt>
                <c:pt idx="1890">
                  <c:v>1.53582</c:v>
                </c:pt>
                <c:pt idx="1891">
                  <c:v>1.53582</c:v>
                </c:pt>
                <c:pt idx="1892">
                  <c:v>1.53582</c:v>
                </c:pt>
                <c:pt idx="1893">
                  <c:v>1.53582</c:v>
                </c:pt>
                <c:pt idx="1894">
                  <c:v>1.53582</c:v>
                </c:pt>
                <c:pt idx="1895">
                  <c:v>1.53582</c:v>
                </c:pt>
                <c:pt idx="1896">
                  <c:v>1.53582</c:v>
                </c:pt>
                <c:pt idx="1897">
                  <c:v>1.53582</c:v>
                </c:pt>
                <c:pt idx="1898">
                  <c:v>1.53582</c:v>
                </c:pt>
                <c:pt idx="1899">
                  <c:v>1.53582</c:v>
                </c:pt>
                <c:pt idx="1900">
                  <c:v>1.5256799999999999</c:v>
                </c:pt>
                <c:pt idx="1901">
                  <c:v>1.53579</c:v>
                </c:pt>
                <c:pt idx="1902">
                  <c:v>1.53579</c:v>
                </c:pt>
                <c:pt idx="1903">
                  <c:v>1.53579</c:v>
                </c:pt>
                <c:pt idx="1904">
                  <c:v>1.53579</c:v>
                </c:pt>
                <c:pt idx="1905">
                  <c:v>1.53579</c:v>
                </c:pt>
                <c:pt idx="1906">
                  <c:v>1.53579</c:v>
                </c:pt>
                <c:pt idx="1907">
                  <c:v>1.53579</c:v>
                </c:pt>
                <c:pt idx="1908">
                  <c:v>1.5463199999999999</c:v>
                </c:pt>
                <c:pt idx="1909">
                  <c:v>1.5463199999999999</c:v>
                </c:pt>
                <c:pt idx="1910">
                  <c:v>1.5463199999999999</c:v>
                </c:pt>
                <c:pt idx="1911">
                  <c:v>1.5463199999999999</c:v>
                </c:pt>
                <c:pt idx="1912">
                  <c:v>1.5463199999999999</c:v>
                </c:pt>
                <c:pt idx="1913">
                  <c:v>1.5463199999999999</c:v>
                </c:pt>
                <c:pt idx="1914">
                  <c:v>1.5567899999999999</c:v>
                </c:pt>
                <c:pt idx="1915">
                  <c:v>1.5567899999999999</c:v>
                </c:pt>
                <c:pt idx="1916">
                  <c:v>1.5567899999999999</c:v>
                </c:pt>
                <c:pt idx="1917">
                  <c:v>1.5567899999999999</c:v>
                </c:pt>
                <c:pt idx="1918">
                  <c:v>1.54565</c:v>
                </c:pt>
                <c:pt idx="1919">
                  <c:v>1.54565</c:v>
                </c:pt>
                <c:pt idx="1920">
                  <c:v>1.54565</c:v>
                </c:pt>
                <c:pt idx="1921">
                  <c:v>1.54565</c:v>
                </c:pt>
                <c:pt idx="1922">
                  <c:v>1.54565</c:v>
                </c:pt>
                <c:pt idx="1923">
                  <c:v>1.54565</c:v>
                </c:pt>
                <c:pt idx="1924">
                  <c:v>1.54565</c:v>
                </c:pt>
                <c:pt idx="1925">
                  <c:v>1.54565</c:v>
                </c:pt>
                <c:pt idx="1926">
                  <c:v>1.54565</c:v>
                </c:pt>
                <c:pt idx="1927">
                  <c:v>1.54565</c:v>
                </c:pt>
                <c:pt idx="1928">
                  <c:v>1.54565</c:v>
                </c:pt>
                <c:pt idx="1929">
                  <c:v>1.54565</c:v>
                </c:pt>
                <c:pt idx="1930">
                  <c:v>1.54565</c:v>
                </c:pt>
                <c:pt idx="1931">
                  <c:v>1.55633</c:v>
                </c:pt>
                <c:pt idx="1932">
                  <c:v>1.54552</c:v>
                </c:pt>
                <c:pt idx="1933">
                  <c:v>1.55691</c:v>
                </c:pt>
                <c:pt idx="1934">
                  <c:v>1.55691</c:v>
                </c:pt>
                <c:pt idx="1935">
                  <c:v>1.55691</c:v>
                </c:pt>
                <c:pt idx="1936">
                  <c:v>1.55691</c:v>
                </c:pt>
                <c:pt idx="1937">
                  <c:v>1.55691</c:v>
                </c:pt>
                <c:pt idx="1938">
                  <c:v>1.55691</c:v>
                </c:pt>
                <c:pt idx="1939">
                  <c:v>1.55691</c:v>
                </c:pt>
                <c:pt idx="1940">
                  <c:v>1.55691</c:v>
                </c:pt>
                <c:pt idx="1941">
                  <c:v>1.55691</c:v>
                </c:pt>
                <c:pt idx="1942">
                  <c:v>1.56718</c:v>
                </c:pt>
                <c:pt idx="1943">
                  <c:v>1.56718</c:v>
                </c:pt>
                <c:pt idx="1944">
                  <c:v>1.5551699999999999</c:v>
                </c:pt>
                <c:pt idx="1945">
                  <c:v>1.5551699999999999</c:v>
                </c:pt>
                <c:pt idx="1946">
                  <c:v>1.5551699999999999</c:v>
                </c:pt>
                <c:pt idx="1947">
                  <c:v>1.5551699999999999</c:v>
                </c:pt>
                <c:pt idx="1948">
                  <c:v>1.5551699999999999</c:v>
                </c:pt>
                <c:pt idx="1949">
                  <c:v>1.5551699999999999</c:v>
                </c:pt>
                <c:pt idx="1950">
                  <c:v>1.56636</c:v>
                </c:pt>
                <c:pt idx="1951">
                  <c:v>1.5556300000000001</c:v>
                </c:pt>
                <c:pt idx="1952">
                  <c:v>1.56595</c:v>
                </c:pt>
                <c:pt idx="1953">
                  <c:v>1.56595</c:v>
                </c:pt>
                <c:pt idx="1954">
                  <c:v>1.56595</c:v>
                </c:pt>
                <c:pt idx="1955">
                  <c:v>1.56595</c:v>
                </c:pt>
                <c:pt idx="1956">
                  <c:v>1.55579</c:v>
                </c:pt>
                <c:pt idx="1957">
                  <c:v>1.55579</c:v>
                </c:pt>
                <c:pt idx="1958">
                  <c:v>1.5658300000000001</c:v>
                </c:pt>
                <c:pt idx="1959">
                  <c:v>1.5658300000000001</c:v>
                </c:pt>
                <c:pt idx="1960">
                  <c:v>1.5658300000000001</c:v>
                </c:pt>
                <c:pt idx="1961">
                  <c:v>1.5658300000000001</c:v>
                </c:pt>
                <c:pt idx="1962">
                  <c:v>1.5658300000000001</c:v>
                </c:pt>
                <c:pt idx="1963">
                  <c:v>1.5658300000000001</c:v>
                </c:pt>
                <c:pt idx="1964">
                  <c:v>1.5762700000000001</c:v>
                </c:pt>
                <c:pt idx="1965">
                  <c:v>1.5762700000000001</c:v>
                </c:pt>
                <c:pt idx="1966">
                  <c:v>1.56508</c:v>
                </c:pt>
                <c:pt idx="1967">
                  <c:v>1.57534</c:v>
                </c:pt>
                <c:pt idx="1968">
                  <c:v>1.57534</c:v>
                </c:pt>
                <c:pt idx="1969">
                  <c:v>1.57534</c:v>
                </c:pt>
                <c:pt idx="1970">
                  <c:v>1.57534</c:v>
                </c:pt>
                <c:pt idx="1971">
                  <c:v>1.57534</c:v>
                </c:pt>
                <c:pt idx="1972">
                  <c:v>1.57534</c:v>
                </c:pt>
                <c:pt idx="1973">
                  <c:v>1.57534</c:v>
                </c:pt>
                <c:pt idx="1974">
                  <c:v>1.57534</c:v>
                </c:pt>
                <c:pt idx="1975">
                  <c:v>1.57534</c:v>
                </c:pt>
                <c:pt idx="1976">
                  <c:v>1.57534</c:v>
                </c:pt>
                <c:pt idx="1977">
                  <c:v>1.5871500000000001</c:v>
                </c:pt>
                <c:pt idx="1978">
                  <c:v>1.5871500000000001</c:v>
                </c:pt>
                <c:pt idx="1979">
                  <c:v>1.5871500000000001</c:v>
                </c:pt>
                <c:pt idx="1980">
                  <c:v>1.5871500000000001</c:v>
                </c:pt>
                <c:pt idx="1981">
                  <c:v>1.5871500000000001</c:v>
                </c:pt>
                <c:pt idx="1982">
                  <c:v>1.5871500000000001</c:v>
                </c:pt>
                <c:pt idx="1983">
                  <c:v>1.5871500000000001</c:v>
                </c:pt>
                <c:pt idx="1984">
                  <c:v>1.5871500000000001</c:v>
                </c:pt>
                <c:pt idx="1985">
                  <c:v>1.5871500000000001</c:v>
                </c:pt>
                <c:pt idx="1986">
                  <c:v>1.5871500000000001</c:v>
                </c:pt>
                <c:pt idx="1987">
                  <c:v>1.5871500000000001</c:v>
                </c:pt>
                <c:pt idx="1988">
                  <c:v>1.5871500000000001</c:v>
                </c:pt>
                <c:pt idx="1989">
                  <c:v>1.5871500000000001</c:v>
                </c:pt>
                <c:pt idx="1990">
                  <c:v>1.5871500000000001</c:v>
                </c:pt>
                <c:pt idx="1991">
                  <c:v>1.5871500000000001</c:v>
                </c:pt>
                <c:pt idx="1992">
                  <c:v>1.5871500000000001</c:v>
                </c:pt>
                <c:pt idx="1993">
                  <c:v>1.59866</c:v>
                </c:pt>
                <c:pt idx="1994">
                  <c:v>1.59866</c:v>
                </c:pt>
                <c:pt idx="1995">
                  <c:v>1.59866</c:v>
                </c:pt>
                <c:pt idx="1996">
                  <c:v>1.59866</c:v>
                </c:pt>
                <c:pt idx="1997">
                  <c:v>1.59866</c:v>
                </c:pt>
                <c:pt idx="1998">
                  <c:v>1.59866</c:v>
                </c:pt>
                <c:pt idx="1999">
                  <c:v>1.59866</c:v>
                </c:pt>
                <c:pt idx="2000">
                  <c:v>1.59866</c:v>
                </c:pt>
                <c:pt idx="2001">
                  <c:v>1.59866</c:v>
                </c:pt>
                <c:pt idx="2002">
                  <c:v>1.59866</c:v>
                </c:pt>
                <c:pt idx="2003">
                  <c:v>1.59866</c:v>
                </c:pt>
                <c:pt idx="2004">
                  <c:v>1.61025</c:v>
                </c:pt>
                <c:pt idx="2005">
                  <c:v>1.61025</c:v>
                </c:pt>
                <c:pt idx="2006">
                  <c:v>1.61025</c:v>
                </c:pt>
                <c:pt idx="2007">
                  <c:v>1.61025</c:v>
                </c:pt>
                <c:pt idx="2008">
                  <c:v>1.61025</c:v>
                </c:pt>
                <c:pt idx="2009">
                  <c:v>1.61025</c:v>
                </c:pt>
                <c:pt idx="2010">
                  <c:v>1.61025</c:v>
                </c:pt>
                <c:pt idx="2011">
                  <c:v>1.61025</c:v>
                </c:pt>
                <c:pt idx="2012">
                  <c:v>1.61025</c:v>
                </c:pt>
                <c:pt idx="2013">
                  <c:v>1.61025</c:v>
                </c:pt>
                <c:pt idx="2014">
                  <c:v>1.61025</c:v>
                </c:pt>
                <c:pt idx="2015">
                  <c:v>1.61025</c:v>
                </c:pt>
                <c:pt idx="2016">
                  <c:v>1.61025</c:v>
                </c:pt>
                <c:pt idx="2017">
                  <c:v>1.61025</c:v>
                </c:pt>
                <c:pt idx="2018">
                  <c:v>1.61025</c:v>
                </c:pt>
                <c:pt idx="2019">
                  <c:v>1.60023</c:v>
                </c:pt>
                <c:pt idx="2020">
                  <c:v>1.60023</c:v>
                </c:pt>
                <c:pt idx="2021">
                  <c:v>1.6108100000000001</c:v>
                </c:pt>
                <c:pt idx="2022">
                  <c:v>1.6108100000000001</c:v>
                </c:pt>
                <c:pt idx="2023">
                  <c:v>1.6108100000000001</c:v>
                </c:pt>
                <c:pt idx="2024">
                  <c:v>1.6108100000000001</c:v>
                </c:pt>
                <c:pt idx="2025">
                  <c:v>1.6108100000000001</c:v>
                </c:pt>
                <c:pt idx="2026">
                  <c:v>1.6108100000000001</c:v>
                </c:pt>
                <c:pt idx="2027">
                  <c:v>1.6108100000000001</c:v>
                </c:pt>
                <c:pt idx="2028">
                  <c:v>1.6108100000000001</c:v>
                </c:pt>
                <c:pt idx="2029">
                  <c:v>1.6212200000000001</c:v>
                </c:pt>
                <c:pt idx="2030">
                  <c:v>1.6212200000000001</c:v>
                </c:pt>
                <c:pt idx="2031">
                  <c:v>1.6212200000000001</c:v>
                </c:pt>
                <c:pt idx="2032">
                  <c:v>1.6212200000000001</c:v>
                </c:pt>
                <c:pt idx="2033">
                  <c:v>1.6212200000000001</c:v>
                </c:pt>
                <c:pt idx="2034">
                  <c:v>1.6212200000000001</c:v>
                </c:pt>
                <c:pt idx="2035">
                  <c:v>1.6212200000000001</c:v>
                </c:pt>
                <c:pt idx="2036">
                  <c:v>1.6109100000000001</c:v>
                </c:pt>
                <c:pt idx="2037">
                  <c:v>1.6109100000000001</c:v>
                </c:pt>
                <c:pt idx="2038">
                  <c:v>1.6109100000000001</c:v>
                </c:pt>
                <c:pt idx="2039">
                  <c:v>1.6109100000000001</c:v>
                </c:pt>
                <c:pt idx="2040">
                  <c:v>1.6109100000000001</c:v>
                </c:pt>
                <c:pt idx="2041">
                  <c:v>1.6109100000000001</c:v>
                </c:pt>
                <c:pt idx="2042">
                  <c:v>1.6212500000000001</c:v>
                </c:pt>
                <c:pt idx="2043">
                  <c:v>1.6212500000000001</c:v>
                </c:pt>
                <c:pt idx="2044">
                  <c:v>1.6212500000000001</c:v>
                </c:pt>
                <c:pt idx="2045">
                  <c:v>1.6212500000000001</c:v>
                </c:pt>
                <c:pt idx="2046">
                  <c:v>1.6212500000000001</c:v>
                </c:pt>
                <c:pt idx="2047">
                  <c:v>1.6212500000000001</c:v>
                </c:pt>
                <c:pt idx="2048">
                  <c:v>1.6212500000000001</c:v>
                </c:pt>
                <c:pt idx="2049">
                  <c:v>1.6212500000000001</c:v>
                </c:pt>
                <c:pt idx="2050">
                  <c:v>1.6212500000000001</c:v>
                </c:pt>
                <c:pt idx="2051">
                  <c:v>1.6212500000000001</c:v>
                </c:pt>
                <c:pt idx="2052">
                  <c:v>1.6314</c:v>
                </c:pt>
                <c:pt idx="2053">
                  <c:v>1.6314</c:v>
                </c:pt>
                <c:pt idx="2054">
                  <c:v>1.6314</c:v>
                </c:pt>
                <c:pt idx="2055">
                  <c:v>1.6314</c:v>
                </c:pt>
                <c:pt idx="2056">
                  <c:v>1.6314</c:v>
                </c:pt>
                <c:pt idx="2057">
                  <c:v>1.6314</c:v>
                </c:pt>
                <c:pt idx="2058">
                  <c:v>1.6314</c:v>
                </c:pt>
                <c:pt idx="2059">
                  <c:v>1.6314</c:v>
                </c:pt>
                <c:pt idx="2060">
                  <c:v>1.6314</c:v>
                </c:pt>
                <c:pt idx="2061">
                  <c:v>1.6314</c:v>
                </c:pt>
                <c:pt idx="2062">
                  <c:v>1.6314</c:v>
                </c:pt>
                <c:pt idx="2063">
                  <c:v>1.6421300000000001</c:v>
                </c:pt>
                <c:pt idx="2064">
                  <c:v>1.6421300000000001</c:v>
                </c:pt>
                <c:pt idx="2065">
                  <c:v>1.6421300000000001</c:v>
                </c:pt>
                <c:pt idx="2066">
                  <c:v>1.63012</c:v>
                </c:pt>
                <c:pt idx="2067">
                  <c:v>1.63012</c:v>
                </c:pt>
                <c:pt idx="2068">
                  <c:v>1.63012</c:v>
                </c:pt>
                <c:pt idx="2069">
                  <c:v>1.63012</c:v>
                </c:pt>
                <c:pt idx="2070">
                  <c:v>1.63012</c:v>
                </c:pt>
                <c:pt idx="2071">
                  <c:v>1.64144</c:v>
                </c:pt>
                <c:pt idx="2072">
                  <c:v>1.64144</c:v>
                </c:pt>
                <c:pt idx="2073">
                  <c:v>1.64144</c:v>
                </c:pt>
                <c:pt idx="2074">
                  <c:v>1.64144</c:v>
                </c:pt>
                <c:pt idx="2075">
                  <c:v>1.64144</c:v>
                </c:pt>
                <c:pt idx="2076">
                  <c:v>1.64144</c:v>
                </c:pt>
                <c:pt idx="2077">
                  <c:v>1.64144</c:v>
                </c:pt>
                <c:pt idx="2078">
                  <c:v>1.64144</c:v>
                </c:pt>
                <c:pt idx="2079">
                  <c:v>1.64144</c:v>
                </c:pt>
                <c:pt idx="2080">
                  <c:v>1.64144</c:v>
                </c:pt>
                <c:pt idx="2081">
                  <c:v>1.64144</c:v>
                </c:pt>
                <c:pt idx="2082">
                  <c:v>1.6514899999999999</c:v>
                </c:pt>
                <c:pt idx="2083">
                  <c:v>1.6514899999999999</c:v>
                </c:pt>
                <c:pt idx="2084">
                  <c:v>1.6514899999999999</c:v>
                </c:pt>
                <c:pt idx="2085">
                  <c:v>1.6514899999999999</c:v>
                </c:pt>
                <c:pt idx="2086">
                  <c:v>1.6514899999999999</c:v>
                </c:pt>
                <c:pt idx="2087">
                  <c:v>1.6514899999999999</c:v>
                </c:pt>
                <c:pt idx="2088">
                  <c:v>1.6514899999999999</c:v>
                </c:pt>
                <c:pt idx="2089">
                  <c:v>1.6514899999999999</c:v>
                </c:pt>
                <c:pt idx="2090">
                  <c:v>1.6514899999999999</c:v>
                </c:pt>
                <c:pt idx="2091">
                  <c:v>1.6514899999999999</c:v>
                </c:pt>
                <c:pt idx="2092">
                  <c:v>1.6514899999999999</c:v>
                </c:pt>
                <c:pt idx="2093">
                  <c:v>1.6514899999999999</c:v>
                </c:pt>
                <c:pt idx="2094">
                  <c:v>1.6514899999999999</c:v>
                </c:pt>
                <c:pt idx="2095">
                  <c:v>1.6514899999999999</c:v>
                </c:pt>
                <c:pt idx="2096">
                  <c:v>1.64141</c:v>
                </c:pt>
                <c:pt idx="2097">
                  <c:v>1.64141</c:v>
                </c:pt>
                <c:pt idx="2098">
                  <c:v>1.64141</c:v>
                </c:pt>
                <c:pt idx="2099">
                  <c:v>1.64141</c:v>
                </c:pt>
                <c:pt idx="2100">
                  <c:v>1.64141</c:v>
                </c:pt>
                <c:pt idx="2101">
                  <c:v>1.64141</c:v>
                </c:pt>
                <c:pt idx="2102">
                  <c:v>1.6312199999999999</c:v>
                </c:pt>
                <c:pt idx="2103">
                  <c:v>1.6312199999999999</c:v>
                </c:pt>
                <c:pt idx="2104">
                  <c:v>1.6312199999999999</c:v>
                </c:pt>
                <c:pt idx="2105">
                  <c:v>1.6312199999999999</c:v>
                </c:pt>
                <c:pt idx="2106">
                  <c:v>1.6312199999999999</c:v>
                </c:pt>
                <c:pt idx="2107">
                  <c:v>1.6422300000000001</c:v>
                </c:pt>
                <c:pt idx="2108">
                  <c:v>1.6422300000000001</c:v>
                </c:pt>
                <c:pt idx="2109">
                  <c:v>1.6422300000000001</c:v>
                </c:pt>
                <c:pt idx="2110">
                  <c:v>1.6422300000000001</c:v>
                </c:pt>
                <c:pt idx="2111">
                  <c:v>1.6321399999999999</c:v>
                </c:pt>
                <c:pt idx="2112">
                  <c:v>1.6321399999999999</c:v>
                </c:pt>
                <c:pt idx="2113">
                  <c:v>1.6321399999999999</c:v>
                </c:pt>
                <c:pt idx="2114">
                  <c:v>1.64314</c:v>
                </c:pt>
                <c:pt idx="2115">
                  <c:v>1.64314</c:v>
                </c:pt>
                <c:pt idx="2116">
                  <c:v>1.6322099999999999</c:v>
                </c:pt>
                <c:pt idx="2117">
                  <c:v>1.64222</c:v>
                </c:pt>
                <c:pt idx="2118">
                  <c:v>1.64222</c:v>
                </c:pt>
                <c:pt idx="2119">
                  <c:v>1.64222</c:v>
                </c:pt>
                <c:pt idx="2120">
                  <c:v>1.6532500000000001</c:v>
                </c:pt>
                <c:pt idx="2121">
                  <c:v>1.6532500000000001</c:v>
                </c:pt>
                <c:pt idx="2122">
                  <c:v>1.6532500000000001</c:v>
                </c:pt>
                <c:pt idx="2123">
                  <c:v>1.6532500000000001</c:v>
                </c:pt>
                <c:pt idx="2124">
                  <c:v>1.6532500000000001</c:v>
                </c:pt>
                <c:pt idx="2125">
                  <c:v>1.6532500000000001</c:v>
                </c:pt>
                <c:pt idx="2126">
                  <c:v>1.6532500000000001</c:v>
                </c:pt>
                <c:pt idx="2127">
                  <c:v>1.6532500000000001</c:v>
                </c:pt>
                <c:pt idx="2128">
                  <c:v>1.6532500000000001</c:v>
                </c:pt>
                <c:pt idx="2129">
                  <c:v>1.6532500000000001</c:v>
                </c:pt>
                <c:pt idx="2130">
                  <c:v>1.6532500000000001</c:v>
                </c:pt>
                <c:pt idx="2131">
                  <c:v>1.6532500000000001</c:v>
                </c:pt>
                <c:pt idx="2132">
                  <c:v>1.6532500000000001</c:v>
                </c:pt>
                <c:pt idx="2133">
                  <c:v>1.6532500000000001</c:v>
                </c:pt>
                <c:pt idx="2134">
                  <c:v>1.6532500000000001</c:v>
                </c:pt>
                <c:pt idx="2135">
                  <c:v>1.6532500000000001</c:v>
                </c:pt>
                <c:pt idx="2136">
                  <c:v>1.6532500000000001</c:v>
                </c:pt>
                <c:pt idx="2137">
                  <c:v>1.6532500000000001</c:v>
                </c:pt>
                <c:pt idx="2138">
                  <c:v>1.6532500000000001</c:v>
                </c:pt>
                <c:pt idx="2139">
                  <c:v>1.6432</c:v>
                </c:pt>
                <c:pt idx="2140">
                  <c:v>1.6432</c:v>
                </c:pt>
                <c:pt idx="2141">
                  <c:v>1.6432</c:v>
                </c:pt>
                <c:pt idx="2142">
                  <c:v>1.6432</c:v>
                </c:pt>
                <c:pt idx="2143">
                  <c:v>1.6432</c:v>
                </c:pt>
                <c:pt idx="2144">
                  <c:v>1.6432</c:v>
                </c:pt>
                <c:pt idx="2145">
                  <c:v>1.6432</c:v>
                </c:pt>
                <c:pt idx="2146">
                  <c:v>1.6432</c:v>
                </c:pt>
                <c:pt idx="2147">
                  <c:v>1.6432</c:v>
                </c:pt>
                <c:pt idx="2148">
                  <c:v>1.6432</c:v>
                </c:pt>
                <c:pt idx="2149">
                  <c:v>1.6432</c:v>
                </c:pt>
                <c:pt idx="2150">
                  <c:v>1.6432</c:v>
                </c:pt>
                <c:pt idx="2151">
                  <c:v>1.6432</c:v>
                </c:pt>
                <c:pt idx="2152">
                  <c:v>1.6432</c:v>
                </c:pt>
                <c:pt idx="2153">
                  <c:v>1.6432</c:v>
                </c:pt>
                <c:pt idx="2154">
                  <c:v>1.6432</c:v>
                </c:pt>
                <c:pt idx="2155">
                  <c:v>1.6432</c:v>
                </c:pt>
                <c:pt idx="2156">
                  <c:v>1.6432</c:v>
                </c:pt>
                <c:pt idx="2157">
                  <c:v>1.6432</c:v>
                </c:pt>
                <c:pt idx="2158">
                  <c:v>1.6542699999999999</c:v>
                </c:pt>
                <c:pt idx="2159">
                  <c:v>1.6542699999999999</c:v>
                </c:pt>
                <c:pt idx="2160">
                  <c:v>1.6542699999999999</c:v>
                </c:pt>
                <c:pt idx="2161">
                  <c:v>1.6542699999999999</c:v>
                </c:pt>
                <c:pt idx="2162">
                  <c:v>1.6542699999999999</c:v>
                </c:pt>
                <c:pt idx="2163">
                  <c:v>1.6437299999999999</c:v>
                </c:pt>
                <c:pt idx="2164">
                  <c:v>1.6557599999999999</c:v>
                </c:pt>
                <c:pt idx="2165">
                  <c:v>1.6451100000000001</c:v>
                </c:pt>
                <c:pt idx="2166">
                  <c:v>1.6451100000000001</c:v>
                </c:pt>
                <c:pt idx="2167">
                  <c:v>1.6554800000000001</c:v>
                </c:pt>
                <c:pt idx="2168">
                  <c:v>1.6554800000000001</c:v>
                </c:pt>
                <c:pt idx="2169">
                  <c:v>1.6554800000000001</c:v>
                </c:pt>
                <c:pt idx="2170">
                  <c:v>1.6554800000000001</c:v>
                </c:pt>
                <c:pt idx="2171">
                  <c:v>1.6454299999999999</c:v>
                </c:pt>
                <c:pt idx="2172">
                  <c:v>1.6454299999999999</c:v>
                </c:pt>
                <c:pt idx="2173">
                  <c:v>1.6454299999999999</c:v>
                </c:pt>
                <c:pt idx="2174">
                  <c:v>1.6454299999999999</c:v>
                </c:pt>
                <c:pt idx="2175">
                  <c:v>1.6454299999999999</c:v>
                </c:pt>
                <c:pt idx="2176">
                  <c:v>1.6454299999999999</c:v>
                </c:pt>
                <c:pt idx="2177">
                  <c:v>1.6454299999999999</c:v>
                </c:pt>
                <c:pt idx="2178">
                  <c:v>1.6454299999999999</c:v>
                </c:pt>
                <c:pt idx="2179">
                  <c:v>1.6454299999999999</c:v>
                </c:pt>
                <c:pt idx="2180">
                  <c:v>1.6454299999999999</c:v>
                </c:pt>
                <c:pt idx="2181">
                  <c:v>1.6454299999999999</c:v>
                </c:pt>
                <c:pt idx="2182">
                  <c:v>1.6454299999999999</c:v>
                </c:pt>
                <c:pt idx="2183">
                  <c:v>1.6454299999999999</c:v>
                </c:pt>
                <c:pt idx="2184">
                  <c:v>1.6454299999999999</c:v>
                </c:pt>
                <c:pt idx="2185">
                  <c:v>1.65618</c:v>
                </c:pt>
                <c:pt idx="2186">
                  <c:v>1.6459699999999999</c:v>
                </c:pt>
                <c:pt idx="2187">
                  <c:v>1.6563099999999999</c:v>
                </c:pt>
                <c:pt idx="2188">
                  <c:v>1.6563099999999999</c:v>
                </c:pt>
                <c:pt idx="2189">
                  <c:v>1.6563099999999999</c:v>
                </c:pt>
                <c:pt idx="2190">
                  <c:v>1.6563099999999999</c:v>
                </c:pt>
                <c:pt idx="2191">
                  <c:v>1.6563099999999999</c:v>
                </c:pt>
                <c:pt idx="2192">
                  <c:v>1.6563099999999999</c:v>
                </c:pt>
                <c:pt idx="2193">
                  <c:v>1.6563099999999999</c:v>
                </c:pt>
                <c:pt idx="2194">
                  <c:v>1.6563099999999999</c:v>
                </c:pt>
                <c:pt idx="2195">
                  <c:v>1.6563099999999999</c:v>
                </c:pt>
                <c:pt idx="2196">
                  <c:v>1.6563099999999999</c:v>
                </c:pt>
                <c:pt idx="2197">
                  <c:v>1.6563099999999999</c:v>
                </c:pt>
                <c:pt idx="2198">
                  <c:v>1.6563099999999999</c:v>
                </c:pt>
                <c:pt idx="2199">
                  <c:v>1.6563099999999999</c:v>
                </c:pt>
                <c:pt idx="2200">
                  <c:v>1.6563099999999999</c:v>
                </c:pt>
                <c:pt idx="2201">
                  <c:v>1.6563099999999999</c:v>
                </c:pt>
                <c:pt idx="2202">
                  <c:v>1.6563099999999999</c:v>
                </c:pt>
                <c:pt idx="2203">
                  <c:v>1.6563099999999999</c:v>
                </c:pt>
                <c:pt idx="2204">
                  <c:v>1.6563099999999999</c:v>
                </c:pt>
                <c:pt idx="2205">
                  <c:v>1.6563099999999999</c:v>
                </c:pt>
                <c:pt idx="2206">
                  <c:v>1.6668099999999999</c:v>
                </c:pt>
                <c:pt idx="2207">
                  <c:v>1.6668099999999999</c:v>
                </c:pt>
                <c:pt idx="2208">
                  <c:v>1.6668099999999999</c:v>
                </c:pt>
                <c:pt idx="2209">
                  <c:v>1.6668099999999999</c:v>
                </c:pt>
                <c:pt idx="2210">
                  <c:v>1.6668099999999999</c:v>
                </c:pt>
                <c:pt idx="2211">
                  <c:v>1.6668099999999999</c:v>
                </c:pt>
                <c:pt idx="2212">
                  <c:v>1.6668099999999999</c:v>
                </c:pt>
                <c:pt idx="2213">
                  <c:v>1.6668099999999999</c:v>
                </c:pt>
                <c:pt idx="2214">
                  <c:v>1.6668099999999999</c:v>
                </c:pt>
                <c:pt idx="2215">
                  <c:v>1.6668099999999999</c:v>
                </c:pt>
                <c:pt idx="2216">
                  <c:v>1.6668099999999999</c:v>
                </c:pt>
                <c:pt idx="2217">
                  <c:v>1.6668099999999999</c:v>
                </c:pt>
                <c:pt idx="2218">
                  <c:v>1.6668099999999999</c:v>
                </c:pt>
                <c:pt idx="2219">
                  <c:v>1.6668099999999999</c:v>
                </c:pt>
                <c:pt idx="2220">
                  <c:v>1.6668099999999999</c:v>
                </c:pt>
                <c:pt idx="2221">
                  <c:v>1.6668099999999999</c:v>
                </c:pt>
                <c:pt idx="2222">
                  <c:v>1.6668099999999999</c:v>
                </c:pt>
                <c:pt idx="2223">
                  <c:v>1.6668099999999999</c:v>
                </c:pt>
                <c:pt idx="2224">
                  <c:v>1.6668099999999999</c:v>
                </c:pt>
                <c:pt idx="2225">
                  <c:v>1.6556500000000001</c:v>
                </c:pt>
                <c:pt idx="2226">
                  <c:v>1.66642</c:v>
                </c:pt>
                <c:pt idx="2227">
                  <c:v>1.66642</c:v>
                </c:pt>
                <c:pt idx="2228">
                  <c:v>1.66642</c:v>
                </c:pt>
                <c:pt idx="2229">
                  <c:v>1.66642</c:v>
                </c:pt>
                <c:pt idx="2230">
                  <c:v>1.66642</c:v>
                </c:pt>
                <c:pt idx="2231">
                  <c:v>1.66642</c:v>
                </c:pt>
                <c:pt idx="2232">
                  <c:v>1.66642</c:v>
                </c:pt>
                <c:pt idx="2233">
                  <c:v>1.66642</c:v>
                </c:pt>
                <c:pt idx="2234">
                  <c:v>1.66642</c:v>
                </c:pt>
                <c:pt idx="2235">
                  <c:v>1.66642</c:v>
                </c:pt>
                <c:pt idx="2236">
                  <c:v>1.66642</c:v>
                </c:pt>
                <c:pt idx="2237">
                  <c:v>1.66642</c:v>
                </c:pt>
                <c:pt idx="2238">
                  <c:v>1.6563699999999999</c:v>
                </c:pt>
                <c:pt idx="2239">
                  <c:v>1.66652</c:v>
                </c:pt>
                <c:pt idx="2240">
                  <c:v>1.65513</c:v>
                </c:pt>
                <c:pt idx="2241">
                  <c:v>1.6670499999999999</c:v>
                </c:pt>
                <c:pt idx="2242">
                  <c:v>1.6670499999999999</c:v>
                </c:pt>
                <c:pt idx="2243">
                  <c:v>1.6670499999999999</c:v>
                </c:pt>
                <c:pt idx="2244">
                  <c:v>1.6670499999999999</c:v>
                </c:pt>
                <c:pt idx="2245">
                  <c:v>1.6670499999999999</c:v>
                </c:pt>
                <c:pt idx="2246">
                  <c:v>1.6670499999999999</c:v>
                </c:pt>
                <c:pt idx="2247">
                  <c:v>1.6670499999999999</c:v>
                </c:pt>
                <c:pt idx="2248">
                  <c:v>1.6791100000000001</c:v>
                </c:pt>
                <c:pt idx="2249">
                  <c:v>1.6791100000000001</c:v>
                </c:pt>
                <c:pt idx="2250">
                  <c:v>1.6791100000000001</c:v>
                </c:pt>
                <c:pt idx="2251">
                  <c:v>1.6791100000000001</c:v>
                </c:pt>
                <c:pt idx="2252">
                  <c:v>1.6791100000000001</c:v>
                </c:pt>
                <c:pt idx="2253">
                  <c:v>1.6791100000000001</c:v>
                </c:pt>
                <c:pt idx="2254">
                  <c:v>1.6791100000000001</c:v>
                </c:pt>
                <c:pt idx="2255">
                  <c:v>1.6791100000000001</c:v>
                </c:pt>
                <c:pt idx="2256">
                  <c:v>1.66716</c:v>
                </c:pt>
                <c:pt idx="2257">
                  <c:v>1.66716</c:v>
                </c:pt>
                <c:pt idx="2258">
                  <c:v>1.66716</c:v>
                </c:pt>
                <c:pt idx="2259">
                  <c:v>1.66716</c:v>
                </c:pt>
                <c:pt idx="2260">
                  <c:v>1.66716</c:v>
                </c:pt>
                <c:pt idx="2261">
                  <c:v>1.66716</c:v>
                </c:pt>
                <c:pt idx="2262">
                  <c:v>1.65679</c:v>
                </c:pt>
                <c:pt idx="2263">
                  <c:v>1.65679</c:v>
                </c:pt>
                <c:pt idx="2264">
                  <c:v>1.65679</c:v>
                </c:pt>
                <c:pt idx="2265">
                  <c:v>1.65679</c:v>
                </c:pt>
                <c:pt idx="2266">
                  <c:v>1.65679</c:v>
                </c:pt>
                <c:pt idx="2267">
                  <c:v>1.65679</c:v>
                </c:pt>
                <c:pt idx="2268">
                  <c:v>1.65679</c:v>
                </c:pt>
                <c:pt idx="2269">
                  <c:v>1.65679</c:v>
                </c:pt>
                <c:pt idx="2270">
                  <c:v>1.6462000000000001</c:v>
                </c:pt>
                <c:pt idx="2271">
                  <c:v>1.6462000000000001</c:v>
                </c:pt>
                <c:pt idx="2272">
                  <c:v>1.6462000000000001</c:v>
                </c:pt>
                <c:pt idx="2273">
                  <c:v>1.6462000000000001</c:v>
                </c:pt>
                <c:pt idx="2274">
                  <c:v>1.6462000000000001</c:v>
                </c:pt>
                <c:pt idx="2275">
                  <c:v>1.6462000000000001</c:v>
                </c:pt>
                <c:pt idx="2276">
                  <c:v>1.6351599999999999</c:v>
                </c:pt>
                <c:pt idx="2277">
                  <c:v>1.6458200000000001</c:v>
                </c:pt>
                <c:pt idx="2278">
                  <c:v>1.63439</c:v>
                </c:pt>
                <c:pt idx="2279">
                  <c:v>1.63439</c:v>
                </c:pt>
                <c:pt idx="2280">
                  <c:v>1.63439</c:v>
                </c:pt>
                <c:pt idx="2281">
                  <c:v>1.63439</c:v>
                </c:pt>
                <c:pt idx="2282">
                  <c:v>1.64459</c:v>
                </c:pt>
                <c:pt idx="2283">
                  <c:v>1.63327</c:v>
                </c:pt>
                <c:pt idx="2284">
                  <c:v>1.63327</c:v>
                </c:pt>
                <c:pt idx="2285">
                  <c:v>1.63327</c:v>
                </c:pt>
                <c:pt idx="2286">
                  <c:v>1.64364</c:v>
                </c:pt>
                <c:pt idx="2287">
                  <c:v>1.64364</c:v>
                </c:pt>
                <c:pt idx="2288">
                  <c:v>1.64364</c:v>
                </c:pt>
                <c:pt idx="2289">
                  <c:v>1.64364</c:v>
                </c:pt>
                <c:pt idx="2290">
                  <c:v>1.63287</c:v>
                </c:pt>
                <c:pt idx="2291">
                  <c:v>1.63287</c:v>
                </c:pt>
                <c:pt idx="2292">
                  <c:v>1.63287</c:v>
                </c:pt>
                <c:pt idx="2293">
                  <c:v>1.63287</c:v>
                </c:pt>
                <c:pt idx="2294">
                  <c:v>1.6228100000000001</c:v>
                </c:pt>
                <c:pt idx="2295">
                  <c:v>1.6228100000000001</c:v>
                </c:pt>
                <c:pt idx="2296">
                  <c:v>1.6228100000000001</c:v>
                </c:pt>
                <c:pt idx="2297">
                  <c:v>1.6228100000000001</c:v>
                </c:pt>
                <c:pt idx="2298">
                  <c:v>1.6228100000000001</c:v>
                </c:pt>
                <c:pt idx="2299">
                  <c:v>1.6124499999999999</c:v>
                </c:pt>
                <c:pt idx="2300">
                  <c:v>1.6124499999999999</c:v>
                </c:pt>
                <c:pt idx="2301">
                  <c:v>1.6124499999999999</c:v>
                </c:pt>
                <c:pt idx="2302">
                  <c:v>1.6124499999999999</c:v>
                </c:pt>
                <c:pt idx="2303">
                  <c:v>1.6124499999999999</c:v>
                </c:pt>
                <c:pt idx="2304">
                  <c:v>1.6124499999999999</c:v>
                </c:pt>
                <c:pt idx="2305">
                  <c:v>1.6124499999999999</c:v>
                </c:pt>
                <c:pt idx="2306">
                  <c:v>1.6124499999999999</c:v>
                </c:pt>
                <c:pt idx="2307">
                  <c:v>1.6124499999999999</c:v>
                </c:pt>
                <c:pt idx="2308">
                  <c:v>1.6018300000000001</c:v>
                </c:pt>
                <c:pt idx="2309">
                  <c:v>1.6018300000000001</c:v>
                </c:pt>
                <c:pt idx="2310">
                  <c:v>1.6018300000000001</c:v>
                </c:pt>
                <c:pt idx="2311">
                  <c:v>1.6018300000000001</c:v>
                </c:pt>
                <c:pt idx="2312">
                  <c:v>1.6018300000000001</c:v>
                </c:pt>
                <c:pt idx="2313">
                  <c:v>1.6018300000000001</c:v>
                </c:pt>
                <c:pt idx="2314">
                  <c:v>1.6018300000000001</c:v>
                </c:pt>
                <c:pt idx="2315">
                  <c:v>1.6018300000000001</c:v>
                </c:pt>
                <c:pt idx="2316">
                  <c:v>1.6018300000000001</c:v>
                </c:pt>
                <c:pt idx="2317">
                  <c:v>1.5916699999999999</c:v>
                </c:pt>
                <c:pt idx="2318">
                  <c:v>1.5916699999999999</c:v>
                </c:pt>
                <c:pt idx="2319">
                  <c:v>1.5916699999999999</c:v>
                </c:pt>
                <c:pt idx="2320">
                  <c:v>1.5916699999999999</c:v>
                </c:pt>
                <c:pt idx="2321">
                  <c:v>1.5916699999999999</c:v>
                </c:pt>
                <c:pt idx="2322">
                  <c:v>1.5916699999999999</c:v>
                </c:pt>
                <c:pt idx="2323">
                  <c:v>1.5916699999999999</c:v>
                </c:pt>
                <c:pt idx="2324">
                  <c:v>1.5810299999999999</c:v>
                </c:pt>
                <c:pt idx="2325">
                  <c:v>1.5810299999999999</c:v>
                </c:pt>
                <c:pt idx="2326">
                  <c:v>1.5810299999999999</c:v>
                </c:pt>
                <c:pt idx="2327">
                  <c:v>1.5810299999999999</c:v>
                </c:pt>
                <c:pt idx="2328">
                  <c:v>1.5810299999999999</c:v>
                </c:pt>
                <c:pt idx="2329">
                  <c:v>1.5810299999999999</c:v>
                </c:pt>
                <c:pt idx="2330">
                  <c:v>1.5810299999999999</c:v>
                </c:pt>
                <c:pt idx="2331">
                  <c:v>1.5810299999999999</c:v>
                </c:pt>
                <c:pt idx="2332">
                  <c:v>1.5810299999999999</c:v>
                </c:pt>
                <c:pt idx="2333">
                  <c:v>1.5810299999999999</c:v>
                </c:pt>
                <c:pt idx="2334">
                  <c:v>1.59169</c:v>
                </c:pt>
                <c:pt idx="2335">
                  <c:v>1.59169</c:v>
                </c:pt>
                <c:pt idx="2336">
                  <c:v>1.59169</c:v>
                </c:pt>
                <c:pt idx="2337">
                  <c:v>1.59169</c:v>
                </c:pt>
                <c:pt idx="2338">
                  <c:v>1.59169</c:v>
                </c:pt>
                <c:pt idx="2339">
                  <c:v>1.6027800000000001</c:v>
                </c:pt>
                <c:pt idx="2340">
                  <c:v>1.6027800000000001</c:v>
                </c:pt>
                <c:pt idx="2341">
                  <c:v>1.5926100000000001</c:v>
                </c:pt>
                <c:pt idx="2342">
                  <c:v>1.5926100000000001</c:v>
                </c:pt>
                <c:pt idx="2343">
                  <c:v>1.5926100000000001</c:v>
                </c:pt>
                <c:pt idx="2344">
                  <c:v>1.60303</c:v>
                </c:pt>
                <c:pt idx="2345">
                  <c:v>1.59067</c:v>
                </c:pt>
                <c:pt idx="2346">
                  <c:v>1.59067</c:v>
                </c:pt>
                <c:pt idx="2347">
                  <c:v>1.59067</c:v>
                </c:pt>
                <c:pt idx="2348">
                  <c:v>1.59067</c:v>
                </c:pt>
                <c:pt idx="2349">
                  <c:v>1.59067</c:v>
                </c:pt>
                <c:pt idx="2350">
                  <c:v>1.59067</c:v>
                </c:pt>
                <c:pt idx="2351">
                  <c:v>1.57988</c:v>
                </c:pt>
                <c:pt idx="2352">
                  <c:v>1.57988</c:v>
                </c:pt>
                <c:pt idx="2353">
                  <c:v>1.57988</c:v>
                </c:pt>
                <c:pt idx="2354">
                  <c:v>1.57988</c:v>
                </c:pt>
                <c:pt idx="2355">
                  <c:v>1.57988</c:v>
                </c:pt>
                <c:pt idx="2356">
                  <c:v>1.57988</c:v>
                </c:pt>
                <c:pt idx="2357">
                  <c:v>1.57988</c:v>
                </c:pt>
                <c:pt idx="2358">
                  <c:v>1.57988</c:v>
                </c:pt>
                <c:pt idx="2359">
                  <c:v>1.56856</c:v>
                </c:pt>
                <c:pt idx="2360">
                  <c:v>1.56856</c:v>
                </c:pt>
                <c:pt idx="2361">
                  <c:v>1.56856</c:v>
                </c:pt>
                <c:pt idx="2362">
                  <c:v>1.56856</c:v>
                </c:pt>
                <c:pt idx="2363">
                  <c:v>1.56856</c:v>
                </c:pt>
                <c:pt idx="2364">
                  <c:v>1.55776</c:v>
                </c:pt>
                <c:pt idx="2365">
                  <c:v>1.55776</c:v>
                </c:pt>
                <c:pt idx="2366">
                  <c:v>1.55776</c:v>
                </c:pt>
                <c:pt idx="2367">
                  <c:v>1.55776</c:v>
                </c:pt>
                <c:pt idx="2368">
                  <c:v>1.55776</c:v>
                </c:pt>
                <c:pt idx="2369">
                  <c:v>1.55776</c:v>
                </c:pt>
                <c:pt idx="2370">
                  <c:v>1.54759</c:v>
                </c:pt>
                <c:pt idx="2371">
                  <c:v>1.54759</c:v>
                </c:pt>
                <c:pt idx="2372">
                  <c:v>1.54759</c:v>
                </c:pt>
                <c:pt idx="2373">
                  <c:v>1.54759</c:v>
                </c:pt>
                <c:pt idx="2374">
                  <c:v>1.54759</c:v>
                </c:pt>
                <c:pt idx="2375">
                  <c:v>1.54759</c:v>
                </c:pt>
                <c:pt idx="2376">
                  <c:v>1.5366899999999999</c:v>
                </c:pt>
                <c:pt idx="2377">
                  <c:v>1.5366899999999999</c:v>
                </c:pt>
                <c:pt idx="2378">
                  <c:v>1.5366899999999999</c:v>
                </c:pt>
                <c:pt idx="2379">
                  <c:v>1.5366899999999999</c:v>
                </c:pt>
                <c:pt idx="2380">
                  <c:v>1.5366899999999999</c:v>
                </c:pt>
                <c:pt idx="2381">
                  <c:v>1.52607</c:v>
                </c:pt>
                <c:pt idx="2382">
                  <c:v>1.52607</c:v>
                </c:pt>
                <c:pt idx="2383">
                  <c:v>1.52607</c:v>
                </c:pt>
                <c:pt idx="2384">
                  <c:v>1.52607</c:v>
                </c:pt>
                <c:pt idx="2385">
                  <c:v>1.52607</c:v>
                </c:pt>
                <c:pt idx="2386">
                  <c:v>1.5147900000000001</c:v>
                </c:pt>
                <c:pt idx="2387">
                  <c:v>1.5147900000000001</c:v>
                </c:pt>
                <c:pt idx="2388">
                  <c:v>1.5147900000000001</c:v>
                </c:pt>
                <c:pt idx="2389">
                  <c:v>1.5147900000000001</c:v>
                </c:pt>
                <c:pt idx="2390">
                  <c:v>1.5147900000000001</c:v>
                </c:pt>
                <c:pt idx="2391">
                  <c:v>1.5147900000000001</c:v>
                </c:pt>
                <c:pt idx="2392">
                  <c:v>1.5147900000000001</c:v>
                </c:pt>
                <c:pt idx="2393">
                  <c:v>1.50454</c:v>
                </c:pt>
                <c:pt idx="2394">
                  <c:v>1.50454</c:v>
                </c:pt>
                <c:pt idx="2395">
                  <c:v>1.50454</c:v>
                </c:pt>
                <c:pt idx="2396">
                  <c:v>1.50454</c:v>
                </c:pt>
                <c:pt idx="2397">
                  <c:v>1.4945299999999999</c:v>
                </c:pt>
                <c:pt idx="2398">
                  <c:v>1.4945299999999999</c:v>
                </c:pt>
                <c:pt idx="2399">
                  <c:v>1.4945299999999999</c:v>
                </c:pt>
                <c:pt idx="2400">
                  <c:v>1.4945299999999999</c:v>
                </c:pt>
                <c:pt idx="2401">
                  <c:v>1.4842299999999999</c:v>
                </c:pt>
                <c:pt idx="2402">
                  <c:v>1.4842299999999999</c:v>
                </c:pt>
                <c:pt idx="2403">
                  <c:v>1.4842299999999999</c:v>
                </c:pt>
                <c:pt idx="2404">
                  <c:v>1.4842299999999999</c:v>
                </c:pt>
                <c:pt idx="2405">
                  <c:v>1.4842299999999999</c:v>
                </c:pt>
                <c:pt idx="2406">
                  <c:v>1.4842299999999999</c:v>
                </c:pt>
                <c:pt idx="2407">
                  <c:v>1.4739599999999999</c:v>
                </c:pt>
                <c:pt idx="2408">
                  <c:v>1.4739599999999999</c:v>
                </c:pt>
                <c:pt idx="2409">
                  <c:v>1.4739599999999999</c:v>
                </c:pt>
                <c:pt idx="2410">
                  <c:v>1.4739599999999999</c:v>
                </c:pt>
                <c:pt idx="2411">
                  <c:v>1.4739599999999999</c:v>
                </c:pt>
                <c:pt idx="2412">
                  <c:v>1.4739599999999999</c:v>
                </c:pt>
                <c:pt idx="2413">
                  <c:v>1.4739599999999999</c:v>
                </c:pt>
                <c:pt idx="2414">
                  <c:v>1.4739599999999999</c:v>
                </c:pt>
                <c:pt idx="2415">
                  <c:v>1.4739599999999999</c:v>
                </c:pt>
                <c:pt idx="2416">
                  <c:v>1.4635800000000001</c:v>
                </c:pt>
                <c:pt idx="2417">
                  <c:v>1.4635800000000001</c:v>
                </c:pt>
                <c:pt idx="2418">
                  <c:v>1.4635800000000001</c:v>
                </c:pt>
                <c:pt idx="2419">
                  <c:v>1.4635800000000001</c:v>
                </c:pt>
                <c:pt idx="2420">
                  <c:v>1.4635800000000001</c:v>
                </c:pt>
                <c:pt idx="2421">
                  <c:v>1.4635800000000001</c:v>
                </c:pt>
                <c:pt idx="2422">
                  <c:v>1.4635800000000001</c:v>
                </c:pt>
                <c:pt idx="2423">
                  <c:v>1.4635800000000001</c:v>
                </c:pt>
                <c:pt idx="2424">
                  <c:v>1.4635800000000001</c:v>
                </c:pt>
                <c:pt idx="2425">
                  <c:v>1.4736800000000001</c:v>
                </c:pt>
                <c:pt idx="2426">
                  <c:v>1.4631099999999999</c:v>
                </c:pt>
                <c:pt idx="2427">
                  <c:v>1.4631099999999999</c:v>
                </c:pt>
                <c:pt idx="2428">
                  <c:v>1.4631099999999999</c:v>
                </c:pt>
                <c:pt idx="2429">
                  <c:v>1.4631099999999999</c:v>
                </c:pt>
                <c:pt idx="2430">
                  <c:v>1.4631099999999999</c:v>
                </c:pt>
                <c:pt idx="2431">
                  <c:v>1.4631099999999999</c:v>
                </c:pt>
                <c:pt idx="2432">
                  <c:v>1.4631099999999999</c:v>
                </c:pt>
                <c:pt idx="2433">
                  <c:v>1.4518500000000001</c:v>
                </c:pt>
                <c:pt idx="2434">
                  <c:v>1.4518500000000001</c:v>
                </c:pt>
                <c:pt idx="2435">
                  <c:v>1.4518500000000001</c:v>
                </c:pt>
                <c:pt idx="2436">
                  <c:v>1.4518500000000001</c:v>
                </c:pt>
                <c:pt idx="2437">
                  <c:v>1.4518500000000001</c:v>
                </c:pt>
                <c:pt idx="2438">
                  <c:v>1.4518500000000001</c:v>
                </c:pt>
                <c:pt idx="2439">
                  <c:v>1.4518500000000001</c:v>
                </c:pt>
                <c:pt idx="2440">
                  <c:v>1.4418</c:v>
                </c:pt>
                <c:pt idx="2441">
                  <c:v>1.4418</c:v>
                </c:pt>
                <c:pt idx="2442">
                  <c:v>1.4418</c:v>
                </c:pt>
                <c:pt idx="2443">
                  <c:v>1.4418</c:v>
                </c:pt>
                <c:pt idx="2444">
                  <c:v>1.43174</c:v>
                </c:pt>
                <c:pt idx="2445">
                  <c:v>1.43174</c:v>
                </c:pt>
                <c:pt idx="2446">
                  <c:v>1.43174</c:v>
                </c:pt>
                <c:pt idx="2447">
                  <c:v>1.43174</c:v>
                </c:pt>
                <c:pt idx="2448">
                  <c:v>1.43174</c:v>
                </c:pt>
                <c:pt idx="2449">
                  <c:v>1.43174</c:v>
                </c:pt>
                <c:pt idx="2450">
                  <c:v>1.43174</c:v>
                </c:pt>
                <c:pt idx="2451">
                  <c:v>1.43174</c:v>
                </c:pt>
                <c:pt idx="2452">
                  <c:v>1.43174</c:v>
                </c:pt>
                <c:pt idx="2453">
                  <c:v>1.43174</c:v>
                </c:pt>
                <c:pt idx="2454">
                  <c:v>1.4418899999999999</c:v>
                </c:pt>
                <c:pt idx="2455">
                  <c:v>1.4418899999999999</c:v>
                </c:pt>
                <c:pt idx="2456">
                  <c:v>1.4418899999999999</c:v>
                </c:pt>
                <c:pt idx="2457">
                  <c:v>1.4418899999999999</c:v>
                </c:pt>
                <c:pt idx="2458">
                  <c:v>1.4418899999999999</c:v>
                </c:pt>
                <c:pt idx="2459">
                  <c:v>1.4418899999999999</c:v>
                </c:pt>
                <c:pt idx="2460">
                  <c:v>1.45268</c:v>
                </c:pt>
                <c:pt idx="2461">
                  <c:v>1.45268</c:v>
                </c:pt>
                <c:pt idx="2462">
                  <c:v>1.45268</c:v>
                </c:pt>
                <c:pt idx="2463">
                  <c:v>1.45268</c:v>
                </c:pt>
                <c:pt idx="2464">
                  <c:v>1.45268</c:v>
                </c:pt>
                <c:pt idx="2465">
                  <c:v>1.4639500000000001</c:v>
                </c:pt>
                <c:pt idx="2466">
                  <c:v>1.4639500000000001</c:v>
                </c:pt>
                <c:pt idx="2467">
                  <c:v>1.4639500000000001</c:v>
                </c:pt>
                <c:pt idx="2468">
                  <c:v>1.4537500000000001</c:v>
                </c:pt>
                <c:pt idx="2469">
                  <c:v>1.4537500000000001</c:v>
                </c:pt>
                <c:pt idx="2470">
                  <c:v>1.4537500000000001</c:v>
                </c:pt>
                <c:pt idx="2471">
                  <c:v>1.4646600000000001</c:v>
                </c:pt>
                <c:pt idx="2472">
                  <c:v>1.4646600000000001</c:v>
                </c:pt>
                <c:pt idx="2473">
                  <c:v>1.4545600000000001</c:v>
                </c:pt>
                <c:pt idx="2474">
                  <c:v>1.4545600000000001</c:v>
                </c:pt>
                <c:pt idx="2475">
                  <c:v>1.4545600000000001</c:v>
                </c:pt>
                <c:pt idx="2476">
                  <c:v>1.4545600000000001</c:v>
                </c:pt>
                <c:pt idx="2477">
                  <c:v>1.4443699999999999</c:v>
                </c:pt>
                <c:pt idx="2478">
                  <c:v>1.4443699999999999</c:v>
                </c:pt>
                <c:pt idx="2479">
                  <c:v>1.4443699999999999</c:v>
                </c:pt>
                <c:pt idx="2480">
                  <c:v>1.4443699999999999</c:v>
                </c:pt>
                <c:pt idx="2481">
                  <c:v>1.43428</c:v>
                </c:pt>
                <c:pt idx="2482">
                  <c:v>1.43428</c:v>
                </c:pt>
                <c:pt idx="2483">
                  <c:v>1.43428</c:v>
                </c:pt>
                <c:pt idx="2484">
                  <c:v>1.43428</c:v>
                </c:pt>
                <c:pt idx="2485">
                  <c:v>1.43428</c:v>
                </c:pt>
                <c:pt idx="2486">
                  <c:v>1.43428</c:v>
                </c:pt>
                <c:pt idx="2487">
                  <c:v>1.42405</c:v>
                </c:pt>
                <c:pt idx="2488">
                  <c:v>1.43449</c:v>
                </c:pt>
                <c:pt idx="2489">
                  <c:v>1.4237899999999999</c:v>
                </c:pt>
                <c:pt idx="2490">
                  <c:v>1.4237899999999999</c:v>
                </c:pt>
                <c:pt idx="2491">
                  <c:v>1.4237899999999999</c:v>
                </c:pt>
                <c:pt idx="2492">
                  <c:v>1.4237899999999999</c:v>
                </c:pt>
                <c:pt idx="2493">
                  <c:v>1.4237899999999999</c:v>
                </c:pt>
                <c:pt idx="2494">
                  <c:v>1.4237899999999999</c:v>
                </c:pt>
                <c:pt idx="2495">
                  <c:v>1.41303</c:v>
                </c:pt>
                <c:pt idx="2496">
                  <c:v>1.41303</c:v>
                </c:pt>
                <c:pt idx="2497">
                  <c:v>1.41303</c:v>
                </c:pt>
                <c:pt idx="2498">
                  <c:v>1.41303</c:v>
                </c:pt>
                <c:pt idx="2499">
                  <c:v>1.41303</c:v>
                </c:pt>
                <c:pt idx="2500">
                  <c:v>1.40293</c:v>
                </c:pt>
                <c:pt idx="2501">
                  <c:v>1.41499</c:v>
                </c:pt>
                <c:pt idx="2502">
                  <c:v>1.41499</c:v>
                </c:pt>
                <c:pt idx="2503">
                  <c:v>1.41499</c:v>
                </c:pt>
                <c:pt idx="2504">
                  <c:v>1.4048400000000001</c:v>
                </c:pt>
                <c:pt idx="2505">
                  <c:v>1.4048400000000001</c:v>
                </c:pt>
                <c:pt idx="2506">
                  <c:v>1.4048400000000001</c:v>
                </c:pt>
                <c:pt idx="2507">
                  <c:v>1.4048400000000001</c:v>
                </c:pt>
                <c:pt idx="2508">
                  <c:v>1.4048400000000001</c:v>
                </c:pt>
                <c:pt idx="2509">
                  <c:v>1.4048400000000001</c:v>
                </c:pt>
                <c:pt idx="2510">
                  <c:v>1.3932899999999999</c:v>
                </c:pt>
                <c:pt idx="2511">
                  <c:v>1.3932899999999999</c:v>
                </c:pt>
                <c:pt idx="2512">
                  <c:v>1.3932899999999999</c:v>
                </c:pt>
                <c:pt idx="2513">
                  <c:v>1.3932899999999999</c:v>
                </c:pt>
                <c:pt idx="2514">
                  <c:v>1.3830199999999999</c:v>
                </c:pt>
                <c:pt idx="2515">
                  <c:v>1.3830199999999999</c:v>
                </c:pt>
                <c:pt idx="2516">
                  <c:v>1.3830199999999999</c:v>
                </c:pt>
                <c:pt idx="2517">
                  <c:v>1.3830199999999999</c:v>
                </c:pt>
                <c:pt idx="2518">
                  <c:v>1.3830199999999999</c:v>
                </c:pt>
                <c:pt idx="2519">
                  <c:v>1.3830199999999999</c:v>
                </c:pt>
                <c:pt idx="2520">
                  <c:v>1.37192</c:v>
                </c:pt>
                <c:pt idx="2521">
                  <c:v>1.3819399999999999</c:v>
                </c:pt>
                <c:pt idx="2522">
                  <c:v>1.3819399999999999</c:v>
                </c:pt>
                <c:pt idx="2523">
                  <c:v>1.3819399999999999</c:v>
                </c:pt>
                <c:pt idx="2524">
                  <c:v>1.3819399999999999</c:v>
                </c:pt>
                <c:pt idx="2525">
                  <c:v>1.3819399999999999</c:v>
                </c:pt>
                <c:pt idx="2526">
                  <c:v>1.3819399999999999</c:v>
                </c:pt>
                <c:pt idx="2527">
                  <c:v>1.3819399999999999</c:v>
                </c:pt>
                <c:pt idx="2528">
                  <c:v>1.3819399999999999</c:v>
                </c:pt>
                <c:pt idx="2529">
                  <c:v>1.3819399999999999</c:v>
                </c:pt>
                <c:pt idx="2530">
                  <c:v>1.3819399999999999</c:v>
                </c:pt>
                <c:pt idx="2531">
                  <c:v>1.3943300000000001</c:v>
                </c:pt>
                <c:pt idx="2532">
                  <c:v>1.3943300000000001</c:v>
                </c:pt>
                <c:pt idx="2533">
                  <c:v>1.3839999999999999</c:v>
                </c:pt>
                <c:pt idx="2534">
                  <c:v>1.3839999999999999</c:v>
                </c:pt>
                <c:pt idx="2535">
                  <c:v>1.3839999999999999</c:v>
                </c:pt>
                <c:pt idx="2536">
                  <c:v>1.3839999999999999</c:v>
                </c:pt>
                <c:pt idx="2537">
                  <c:v>1.3839999999999999</c:v>
                </c:pt>
                <c:pt idx="2538">
                  <c:v>1.3839999999999999</c:v>
                </c:pt>
                <c:pt idx="2539">
                  <c:v>1.3839999999999999</c:v>
                </c:pt>
                <c:pt idx="2540">
                  <c:v>1.3839999999999999</c:v>
                </c:pt>
                <c:pt idx="2541">
                  <c:v>1.3839999999999999</c:v>
                </c:pt>
                <c:pt idx="2542">
                  <c:v>1.3839999999999999</c:v>
                </c:pt>
                <c:pt idx="2543">
                  <c:v>1.3839999999999999</c:v>
                </c:pt>
                <c:pt idx="2544">
                  <c:v>1.3941300000000001</c:v>
                </c:pt>
                <c:pt idx="2545">
                  <c:v>1.3941300000000001</c:v>
                </c:pt>
                <c:pt idx="2546">
                  <c:v>1.3941300000000001</c:v>
                </c:pt>
                <c:pt idx="2547">
                  <c:v>1.3941300000000001</c:v>
                </c:pt>
                <c:pt idx="2548">
                  <c:v>1.4046400000000001</c:v>
                </c:pt>
                <c:pt idx="2549">
                  <c:v>1.4046400000000001</c:v>
                </c:pt>
                <c:pt idx="2550">
                  <c:v>1.4046400000000001</c:v>
                </c:pt>
                <c:pt idx="2551">
                  <c:v>1.4046400000000001</c:v>
                </c:pt>
                <c:pt idx="2552">
                  <c:v>1.4046400000000001</c:v>
                </c:pt>
                <c:pt idx="2553">
                  <c:v>1.4046400000000001</c:v>
                </c:pt>
                <c:pt idx="2554">
                  <c:v>1.4046400000000001</c:v>
                </c:pt>
                <c:pt idx="2555">
                  <c:v>1.4046400000000001</c:v>
                </c:pt>
                <c:pt idx="2556">
                  <c:v>1.4046400000000001</c:v>
                </c:pt>
                <c:pt idx="2557">
                  <c:v>1.4046400000000001</c:v>
                </c:pt>
                <c:pt idx="2558">
                  <c:v>1.4046400000000001</c:v>
                </c:pt>
                <c:pt idx="2559">
                  <c:v>1.4046400000000001</c:v>
                </c:pt>
                <c:pt idx="2560">
                  <c:v>1.4046400000000001</c:v>
                </c:pt>
                <c:pt idx="2561">
                  <c:v>1.4046400000000001</c:v>
                </c:pt>
                <c:pt idx="2562">
                  <c:v>1.4046400000000001</c:v>
                </c:pt>
                <c:pt idx="2563">
                  <c:v>1.4152899999999999</c:v>
                </c:pt>
                <c:pt idx="2564">
                  <c:v>1.4152899999999999</c:v>
                </c:pt>
                <c:pt idx="2565">
                  <c:v>1.4152899999999999</c:v>
                </c:pt>
                <c:pt idx="2566">
                  <c:v>1.4040699999999999</c:v>
                </c:pt>
                <c:pt idx="2567">
                  <c:v>1.4040699999999999</c:v>
                </c:pt>
                <c:pt idx="2568">
                  <c:v>1.4040699999999999</c:v>
                </c:pt>
                <c:pt idx="2569">
                  <c:v>1.4040699999999999</c:v>
                </c:pt>
                <c:pt idx="2570">
                  <c:v>1.4040699999999999</c:v>
                </c:pt>
                <c:pt idx="2571">
                  <c:v>1.4040699999999999</c:v>
                </c:pt>
                <c:pt idx="2572">
                  <c:v>1.4040699999999999</c:v>
                </c:pt>
                <c:pt idx="2573">
                  <c:v>1.39385</c:v>
                </c:pt>
                <c:pt idx="2574">
                  <c:v>1.39385</c:v>
                </c:pt>
                <c:pt idx="2575">
                  <c:v>1.39385</c:v>
                </c:pt>
                <c:pt idx="2576">
                  <c:v>1.39385</c:v>
                </c:pt>
                <c:pt idx="2577">
                  <c:v>1.39385</c:v>
                </c:pt>
                <c:pt idx="2578">
                  <c:v>1.39385</c:v>
                </c:pt>
                <c:pt idx="2579">
                  <c:v>1.39385</c:v>
                </c:pt>
                <c:pt idx="2580">
                  <c:v>1.40388</c:v>
                </c:pt>
                <c:pt idx="2581">
                  <c:v>1.40388</c:v>
                </c:pt>
                <c:pt idx="2582">
                  <c:v>1.40388</c:v>
                </c:pt>
                <c:pt idx="2583">
                  <c:v>1.3935500000000001</c:v>
                </c:pt>
                <c:pt idx="2584">
                  <c:v>1.3935500000000001</c:v>
                </c:pt>
                <c:pt idx="2585">
                  <c:v>1.3935500000000001</c:v>
                </c:pt>
                <c:pt idx="2586">
                  <c:v>1.3935500000000001</c:v>
                </c:pt>
                <c:pt idx="2587">
                  <c:v>1.3935500000000001</c:v>
                </c:pt>
                <c:pt idx="2588">
                  <c:v>1.3935500000000001</c:v>
                </c:pt>
                <c:pt idx="2589">
                  <c:v>1.3834200000000001</c:v>
                </c:pt>
                <c:pt idx="2590">
                  <c:v>1.3834200000000001</c:v>
                </c:pt>
                <c:pt idx="2591">
                  <c:v>1.3834200000000001</c:v>
                </c:pt>
                <c:pt idx="2592">
                  <c:v>1.3834200000000001</c:v>
                </c:pt>
                <c:pt idx="2593">
                  <c:v>1.3834200000000001</c:v>
                </c:pt>
                <c:pt idx="2594">
                  <c:v>1.3728400000000001</c:v>
                </c:pt>
                <c:pt idx="2595">
                  <c:v>1.3728400000000001</c:v>
                </c:pt>
                <c:pt idx="2596">
                  <c:v>1.3832599999999999</c:v>
                </c:pt>
                <c:pt idx="2597">
                  <c:v>1.37273</c:v>
                </c:pt>
                <c:pt idx="2598">
                  <c:v>1.37273</c:v>
                </c:pt>
                <c:pt idx="2599">
                  <c:v>1.37273</c:v>
                </c:pt>
                <c:pt idx="2600">
                  <c:v>1.37273</c:v>
                </c:pt>
                <c:pt idx="2601">
                  <c:v>1.36121</c:v>
                </c:pt>
                <c:pt idx="2602">
                  <c:v>1.36121</c:v>
                </c:pt>
                <c:pt idx="2603">
                  <c:v>1.36121</c:v>
                </c:pt>
                <c:pt idx="2604">
                  <c:v>1.36121</c:v>
                </c:pt>
                <c:pt idx="2605">
                  <c:v>1.36121</c:v>
                </c:pt>
                <c:pt idx="2606">
                  <c:v>1.36121</c:v>
                </c:pt>
                <c:pt idx="2607">
                  <c:v>1.36121</c:v>
                </c:pt>
                <c:pt idx="2608">
                  <c:v>1.36121</c:v>
                </c:pt>
                <c:pt idx="2609">
                  <c:v>1.3508599999999999</c:v>
                </c:pt>
                <c:pt idx="2610">
                  <c:v>1.3508599999999999</c:v>
                </c:pt>
                <c:pt idx="2611">
                  <c:v>1.3508599999999999</c:v>
                </c:pt>
                <c:pt idx="2612">
                  <c:v>1.3508599999999999</c:v>
                </c:pt>
                <c:pt idx="2613">
                  <c:v>1.3508599999999999</c:v>
                </c:pt>
                <c:pt idx="2614">
                  <c:v>1.3508599999999999</c:v>
                </c:pt>
                <c:pt idx="2615">
                  <c:v>1.3508599999999999</c:v>
                </c:pt>
                <c:pt idx="2616">
                  <c:v>1.3508599999999999</c:v>
                </c:pt>
                <c:pt idx="2617">
                  <c:v>1.3508599999999999</c:v>
                </c:pt>
                <c:pt idx="2618">
                  <c:v>1.3508599999999999</c:v>
                </c:pt>
                <c:pt idx="2619">
                  <c:v>1.3508599999999999</c:v>
                </c:pt>
                <c:pt idx="2620">
                  <c:v>1.3508599999999999</c:v>
                </c:pt>
                <c:pt idx="2621">
                  <c:v>1.3508599999999999</c:v>
                </c:pt>
                <c:pt idx="2622">
                  <c:v>1.3508599999999999</c:v>
                </c:pt>
                <c:pt idx="2623">
                  <c:v>1.3508599999999999</c:v>
                </c:pt>
                <c:pt idx="2624">
                  <c:v>1.3508599999999999</c:v>
                </c:pt>
                <c:pt idx="2625">
                  <c:v>1.3508599999999999</c:v>
                </c:pt>
                <c:pt idx="2626">
                  <c:v>1.3508599999999999</c:v>
                </c:pt>
                <c:pt idx="2627">
                  <c:v>1.3508599999999999</c:v>
                </c:pt>
                <c:pt idx="2628">
                  <c:v>1.36141</c:v>
                </c:pt>
                <c:pt idx="2629">
                  <c:v>1.36141</c:v>
                </c:pt>
                <c:pt idx="2630">
                  <c:v>1.35118</c:v>
                </c:pt>
                <c:pt idx="2631">
                  <c:v>1.35118</c:v>
                </c:pt>
                <c:pt idx="2632">
                  <c:v>1.35118</c:v>
                </c:pt>
                <c:pt idx="2633">
                  <c:v>1.35118</c:v>
                </c:pt>
                <c:pt idx="2634">
                  <c:v>1.35118</c:v>
                </c:pt>
                <c:pt idx="2635">
                  <c:v>1.35118</c:v>
                </c:pt>
                <c:pt idx="2636">
                  <c:v>1.35118</c:v>
                </c:pt>
                <c:pt idx="2637">
                  <c:v>1.35118</c:v>
                </c:pt>
                <c:pt idx="2638">
                  <c:v>1.33876</c:v>
                </c:pt>
                <c:pt idx="2639">
                  <c:v>1.33876</c:v>
                </c:pt>
                <c:pt idx="2640">
                  <c:v>1.33876</c:v>
                </c:pt>
                <c:pt idx="2641">
                  <c:v>1.3491899999999999</c:v>
                </c:pt>
                <c:pt idx="2642">
                  <c:v>1.3491899999999999</c:v>
                </c:pt>
                <c:pt idx="2643">
                  <c:v>1.3387</c:v>
                </c:pt>
                <c:pt idx="2644">
                  <c:v>1.3387</c:v>
                </c:pt>
                <c:pt idx="2645">
                  <c:v>1.3387</c:v>
                </c:pt>
                <c:pt idx="2646">
                  <c:v>1.3387</c:v>
                </c:pt>
                <c:pt idx="2647">
                  <c:v>1.349</c:v>
                </c:pt>
                <c:pt idx="2648">
                  <c:v>1.349</c:v>
                </c:pt>
                <c:pt idx="2649">
                  <c:v>1.349</c:v>
                </c:pt>
                <c:pt idx="2650">
                  <c:v>1.349</c:v>
                </c:pt>
                <c:pt idx="2651">
                  <c:v>1.349</c:v>
                </c:pt>
                <c:pt idx="2652">
                  <c:v>1.35951</c:v>
                </c:pt>
                <c:pt idx="2653">
                  <c:v>1.35951</c:v>
                </c:pt>
                <c:pt idx="2654">
                  <c:v>1.35951</c:v>
                </c:pt>
                <c:pt idx="2655">
                  <c:v>1.35951</c:v>
                </c:pt>
                <c:pt idx="2656">
                  <c:v>1.35951</c:v>
                </c:pt>
                <c:pt idx="2657">
                  <c:v>1.35951</c:v>
                </c:pt>
                <c:pt idx="2658">
                  <c:v>1.35951</c:v>
                </c:pt>
                <c:pt idx="2659">
                  <c:v>1.35951</c:v>
                </c:pt>
                <c:pt idx="2660">
                  <c:v>1.35951</c:v>
                </c:pt>
                <c:pt idx="2661">
                  <c:v>1.35951</c:v>
                </c:pt>
                <c:pt idx="2662">
                  <c:v>1.35951</c:v>
                </c:pt>
                <c:pt idx="2663">
                  <c:v>1.35951</c:v>
                </c:pt>
                <c:pt idx="2664">
                  <c:v>1.3486100000000001</c:v>
                </c:pt>
                <c:pt idx="2665">
                  <c:v>1.35951</c:v>
                </c:pt>
                <c:pt idx="2666">
                  <c:v>1.35951</c:v>
                </c:pt>
                <c:pt idx="2667">
                  <c:v>1.35951</c:v>
                </c:pt>
                <c:pt idx="2668">
                  <c:v>1.35951</c:v>
                </c:pt>
                <c:pt idx="2669">
                  <c:v>1.35951</c:v>
                </c:pt>
                <c:pt idx="2670">
                  <c:v>1.35951</c:v>
                </c:pt>
                <c:pt idx="2671">
                  <c:v>1.35951</c:v>
                </c:pt>
                <c:pt idx="2672">
                  <c:v>1.35951</c:v>
                </c:pt>
                <c:pt idx="2673">
                  <c:v>1.35951</c:v>
                </c:pt>
                <c:pt idx="2674">
                  <c:v>1.35951</c:v>
                </c:pt>
                <c:pt idx="2675">
                  <c:v>1.35951</c:v>
                </c:pt>
                <c:pt idx="2676">
                  <c:v>1.35951</c:v>
                </c:pt>
                <c:pt idx="2677">
                  <c:v>1.34901</c:v>
                </c:pt>
                <c:pt idx="2678">
                  <c:v>1.34901</c:v>
                </c:pt>
                <c:pt idx="2679">
                  <c:v>1.35971</c:v>
                </c:pt>
                <c:pt idx="2680">
                  <c:v>1.35971</c:v>
                </c:pt>
                <c:pt idx="2681">
                  <c:v>1.35971</c:v>
                </c:pt>
                <c:pt idx="2682">
                  <c:v>1.35971</c:v>
                </c:pt>
                <c:pt idx="2683">
                  <c:v>1.35971</c:v>
                </c:pt>
                <c:pt idx="2684">
                  <c:v>1.35971</c:v>
                </c:pt>
                <c:pt idx="2685">
                  <c:v>1.37043</c:v>
                </c:pt>
                <c:pt idx="2686">
                  <c:v>1.37043</c:v>
                </c:pt>
                <c:pt idx="2687">
                  <c:v>1.37043</c:v>
                </c:pt>
                <c:pt idx="2688">
                  <c:v>1.37043</c:v>
                </c:pt>
                <c:pt idx="2689">
                  <c:v>1.3601300000000001</c:v>
                </c:pt>
                <c:pt idx="2690">
                  <c:v>1.3601300000000001</c:v>
                </c:pt>
                <c:pt idx="2691">
                  <c:v>1.37138</c:v>
                </c:pt>
                <c:pt idx="2692">
                  <c:v>1.37138</c:v>
                </c:pt>
                <c:pt idx="2693">
                  <c:v>1.37138</c:v>
                </c:pt>
                <c:pt idx="2694">
                  <c:v>1.37138</c:v>
                </c:pt>
                <c:pt idx="2695">
                  <c:v>1.37138</c:v>
                </c:pt>
                <c:pt idx="2696">
                  <c:v>1.37138</c:v>
                </c:pt>
                <c:pt idx="2697">
                  <c:v>1.37138</c:v>
                </c:pt>
                <c:pt idx="2698">
                  <c:v>1.37138</c:v>
                </c:pt>
                <c:pt idx="2699">
                  <c:v>1.3819300000000001</c:v>
                </c:pt>
                <c:pt idx="2700">
                  <c:v>1.3819300000000001</c:v>
                </c:pt>
                <c:pt idx="2701">
                  <c:v>1.3718999999999999</c:v>
                </c:pt>
                <c:pt idx="2702">
                  <c:v>1.3718999999999999</c:v>
                </c:pt>
                <c:pt idx="2703">
                  <c:v>1.3718999999999999</c:v>
                </c:pt>
                <c:pt idx="2704">
                  <c:v>1.38462</c:v>
                </c:pt>
                <c:pt idx="2705">
                  <c:v>1.38462</c:v>
                </c:pt>
                <c:pt idx="2706">
                  <c:v>1.37452</c:v>
                </c:pt>
                <c:pt idx="2707">
                  <c:v>1.3851500000000001</c:v>
                </c:pt>
                <c:pt idx="2708">
                  <c:v>1.3851500000000001</c:v>
                </c:pt>
                <c:pt idx="2709">
                  <c:v>1.37507</c:v>
                </c:pt>
                <c:pt idx="2710">
                  <c:v>1.37507</c:v>
                </c:pt>
                <c:pt idx="2711">
                  <c:v>1.3863399999999999</c:v>
                </c:pt>
                <c:pt idx="2712">
                  <c:v>1.37564</c:v>
                </c:pt>
                <c:pt idx="2713">
                  <c:v>1.37564</c:v>
                </c:pt>
                <c:pt idx="2714">
                  <c:v>1.37564</c:v>
                </c:pt>
                <c:pt idx="2715">
                  <c:v>1.37564</c:v>
                </c:pt>
                <c:pt idx="2716">
                  <c:v>1.37564</c:v>
                </c:pt>
                <c:pt idx="2717">
                  <c:v>1.36537</c:v>
                </c:pt>
                <c:pt idx="2718">
                  <c:v>1.36537</c:v>
                </c:pt>
                <c:pt idx="2719">
                  <c:v>1.36537</c:v>
                </c:pt>
                <c:pt idx="2720">
                  <c:v>1.35531</c:v>
                </c:pt>
                <c:pt idx="2721">
                  <c:v>1.35531</c:v>
                </c:pt>
                <c:pt idx="2722">
                  <c:v>1.35531</c:v>
                </c:pt>
                <c:pt idx="2723">
                  <c:v>1.35531</c:v>
                </c:pt>
                <c:pt idx="2724">
                  <c:v>1.35531</c:v>
                </c:pt>
                <c:pt idx="2725">
                  <c:v>1.35531</c:v>
                </c:pt>
                <c:pt idx="2726">
                  <c:v>1.35531</c:v>
                </c:pt>
                <c:pt idx="2727">
                  <c:v>1.3451299999999999</c:v>
                </c:pt>
                <c:pt idx="2728">
                  <c:v>1.3451299999999999</c:v>
                </c:pt>
                <c:pt idx="2729">
                  <c:v>1.3451299999999999</c:v>
                </c:pt>
                <c:pt idx="2730">
                  <c:v>1.3451299999999999</c:v>
                </c:pt>
                <c:pt idx="2731">
                  <c:v>1.3451299999999999</c:v>
                </c:pt>
                <c:pt idx="2732">
                  <c:v>1.3451299999999999</c:v>
                </c:pt>
                <c:pt idx="2733">
                  <c:v>1.3343100000000001</c:v>
                </c:pt>
                <c:pt idx="2734">
                  <c:v>1.3343100000000001</c:v>
                </c:pt>
                <c:pt idx="2735">
                  <c:v>1.3343100000000001</c:v>
                </c:pt>
                <c:pt idx="2736">
                  <c:v>1.3343100000000001</c:v>
                </c:pt>
                <c:pt idx="2737">
                  <c:v>1.3343100000000001</c:v>
                </c:pt>
                <c:pt idx="2738">
                  <c:v>1.3343100000000001</c:v>
                </c:pt>
                <c:pt idx="2739">
                  <c:v>1.32362</c:v>
                </c:pt>
                <c:pt idx="2740">
                  <c:v>1.32362</c:v>
                </c:pt>
                <c:pt idx="2741">
                  <c:v>1.32362</c:v>
                </c:pt>
                <c:pt idx="2742">
                  <c:v>1.32362</c:v>
                </c:pt>
                <c:pt idx="2743">
                  <c:v>1.32362</c:v>
                </c:pt>
                <c:pt idx="2744">
                  <c:v>1.3117000000000001</c:v>
                </c:pt>
                <c:pt idx="2745">
                  <c:v>1.3117000000000001</c:v>
                </c:pt>
                <c:pt idx="2746">
                  <c:v>1.32199</c:v>
                </c:pt>
                <c:pt idx="2747">
                  <c:v>1.32199</c:v>
                </c:pt>
                <c:pt idx="2748">
                  <c:v>1.32199</c:v>
                </c:pt>
                <c:pt idx="2749">
                  <c:v>1.32199</c:v>
                </c:pt>
                <c:pt idx="2750">
                  <c:v>1.32199</c:v>
                </c:pt>
                <c:pt idx="2751">
                  <c:v>1.32199</c:v>
                </c:pt>
                <c:pt idx="2752">
                  <c:v>1.32199</c:v>
                </c:pt>
                <c:pt idx="2753">
                  <c:v>1.32199</c:v>
                </c:pt>
                <c:pt idx="2754">
                  <c:v>1.32199</c:v>
                </c:pt>
                <c:pt idx="2755">
                  <c:v>1.32199</c:v>
                </c:pt>
                <c:pt idx="2756">
                  <c:v>1.32199</c:v>
                </c:pt>
                <c:pt idx="2757">
                  <c:v>1.32199</c:v>
                </c:pt>
                <c:pt idx="2758">
                  <c:v>1.32199</c:v>
                </c:pt>
                <c:pt idx="2759">
                  <c:v>1.32199</c:v>
                </c:pt>
                <c:pt idx="2760">
                  <c:v>1.32199</c:v>
                </c:pt>
                <c:pt idx="2761">
                  <c:v>1.31084</c:v>
                </c:pt>
                <c:pt idx="2762">
                  <c:v>1.31084</c:v>
                </c:pt>
                <c:pt idx="2763">
                  <c:v>1.3213299999999999</c:v>
                </c:pt>
                <c:pt idx="2764">
                  <c:v>1.3213299999999999</c:v>
                </c:pt>
                <c:pt idx="2765">
                  <c:v>1.3213299999999999</c:v>
                </c:pt>
                <c:pt idx="2766">
                  <c:v>1.3213299999999999</c:v>
                </c:pt>
                <c:pt idx="2767">
                  <c:v>1.3213299999999999</c:v>
                </c:pt>
                <c:pt idx="2768">
                  <c:v>1.3213299999999999</c:v>
                </c:pt>
                <c:pt idx="2769">
                  <c:v>1.3213299999999999</c:v>
                </c:pt>
                <c:pt idx="2770">
                  <c:v>1.3213299999999999</c:v>
                </c:pt>
                <c:pt idx="2771">
                  <c:v>1.31115</c:v>
                </c:pt>
                <c:pt idx="2772">
                  <c:v>1.31115</c:v>
                </c:pt>
                <c:pt idx="2773">
                  <c:v>1.31115</c:v>
                </c:pt>
                <c:pt idx="2774">
                  <c:v>1.31115</c:v>
                </c:pt>
                <c:pt idx="2775">
                  <c:v>1.31115</c:v>
                </c:pt>
                <c:pt idx="2776">
                  <c:v>1.31115</c:v>
                </c:pt>
                <c:pt idx="2777">
                  <c:v>1.31115</c:v>
                </c:pt>
                <c:pt idx="2778">
                  <c:v>1.31115</c:v>
                </c:pt>
                <c:pt idx="2779">
                  <c:v>1.31115</c:v>
                </c:pt>
                <c:pt idx="2780">
                  <c:v>1.31115</c:v>
                </c:pt>
                <c:pt idx="2781">
                  <c:v>1.30087</c:v>
                </c:pt>
                <c:pt idx="2782">
                  <c:v>1.30087</c:v>
                </c:pt>
                <c:pt idx="2783">
                  <c:v>1.30087</c:v>
                </c:pt>
                <c:pt idx="2784">
                  <c:v>1.30087</c:v>
                </c:pt>
                <c:pt idx="2785">
                  <c:v>1.31114</c:v>
                </c:pt>
                <c:pt idx="2786">
                  <c:v>1.31114</c:v>
                </c:pt>
                <c:pt idx="2787">
                  <c:v>1.31114</c:v>
                </c:pt>
                <c:pt idx="2788">
                  <c:v>1.30037</c:v>
                </c:pt>
                <c:pt idx="2789">
                  <c:v>1.30037</c:v>
                </c:pt>
                <c:pt idx="2790">
                  <c:v>1.30037</c:v>
                </c:pt>
                <c:pt idx="2791">
                  <c:v>1.30037</c:v>
                </c:pt>
                <c:pt idx="2792">
                  <c:v>1.30037</c:v>
                </c:pt>
                <c:pt idx="2793">
                  <c:v>1.30037</c:v>
                </c:pt>
                <c:pt idx="2794">
                  <c:v>1.30037</c:v>
                </c:pt>
                <c:pt idx="2795">
                  <c:v>1.30037</c:v>
                </c:pt>
                <c:pt idx="2796">
                  <c:v>1.30037</c:v>
                </c:pt>
                <c:pt idx="2797">
                  <c:v>1.3120499999999999</c:v>
                </c:pt>
                <c:pt idx="2798">
                  <c:v>1.3120499999999999</c:v>
                </c:pt>
                <c:pt idx="2799">
                  <c:v>1.3120499999999999</c:v>
                </c:pt>
                <c:pt idx="2800">
                  <c:v>1.3120499999999999</c:v>
                </c:pt>
                <c:pt idx="2801">
                  <c:v>1.30139</c:v>
                </c:pt>
                <c:pt idx="2802">
                  <c:v>1.30139</c:v>
                </c:pt>
                <c:pt idx="2803">
                  <c:v>1.3123800000000001</c:v>
                </c:pt>
                <c:pt idx="2804">
                  <c:v>1.3123800000000001</c:v>
                </c:pt>
                <c:pt idx="2805">
                  <c:v>1.3123800000000001</c:v>
                </c:pt>
                <c:pt idx="2806">
                  <c:v>1.3123800000000001</c:v>
                </c:pt>
                <c:pt idx="2807">
                  <c:v>1.3123800000000001</c:v>
                </c:pt>
                <c:pt idx="2808">
                  <c:v>1.3123800000000001</c:v>
                </c:pt>
                <c:pt idx="2809">
                  <c:v>1.3123800000000001</c:v>
                </c:pt>
                <c:pt idx="2810">
                  <c:v>1.3123800000000001</c:v>
                </c:pt>
                <c:pt idx="2811">
                  <c:v>1.30145</c:v>
                </c:pt>
                <c:pt idx="2812">
                  <c:v>1.30145</c:v>
                </c:pt>
                <c:pt idx="2813">
                  <c:v>1.30145</c:v>
                </c:pt>
                <c:pt idx="2814">
                  <c:v>1.30145</c:v>
                </c:pt>
                <c:pt idx="2815">
                  <c:v>1.29013</c:v>
                </c:pt>
                <c:pt idx="2816">
                  <c:v>1.29013</c:v>
                </c:pt>
                <c:pt idx="2817">
                  <c:v>1.29013</c:v>
                </c:pt>
                <c:pt idx="2818">
                  <c:v>1.29013</c:v>
                </c:pt>
                <c:pt idx="2819">
                  <c:v>1.29013</c:v>
                </c:pt>
                <c:pt idx="2820">
                  <c:v>1.29013</c:v>
                </c:pt>
                <c:pt idx="2821">
                  <c:v>1.3002899999999999</c:v>
                </c:pt>
                <c:pt idx="2822">
                  <c:v>1.3002899999999999</c:v>
                </c:pt>
                <c:pt idx="2823">
                  <c:v>1.3002899999999999</c:v>
                </c:pt>
                <c:pt idx="2824">
                  <c:v>1.3002899999999999</c:v>
                </c:pt>
                <c:pt idx="2825">
                  <c:v>1.3002899999999999</c:v>
                </c:pt>
                <c:pt idx="2826">
                  <c:v>1.3002899999999999</c:v>
                </c:pt>
                <c:pt idx="2827">
                  <c:v>1.3002899999999999</c:v>
                </c:pt>
                <c:pt idx="2828">
                  <c:v>1.3002899999999999</c:v>
                </c:pt>
                <c:pt idx="2829">
                  <c:v>1.3002899999999999</c:v>
                </c:pt>
                <c:pt idx="2830">
                  <c:v>1.31104</c:v>
                </c:pt>
                <c:pt idx="2831">
                  <c:v>1.31104</c:v>
                </c:pt>
                <c:pt idx="2832">
                  <c:v>1.30067</c:v>
                </c:pt>
                <c:pt idx="2833">
                  <c:v>1.30067</c:v>
                </c:pt>
                <c:pt idx="2834">
                  <c:v>1.30067</c:v>
                </c:pt>
                <c:pt idx="2835">
                  <c:v>1.3132900000000001</c:v>
                </c:pt>
                <c:pt idx="2836">
                  <c:v>1.3026</c:v>
                </c:pt>
                <c:pt idx="2837">
                  <c:v>1.3026</c:v>
                </c:pt>
                <c:pt idx="2838">
                  <c:v>1.3026</c:v>
                </c:pt>
                <c:pt idx="2839">
                  <c:v>1.2922400000000001</c:v>
                </c:pt>
                <c:pt idx="2840">
                  <c:v>1.2922400000000001</c:v>
                </c:pt>
                <c:pt idx="2841">
                  <c:v>1.2922400000000001</c:v>
                </c:pt>
                <c:pt idx="2842">
                  <c:v>1.2922400000000001</c:v>
                </c:pt>
                <c:pt idx="2843">
                  <c:v>1.2922400000000001</c:v>
                </c:pt>
                <c:pt idx="2844">
                  <c:v>1.2922400000000001</c:v>
                </c:pt>
                <c:pt idx="2845">
                  <c:v>1.2817700000000001</c:v>
                </c:pt>
                <c:pt idx="2846">
                  <c:v>1.2817700000000001</c:v>
                </c:pt>
                <c:pt idx="2847">
                  <c:v>1.2817700000000001</c:v>
                </c:pt>
                <c:pt idx="2848">
                  <c:v>1.2817700000000001</c:v>
                </c:pt>
                <c:pt idx="2849">
                  <c:v>1.2714099999999999</c:v>
                </c:pt>
                <c:pt idx="2850">
                  <c:v>1.2714099999999999</c:v>
                </c:pt>
                <c:pt idx="2851">
                  <c:v>1.2714099999999999</c:v>
                </c:pt>
                <c:pt idx="2852">
                  <c:v>1.2714099999999999</c:v>
                </c:pt>
                <c:pt idx="2853">
                  <c:v>1.2714099999999999</c:v>
                </c:pt>
                <c:pt idx="2854">
                  <c:v>1.2714099999999999</c:v>
                </c:pt>
                <c:pt idx="2855">
                  <c:v>1.2607600000000001</c:v>
                </c:pt>
                <c:pt idx="2856">
                  <c:v>1.2708200000000001</c:v>
                </c:pt>
                <c:pt idx="2857">
                  <c:v>1.26068</c:v>
                </c:pt>
                <c:pt idx="2858">
                  <c:v>1.26068</c:v>
                </c:pt>
                <c:pt idx="2859">
                  <c:v>1.26068</c:v>
                </c:pt>
                <c:pt idx="2860">
                  <c:v>1.26068</c:v>
                </c:pt>
                <c:pt idx="2861">
                  <c:v>1.26068</c:v>
                </c:pt>
                <c:pt idx="2862">
                  <c:v>1.26068</c:v>
                </c:pt>
                <c:pt idx="2863">
                  <c:v>1.2710600000000001</c:v>
                </c:pt>
                <c:pt idx="2864">
                  <c:v>1.2710600000000001</c:v>
                </c:pt>
                <c:pt idx="2865">
                  <c:v>1.2710600000000001</c:v>
                </c:pt>
                <c:pt idx="2866">
                  <c:v>1.2609699999999999</c:v>
                </c:pt>
                <c:pt idx="2867">
                  <c:v>1.2609699999999999</c:v>
                </c:pt>
                <c:pt idx="2868">
                  <c:v>1.2609699999999999</c:v>
                </c:pt>
                <c:pt idx="2869">
                  <c:v>1.2609699999999999</c:v>
                </c:pt>
                <c:pt idx="2870">
                  <c:v>1.2609699999999999</c:v>
                </c:pt>
                <c:pt idx="2871">
                  <c:v>1.25048</c:v>
                </c:pt>
                <c:pt idx="2872">
                  <c:v>1.25048</c:v>
                </c:pt>
                <c:pt idx="2873">
                  <c:v>1.25048</c:v>
                </c:pt>
                <c:pt idx="2874">
                  <c:v>1.25048</c:v>
                </c:pt>
                <c:pt idx="2875">
                  <c:v>1.26179</c:v>
                </c:pt>
                <c:pt idx="2876">
                  <c:v>1.26179</c:v>
                </c:pt>
                <c:pt idx="2877">
                  <c:v>1.26179</c:v>
                </c:pt>
                <c:pt idx="2878">
                  <c:v>1.26179</c:v>
                </c:pt>
                <c:pt idx="2879">
                  <c:v>1.26179</c:v>
                </c:pt>
                <c:pt idx="2880">
                  <c:v>1.26179</c:v>
                </c:pt>
                <c:pt idx="2881">
                  <c:v>1.26179</c:v>
                </c:pt>
                <c:pt idx="2882">
                  <c:v>1.26179</c:v>
                </c:pt>
                <c:pt idx="2883">
                  <c:v>1.26179</c:v>
                </c:pt>
                <c:pt idx="2884">
                  <c:v>1.26179</c:v>
                </c:pt>
                <c:pt idx="2885">
                  <c:v>1.26179</c:v>
                </c:pt>
                <c:pt idx="2886">
                  <c:v>1.26179</c:v>
                </c:pt>
                <c:pt idx="2887">
                  <c:v>1.2720499999999999</c:v>
                </c:pt>
                <c:pt idx="2888">
                  <c:v>1.2720499999999999</c:v>
                </c:pt>
                <c:pt idx="2889">
                  <c:v>1.2720499999999999</c:v>
                </c:pt>
                <c:pt idx="2890">
                  <c:v>1.2720499999999999</c:v>
                </c:pt>
                <c:pt idx="2891">
                  <c:v>1.2720499999999999</c:v>
                </c:pt>
                <c:pt idx="2892">
                  <c:v>1.2720499999999999</c:v>
                </c:pt>
                <c:pt idx="2893">
                  <c:v>1.2720499999999999</c:v>
                </c:pt>
                <c:pt idx="2894">
                  <c:v>1.2825599999999999</c:v>
                </c:pt>
                <c:pt idx="2895">
                  <c:v>1.2825599999999999</c:v>
                </c:pt>
                <c:pt idx="2896">
                  <c:v>1.2825599999999999</c:v>
                </c:pt>
                <c:pt idx="2897">
                  <c:v>1.2825599999999999</c:v>
                </c:pt>
                <c:pt idx="2898">
                  <c:v>1.2825599999999999</c:v>
                </c:pt>
                <c:pt idx="2899">
                  <c:v>1.2925800000000001</c:v>
                </c:pt>
                <c:pt idx="2900">
                  <c:v>1.2925800000000001</c:v>
                </c:pt>
                <c:pt idx="2901">
                  <c:v>1.2925800000000001</c:v>
                </c:pt>
                <c:pt idx="2902">
                  <c:v>1.2925800000000001</c:v>
                </c:pt>
                <c:pt idx="2903">
                  <c:v>1.2925800000000001</c:v>
                </c:pt>
                <c:pt idx="2904">
                  <c:v>1.2925800000000001</c:v>
                </c:pt>
                <c:pt idx="2905">
                  <c:v>1.2925800000000001</c:v>
                </c:pt>
                <c:pt idx="2906">
                  <c:v>1.2925800000000001</c:v>
                </c:pt>
                <c:pt idx="2907">
                  <c:v>1.28162</c:v>
                </c:pt>
                <c:pt idx="2908">
                  <c:v>1.28162</c:v>
                </c:pt>
                <c:pt idx="2909">
                  <c:v>1.28162</c:v>
                </c:pt>
                <c:pt idx="2910">
                  <c:v>1.28162</c:v>
                </c:pt>
                <c:pt idx="2911">
                  <c:v>1.28162</c:v>
                </c:pt>
                <c:pt idx="2912">
                  <c:v>1.28162</c:v>
                </c:pt>
                <c:pt idx="2913">
                  <c:v>1.28162</c:v>
                </c:pt>
                <c:pt idx="2914">
                  <c:v>1.28162</c:v>
                </c:pt>
                <c:pt idx="2915">
                  <c:v>1.28162</c:v>
                </c:pt>
                <c:pt idx="2916">
                  <c:v>1.28162</c:v>
                </c:pt>
                <c:pt idx="2917">
                  <c:v>1.28162</c:v>
                </c:pt>
                <c:pt idx="2918">
                  <c:v>1.28162</c:v>
                </c:pt>
                <c:pt idx="2919">
                  <c:v>1.28162</c:v>
                </c:pt>
                <c:pt idx="2920">
                  <c:v>1.28162</c:v>
                </c:pt>
                <c:pt idx="2921">
                  <c:v>1.28162</c:v>
                </c:pt>
                <c:pt idx="2922">
                  <c:v>1.28162</c:v>
                </c:pt>
                <c:pt idx="2923">
                  <c:v>1.2699800000000001</c:v>
                </c:pt>
                <c:pt idx="2924">
                  <c:v>1.28003</c:v>
                </c:pt>
                <c:pt idx="2925">
                  <c:v>1.28003</c:v>
                </c:pt>
                <c:pt idx="2926">
                  <c:v>1.28003</c:v>
                </c:pt>
                <c:pt idx="2927">
                  <c:v>1.2694799999999999</c:v>
                </c:pt>
                <c:pt idx="2928">
                  <c:v>1.2694799999999999</c:v>
                </c:pt>
                <c:pt idx="2929">
                  <c:v>1.2694799999999999</c:v>
                </c:pt>
                <c:pt idx="2930">
                  <c:v>1.2694799999999999</c:v>
                </c:pt>
                <c:pt idx="2931">
                  <c:v>1.2694799999999999</c:v>
                </c:pt>
                <c:pt idx="2932">
                  <c:v>1.2694799999999999</c:v>
                </c:pt>
                <c:pt idx="2933">
                  <c:v>1.2590699999999999</c:v>
                </c:pt>
                <c:pt idx="2934">
                  <c:v>1.2695700000000001</c:v>
                </c:pt>
                <c:pt idx="2935">
                  <c:v>1.2695700000000001</c:v>
                </c:pt>
                <c:pt idx="2936">
                  <c:v>1.2695700000000001</c:v>
                </c:pt>
                <c:pt idx="2937">
                  <c:v>1.2695700000000001</c:v>
                </c:pt>
                <c:pt idx="2938">
                  <c:v>1.2695700000000001</c:v>
                </c:pt>
                <c:pt idx="2939">
                  <c:v>1.2695700000000001</c:v>
                </c:pt>
                <c:pt idx="2940">
                  <c:v>1.2695700000000001</c:v>
                </c:pt>
                <c:pt idx="2941">
                  <c:v>1.27965</c:v>
                </c:pt>
                <c:pt idx="2942">
                  <c:v>1.27965</c:v>
                </c:pt>
                <c:pt idx="2943">
                  <c:v>1.27965</c:v>
                </c:pt>
                <c:pt idx="2944">
                  <c:v>1.27965</c:v>
                </c:pt>
                <c:pt idx="2945">
                  <c:v>1.27965</c:v>
                </c:pt>
                <c:pt idx="2946">
                  <c:v>1.27965</c:v>
                </c:pt>
                <c:pt idx="2947">
                  <c:v>1.26929</c:v>
                </c:pt>
                <c:pt idx="2948">
                  <c:v>1.26929</c:v>
                </c:pt>
                <c:pt idx="2949">
                  <c:v>1.2804599999999999</c:v>
                </c:pt>
                <c:pt idx="2950">
                  <c:v>1.2804599999999999</c:v>
                </c:pt>
                <c:pt idx="2951">
                  <c:v>1.2804599999999999</c:v>
                </c:pt>
                <c:pt idx="2952">
                  <c:v>1.2804599999999999</c:v>
                </c:pt>
                <c:pt idx="2953">
                  <c:v>1.2804599999999999</c:v>
                </c:pt>
                <c:pt idx="2954">
                  <c:v>1.2804599999999999</c:v>
                </c:pt>
                <c:pt idx="2955">
                  <c:v>1.2804599999999999</c:v>
                </c:pt>
                <c:pt idx="2956">
                  <c:v>1.2921899999999999</c:v>
                </c:pt>
                <c:pt idx="2957">
                  <c:v>1.2921899999999999</c:v>
                </c:pt>
                <c:pt idx="2958">
                  <c:v>1.2921899999999999</c:v>
                </c:pt>
                <c:pt idx="2959">
                  <c:v>1.2921899999999999</c:v>
                </c:pt>
                <c:pt idx="2960">
                  <c:v>1.2921899999999999</c:v>
                </c:pt>
                <c:pt idx="2961">
                  <c:v>1.2921899999999999</c:v>
                </c:pt>
                <c:pt idx="2962">
                  <c:v>1.2921899999999999</c:v>
                </c:pt>
                <c:pt idx="2963">
                  <c:v>1.30237</c:v>
                </c:pt>
                <c:pt idx="2964">
                  <c:v>1.30237</c:v>
                </c:pt>
                <c:pt idx="2965">
                  <c:v>1.30237</c:v>
                </c:pt>
                <c:pt idx="2966">
                  <c:v>1.30237</c:v>
                </c:pt>
                <c:pt idx="2967">
                  <c:v>1.30237</c:v>
                </c:pt>
                <c:pt idx="2968">
                  <c:v>1.3126100000000001</c:v>
                </c:pt>
                <c:pt idx="2969">
                  <c:v>1.3126100000000001</c:v>
                </c:pt>
                <c:pt idx="2970">
                  <c:v>1.3126100000000001</c:v>
                </c:pt>
                <c:pt idx="2971">
                  <c:v>1.3126100000000001</c:v>
                </c:pt>
                <c:pt idx="2972">
                  <c:v>1.3126100000000001</c:v>
                </c:pt>
                <c:pt idx="2973">
                  <c:v>1.3126100000000001</c:v>
                </c:pt>
                <c:pt idx="2974">
                  <c:v>1.3126100000000001</c:v>
                </c:pt>
                <c:pt idx="2975">
                  <c:v>1.3126100000000001</c:v>
                </c:pt>
                <c:pt idx="2976">
                  <c:v>1.30233</c:v>
                </c:pt>
                <c:pt idx="2977">
                  <c:v>1.30233</c:v>
                </c:pt>
                <c:pt idx="2978">
                  <c:v>1.30233</c:v>
                </c:pt>
                <c:pt idx="2979">
                  <c:v>1.30233</c:v>
                </c:pt>
                <c:pt idx="2980">
                  <c:v>1.30233</c:v>
                </c:pt>
                <c:pt idx="2981">
                  <c:v>1.30233</c:v>
                </c:pt>
                <c:pt idx="2982">
                  <c:v>1.30233</c:v>
                </c:pt>
                <c:pt idx="2983">
                  <c:v>1.30233</c:v>
                </c:pt>
                <c:pt idx="2984">
                  <c:v>1.30233</c:v>
                </c:pt>
                <c:pt idx="2985">
                  <c:v>1.30233</c:v>
                </c:pt>
                <c:pt idx="2986">
                  <c:v>1.30233</c:v>
                </c:pt>
                <c:pt idx="2987">
                  <c:v>1.30233</c:v>
                </c:pt>
                <c:pt idx="2988">
                  <c:v>1.29162</c:v>
                </c:pt>
                <c:pt idx="2989">
                  <c:v>1.29162</c:v>
                </c:pt>
                <c:pt idx="2990">
                  <c:v>1.29162</c:v>
                </c:pt>
                <c:pt idx="2991">
                  <c:v>1.29162</c:v>
                </c:pt>
                <c:pt idx="2992">
                  <c:v>1.29162</c:v>
                </c:pt>
                <c:pt idx="2993">
                  <c:v>1.29162</c:v>
                </c:pt>
                <c:pt idx="2994">
                  <c:v>1.2802199999999999</c:v>
                </c:pt>
                <c:pt idx="2995">
                  <c:v>1.2802199999999999</c:v>
                </c:pt>
                <c:pt idx="2996">
                  <c:v>1.2910600000000001</c:v>
                </c:pt>
                <c:pt idx="2997">
                  <c:v>1.2910600000000001</c:v>
                </c:pt>
                <c:pt idx="2998">
                  <c:v>1.2910600000000001</c:v>
                </c:pt>
                <c:pt idx="2999">
                  <c:v>1.2910600000000001</c:v>
                </c:pt>
                <c:pt idx="3000">
                  <c:v>1.2910600000000001</c:v>
                </c:pt>
                <c:pt idx="3001">
                  <c:v>1.2910600000000001</c:v>
                </c:pt>
                <c:pt idx="3002">
                  <c:v>1.3022</c:v>
                </c:pt>
                <c:pt idx="3003">
                  <c:v>1.3022</c:v>
                </c:pt>
                <c:pt idx="3004">
                  <c:v>1.3022</c:v>
                </c:pt>
                <c:pt idx="3005">
                  <c:v>1.3022</c:v>
                </c:pt>
                <c:pt idx="3006">
                  <c:v>1.3022</c:v>
                </c:pt>
                <c:pt idx="3007">
                  <c:v>1.3022</c:v>
                </c:pt>
                <c:pt idx="3008">
                  <c:v>1.3022</c:v>
                </c:pt>
                <c:pt idx="3009">
                  <c:v>1.3122</c:v>
                </c:pt>
                <c:pt idx="3010">
                  <c:v>1.30202</c:v>
                </c:pt>
                <c:pt idx="3011">
                  <c:v>1.3125100000000001</c:v>
                </c:pt>
                <c:pt idx="3012">
                  <c:v>1.3125100000000001</c:v>
                </c:pt>
                <c:pt idx="3013">
                  <c:v>1.3125100000000001</c:v>
                </c:pt>
                <c:pt idx="3014">
                  <c:v>1.3125100000000001</c:v>
                </c:pt>
                <c:pt idx="3015">
                  <c:v>1.3125100000000001</c:v>
                </c:pt>
                <c:pt idx="3016">
                  <c:v>1.3125100000000001</c:v>
                </c:pt>
                <c:pt idx="3017">
                  <c:v>1.3125100000000001</c:v>
                </c:pt>
                <c:pt idx="3018">
                  <c:v>1.3125100000000001</c:v>
                </c:pt>
                <c:pt idx="3019">
                  <c:v>1.32273</c:v>
                </c:pt>
                <c:pt idx="3020">
                  <c:v>1.32273</c:v>
                </c:pt>
                <c:pt idx="3021">
                  <c:v>1.32273</c:v>
                </c:pt>
                <c:pt idx="3022">
                  <c:v>1.32273</c:v>
                </c:pt>
                <c:pt idx="3023">
                  <c:v>1.32273</c:v>
                </c:pt>
                <c:pt idx="3024">
                  <c:v>1.32273</c:v>
                </c:pt>
                <c:pt idx="3025">
                  <c:v>1.32273</c:v>
                </c:pt>
                <c:pt idx="3026">
                  <c:v>1.33375</c:v>
                </c:pt>
                <c:pt idx="3027">
                  <c:v>1.33375</c:v>
                </c:pt>
                <c:pt idx="3028">
                  <c:v>1.33375</c:v>
                </c:pt>
                <c:pt idx="3029">
                  <c:v>1.33375</c:v>
                </c:pt>
                <c:pt idx="3030">
                  <c:v>1.33375</c:v>
                </c:pt>
                <c:pt idx="3031">
                  <c:v>1.33375</c:v>
                </c:pt>
                <c:pt idx="3032">
                  <c:v>1.33375</c:v>
                </c:pt>
                <c:pt idx="3033">
                  <c:v>1.3235399999999999</c:v>
                </c:pt>
                <c:pt idx="3034">
                  <c:v>1.3235399999999999</c:v>
                </c:pt>
                <c:pt idx="3035">
                  <c:v>1.3235399999999999</c:v>
                </c:pt>
                <c:pt idx="3036">
                  <c:v>1.3235399999999999</c:v>
                </c:pt>
                <c:pt idx="3037">
                  <c:v>1.3235399999999999</c:v>
                </c:pt>
                <c:pt idx="3038">
                  <c:v>1.3235399999999999</c:v>
                </c:pt>
                <c:pt idx="3039">
                  <c:v>1.33429</c:v>
                </c:pt>
                <c:pt idx="3040">
                  <c:v>1.33429</c:v>
                </c:pt>
                <c:pt idx="3041">
                  <c:v>1.33429</c:v>
                </c:pt>
                <c:pt idx="3042">
                  <c:v>1.33429</c:v>
                </c:pt>
                <c:pt idx="3043">
                  <c:v>1.33429</c:v>
                </c:pt>
                <c:pt idx="3044">
                  <c:v>1.33429</c:v>
                </c:pt>
                <c:pt idx="3045">
                  <c:v>1.33429</c:v>
                </c:pt>
                <c:pt idx="3046">
                  <c:v>1.33429</c:v>
                </c:pt>
                <c:pt idx="3047">
                  <c:v>1.33429</c:v>
                </c:pt>
                <c:pt idx="3048">
                  <c:v>1.33429</c:v>
                </c:pt>
                <c:pt idx="3049">
                  <c:v>1.32416</c:v>
                </c:pt>
                <c:pt idx="3050">
                  <c:v>1.32416</c:v>
                </c:pt>
                <c:pt idx="3051">
                  <c:v>1.32416</c:v>
                </c:pt>
                <c:pt idx="3052">
                  <c:v>1.32416</c:v>
                </c:pt>
                <c:pt idx="3053">
                  <c:v>1.32416</c:v>
                </c:pt>
                <c:pt idx="3054">
                  <c:v>1.32416</c:v>
                </c:pt>
                <c:pt idx="3055">
                  <c:v>1.32416</c:v>
                </c:pt>
                <c:pt idx="3056">
                  <c:v>1.32416</c:v>
                </c:pt>
                <c:pt idx="3057">
                  <c:v>1.32416</c:v>
                </c:pt>
                <c:pt idx="3058">
                  <c:v>1.32416</c:v>
                </c:pt>
                <c:pt idx="3059">
                  <c:v>1.31402</c:v>
                </c:pt>
                <c:pt idx="3060">
                  <c:v>1.31402</c:v>
                </c:pt>
                <c:pt idx="3061">
                  <c:v>1.31402</c:v>
                </c:pt>
                <c:pt idx="3062">
                  <c:v>1.31402</c:v>
                </c:pt>
                <c:pt idx="3063">
                  <c:v>1.31402</c:v>
                </c:pt>
                <c:pt idx="3064">
                  <c:v>1.31402</c:v>
                </c:pt>
                <c:pt idx="3065">
                  <c:v>1.30341</c:v>
                </c:pt>
                <c:pt idx="3066">
                  <c:v>1.30341</c:v>
                </c:pt>
                <c:pt idx="3067">
                  <c:v>1.30341</c:v>
                </c:pt>
                <c:pt idx="3068">
                  <c:v>1.30341</c:v>
                </c:pt>
                <c:pt idx="3069">
                  <c:v>1.2933699999999999</c:v>
                </c:pt>
                <c:pt idx="3070">
                  <c:v>1.2933699999999999</c:v>
                </c:pt>
                <c:pt idx="3071">
                  <c:v>1.2933699999999999</c:v>
                </c:pt>
                <c:pt idx="3072">
                  <c:v>1.2933699999999999</c:v>
                </c:pt>
                <c:pt idx="3073">
                  <c:v>1.2832399999999999</c:v>
                </c:pt>
                <c:pt idx="3074">
                  <c:v>1.2832399999999999</c:v>
                </c:pt>
                <c:pt idx="3075">
                  <c:v>1.2832399999999999</c:v>
                </c:pt>
                <c:pt idx="3076">
                  <c:v>1.2939799999999999</c:v>
                </c:pt>
                <c:pt idx="3077">
                  <c:v>1.2939799999999999</c:v>
                </c:pt>
                <c:pt idx="3078">
                  <c:v>1.2939799999999999</c:v>
                </c:pt>
                <c:pt idx="3079">
                  <c:v>1.2939799999999999</c:v>
                </c:pt>
                <c:pt idx="3080">
                  <c:v>1.2939799999999999</c:v>
                </c:pt>
                <c:pt idx="3081">
                  <c:v>1.2939799999999999</c:v>
                </c:pt>
                <c:pt idx="3082">
                  <c:v>1.3043800000000001</c:v>
                </c:pt>
                <c:pt idx="3083">
                  <c:v>1.3043800000000001</c:v>
                </c:pt>
                <c:pt idx="3084">
                  <c:v>1.3043800000000001</c:v>
                </c:pt>
                <c:pt idx="3085">
                  <c:v>1.3043800000000001</c:v>
                </c:pt>
                <c:pt idx="3086">
                  <c:v>1.3043800000000001</c:v>
                </c:pt>
                <c:pt idx="3087">
                  <c:v>1.3043800000000001</c:v>
                </c:pt>
                <c:pt idx="3088">
                  <c:v>1.3043800000000001</c:v>
                </c:pt>
                <c:pt idx="3089">
                  <c:v>1.3043800000000001</c:v>
                </c:pt>
                <c:pt idx="3090">
                  <c:v>1.3043800000000001</c:v>
                </c:pt>
                <c:pt idx="3091">
                  <c:v>1.3043800000000001</c:v>
                </c:pt>
                <c:pt idx="3092">
                  <c:v>1.2935700000000001</c:v>
                </c:pt>
                <c:pt idx="3093">
                  <c:v>1.2935700000000001</c:v>
                </c:pt>
                <c:pt idx="3094">
                  <c:v>1.2935700000000001</c:v>
                </c:pt>
                <c:pt idx="3095">
                  <c:v>1.2935700000000001</c:v>
                </c:pt>
                <c:pt idx="3096">
                  <c:v>1.30382</c:v>
                </c:pt>
                <c:pt idx="3097">
                  <c:v>1.30382</c:v>
                </c:pt>
                <c:pt idx="3098">
                  <c:v>1.30382</c:v>
                </c:pt>
                <c:pt idx="3099">
                  <c:v>1.30382</c:v>
                </c:pt>
                <c:pt idx="3100">
                  <c:v>1.3140499999999999</c:v>
                </c:pt>
                <c:pt idx="3101">
                  <c:v>1.3140499999999999</c:v>
                </c:pt>
                <c:pt idx="3102">
                  <c:v>1.3140499999999999</c:v>
                </c:pt>
                <c:pt idx="3103">
                  <c:v>1.3140499999999999</c:v>
                </c:pt>
                <c:pt idx="3104">
                  <c:v>1.3140499999999999</c:v>
                </c:pt>
                <c:pt idx="3105">
                  <c:v>1.3140499999999999</c:v>
                </c:pt>
                <c:pt idx="3106">
                  <c:v>1.3140499999999999</c:v>
                </c:pt>
                <c:pt idx="3107">
                  <c:v>1.3140499999999999</c:v>
                </c:pt>
                <c:pt idx="3108">
                  <c:v>1.3140499999999999</c:v>
                </c:pt>
                <c:pt idx="3109">
                  <c:v>1.3033399999999999</c:v>
                </c:pt>
                <c:pt idx="3110">
                  <c:v>1.3033399999999999</c:v>
                </c:pt>
                <c:pt idx="3111">
                  <c:v>1.3033399999999999</c:v>
                </c:pt>
                <c:pt idx="3112">
                  <c:v>1.3033399999999999</c:v>
                </c:pt>
                <c:pt idx="3113">
                  <c:v>1.3033399999999999</c:v>
                </c:pt>
                <c:pt idx="3114">
                  <c:v>1.3033399999999999</c:v>
                </c:pt>
                <c:pt idx="3115">
                  <c:v>1.3033399999999999</c:v>
                </c:pt>
                <c:pt idx="3116">
                  <c:v>1.31335</c:v>
                </c:pt>
                <c:pt idx="3117">
                  <c:v>1.31335</c:v>
                </c:pt>
                <c:pt idx="3118">
                  <c:v>1.31335</c:v>
                </c:pt>
                <c:pt idx="3119">
                  <c:v>1.3023899999999999</c:v>
                </c:pt>
                <c:pt idx="3120">
                  <c:v>1.3023899999999999</c:v>
                </c:pt>
                <c:pt idx="3121">
                  <c:v>1.3023899999999999</c:v>
                </c:pt>
                <c:pt idx="3122">
                  <c:v>1.3023899999999999</c:v>
                </c:pt>
                <c:pt idx="3123">
                  <c:v>1.3023899999999999</c:v>
                </c:pt>
                <c:pt idx="3124">
                  <c:v>1.3023899999999999</c:v>
                </c:pt>
                <c:pt idx="3125">
                  <c:v>1.3023899999999999</c:v>
                </c:pt>
                <c:pt idx="3126">
                  <c:v>1.3023899999999999</c:v>
                </c:pt>
                <c:pt idx="3127">
                  <c:v>1.3023899999999999</c:v>
                </c:pt>
                <c:pt idx="3128">
                  <c:v>1.3023899999999999</c:v>
                </c:pt>
                <c:pt idx="3129">
                  <c:v>1.3141799999999999</c:v>
                </c:pt>
                <c:pt idx="3130">
                  <c:v>1.3141799999999999</c:v>
                </c:pt>
                <c:pt idx="3131">
                  <c:v>1.3040099999999999</c:v>
                </c:pt>
                <c:pt idx="3132">
                  <c:v>1.3040099999999999</c:v>
                </c:pt>
                <c:pt idx="3133">
                  <c:v>1.3040099999999999</c:v>
                </c:pt>
                <c:pt idx="3134">
                  <c:v>1.3040099999999999</c:v>
                </c:pt>
                <c:pt idx="3135">
                  <c:v>1.3040099999999999</c:v>
                </c:pt>
                <c:pt idx="3136">
                  <c:v>1.3040099999999999</c:v>
                </c:pt>
                <c:pt idx="3137">
                  <c:v>1.29392</c:v>
                </c:pt>
                <c:pt idx="3138">
                  <c:v>1.29392</c:v>
                </c:pt>
                <c:pt idx="3139">
                  <c:v>1.29392</c:v>
                </c:pt>
                <c:pt idx="3140">
                  <c:v>1.29392</c:v>
                </c:pt>
                <c:pt idx="3141">
                  <c:v>1.29392</c:v>
                </c:pt>
                <c:pt idx="3142">
                  <c:v>1.29392</c:v>
                </c:pt>
                <c:pt idx="3143">
                  <c:v>1.2834399999999999</c:v>
                </c:pt>
                <c:pt idx="3144">
                  <c:v>1.2834399999999999</c:v>
                </c:pt>
                <c:pt idx="3145">
                  <c:v>1.2834399999999999</c:v>
                </c:pt>
                <c:pt idx="3146">
                  <c:v>1.2834399999999999</c:v>
                </c:pt>
                <c:pt idx="3147">
                  <c:v>1.2834399999999999</c:v>
                </c:pt>
                <c:pt idx="3148">
                  <c:v>1.2834399999999999</c:v>
                </c:pt>
                <c:pt idx="3149">
                  <c:v>1.2834399999999999</c:v>
                </c:pt>
                <c:pt idx="3150">
                  <c:v>1.27291</c:v>
                </c:pt>
                <c:pt idx="3151">
                  <c:v>1.27291</c:v>
                </c:pt>
                <c:pt idx="3152">
                  <c:v>1.27291</c:v>
                </c:pt>
                <c:pt idx="3153">
                  <c:v>1.26142</c:v>
                </c:pt>
                <c:pt idx="3154">
                  <c:v>1.2721199999999999</c:v>
                </c:pt>
                <c:pt idx="3155">
                  <c:v>1.2721199999999999</c:v>
                </c:pt>
                <c:pt idx="3156">
                  <c:v>1.2721199999999999</c:v>
                </c:pt>
                <c:pt idx="3157">
                  <c:v>1.2721199999999999</c:v>
                </c:pt>
                <c:pt idx="3158">
                  <c:v>1.2721199999999999</c:v>
                </c:pt>
                <c:pt idx="3159">
                  <c:v>1.2821899999999999</c:v>
                </c:pt>
                <c:pt idx="3160">
                  <c:v>1.2821899999999999</c:v>
                </c:pt>
                <c:pt idx="3161">
                  <c:v>1.2821899999999999</c:v>
                </c:pt>
                <c:pt idx="3162">
                  <c:v>1.2821899999999999</c:v>
                </c:pt>
                <c:pt idx="3163">
                  <c:v>1.2821899999999999</c:v>
                </c:pt>
                <c:pt idx="3164">
                  <c:v>1.2821899999999999</c:v>
                </c:pt>
                <c:pt idx="3165">
                  <c:v>1.27183</c:v>
                </c:pt>
                <c:pt idx="3166">
                  <c:v>1.27183</c:v>
                </c:pt>
                <c:pt idx="3167">
                  <c:v>1.27183</c:v>
                </c:pt>
                <c:pt idx="3168">
                  <c:v>1.27183</c:v>
                </c:pt>
                <c:pt idx="3169">
                  <c:v>1.2616000000000001</c:v>
                </c:pt>
                <c:pt idx="3170">
                  <c:v>1.2616000000000001</c:v>
                </c:pt>
                <c:pt idx="3171">
                  <c:v>1.2616000000000001</c:v>
                </c:pt>
                <c:pt idx="3172">
                  <c:v>1.2616000000000001</c:v>
                </c:pt>
                <c:pt idx="3173">
                  <c:v>1.2616000000000001</c:v>
                </c:pt>
                <c:pt idx="3174">
                  <c:v>1.2616000000000001</c:v>
                </c:pt>
                <c:pt idx="3175">
                  <c:v>1.25105</c:v>
                </c:pt>
                <c:pt idx="3176">
                  <c:v>1.25105</c:v>
                </c:pt>
                <c:pt idx="3177">
                  <c:v>1.25105</c:v>
                </c:pt>
                <c:pt idx="3178">
                  <c:v>1.25105</c:v>
                </c:pt>
                <c:pt idx="3179">
                  <c:v>1.25105</c:v>
                </c:pt>
                <c:pt idx="3180">
                  <c:v>1.2410000000000001</c:v>
                </c:pt>
                <c:pt idx="3181">
                  <c:v>1.2410000000000001</c:v>
                </c:pt>
                <c:pt idx="3182">
                  <c:v>1.2410000000000001</c:v>
                </c:pt>
                <c:pt idx="3183">
                  <c:v>1.2410000000000001</c:v>
                </c:pt>
                <c:pt idx="3184">
                  <c:v>1.2410000000000001</c:v>
                </c:pt>
                <c:pt idx="3185">
                  <c:v>1.2410000000000001</c:v>
                </c:pt>
                <c:pt idx="3186">
                  <c:v>1.2410000000000001</c:v>
                </c:pt>
                <c:pt idx="3187">
                  <c:v>1.2308699999999999</c:v>
                </c:pt>
                <c:pt idx="3188">
                  <c:v>1.2308699999999999</c:v>
                </c:pt>
                <c:pt idx="3189">
                  <c:v>1.2308699999999999</c:v>
                </c:pt>
                <c:pt idx="3190">
                  <c:v>1.2308699999999999</c:v>
                </c:pt>
                <c:pt idx="3191">
                  <c:v>1.2308699999999999</c:v>
                </c:pt>
                <c:pt idx="3192">
                  <c:v>1.2308699999999999</c:v>
                </c:pt>
                <c:pt idx="3193">
                  <c:v>1.22075</c:v>
                </c:pt>
                <c:pt idx="3194">
                  <c:v>1.22075</c:v>
                </c:pt>
                <c:pt idx="3195">
                  <c:v>1.22075</c:v>
                </c:pt>
                <c:pt idx="3196">
                  <c:v>1.22075</c:v>
                </c:pt>
                <c:pt idx="3197">
                  <c:v>1.2103600000000001</c:v>
                </c:pt>
                <c:pt idx="3198">
                  <c:v>1.2103600000000001</c:v>
                </c:pt>
                <c:pt idx="3199">
                  <c:v>1.2103600000000001</c:v>
                </c:pt>
                <c:pt idx="3200">
                  <c:v>1.2103600000000001</c:v>
                </c:pt>
                <c:pt idx="3201">
                  <c:v>1.2103600000000001</c:v>
                </c:pt>
                <c:pt idx="3202">
                  <c:v>1.2103600000000001</c:v>
                </c:pt>
                <c:pt idx="3203">
                  <c:v>1.2103600000000001</c:v>
                </c:pt>
                <c:pt idx="3204">
                  <c:v>1.1999899999999999</c:v>
                </c:pt>
                <c:pt idx="3205">
                  <c:v>1.1999899999999999</c:v>
                </c:pt>
                <c:pt idx="3206">
                  <c:v>1.1999899999999999</c:v>
                </c:pt>
                <c:pt idx="3207">
                  <c:v>1.1999899999999999</c:v>
                </c:pt>
                <c:pt idx="3208">
                  <c:v>1.1999899999999999</c:v>
                </c:pt>
                <c:pt idx="3209">
                  <c:v>1.1999899999999999</c:v>
                </c:pt>
                <c:pt idx="3210">
                  <c:v>1.1999899999999999</c:v>
                </c:pt>
                <c:pt idx="3211">
                  <c:v>1.1999899999999999</c:v>
                </c:pt>
                <c:pt idx="3212">
                  <c:v>1.18981</c:v>
                </c:pt>
                <c:pt idx="3213">
                  <c:v>1.18981</c:v>
                </c:pt>
                <c:pt idx="3214">
                  <c:v>1.18981</c:v>
                </c:pt>
                <c:pt idx="3215">
                  <c:v>1.18981</c:v>
                </c:pt>
                <c:pt idx="3216">
                  <c:v>1.18981</c:v>
                </c:pt>
                <c:pt idx="3217">
                  <c:v>1.18981</c:v>
                </c:pt>
                <c:pt idx="3218">
                  <c:v>1.18981</c:v>
                </c:pt>
                <c:pt idx="3219">
                  <c:v>1.1796199999999999</c:v>
                </c:pt>
                <c:pt idx="3220">
                  <c:v>1.1796199999999999</c:v>
                </c:pt>
                <c:pt idx="3221">
                  <c:v>1.1796199999999999</c:v>
                </c:pt>
                <c:pt idx="3222">
                  <c:v>1.1796199999999999</c:v>
                </c:pt>
                <c:pt idx="3223">
                  <c:v>1.1796199999999999</c:v>
                </c:pt>
                <c:pt idx="3224">
                  <c:v>1.1796199999999999</c:v>
                </c:pt>
                <c:pt idx="3225">
                  <c:v>1.1695599999999999</c:v>
                </c:pt>
                <c:pt idx="3226">
                  <c:v>1.1695599999999999</c:v>
                </c:pt>
                <c:pt idx="3227">
                  <c:v>1.1695599999999999</c:v>
                </c:pt>
                <c:pt idx="3228">
                  <c:v>1.1695599999999999</c:v>
                </c:pt>
                <c:pt idx="3229">
                  <c:v>1.1586700000000001</c:v>
                </c:pt>
                <c:pt idx="3230">
                  <c:v>1.1586700000000001</c:v>
                </c:pt>
                <c:pt idx="3231">
                  <c:v>1.1586700000000001</c:v>
                </c:pt>
                <c:pt idx="3232">
                  <c:v>1.1586700000000001</c:v>
                </c:pt>
                <c:pt idx="3233">
                  <c:v>1.1586700000000001</c:v>
                </c:pt>
                <c:pt idx="3234">
                  <c:v>1.1586700000000001</c:v>
                </c:pt>
                <c:pt idx="3235">
                  <c:v>1.1484000000000001</c:v>
                </c:pt>
                <c:pt idx="3236">
                  <c:v>1.1484000000000001</c:v>
                </c:pt>
                <c:pt idx="3237">
                  <c:v>1.1484000000000001</c:v>
                </c:pt>
                <c:pt idx="3238">
                  <c:v>1.1484000000000001</c:v>
                </c:pt>
                <c:pt idx="3239">
                  <c:v>1.1484000000000001</c:v>
                </c:pt>
                <c:pt idx="3240">
                  <c:v>1.1484000000000001</c:v>
                </c:pt>
                <c:pt idx="3241">
                  <c:v>1.1484000000000001</c:v>
                </c:pt>
                <c:pt idx="3242">
                  <c:v>1.13828</c:v>
                </c:pt>
                <c:pt idx="3243">
                  <c:v>1.13828</c:v>
                </c:pt>
                <c:pt idx="3244">
                  <c:v>1.13828</c:v>
                </c:pt>
                <c:pt idx="3245">
                  <c:v>1.13828</c:v>
                </c:pt>
                <c:pt idx="3246">
                  <c:v>1.13828</c:v>
                </c:pt>
                <c:pt idx="3247">
                  <c:v>1.13828</c:v>
                </c:pt>
                <c:pt idx="3248">
                  <c:v>1.12825</c:v>
                </c:pt>
                <c:pt idx="3249">
                  <c:v>1.12825</c:v>
                </c:pt>
                <c:pt idx="3250">
                  <c:v>1.12825</c:v>
                </c:pt>
                <c:pt idx="3251">
                  <c:v>1.12825</c:v>
                </c:pt>
                <c:pt idx="3252">
                  <c:v>1.12825</c:v>
                </c:pt>
                <c:pt idx="3253">
                  <c:v>1.11791</c:v>
                </c:pt>
                <c:pt idx="3254">
                  <c:v>1.11791</c:v>
                </c:pt>
                <c:pt idx="3255">
                  <c:v>1.11791</c:v>
                </c:pt>
                <c:pt idx="3256">
                  <c:v>1.11791</c:v>
                </c:pt>
                <c:pt idx="3257">
                  <c:v>1.10764</c:v>
                </c:pt>
                <c:pt idx="3258">
                  <c:v>1.10764</c:v>
                </c:pt>
                <c:pt idx="3259">
                  <c:v>1.10764</c:v>
                </c:pt>
                <c:pt idx="3260">
                  <c:v>1.10764</c:v>
                </c:pt>
                <c:pt idx="3261">
                  <c:v>1.10764</c:v>
                </c:pt>
                <c:pt idx="3262">
                  <c:v>1.10764</c:v>
                </c:pt>
                <c:pt idx="3263">
                  <c:v>1.09717</c:v>
                </c:pt>
                <c:pt idx="3264">
                  <c:v>1.09717</c:v>
                </c:pt>
                <c:pt idx="3265">
                  <c:v>1.09717</c:v>
                </c:pt>
                <c:pt idx="3266">
                  <c:v>1.09717</c:v>
                </c:pt>
                <c:pt idx="3267">
                  <c:v>1.09717</c:v>
                </c:pt>
                <c:pt idx="3268">
                  <c:v>1.0870200000000001</c:v>
                </c:pt>
                <c:pt idx="3269">
                  <c:v>1.0870200000000001</c:v>
                </c:pt>
                <c:pt idx="3270">
                  <c:v>1.0870200000000001</c:v>
                </c:pt>
                <c:pt idx="3271">
                  <c:v>1.0870200000000001</c:v>
                </c:pt>
                <c:pt idx="3272">
                  <c:v>1.09721</c:v>
                </c:pt>
                <c:pt idx="3273">
                  <c:v>1.09721</c:v>
                </c:pt>
                <c:pt idx="3274">
                  <c:v>1.09721</c:v>
                </c:pt>
                <c:pt idx="3275">
                  <c:v>1.0870200000000001</c:v>
                </c:pt>
                <c:pt idx="3276">
                  <c:v>1.0870200000000001</c:v>
                </c:pt>
                <c:pt idx="3277">
                  <c:v>1.0870200000000001</c:v>
                </c:pt>
                <c:pt idx="3278">
                  <c:v>1.0870200000000001</c:v>
                </c:pt>
                <c:pt idx="3279">
                  <c:v>1.0870200000000001</c:v>
                </c:pt>
                <c:pt idx="3280">
                  <c:v>1.0870200000000001</c:v>
                </c:pt>
                <c:pt idx="3281">
                  <c:v>1.0870200000000001</c:v>
                </c:pt>
                <c:pt idx="3282">
                  <c:v>1.0870200000000001</c:v>
                </c:pt>
                <c:pt idx="3283">
                  <c:v>1.0870200000000001</c:v>
                </c:pt>
                <c:pt idx="3284">
                  <c:v>1.0870200000000001</c:v>
                </c:pt>
                <c:pt idx="3285">
                  <c:v>1.07677</c:v>
                </c:pt>
                <c:pt idx="3286">
                  <c:v>1.0898699999999999</c:v>
                </c:pt>
                <c:pt idx="3287">
                  <c:v>1.0898699999999999</c:v>
                </c:pt>
                <c:pt idx="3288">
                  <c:v>1.0898699999999999</c:v>
                </c:pt>
                <c:pt idx="3289">
                  <c:v>1.0898699999999999</c:v>
                </c:pt>
                <c:pt idx="3290">
                  <c:v>1.0898699999999999</c:v>
                </c:pt>
                <c:pt idx="3291">
                  <c:v>1.0898699999999999</c:v>
                </c:pt>
                <c:pt idx="3292">
                  <c:v>1.0898699999999999</c:v>
                </c:pt>
                <c:pt idx="3293">
                  <c:v>1.0898699999999999</c:v>
                </c:pt>
                <c:pt idx="3294">
                  <c:v>1.0898699999999999</c:v>
                </c:pt>
                <c:pt idx="3295">
                  <c:v>1.0898699999999999</c:v>
                </c:pt>
                <c:pt idx="3296">
                  <c:v>1.0898699999999999</c:v>
                </c:pt>
                <c:pt idx="3297">
                  <c:v>1.0898699999999999</c:v>
                </c:pt>
                <c:pt idx="3298">
                  <c:v>1.0898699999999999</c:v>
                </c:pt>
                <c:pt idx="3299">
                  <c:v>1.0898699999999999</c:v>
                </c:pt>
                <c:pt idx="3300">
                  <c:v>1.0782499999999999</c:v>
                </c:pt>
                <c:pt idx="3301">
                  <c:v>1.0782499999999999</c:v>
                </c:pt>
                <c:pt idx="3302">
                  <c:v>1.0782499999999999</c:v>
                </c:pt>
                <c:pt idx="3303">
                  <c:v>1.0782499999999999</c:v>
                </c:pt>
                <c:pt idx="3304">
                  <c:v>1.0782499999999999</c:v>
                </c:pt>
                <c:pt idx="3305">
                  <c:v>1.0782499999999999</c:v>
                </c:pt>
                <c:pt idx="3306">
                  <c:v>1.0782499999999999</c:v>
                </c:pt>
                <c:pt idx="3307">
                  <c:v>1.0782499999999999</c:v>
                </c:pt>
                <c:pt idx="3308">
                  <c:v>1.0782499999999999</c:v>
                </c:pt>
                <c:pt idx="3309">
                  <c:v>1.0782499999999999</c:v>
                </c:pt>
                <c:pt idx="3310">
                  <c:v>1.0782499999999999</c:v>
                </c:pt>
                <c:pt idx="3311">
                  <c:v>1.0782499999999999</c:v>
                </c:pt>
                <c:pt idx="3312">
                  <c:v>1.0782499999999999</c:v>
                </c:pt>
                <c:pt idx="3313">
                  <c:v>1.0782499999999999</c:v>
                </c:pt>
                <c:pt idx="3314">
                  <c:v>1.0782499999999999</c:v>
                </c:pt>
                <c:pt idx="3315">
                  <c:v>1.0782499999999999</c:v>
                </c:pt>
                <c:pt idx="3316">
                  <c:v>1.06742</c:v>
                </c:pt>
                <c:pt idx="3317">
                  <c:v>1.06742</c:v>
                </c:pt>
                <c:pt idx="3318">
                  <c:v>1.0777600000000001</c:v>
                </c:pt>
                <c:pt idx="3319">
                  <c:v>1.0777600000000001</c:v>
                </c:pt>
                <c:pt idx="3320">
                  <c:v>1.0655300000000001</c:v>
                </c:pt>
                <c:pt idx="3321">
                  <c:v>1.0655300000000001</c:v>
                </c:pt>
                <c:pt idx="3322">
                  <c:v>1.0655300000000001</c:v>
                </c:pt>
                <c:pt idx="3323">
                  <c:v>1.0655300000000001</c:v>
                </c:pt>
                <c:pt idx="3324">
                  <c:v>1.0655300000000001</c:v>
                </c:pt>
                <c:pt idx="3325">
                  <c:v>1.0655300000000001</c:v>
                </c:pt>
                <c:pt idx="3326">
                  <c:v>1.0655300000000001</c:v>
                </c:pt>
                <c:pt idx="3327">
                  <c:v>1.0655300000000001</c:v>
                </c:pt>
                <c:pt idx="3328">
                  <c:v>1.0655300000000001</c:v>
                </c:pt>
                <c:pt idx="3329">
                  <c:v>1.0655300000000001</c:v>
                </c:pt>
                <c:pt idx="3330">
                  <c:v>1.07803</c:v>
                </c:pt>
                <c:pt idx="3331">
                  <c:v>1.06724</c:v>
                </c:pt>
                <c:pt idx="3332">
                  <c:v>1.06724</c:v>
                </c:pt>
                <c:pt idx="3333">
                  <c:v>1.06724</c:v>
                </c:pt>
                <c:pt idx="3334">
                  <c:v>1.06724</c:v>
                </c:pt>
                <c:pt idx="3335">
                  <c:v>1.06724</c:v>
                </c:pt>
                <c:pt idx="3336">
                  <c:v>1.06724</c:v>
                </c:pt>
                <c:pt idx="3337">
                  <c:v>1.06724</c:v>
                </c:pt>
                <c:pt idx="3338">
                  <c:v>1.06724</c:v>
                </c:pt>
                <c:pt idx="3339">
                  <c:v>1.06724</c:v>
                </c:pt>
                <c:pt idx="3340">
                  <c:v>1.06724</c:v>
                </c:pt>
                <c:pt idx="3341">
                  <c:v>1.06724</c:v>
                </c:pt>
                <c:pt idx="3342">
                  <c:v>1.06724</c:v>
                </c:pt>
                <c:pt idx="3343">
                  <c:v>1.06724</c:v>
                </c:pt>
                <c:pt idx="3344">
                  <c:v>1.06724</c:v>
                </c:pt>
                <c:pt idx="3345">
                  <c:v>1.06724</c:v>
                </c:pt>
                <c:pt idx="3346">
                  <c:v>1.0565800000000001</c:v>
                </c:pt>
                <c:pt idx="3347">
                  <c:v>1.0565800000000001</c:v>
                </c:pt>
                <c:pt idx="3348">
                  <c:v>1.0565800000000001</c:v>
                </c:pt>
                <c:pt idx="3349">
                  <c:v>1.06775</c:v>
                </c:pt>
                <c:pt idx="3350">
                  <c:v>1.06775</c:v>
                </c:pt>
                <c:pt idx="3351">
                  <c:v>1.06775</c:v>
                </c:pt>
                <c:pt idx="3352">
                  <c:v>1.0568900000000001</c:v>
                </c:pt>
                <c:pt idx="3353">
                  <c:v>1.0568900000000001</c:v>
                </c:pt>
                <c:pt idx="3354">
                  <c:v>1.0568900000000001</c:v>
                </c:pt>
                <c:pt idx="3355">
                  <c:v>1.06711</c:v>
                </c:pt>
                <c:pt idx="3356">
                  <c:v>1.06711</c:v>
                </c:pt>
                <c:pt idx="3357">
                  <c:v>1.06711</c:v>
                </c:pt>
                <c:pt idx="3358">
                  <c:v>1.06711</c:v>
                </c:pt>
                <c:pt idx="3359">
                  <c:v>1.06711</c:v>
                </c:pt>
                <c:pt idx="3360">
                  <c:v>1.06711</c:v>
                </c:pt>
                <c:pt idx="3361">
                  <c:v>1.06711</c:v>
                </c:pt>
                <c:pt idx="3362">
                  <c:v>1.0561400000000001</c:v>
                </c:pt>
                <c:pt idx="3363">
                  <c:v>1.0676099999999999</c:v>
                </c:pt>
                <c:pt idx="3364">
                  <c:v>1.0570999999999999</c:v>
                </c:pt>
                <c:pt idx="3365">
                  <c:v>1.0570999999999999</c:v>
                </c:pt>
                <c:pt idx="3366">
                  <c:v>1.0570999999999999</c:v>
                </c:pt>
                <c:pt idx="3367">
                  <c:v>1.0570999999999999</c:v>
                </c:pt>
                <c:pt idx="3368">
                  <c:v>1.0570999999999999</c:v>
                </c:pt>
                <c:pt idx="3369">
                  <c:v>1.0570999999999999</c:v>
                </c:pt>
                <c:pt idx="3370">
                  <c:v>1.0570999999999999</c:v>
                </c:pt>
                <c:pt idx="3371">
                  <c:v>1.0570999999999999</c:v>
                </c:pt>
                <c:pt idx="3372">
                  <c:v>1.0570999999999999</c:v>
                </c:pt>
                <c:pt idx="3373">
                  <c:v>1.0570999999999999</c:v>
                </c:pt>
                <c:pt idx="3374">
                  <c:v>1.0570999999999999</c:v>
                </c:pt>
                <c:pt idx="3375">
                  <c:v>1.0570999999999999</c:v>
                </c:pt>
                <c:pt idx="3376">
                  <c:v>1.0570999999999999</c:v>
                </c:pt>
                <c:pt idx="3377">
                  <c:v>1.0570999999999999</c:v>
                </c:pt>
                <c:pt idx="3378">
                  <c:v>1.0570999999999999</c:v>
                </c:pt>
                <c:pt idx="3379">
                  <c:v>1.0570999999999999</c:v>
                </c:pt>
                <c:pt idx="3380">
                  <c:v>1.0570999999999999</c:v>
                </c:pt>
                <c:pt idx="3381">
                  <c:v>1.04671</c:v>
                </c:pt>
                <c:pt idx="3382">
                  <c:v>1.04671</c:v>
                </c:pt>
                <c:pt idx="3383">
                  <c:v>1.04671</c:v>
                </c:pt>
                <c:pt idx="3384">
                  <c:v>1.04671</c:v>
                </c:pt>
                <c:pt idx="3385">
                  <c:v>1.04671</c:v>
                </c:pt>
                <c:pt idx="3386">
                  <c:v>1.04671</c:v>
                </c:pt>
                <c:pt idx="3387">
                  <c:v>1.0355700000000001</c:v>
                </c:pt>
                <c:pt idx="3388">
                  <c:v>1.0355700000000001</c:v>
                </c:pt>
                <c:pt idx="3389">
                  <c:v>1.0355700000000001</c:v>
                </c:pt>
                <c:pt idx="3390">
                  <c:v>1.0355700000000001</c:v>
                </c:pt>
                <c:pt idx="3391">
                  <c:v>1.0355700000000001</c:v>
                </c:pt>
                <c:pt idx="3392">
                  <c:v>1.0355700000000001</c:v>
                </c:pt>
                <c:pt idx="3393">
                  <c:v>1.0355700000000001</c:v>
                </c:pt>
                <c:pt idx="3394">
                  <c:v>1.0240800000000001</c:v>
                </c:pt>
                <c:pt idx="3395">
                  <c:v>1.0349999999999999</c:v>
                </c:pt>
                <c:pt idx="3396">
                  <c:v>1.0349999999999999</c:v>
                </c:pt>
                <c:pt idx="3397">
                  <c:v>1.02454</c:v>
                </c:pt>
                <c:pt idx="3398">
                  <c:v>1.02454</c:v>
                </c:pt>
                <c:pt idx="3399">
                  <c:v>1.02454</c:v>
                </c:pt>
                <c:pt idx="3400">
                  <c:v>1.02454</c:v>
                </c:pt>
                <c:pt idx="3401">
                  <c:v>1.02454</c:v>
                </c:pt>
                <c:pt idx="3402">
                  <c:v>1.02454</c:v>
                </c:pt>
                <c:pt idx="3403">
                  <c:v>1.02454</c:v>
                </c:pt>
                <c:pt idx="3404">
                  <c:v>1.02454</c:v>
                </c:pt>
                <c:pt idx="3405">
                  <c:v>1.02454</c:v>
                </c:pt>
                <c:pt idx="3406">
                  <c:v>1.02454</c:v>
                </c:pt>
                <c:pt idx="3407">
                  <c:v>1.0144299999999999</c:v>
                </c:pt>
                <c:pt idx="3408">
                  <c:v>1.0144299999999999</c:v>
                </c:pt>
                <c:pt idx="3409">
                  <c:v>1.0144299999999999</c:v>
                </c:pt>
                <c:pt idx="3410">
                  <c:v>1.0144299999999999</c:v>
                </c:pt>
                <c:pt idx="3411">
                  <c:v>1.0144299999999999</c:v>
                </c:pt>
                <c:pt idx="3412">
                  <c:v>1.00424</c:v>
                </c:pt>
                <c:pt idx="3413">
                  <c:v>1.00424</c:v>
                </c:pt>
                <c:pt idx="3414">
                  <c:v>1.00424</c:v>
                </c:pt>
                <c:pt idx="3415">
                  <c:v>1.00424</c:v>
                </c:pt>
                <c:pt idx="3416">
                  <c:v>1.00424</c:v>
                </c:pt>
                <c:pt idx="3417">
                  <c:v>1.00424</c:v>
                </c:pt>
                <c:pt idx="3418">
                  <c:v>0.99330499999999999</c:v>
                </c:pt>
                <c:pt idx="3419">
                  <c:v>0.99330499999999999</c:v>
                </c:pt>
                <c:pt idx="3420">
                  <c:v>1.0033799999999999</c:v>
                </c:pt>
                <c:pt idx="3421">
                  <c:v>0.99208300000000005</c:v>
                </c:pt>
                <c:pt idx="3422">
                  <c:v>0.99208300000000005</c:v>
                </c:pt>
                <c:pt idx="3423">
                  <c:v>0.99208300000000005</c:v>
                </c:pt>
                <c:pt idx="3424">
                  <c:v>0.99208300000000005</c:v>
                </c:pt>
                <c:pt idx="3425">
                  <c:v>0.99208300000000005</c:v>
                </c:pt>
                <c:pt idx="3426">
                  <c:v>1.0031000000000001</c:v>
                </c:pt>
                <c:pt idx="3427">
                  <c:v>1.0031000000000001</c:v>
                </c:pt>
                <c:pt idx="3428">
                  <c:v>1.0031000000000001</c:v>
                </c:pt>
                <c:pt idx="3429">
                  <c:v>1.0031000000000001</c:v>
                </c:pt>
                <c:pt idx="3430">
                  <c:v>1.0031000000000001</c:v>
                </c:pt>
                <c:pt idx="3431">
                  <c:v>1.0031000000000001</c:v>
                </c:pt>
                <c:pt idx="3432">
                  <c:v>1.0031000000000001</c:v>
                </c:pt>
                <c:pt idx="3433">
                  <c:v>0.99179399999999995</c:v>
                </c:pt>
                <c:pt idx="3434">
                  <c:v>0.99179399999999995</c:v>
                </c:pt>
                <c:pt idx="3435">
                  <c:v>0.99179399999999995</c:v>
                </c:pt>
                <c:pt idx="3436">
                  <c:v>0.99179399999999995</c:v>
                </c:pt>
                <c:pt idx="3437">
                  <c:v>0.99179399999999995</c:v>
                </c:pt>
                <c:pt idx="3438">
                  <c:v>0.99179399999999995</c:v>
                </c:pt>
                <c:pt idx="3439">
                  <c:v>0.99179399999999995</c:v>
                </c:pt>
                <c:pt idx="3440">
                  <c:v>0.99179399999999995</c:v>
                </c:pt>
                <c:pt idx="3441">
                  <c:v>0.99179399999999995</c:v>
                </c:pt>
                <c:pt idx="3442">
                  <c:v>0.99179399999999995</c:v>
                </c:pt>
                <c:pt idx="3443">
                  <c:v>0.98133400000000004</c:v>
                </c:pt>
                <c:pt idx="3444">
                  <c:v>0.98133400000000004</c:v>
                </c:pt>
                <c:pt idx="3445">
                  <c:v>0.98133400000000004</c:v>
                </c:pt>
                <c:pt idx="3446">
                  <c:v>0.98133400000000004</c:v>
                </c:pt>
                <c:pt idx="3447">
                  <c:v>0.98133400000000004</c:v>
                </c:pt>
                <c:pt idx="3448">
                  <c:v>0.98133400000000004</c:v>
                </c:pt>
                <c:pt idx="3449">
                  <c:v>0.97115099999999999</c:v>
                </c:pt>
                <c:pt idx="3450">
                  <c:v>0.97115099999999999</c:v>
                </c:pt>
                <c:pt idx="3451">
                  <c:v>0.97115099999999999</c:v>
                </c:pt>
                <c:pt idx="3452">
                  <c:v>0.97115099999999999</c:v>
                </c:pt>
                <c:pt idx="3453">
                  <c:v>0.97115099999999999</c:v>
                </c:pt>
                <c:pt idx="3454">
                  <c:v>0.97115099999999999</c:v>
                </c:pt>
                <c:pt idx="3455">
                  <c:v>0.96080699999999997</c:v>
                </c:pt>
                <c:pt idx="3456">
                  <c:v>0.96080699999999997</c:v>
                </c:pt>
                <c:pt idx="3457">
                  <c:v>0.96080699999999997</c:v>
                </c:pt>
                <c:pt idx="3458">
                  <c:v>0.96080699999999997</c:v>
                </c:pt>
                <c:pt idx="3459">
                  <c:v>0.96080699999999997</c:v>
                </c:pt>
                <c:pt idx="3460">
                  <c:v>0.96080699999999997</c:v>
                </c:pt>
                <c:pt idx="3461">
                  <c:v>0.96080699999999997</c:v>
                </c:pt>
                <c:pt idx="3462">
                  <c:v>0.96080699999999997</c:v>
                </c:pt>
                <c:pt idx="3463">
                  <c:v>0.96080699999999997</c:v>
                </c:pt>
                <c:pt idx="3464">
                  <c:v>0.96080699999999997</c:v>
                </c:pt>
                <c:pt idx="3465">
                  <c:v>0.94925099999999996</c:v>
                </c:pt>
                <c:pt idx="3466">
                  <c:v>0.94925099999999996</c:v>
                </c:pt>
                <c:pt idx="3467">
                  <c:v>0.94925099999999996</c:v>
                </c:pt>
                <c:pt idx="3468">
                  <c:v>0.94925099999999996</c:v>
                </c:pt>
                <c:pt idx="3469">
                  <c:v>0.94925099999999996</c:v>
                </c:pt>
                <c:pt idx="3470">
                  <c:v>0.94925099999999996</c:v>
                </c:pt>
                <c:pt idx="3471">
                  <c:v>0.94925099999999996</c:v>
                </c:pt>
                <c:pt idx="3472">
                  <c:v>0.94925099999999996</c:v>
                </c:pt>
                <c:pt idx="3473">
                  <c:v>0.96065900000000004</c:v>
                </c:pt>
                <c:pt idx="3474">
                  <c:v>0.96065900000000004</c:v>
                </c:pt>
                <c:pt idx="3475">
                  <c:v>0.96065900000000004</c:v>
                </c:pt>
                <c:pt idx="3476">
                  <c:v>0.96065900000000004</c:v>
                </c:pt>
                <c:pt idx="3477">
                  <c:v>0.96065900000000004</c:v>
                </c:pt>
                <c:pt idx="3478">
                  <c:v>0.96065900000000004</c:v>
                </c:pt>
                <c:pt idx="3479">
                  <c:v>0.97239100000000001</c:v>
                </c:pt>
                <c:pt idx="3480">
                  <c:v>0.97239100000000001</c:v>
                </c:pt>
                <c:pt idx="3481">
                  <c:v>0.97239100000000001</c:v>
                </c:pt>
                <c:pt idx="3482">
                  <c:v>0.96081799999999995</c:v>
                </c:pt>
                <c:pt idx="3483">
                  <c:v>0.96081799999999995</c:v>
                </c:pt>
                <c:pt idx="3484">
                  <c:v>0.96081799999999995</c:v>
                </c:pt>
                <c:pt idx="3485">
                  <c:v>0.96081799999999995</c:v>
                </c:pt>
                <c:pt idx="3486">
                  <c:v>0.96081799999999995</c:v>
                </c:pt>
                <c:pt idx="3487">
                  <c:v>0.96081799999999995</c:v>
                </c:pt>
                <c:pt idx="3488">
                  <c:v>0.96081799999999995</c:v>
                </c:pt>
                <c:pt idx="3489">
                  <c:v>0.96081799999999995</c:v>
                </c:pt>
                <c:pt idx="3490">
                  <c:v>0.96081799999999995</c:v>
                </c:pt>
                <c:pt idx="3491">
                  <c:v>0.96081799999999995</c:v>
                </c:pt>
                <c:pt idx="3492">
                  <c:v>0.96081799999999995</c:v>
                </c:pt>
                <c:pt idx="3493">
                  <c:v>0.96081799999999995</c:v>
                </c:pt>
                <c:pt idx="3494">
                  <c:v>0.96081799999999995</c:v>
                </c:pt>
                <c:pt idx="3495">
                  <c:v>0.96081799999999995</c:v>
                </c:pt>
                <c:pt idx="3496">
                  <c:v>0.96081799999999995</c:v>
                </c:pt>
                <c:pt idx="3497">
                  <c:v>0.94961799999999996</c:v>
                </c:pt>
                <c:pt idx="3498">
                  <c:v>0.94961799999999996</c:v>
                </c:pt>
                <c:pt idx="3499">
                  <c:v>0.94961799999999996</c:v>
                </c:pt>
                <c:pt idx="3500">
                  <c:v>0.94961799999999996</c:v>
                </c:pt>
                <c:pt idx="3501">
                  <c:v>0.94961799999999996</c:v>
                </c:pt>
                <c:pt idx="3502">
                  <c:v>0.94961799999999996</c:v>
                </c:pt>
                <c:pt idx="3503">
                  <c:v>0.94961799999999996</c:v>
                </c:pt>
                <c:pt idx="3504">
                  <c:v>0.94961799999999996</c:v>
                </c:pt>
                <c:pt idx="3505">
                  <c:v>0.94961799999999996</c:v>
                </c:pt>
                <c:pt idx="3506">
                  <c:v>0.96061799999999997</c:v>
                </c:pt>
                <c:pt idx="3507">
                  <c:v>0.94986199999999998</c:v>
                </c:pt>
                <c:pt idx="3508">
                  <c:v>0.94986199999999998</c:v>
                </c:pt>
                <c:pt idx="3509">
                  <c:v>0.94986199999999998</c:v>
                </c:pt>
                <c:pt idx="3510">
                  <c:v>0.94986199999999998</c:v>
                </c:pt>
                <c:pt idx="3511">
                  <c:v>0.93915199999999999</c:v>
                </c:pt>
                <c:pt idx="3512">
                  <c:v>0.95012300000000005</c:v>
                </c:pt>
                <c:pt idx="3513">
                  <c:v>0.93958699999999995</c:v>
                </c:pt>
                <c:pt idx="3514">
                  <c:v>0.93958699999999995</c:v>
                </c:pt>
                <c:pt idx="3515">
                  <c:v>0.93958699999999995</c:v>
                </c:pt>
                <c:pt idx="3516">
                  <c:v>0.93958699999999995</c:v>
                </c:pt>
                <c:pt idx="3517">
                  <c:v>0.93958699999999995</c:v>
                </c:pt>
                <c:pt idx="3518">
                  <c:v>0.93958699999999995</c:v>
                </c:pt>
                <c:pt idx="3519">
                  <c:v>0.93958699999999995</c:v>
                </c:pt>
                <c:pt idx="3520">
                  <c:v>0.93958699999999995</c:v>
                </c:pt>
                <c:pt idx="3521">
                  <c:v>0.93958699999999995</c:v>
                </c:pt>
                <c:pt idx="3522">
                  <c:v>0.93958699999999995</c:v>
                </c:pt>
                <c:pt idx="3523">
                  <c:v>0.93958699999999995</c:v>
                </c:pt>
                <c:pt idx="3524">
                  <c:v>0.93958699999999995</c:v>
                </c:pt>
                <c:pt idx="3525">
                  <c:v>0.93958699999999995</c:v>
                </c:pt>
                <c:pt idx="3526">
                  <c:v>0.93958699999999995</c:v>
                </c:pt>
                <c:pt idx="3527">
                  <c:v>0.92850999999999995</c:v>
                </c:pt>
                <c:pt idx="3528">
                  <c:v>0.92850999999999995</c:v>
                </c:pt>
                <c:pt idx="3529">
                  <c:v>0.92850999999999995</c:v>
                </c:pt>
                <c:pt idx="3530">
                  <c:v>0.92850999999999995</c:v>
                </c:pt>
                <c:pt idx="3531">
                  <c:v>0.92850999999999995</c:v>
                </c:pt>
                <c:pt idx="3532">
                  <c:v>0.91836700000000004</c:v>
                </c:pt>
                <c:pt idx="3533">
                  <c:v>0.91836700000000004</c:v>
                </c:pt>
                <c:pt idx="3534">
                  <c:v>0.92987299999999995</c:v>
                </c:pt>
                <c:pt idx="3535">
                  <c:v>0.92987299999999995</c:v>
                </c:pt>
                <c:pt idx="3536">
                  <c:v>0.92987299999999995</c:v>
                </c:pt>
                <c:pt idx="3537">
                  <c:v>0.92987299999999995</c:v>
                </c:pt>
                <c:pt idx="3538">
                  <c:v>0.92987299999999995</c:v>
                </c:pt>
                <c:pt idx="3539">
                  <c:v>0.92987299999999995</c:v>
                </c:pt>
                <c:pt idx="3540">
                  <c:v>0.92987299999999995</c:v>
                </c:pt>
                <c:pt idx="3541">
                  <c:v>0.92987299999999995</c:v>
                </c:pt>
                <c:pt idx="3542">
                  <c:v>0.92987299999999995</c:v>
                </c:pt>
                <c:pt idx="3543">
                  <c:v>0.92987299999999995</c:v>
                </c:pt>
                <c:pt idx="3544">
                  <c:v>0.92987299999999995</c:v>
                </c:pt>
                <c:pt idx="3545">
                  <c:v>0.92987299999999995</c:v>
                </c:pt>
                <c:pt idx="3546">
                  <c:v>0.92987299999999995</c:v>
                </c:pt>
                <c:pt idx="3547">
                  <c:v>0.92987299999999995</c:v>
                </c:pt>
                <c:pt idx="3548">
                  <c:v>0.92987299999999995</c:v>
                </c:pt>
                <c:pt idx="3549">
                  <c:v>0.92987299999999995</c:v>
                </c:pt>
                <c:pt idx="3550">
                  <c:v>0.94034399999999996</c:v>
                </c:pt>
                <c:pt idx="3551">
                  <c:v>0.92981199999999997</c:v>
                </c:pt>
                <c:pt idx="3552">
                  <c:v>0.92981199999999997</c:v>
                </c:pt>
                <c:pt idx="3553">
                  <c:v>0.92981199999999997</c:v>
                </c:pt>
                <c:pt idx="3554">
                  <c:v>0.92981199999999997</c:v>
                </c:pt>
                <c:pt idx="3555">
                  <c:v>0.92981199999999997</c:v>
                </c:pt>
                <c:pt idx="3556">
                  <c:v>0.92981199999999997</c:v>
                </c:pt>
                <c:pt idx="3557">
                  <c:v>0.92981199999999997</c:v>
                </c:pt>
                <c:pt idx="3558">
                  <c:v>0.92981199999999997</c:v>
                </c:pt>
                <c:pt idx="3559">
                  <c:v>0.94106199999999995</c:v>
                </c:pt>
                <c:pt idx="3560">
                  <c:v>0.94106199999999995</c:v>
                </c:pt>
                <c:pt idx="3561">
                  <c:v>0.93016100000000002</c:v>
                </c:pt>
                <c:pt idx="3562">
                  <c:v>0.93016100000000002</c:v>
                </c:pt>
                <c:pt idx="3563">
                  <c:v>0.93016100000000002</c:v>
                </c:pt>
                <c:pt idx="3564">
                  <c:v>0.93016100000000002</c:v>
                </c:pt>
                <c:pt idx="3565">
                  <c:v>0.93016100000000002</c:v>
                </c:pt>
                <c:pt idx="3566">
                  <c:v>0.93016100000000002</c:v>
                </c:pt>
                <c:pt idx="3567">
                  <c:v>0.93016100000000002</c:v>
                </c:pt>
                <c:pt idx="3568">
                  <c:v>0.93016100000000002</c:v>
                </c:pt>
                <c:pt idx="3569">
                  <c:v>0.93016100000000002</c:v>
                </c:pt>
                <c:pt idx="3570">
                  <c:v>0.93016100000000002</c:v>
                </c:pt>
                <c:pt idx="3571">
                  <c:v>0.93016100000000002</c:v>
                </c:pt>
                <c:pt idx="3572">
                  <c:v>0.93016100000000002</c:v>
                </c:pt>
                <c:pt idx="3573">
                  <c:v>0.91782900000000001</c:v>
                </c:pt>
                <c:pt idx="3574">
                  <c:v>0.91782900000000001</c:v>
                </c:pt>
                <c:pt idx="3575">
                  <c:v>0.91782900000000001</c:v>
                </c:pt>
                <c:pt idx="3576">
                  <c:v>0.91782900000000001</c:v>
                </c:pt>
                <c:pt idx="3577">
                  <c:v>0.91782900000000001</c:v>
                </c:pt>
                <c:pt idx="3578">
                  <c:v>0.91782900000000001</c:v>
                </c:pt>
                <c:pt idx="3579">
                  <c:v>0.91782900000000001</c:v>
                </c:pt>
                <c:pt idx="3580">
                  <c:v>0.91782900000000001</c:v>
                </c:pt>
                <c:pt idx="3581">
                  <c:v>0.91782900000000001</c:v>
                </c:pt>
                <c:pt idx="3582">
                  <c:v>0.91782900000000001</c:v>
                </c:pt>
                <c:pt idx="3583">
                  <c:v>0.91782900000000001</c:v>
                </c:pt>
                <c:pt idx="3584">
                  <c:v>0.91782900000000001</c:v>
                </c:pt>
                <c:pt idx="3585">
                  <c:v>0.91782900000000001</c:v>
                </c:pt>
                <c:pt idx="3586">
                  <c:v>0.91782900000000001</c:v>
                </c:pt>
                <c:pt idx="3587">
                  <c:v>0.91782900000000001</c:v>
                </c:pt>
                <c:pt idx="3588">
                  <c:v>0.92893999999999999</c:v>
                </c:pt>
                <c:pt idx="3589">
                  <c:v>0.91858300000000004</c:v>
                </c:pt>
                <c:pt idx="3590">
                  <c:v>0.91858300000000004</c:v>
                </c:pt>
                <c:pt idx="3591">
                  <c:v>0.91858300000000004</c:v>
                </c:pt>
                <c:pt idx="3592">
                  <c:v>0.91858300000000004</c:v>
                </c:pt>
                <c:pt idx="3593">
                  <c:v>0.91858300000000004</c:v>
                </c:pt>
                <c:pt idx="3594">
                  <c:v>0.91858300000000004</c:v>
                </c:pt>
                <c:pt idx="3595">
                  <c:v>0.91858300000000004</c:v>
                </c:pt>
                <c:pt idx="3596">
                  <c:v>0.91858300000000004</c:v>
                </c:pt>
                <c:pt idx="3597">
                  <c:v>0.91858300000000004</c:v>
                </c:pt>
                <c:pt idx="3598">
                  <c:v>0.91858300000000004</c:v>
                </c:pt>
                <c:pt idx="3599">
                  <c:v>0.90271699999999999</c:v>
                </c:pt>
                <c:pt idx="3600">
                  <c:v>0.90271699999999999</c:v>
                </c:pt>
                <c:pt idx="3601">
                  <c:v>0.90271699999999999</c:v>
                </c:pt>
                <c:pt idx="3602">
                  <c:v>0.90271699999999999</c:v>
                </c:pt>
                <c:pt idx="3603">
                  <c:v>0.90271699999999999</c:v>
                </c:pt>
                <c:pt idx="3604">
                  <c:v>0.90271699999999999</c:v>
                </c:pt>
                <c:pt idx="3605">
                  <c:v>0.90271699999999999</c:v>
                </c:pt>
                <c:pt idx="3606">
                  <c:v>0.90271699999999999</c:v>
                </c:pt>
                <c:pt idx="3607">
                  <c:v>0.90271699999999999</c:v>
                </c:pt>
                <c:pt idx="3608">
                  <c:v>0.90271699999999999</c:v>
                </c:pt>
                <c:pt idx="3609">
                  <c:v>0.91328900000000002</c:v>
                </c:pt>
                <c:pt idx="3610">
                  <c:v>0.91328900000000002</c:v>
                </c:pt>
                <c:pt idx="3611">
                  <c:v>0.91328900000000002</c:v>
                </c:pt>
                <c:pt idx="3612">
                  <c:v>0.91328900000000002</c:v>
                </c:pt>
                <c:pt idx="3613">
                  <c:v>0.91328900000000002</c:v>
                </c:pt>
                <c:pt idx="3614">
                  <c:v>0.91328900000000002</c:v>
                </c:pt>
                <c:pt idx="3615">
                  <c:v>0.91328900000000002</c:v>
                </c:pt>
                <c:pt idx="3616">
                  <c:v>0.91328900000000002</c:v>
                </c:pt>
                <c:pt idx="3617">
                  <c:v>0.91328900000000002</c:v>
                </c:pt>
                <c:pt idx="3618">
                  <c:v>0.91328900000000002</c:v>
                </c:pt>
                <c:pt idx="3619">
                  <c:v>0.91328900000000002</c:v>
                </c:pt>
                <c:pt idx="3620">
                  <c:v>0.91328900000000002</c:v>
                </c:pt>
                <c:pt idx="3621">
                  <c:v>0.91328900000000002</c:v>
                </c:pt>
                <c:pt idx="3622">
                  <c:v>0.91328900000000002</c:v>
                </c:pt>
                <c:pt idx="3623">
                  <c:v>0.91328900000000002</c:v>
                </c:pt>
                <c:pt idx="3624">
                  <c:v>0.90093299999999998</c:v>
                </c:pt>
                <c:pt idx="3625">
                  <c:v>0.90093299999999998</c:v>
                </c:pt>
                <c:pt idx="3626">
                  <c:v>0.90093299999999998</c:v>
                </c:pt>
                <c:pt idx="3627">
                  <c:v>0.90093299999999998</c:v>
                </c:pt>
                <c:pt idx="3628">
                  <c:v>0.90093299999999998</c:v>
                </c:pt>
                <c:pt idx="3629">
                  <c:v>0.91350399999999998</c:v>
                </c:pt>
                <c:pt idx="3630">
                  <c:v>0.91350399999999998</c:v>
                </c:pt>
                <c:pt idx="3631">
                  <c:v>0.90294300000000005</c:v>
                </c:pt>
                <c:pt idx="3632">
                  <c:v>0.90294300000000005</c:v>
                </c:pt>
                <c:pt idx="3633">
                  <c:v>0.90294300000000005</c:v>
                </c:pt>
                <c:pt idx="3634">
                  <c:v>0.90294300000000005</c:v>
                </c:pt>
                <c:pt idx="3635">
                  <c:v>0.90294300000000005</c:v>
                </c:pt>
                <c:pt idx="3636">
                  <c:v>0.90294300000000005</c:v>
                </c:pt>
                <c:pt idx="3637">
                  <c:v>0.90294300000000005</c:v>
                </c:pt>
                <c:pt idx="3638">
                  <c:v>0.90294300000000005</c:v>
                </c:pt>
                <c:pt idx="3639">
                  <c:v>0.89286699999999997</c:v>
                </c:pt>
                <c:pt idx="3640">
                  <c:v>0.89286699999999997</c:v>
                </c:pt>
                <c:pt idx="3641">
                  <c:v>0.89286699999999997</c:v>
                </c:pt>
                <c:pt idx="3642">
                  <c:v>0.89286699999999997</c:v>
                </c:pt>
                <c:pt idx="3643">
                  <c:v>0.89286699999999997</c:v>
                </c:pt>
                <c:pt idx="3644">
                  <c:v>0.89286699999999997</c:v>
                </c:pt>
                <c:pt idx="3645">
                  <c:v>0.89286699999999997</c:v>
                </c:pt>
                <c:pt idx="3646">
                  <c:v>0.89286699999999997</c:v>
                </c:pt>
                <c:pt idx="3647">
                  <c:v>0.89286699999999997</c:v>
                </c:pt>
                <c:pt idx="3648">
                  <c:v>0.89286699999999997</c:v>
                </c:pt>
                <c:pt idx="3649">
                  <c:v>0.89286699999999997</c:v>
                </c:pt>
                <c:pt idx="3650">
                  <c:v>0.89286699999999997</c:v>
                </c:pt>
                <c:pt idx="3651">
                  <c:v>0.89286699999999997</c:v>
                </c:pt>
                <c:pt idx="3652">
                  <c:v>0.88245200000000001</c:v>
                </c:pt>
                <c:pt idx="3653">
                  <c:v>0.88245200000000001</c:v>
                </c:pt>
                <c:pt idx="3654">
                  <c:v>0.88245200000000001</c:v>
                </c:pt>
                <c:pt idx="3655">
                  <c:v>0.88245200000000001</c:v>
                </c:pt>
                <c:pt idx="3656">
                  <c:v>0.88245200000000001</c:v>
                </c:pt>
                <c:pt idx="3657">
                  <c:v>0.88245200000000001</c:v>
                </c:pt>
                <c:pt idx="3658">
                  <c:v>0.88245200000000001</c:v>
                </c:pt>
                <c:pt idx="3659">
                  <c:v>0.88245200000000001</c:v>
                </c:pt>
                <c:pt idx="3660">
                  <c:v>0.88245200000000001</c:v>
                </c:pt>
                <c:pt idx="3661">
                  <c:v>0.87093900000000002</c:v>
                </c:pt>
                <c:pt idx="3662">
                  <c:v>0.87093900000000002</c:v>
                </c:pt>
                <c:pt idx="3663">
                  <c:v>0.87093900000000002</c:v>
                </c:pt>
                <c:pt idx="3664">
                  <c:v>0.87093900000000002</c:v>
                </c:pt>
                <c:pt idx="3665">
                  <c:v>0.87093900000000002</c:v>
                </c:pt>
                <c:pt idx="3666">
                  <c:v>0.87093900000000002</c:v>
                </c:pt>
                <c:pt idx="3667">
                  <c:v>0.87093900000000002</c:v>
                </c:pt>
                <c:pt idx="3668">
                  <c:v>0.87093900000000002</c:v>
                </c:pt>
                <c:pt idx="3669">
                  <c:v>0.87093900000000002</c:v>
                </c:pt>
                <c:pt idx="3670">
                  <c:v>0.87093900000000002</c:v>
                </c:pt>
                <c:pt idx="3671">
                  <c:v>0.87093900000000002</c:v>
                </c:pt>
                <c:pt idx="3672">
                  <c:v>0.87093900000000002</c:v>
                </c:pt>
                <c:pt idx="3673">
                  <c:v>0.87093900000000002</c:v>
                </c:pt>
                <c:pt idx="3674">
                  <c:v>0.87093900000000002</c:v>
                </c:pt>
                <c:pt idx="3675">
                  <c:v>0.87093900000000002</c:v>
                </c:pt>
                <c:pt idx="3676">
                  <c:v>0.87093900000000002</c:v>
                </c:pt>
                <c:pt idx="3677">
                  <c:v>0.87093900000000002</c:v>
                </c:pt>
                <c:pt idx="3678">
                  <c:v>0.87093900000000002</c:v>
                </c:pt>
                <c:pt idx="3679">
                  <c:v>0.87093900000000002</c:v>
                </c:pt>
                <c:pt idx="3680">
                  <c:v>0.85909500000000005</c:v>
                </c:pt>
                <c:pt idx="3681">
                  <c:v>0.85909500000000005</c:v>
                </c:pt>
                <c:pt idx="3682">
                  <c:v>0.85909500000000005</c:v>
                </c:pt>
                <c:pt idx="3683">
                  <c:v>0.86911899999999997</c:v>
                </c:pt>
                <c:pt idx="3684">
                  <c:v>0.86911899999999997</c:v>
                </c:pt>
                <c:pt idx="3685">
                  <c:v>0.86911899999999997</c:v>
                </c:pt>
                <c:pt idx="3686">
                  <c:v>0.85616800000000004</c:v>
                </c:pt>
                <c:pt idx="3687">
                  <c:v>0.85616800000000004</c:v>
                </c:pt>
                <c:pt idx="3688">
                  <c:v>0.85616800000000004</c:v>
                </c:pt>
                <c:pt idx="3689">
                  <c:v>0.85616800000000004</c:v>
                </c:pt>
                <c:pt idx="3690">
                  <c:v>0.85616800000000004</c:v>
                </c:pt>
                <c:pt idx="3691">
                  <c:v>0.85616800000000004</c:v>
                </c:pt>
                <c:pt idx="3692">
                  <c:v>0.85616800000000004</c:v>
                </c:pt>
                <c:pt idx="3693">
                  <c:v>0.86754900000000001</c:v>
                </c:pt>
                <c:pt idx="3694">
                  <c:v>0.86754900000000001</c:v>
                </c:pt>
                <c:pt idx="3695">
                  <c:v>0.86754900000000001</c:v>
                </c:pt>
                <c:pt idx="3696">
                  <c:v>0.86754900000000001</c:v>
                </c:pt>
                <c:pt idx="3697">
                  <c:v>0.86754900000000001</c:v>
                </c:pt>
                <c:pt idx="3698">
                  <c:v>0.86754900000000001</c:v>
                </c:pt>
                <c:pt idx="3699">
                  <c:v>0.86754900000000001</c:v>
                </c:pt>
                <c:pt idx="3700">
                  <c:v>0.86754900000000001</c:v>
                </c:pt>
                <c:pt idx="3701">
                  <c:v>0.85691600000000001</c:v>
                </c:pt>
                <c:pt idx="3702">
                  <c:v>0.85691600000000001</c:v>
                </c:pt>
                <c:pt idx="3703">
                  <c:v>0.85691600000000001</c:v>
                </c:pt>
                <c:pt idx="3704">
                  <c:v>0.85691600000000001</c:v>
                </c:pt>
                <c:pt idx="3705">
                  <c:v>0.85691600000000001</c:v>
                </c:pt>
                <c:pt idx="3706">
                  <c:v>0.85691600000000001</c:v>
                </c:pt>
                <c:pt idx="3707">
                  <c:v>0.85691600000000001</c:v>
                </c:pt>
                <c:pt idx="3708">
                  <c:v>0.85691600000000001</c:v>
                </c:pt>
                <c:pt idx="3709">
                  <c:v>0.85691600000000001</c:v>
                </c:pt>
                <c:pt idx="3710">
                  <c:v>0.85691600000000001</c:v>
                </c:pt>
                <c:pt idx="3711">
                  <c:v>0.85691600000000001</c:v>
                </c:pt>
                <c:pt idx="3712">
                  <c:v>0.84653299999999998</c:v>
                </c:pt>
                <c:pt idx="3713">
                  <c:v>0.84653299999999998</c:v>
                </c:pt>
                <c:pt idx="3714">
                  <c:v>0.84653299999999998</c:v>
                </c:pt>
                <c:pt idx="3715">
                  <c:v>0.84653299999999998</c:v>
                </c:pt>
                <c:pt idx="3716">
                  <c:v>0.84653299999999998</c:v>
                </c:pt>
                <c:pt idx="3717">
                  <c:v>0.84653299999999998</c:v>
                </c:pt>
                <c:pt idx="3718">
                  <c:v>0.84653299999999998</c:v>
                </c:pt>
                <c:pt idx="3719">
                  <c:v>0.84653299999999998</c:v>
                </c:pt>
                <c:pt idx="3720">
                  <c:v>0.84653299999999998</c:v>
                </c:pt>
                <c:pt idx="3721">
                  <c:v>0.84653299999999998</c:v>
                </c:pt>
                <c:pt idx="3722">
                  <c:v>0.84653299999999998</c:v>
                </c:pt>
                <c:pt idx="3723">
                  <c:v>0.84653299999999998</c:v>
                </c:pt>
                <c:pt idx="3724">
                  <c:v>0.84653299999999998</c:v>
                </c:pt>
                <c:pt idx="3725">
                  <c:v>0.83591000000000004</c:v>
                </c:pt>
                <c:pt idx="3726">
                  <c:v>0.83591000000000004</c:v>
                </c:pt>
                <c:pt idx="3727">
                  <c:v>0.83591000000000004</c:v>
                </c:pt>
                <c:pt idx="3728">
                  <c:v>0.83591000000000004</c:v>
                </c:pt>
                <c:pt idx="3729">
                  <c:v>0.84762800000000005</c:v>
                </c:pt>
                <c:pt idx="3730">
                  <c:v>0.84762800000000005</c:v>
                </c:pt>
                <c:pt idx="3731">
                  <c:v>0.84762800000000005</c:v>
                </c:pt>
                <c:pt idx="3732">
                  <c:v>0.84762800000000005</c:v>
                </c:pt>
                <c:pt idx="3733">
                  <c:v>0.84762800000000005</c:v>
                </c:pt>
                <c:pt idx="3734">
                  <c:v>0.84762800000000005</c:v>
                </c:pt>
                <c:pt idx="3735">
                  <c:v>0.84762800000000005</c:v>
                </c:pt>
                <c:pt idx="3736">
                  <c:v>0.84762800000000005</c:v>
                </c:pt>
                <c:pt idx="3737">
                  <c:v>0.84762800000000005</c:v>
                </c:pt>
                <c:pt idx="3738">
                  <c:v>0.84762800000000005</c:v>
                </c:pt>
                <c:pt idx="3739">
                  <c:v>0.83606899999999995</c:v>
                </c:pt>
                <c:pt idx="3740">
                  <c:v>0.83606899999999995</c:v>
                </c:pt>
                <c:pt idx="3741">
                  <c:v>0.83606899999999995</c:v>
                </c:pt>
                <c:pt idx="3742">
                  <c:v>0.83606899999999995</c:v>
                </c:pt>
                <c:pt idx="3743">
                  <c:v>0.84879199999999999</c:v>
                </c:pt>
                <c:pt idx="3744">
                  <c:v>0.83874400000000005</c:v>
                </c:pt>
                <c:pt idx="3745">
                  <c:v>0.83874400000000005</c:v>
                </c:pt>
                <c:pt idx="3746">
                  <c:v>0.83874400000000005</c:v>
                </c:pt>
                <c:pt idx="3747">
                  <c:v>0.83874400000000005</c:v>
                </c:pt>
                <c:pt idx="3748">
                  <c:v>0.83874400000000005</c:v>
                </c:pt>
                <c:pt idx="3749">
                  <c:v>0.83874400000000005</c:v>
                </c:pt>
                <c:pt idx="3750">
                  <c:v>0.827407</c:v>
                </c:pt>
                <c:pt idx="3751">
                  <c:v>0.827407</c:v>
                </c:pt>
                <c:pt idx="3752">
                  <c:v>0.827407</c:v>
                </c:pt>
                <c:pt idx="3753">
                  <c:v>0.827407</c:v>
                </c:pt>
                <c:pt idx="3754">
                  <c:v>0.827407</c:v>
                </c:pt>
                <c:pt idx="3755">
                  <c:v>0.827407</c:v>
                </c:pt>
                <c:pt idx="3756">
                  <c:v>0.827407</c:v>
                </c:pt>
                <c:pt idx="3757">
                  <c:v>0.827407</c:v>
                </c:pt>
                <c:pt idx="3758">
                  <c:v>0.827407</c:v>
                </c:pt>
                <c:pt idx="3759">
                  <c:v>0.827407</c:v>
                </c:pt>
                <c:pt idx="3760">
                  <c:v>0.827407</c:v>
                </c:pt>
                <c:pt idx="3761">
                  <c:v>0.827407</c:v>
                </c:pt>
                <c:pt idx="3762">
                  <c:v>0.827407</c:v>
                </c:pt>
                <c:pt idx="3763">
                  <c:v>0.83763399999999999</c:v>
                </c:pt>
                <c:pt idx="3764">
                  <c:v>0.83763399999999999</c:v>
                </c:pt>
                <c:pt idx="3765">
                  <c:v>0.82461499999999999</c:v>
                </c:pt>
                <c:pt idx="3766">
                  <c:v>0.82461499999999999</c:v>
                </c:pt>
                <c:pt idx="3767">
                  <c:v>0.82461499999999999</c:v>
                </c:pt>
                <c:pt idx="3768">
                  <c:v>0.83511599999999997</c:v>
                </c:pt>
                <c:pt idx="3769">
                  <c:v>0.83511599999999997</c:v>
                </c:pt>
                <c:pt idx="3770">
                  <c:v>0.83511599999999997</c:v>
                </c:pt>
                <c:pt idx="3771">
                  <c:v>0.83511599999999997</c:v>
                </c:pt>
                <c:pt idx="3772">
                  <c:v>0.84596300000000002</c:v>
                </c:pt>
                <c:pt idx="3773">
                  <c:v>0.84596300000000002</c:v>
                </c:pt>
                <c:pt idx="3774">
                  <c:v>0.84596300000000002</c:v>
                </c:pt>
                <c:pt idx="3775">
                  <c:v>0.85616999999999999</c:v>
                </c:pt>
                <c:pt idx="3776">
                  <c:v>0.85616999999999999</c:v>
                </c:pt>
                <c:pt idx="3777">
                  <c:v>0.85616999999999999</c:v>
                </c:pt>
                <c:pt idx="3778">
                  <c:v>0.85616999999999999</c:v>
                </c:pt>
                <c:pt idx="3779">
                  <c:v>0.86693799999999999</c:v>
                </c:pt>
                <c:pt idx="3780">
                  <c:v>0.86693799999999999</c:v>
                </c:pt>
                <c:pt idx="3781">
                  <c:v>0.87726899999999997</c:v>
                </c:pt>
                <c:pt idx="3782">
                  <c:v>0.87726899999999997</c:v>
                </c:pt>
                <c:pt idx="3783">
                  <c:v>0.87726899999999997</c:v>
                </c:pt>
                <c:pt idx="3784">
                  <c:v>0.88743399999999995</c:v>
                </c:pt>
                <c:pt idx="3785">
                  <c:v>0.88743399999999995</c:v>
                </c:pt>
                <c:pt idx="3786">
                  <c:v>0.89801699999999995</c:v>
                </c:pt>
                <c:pt idx="3787">
                  <c:v>0.89801699999999995</c:v>
                </c:pt>
                <c:pt idx="3788">
                  <c:v>0.89801699999999995</c:v>
                </c:pt>
                <c:pt idx="3789">
                  <c:v>0.89801699999999995</c:v>
                </c:pt>
                <c:pt idx="3790">
                  <c:v>0.89801699999999995</c:v>
                </c:pt>
                <c:pt idx="3791">
                  <c:v>0.89801699999999995</c:v>
                </c:pt>
                <c:pt idx="3792">
                  <c:v>0.89801699999999995</c:v>
                </c:pt>
                <c:pt idx="3793">
                  <c:v>0.90873800000000005</c:v>
                </c:pt>
                <c:pt idx="3794">
                  <c:v>0.898447</c:v>
                </c:pt>
                <c:pt idx="3795">
                  <c:v>0.91173499999999996</c:v>
                </c:pt>
                <c:pt idx="3796">
                  <c:v>0.91173499999999996</c:v>
                </c:pt>
                <c:pt idx="3797">
                  <c:v>0.91173499999999996</c:v>
                </c:pt>
                <c:pt idx="3798">
                  <c:v>0.91173499999999996</c:v>
                </c:pt>
                <c:pt idx="3799">
                  <c:v>0.91173499999999996</c:v>
                </c:pt>
                <c:pt idx="3800">
                  <c:v>0.92299299999999995</c:v>
                </c:pt>
                <c:pt idx="3801">
                  <c:v>0.92299299999999995</c:v>
                </c:pt>
                <c:pt idx="3802">
                  <c:v>0.92299299999999995</c:v>
                </c:pt>
                <c:pt idx="3803">
                  <c:v>0.92299299999999995</c:v>
                </c:pt>
                <c:pt idx="3804">
                  <c:v>0.92299299999999995</c:v>
                </c:pt>
                <c:pt idx="3805">
                  <c:v>0.92299299999999995</c:v>
                </c:pt>
                <c:pt idx="3806">
                  <c:v>0.92299299999999995</c:v>
                </c:pt>
                <c:pt idx="3807">
                  <c:v>0.92299299999999995</c:v>
                </c:pt>
                <c:pt idx="3808">
                  <c:v>0.92299299999999995</c:v>
                </c:pt>
                <c:pt idx="3809">
                  <c:v>0.92299299999999995</c:v>
                </c:pt>
                <c:pt idx="3810">
                  <c:v>0.93446600000000002</c:v>
                </c:pt>
                <c:pt idx="3811">
                  <c:v>0.93446600000000002</c:v>
                </c:pt>
                <c:pt idx="3812">
                  <c:v>0.93446600000000002</c:v>
                </c:pt>
                <c:pt idx="3813">
                  <c:v>0.94492399999999999</c:v>
                </c:pt>
                <c:pt idx="3814">
                  <c:v>0.94492399999999999</c:v>
                </c:pt>
                <c:pt idx="3815">
                  <c:v>0.95581199999999999</c:v>
                </c:pt>
                <c:pt idx="3816">
                  <c:v>0.95581199999999999</c:v>
                </c:pt>
                <c:pt idx="3817">
                  <c:v>0.95581199999999999</c:v>
                </c:pt>
                <c:pt idx="3818">
                  <c:v>0.95581199999999999</c:v>
                </c:pt>
                <c:pt idx="3819">
                  <c:v>0.95581199999999999</c:v>
                </c:pt>
                <c:pt idx="3820">
                  <c:v>0.95581199999999999</c:v>
                </c:pt>
                <c:pt idx="3821">
                  <c:v>0.96782800000000002</c:v>
                </c:pt>
                <c:pt idx="3822">
                  <c:v>0.96782800000000002</c:v>
                </c:pt>
                <c:pt idx="3823">
                  <c:v>0.96782800000000002</c:v>
                </c:pt>
                <c:pt idx="3824">
                  <c:v>0.97845199999999999</c:v>
                </c:pt>
                <c:pt idx="3825">
                  <c:v>0.97845199999999999</c:v>
                </c:pt>
                <c:pt idx="3826">
                  <c:v>0.97845199999999999</c:v>
                </c:pt>
                <c:pt idx="3827">
                  <c:v>0.98868699999999998</c:v>
                </c:pt>
                <c:pt idx="3828">
                  <c:v>0.98868699999999998</c:v>
                </c:pt>
                <c:pt idx="3829">
                  <c:v>0.98868699999999998</c:v>
                </c:pt>
                <c:pt idx="3830">
                  <c:v>0.99949600000000005</c:v>
                </c:pt>
                <c:pt idx="3831">
                  <c:v>0.99949600000000005</c:v>
                </c:pt>
                <c:pt idx="3832">
                  <c:v>0.99949600000000005</c:v>
                </c:pt>
                <c:pt idx="3833">
                  <c:v>0.99949600000000005</c:v>
                </c:pt>
                <c:pt idx="3834">
                  <c:v>1.00979</c:v>
                </c:pt>
                <c:pt idx="3835">
                  <c:v>1.00979</c:v>
                </c:pt>
                <c:pt idx="3836">
                  <c:v>1.00979</c:v>
                </c:pt>
                <c:pt idx="3837">
                  <c:v>0.99953700000000001</c:v>
                </c:pt>
                <c:pt idx="3838">
                  <c:v>0.99953700000000001</c:v>
                </c:pt>
                <c:pt idx="3839">
                  <c:v>0.99953700000000001</c:v>
                </c:pt>
                <c:pt idx="3840">
                  <c:v>0.99953700000000001</c:v>
                </c:pt>
                <c:pt idx="3841">
                  <c:v>0.99953700000000001</c:v>
                </c:pt>
                <c:pt idx="3842">
                  <c:v>1.0105599999999999</c:v>
                </c:pt>
                <c:pt idx="3843">
                  <c:v>1.0105599999999999</c:v>
                </c:pt>
                <c:pt idx="3844">
                  <c:v>1.0105599999999999</c:v>
                </c:pt>
                <c:pt idx="3845">
                  <c:v>1.0105599999999999</c:v>
                </c:pt>
                <c:pt idx="3846">
                  <c:v>1.0105599999999999</c:v>
                </c:pt>
                <c:pt idx="3847">
                  <c:v>1.0105599999999999</c:v>
                </c:pt>
                <c:pt idx="3848">
                  <c:v>1.0227999999999999</c:v>
                </c:pt>
                <c:pt idx="3849">
                  <c:v>1.0227999999999999</c:v>
                </c:pt>
                <c:pt idx="3850">
                  <c:v>1.0227999999999999</c:v>
                </c:pt>
                <c:pt idx="3851">
                  <c:v>1.03312</c:v>
                </c:pt>
                <c:pt idx="3852">
                  <c:v>1.03312</c:v>
                </c:pt>
                <c:pt idx="3853">
                  <c:v>1.03312</c:v>
                </c:pt>
                <c:pt idx="3854">
                  <c:v>1.03312</c:v>
                </c:pt>
                <c:pt idx="3855">
                  <c:v>1.03312</c:v>
                </c:pt>
                <c:pt idx="3856">
                  <c:v>1.03312</c:v>
                </c:pt>
                <c:pt idx="3857">
                  <c:v>1.03312</c:v>
                </c:pt>
                <c:pt idx="3858">
                  <c:v>1.03312</c:v>
                </c:pt>
                <c:pt idx="3859">
                  <c:v>1.03312</c:v>
                </c:pt>
                <c:pt idx="3860">
                  <c:v>1.0446299999999999</c:v>
                </c:pt>
                <c:pt idx="3861">
                  <c:v>1.0446299999999999</c:v>
                </c:pt>
                <c:pt idx="3862">
                  <c:v>1.05487</c:v>
                </c:pt>
                <c:pt idx="3863">
                  <c:v>1.05487</c:v>
                </c:pt>
                <c:pt idx="3864">
                  <c:v>1.05487</c:v>
                </c:pt>
                <c:pt idx="3865">
                  <c:v>1.05487</c:v>
                </c:pt>
                <c:pt idx="3866">
                  <c:v>1.05487</c:v>
                </c:pt>
                <c:pt idx="3867">
                  <c:v>1.05487</c:v>
                </c:pt>
                <c:pt idx="3868">
                  <c:v>1.05487</c:v>
                </c:pt>
                <c:pt idx="3869">
                  <c:v>1.0658000000000001</c:v>
                </c:pt>
                <c:pt idx="3870">
                  <c:v>1.0658000000000001</c:v>
                </c:pt>
                <c:pt idx="3871">
                  <c:v>1.0658000000000001</c:v>
                </c:pt>
                <c:pt idx="3872">
                  <c:v>1.0770900000000001</c:v>
                </c:pt>
                <c:pt idx="3873">
                  <c:v>1.0770900000000001</c:v>
                </c:pt>
                <c:pt idx="3874">
                  <c:v>1.0770900000000001</c:v>
                </c:pt>
                <c:pt idx="3875">
                  <c:v>1.0770900000000001</c:v>
                </c:pt>
                <c:pt idx="3876">
                  <c:v>1.08748</c:v>
                </c:pt>
                <c:pt idx="3877">
                  <c:v>1.08748</c:v>
                </c:pt>
                <c:pt idx="3878">
                  <c:v>1.08748</c:v>
                </c:pt>
                <c:pt idx="3879">
                  <c:v>1.08748</c:v>
                </c:pt>
                <c:pt idx="3880">
                  <c:v>1.08748</c:v>
                </c:pt>
                <c:pt idx="3881">
                  <c:v>1.08748</c:v>
                </c:pt>
                <c:pt idx="3882">
                  <c:v>1.09843</c:v>
                </c:pt>
                <c:pt idx="3883">
                  <c:v>1.09843</c:v>
                </c:pt>
                <c:pt idx="3884">
                  <c:v>1.09843</c:v>
                </c:pt>
                <c:pt idx="3885">
                  <c:v>1.09843</c:v>
                </c:pt>
                <c:pt idx="3886">
                  <c:v>1.09843</c:v>
                </c:pt>
                <c:pt idx="3887">
                  <c:v>1.09843</c:v>
                </c:pt>
                <c:pt idx="3888">
                  <c:v>1.1097999999999999</c:v>
                </c:pt>
                <c:pt idx="3889">
                  <c:v>1.1097999999999999</c:v>
                </c:pt>
                <c:pt idx="3890">
                  <c:v>1.1097999999999999</c:v>
                </c:pt>
                <c:pt idx="3891">
                  <c:v>1.1097999999999999</c:v>
                </c:pt>
                <c:pt idx="3892">
                  <c:v>1.1097999999999999</c:v>
                </c:pt>
                <c:pt idx="3893">
                  <c:v>1.1097999999999999</c:v>
                </c:pt>
                <c:pt idx="3894">
                  <c:v>1.1097999999999999</c:v>
                </c:pt>
                <c:pt idx="3895">
                  <c:v>1.1097999999999999</c:v>
                </c:pt>
                <c:pt idx="3896">
                  <c:v>1.1097999999999999</c:v>
                </c:pt>
                <c:pt idx="3897">
                  <c:v>1.1097999999999999</c:v>
                </c:pt>
                <c:pt idx="3898">
                  <c:v>1.1097999999999999</c:v>
                </c:pt>
                <c:pt idx="3899">
                  <c:v>1.1097999999999999</c:v>
                </c:pt>
                <c:pt idx="3900">
                  <c:v>1.1097999999999999</c:v>
                </c:pt>
                <c:pt idx="3901">
                  <c:v>1.12215</c:v>
                </c:pt>
                <c:pt idx="3902">
                  <c:v>1.12215</c:v>
                </c:pt>
                <c:pt idx="3903">
                  <c:v>1.12215</c:v>
                </c:pt>
                <c:pt idx="3904">
                  <c:v>1.12215</c:v>
                </c:pt>
                <c:pt idx="3905">
                  <c:v>1.12215</c:v>
                </c:pt>
                <c:pt idx="3906">
                  <c:v>1.12215</c:v>
                </c:pt>
                <c:pt idx="3907">
                  <c:v>1.12215</c:v>
                </c:pt>
                <c:pt idx="3908">
                  <c:v>1.12215</c:v>
                </c:pt>
                <c:pt idx="3909">
                  <c:v>1.12215</c:v>
                </c:pt>
                <c:pt idx="3910">
                  <c:v>1.12215</c:v>
                </c:pt>
                <c:pt idx="3911">
                  <c:v>1.1334500000000001</c:v>
                </c:pt>
                <c:pt idx="3912">
                  <c:v>1.1334500000000001</c:v>
                </c:pt>
                <c:pt idx="3913">
                  <c:v>1.1334500000000001</c:v>
                </c:pt>
                <c:pt idx="3914">
                  <c:v>1.1334500000000001</c:v>
                </c:pt>
                <c:pt idx="3915">
                  <c:v>1.1334500000000001</c:v>
                </c:pt>
                <c:pt idx="3916">
                  <c:v>1.14364</c:v>
                </c:pt>
                <c:pt idx="3917">
                  <c:v>1.14364</c:v>
                </c:pt>
                <c:pt idx="3918">
                  <c:v>1.14364</c:v>
                </c:pt>
                <c:pt idx="3919">
                  <c:v>1.14364</c:v>
                </c:pt>
                <c:pt idx="3920">
                  <c:v>1.14364</c:v>
                </c:pt>
                <c:pt idx="3921">
                  <c:v>1.14364</c:v>
                </c:pt>
                <c:pt idx="3922">
                  <c:v>1.1537900000000001</c:v>
                </c:pt>
                <c:pt idx="3923">
                  <c:v>1.1537900000000001</c:v>
                </c:pt>
                <c:pt idx="3924">
                  <c:v>1.1537900000000001</c:v>
                </c:pt>
                <c:pt idx="3925">
                  <c:v>1.1537900000000001</c:v>
                </c:pt>
                <c:pt idx="3926">
                  <c:v>1.1537900000000001</c:v>
                </c:pt>
                <c:pt idx="3927">
                  <c:v>1.1537900000000001</c:v>
                </c:pt>
                <c:pt idx="3928">
                  <c:v>1.1537900000000001</c:v>
                </c:pt>
                <c:pt idx="3929">
                  <c:v>1.1537900000000001</c:v>
                </c:pt>
                <c:pt idx="3930">
                  <c:v>1.1537900000000001</c:v>
                </c:pt>
                <c:pt idx="3931">
                  <c:v>1.1537900000000001</c:v>
                </c:pt>
                <c:pt idx="3932">
                  <c:v>1.1537900000000001</c:v>
                </c:pt>
                <c:pt idx="3933">
                  <c:v>1.1646799999999999</c:v>
                </c:pt>
                <c:pt idx="3934">
                  <c:v>1.1646799999999999</c:v>
                </c:pt>
                <c:pt idx="3935">
                  <c:v>1.1646799999999999</c:v>
                </c:pt>
                <c:pt idx="3936">
                  <c:v>1.1646799999999999</c:v>
                </c:pt>
                <c:pt idx="3937">
                  <c:v>1.1646799999999999</c:v>
                </c:pt>
                <c:pt idx="3938">
                  <c:v>1.1646799999999999</c:v>
                </c:pt>
                <c:pt idx="3939">
                  <c:v>1.1646799999999999</c:v>
                </c:pt>
                <c:pt idx="3940">
                  <c:v>1.1754100000000001</c:v>
                </c:pt>
                <c:pt idx="3941">
                  <c:v>1.1754100000000001</c:v>
                </c:pt>
                <c:pt idx="3942">
                  <c:v>1.1754100000000001</c:v>
                </c:pt>
                <c:pt idx="3943">
                  <c:v>1.1754100000000001</c:v>
                </c:pt>
                <c:pt idx="3944">
                  <c:v>1.1754100000000001</c:v>
                </c:pt>
                <c:pt idx="3945">
                  <c:v>1.18651</c:v>
                </c:pt>
                <c:pt idx="3946">
                  <c:v>1.18651</c:v>
                </c:pt>
                <c:pt idx="3947">
                  <c:v>1.18651</c:v>
                </c:pt>
                <c:pt idx="3948">
                  <c:v>1.18651</c:v>
                </c:pt>
                <c:pt idx="3949">
                  <c:v>1.18651</c:v>
                </c:pt>
                <c:pt idx="3950">
                  <c:v>1.18651</c:v>
                </c:pt>
                <c:pt idx="3951">
                  <c:v>1.18651</c:v>
                </c:pt>
                <c:pt idx="3952">
                  <c:v>1.18651</c:v>
                </c:pt>
              </c:numCache>
            </c:numRef>
          </c:yVal>
          <c:smooth val="1"/>
          <c:extLst>
            <c:ext xmlns:c16="http://schemas.microsoft.com/office/drawing/2014/chart" uri="{C3380CC4-5D6E-409C-BE32-E72D297353CC}">
              <c16:uniqueId val="{00000000-80F3-4EB8-92C4-FE0B14944093}"/>
            </c:ext>
          </c:extLst>
        </c:ser>
        <c:ser>
          <c:idx val="2"/>
          <c:order val="2"/>
          <c:tx>
            <c:strRef>
              <c:f>Pressures!$E$1</c:f>
              <c:strCache>
                <c:ptCount val="1"/>
                <c:pt idx="0">
                  <c:v>S2 Diff P</c:v>
                </c:pt>
              </c:strCache>
            </c:strRef>
          </c:tx>
          <c:spPr>
            <a:ln w="19050" cap="rnd">
              <a:solidFill>
                <a:schemeClr val="accent3"/>
              </a:solidFill>
              <a:round/>
            </a:ln>
            <a:effectLst/>
          </c:spPr>
          <c:marker>
            <c:symbol val="none"/>
          </c:marker>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Pressures!$E$2:$E$3954</c:f>
              <c:numCache>
                <c:formatCode>General</c:formatCode>
                <c:ptCount val="3953"/>
                <c:pt idx="0">
                  <c:v>1.2797799999999999</c:v>
                </c:pt>
                <c:pt idx="1">
                  <c:v>1.2797799999999999</c:v>
                </c:pt>
                <c:pt idx="2">
                  <c:v>1.2797799999999999</c:v>
                </c:pt>
                <c:pt idx="3">
                  <c:v>1.2797799999999999</c:v>
                </c:pt>
                <c:pt idx="4">
                  <c:v>1.2673700000000001</c:v>
                </c:pt>
                <c:pt idx="5">
                  <c:v>1.2673700000000001</c:v>
                </c:pt>
                <c:pt idx="6">
                  <c:v>1.2673700000000001</c:v>
                </c:pt>
                <c:pt idx="7">
                  <c:v>1.2673700000000001</c:v>
                </c:pt>
                <c:pt idx="8">
                  <c:v>1.2673700000000001</c:v>
                </c:pt>
                <c:pt idx="9">
                  <c:v>1.2777700000000001</c:v>
                </c:pt>
                <c:pt idx="10">
                  <c:v>1.2777700000000001</c:v>
                </c:pt>
                <c:pt idx="11">
                  <c:v>1.2777700000000001</c:v>
                </c:pt>
                <c:pt idx="12">
                  <c:v>1.2777700000000001</c:v>
                </c:pt>
                <c:pt idx="13">
                  <c:v>1.2777700000000001</c:v>
                </c:pt>
                <c:pt idx="14">
                  <c:v>1.2777700000000001</c:v>
                </c:pt>
                <c:pt idx="15">
                  <c:v>1.2777700000000001</c:v>
                </c:pt>
                <c:pt idx="16">
                  <c:v>1.2777700000000001</c:v>
                </c:pt>
                <c:pt idx="17">
                  <c:v>1.2777700000000001</c:v>
                </c:pt>
                <c:pt idx="18">
                  <c:v>1.2777700000000001</c:v>
                </c:pt>
                <c:pt idx="19">
                  <c:v>1.2777700000000001</c:v>
                </c:pt>
                <c:pt idx="20">
                  <c:v>1.2672399999999999</c:v>
                </c:pt>
                <c:pt idx="21">
                  <c:v>1.2672399999999999</c:v>
                </c:pt>
                <c:pt idx="22">
                  <c:v>1.2672399999999999</c:v>
                </c:pt>
                <c:pt idx="23">
                  <c:v>1.2672399999999999</c:v>
                </c:pt>
                <c:pt idx="24">
                  <c:v>1.2672399999999999</c:v>
                </c:pt>
                <c:pt idx="25">
                  <c:v>1.2672399999999999</c:v>
                </c:pt>
                <c:pt idx="26">
                  <c:v>1.2672399999999999</c:v>
                </c:pt>
                <c:pt idx="27">
                  <c:v>1.2672399999999999</c:v>
                </c:pt>
                <c:pt idx="28">
                  <c:v>1.2672399999999999</c:v>
                </c:pt>
                <c:pt idx="29">
                  <c:v>1.2783</c:v>
                </c:pt>
                <c:pt idx="30">
                  <c:v>1.2783</c:v>
                </c:pt>
                <c:pt idx="31">
                  <c:v>1.2783</c:v>
                </c:pt>
                <c:pt idx="32">
                  <c:v>1.2783</c:v>
                </c:pt>
                <c:pt idx="33">
                  <c:v>1.28939</c:v>
                </c:pt>
                <c:pt idx="34">
                  <c:v>1.28939</c:v>
                </c:pt>
                <c:pt idx="35">
                  <c:v>1.28939</c:v>
                </c:pt>
                <c:pt idx="36">
                  <c:v>1.28939</c:v>
                </c:pt>
                <c:pt idx="37">
                  <c:v>1.28939</c:v>
                </c:pt>
                <c:pt idx="38">
                  <c:v>1.28939</c:v>
                </c:pt>
                <c:pt idx="39">
                  <c:v>1.28939</c:v>
                </c:pt>
                <c:pt idx="40">
                  <c:v>1.28939</c:v>
                </c:pt>
                <c:pt idx="41">
                  <c:v>1.28939</c:v>
                </c:pt>
                <c:pt idx="42">
                  <c:v>1.28939</c:v>
                </c:pt>
                <c:pt idx="43">
                  <c:v>1.28939</c:v>
                </c:pt>
                <c:pt idx="44">
                  <c:v>1.28939</c:v>
                </c:pt>
                <c:pt idx="45">
                  <c:v>1.28939</c:v>
                </c:pt>
                <c:pt idx="46">
                  <c:v>1.28939</c:v>
                </c:pt>
                <c:pt idx="47">
                  <c:v>1.28939</c:v>
                </c:pt>
                <c:pt idx="48">
                  <c:v>1.28939</c:v>
                </c:pt>
                <c:pt idx="49">
                  <c:v>1.28939</c:v>
                </c:pt>
                <c:pt idx="50">
                  <c:v>1.28939</c:v>
                </c:pt>
                <c:pt idx="51">
                  <c:v>1.28939</c:v>
                </c:pt>
                <c:pt idx="52">
                  <c:v>1.28939</c:v>
                </c:pt>
                <c:pt idx="53">
                  <c:v>1.28939</c:v>
                </c:pt>
                <c:pt idx="54">
                  <c:v>1.28939</c:v>
                </c:pt>
                <c:pt idx="55">
                  <c:v>1.28939</c:v>
                </c:pt>
                <c:pt idx="56">
                  <c:v>1.28939</c:v>
                </c:pt>
                <c:pt idx="57">
                  <c:v>1.28939</c:v>
                </c:pt>
                <c:pt idx="58">
                  <c:v>1.28939</c:v>
                </c:pt>
                <c:pt idx="59">
                  <c:v>1.28939</c:v>
                </c:pt>
                <c:pt idx="60">
                  <c:v>1.28939</c:v>
                </c:pt>
                <c:pt idx="61">
                  <c:v>1.28939</c:v>
                </c:pt>
                <c:pt idx="62">
                  <c:v>1.28939</c:v>
                </c:pt>
                <c:pt idx="63">
                  <c:v>1.28939</c:v>
                </c:pt>
                <c:pt idx="64">
                  <c:v>1.28939</c:v>
                </c:pt>
                <c:pt idx="65">
                  <c:v>1.28939</c:v>
                </c:pt>
                <c:pt idx="66">
                  <c:v>1.28939</c:v>
                </c:pt>
                <c:pt idx="67">
                  <c:v>1.28939</c:v>
                </c:pt>
                <c:pt idx="68">
                  <c:v>1.28939</c:v>
                </c:pt>
                <c:pt idx="69">
                  <c:v>1.28939</c:v>
                </c:pt>
                <c:pt idx="70">
                  <c:v>1.28939</c:v>
                </c:pt>
                <c:pt idx="71">
                  <c:v>1.28939</c:v>
                </c:pt>
                <c:pt idx="72">
                  <c:v>1.3010699999999999</c:v>
                </c:pt>
                <c:pt idx="73">
                  <c:v>1.3010699999999999</c:v>
                </c:pt>
                <c:pt idx="74">
                  <c:v>1.3010699999999999</c:v>
                </c:pt>
                <c:pt idx="75">
                  <c:v>1.3010699999999999</c:v>
                </c:pt>
                <c:pt idx="76">
                  <c:v>1.3010699999999999</c:v>
                </c:pt>
                <c:pt idx="77">
                  <c:v>1.2910299999999999</c:v>
                </c:pt>
                <c:pt idx="78">
                  <c:v>1.2910299999999999</c:v>
                </c:pt>
                <c:pt idx="79">
                  <c:v>1.30162</c:v>
                </c:pt>
                <c:pt idx="80">
                  <c:v>1.30162</c:v>
                </c:pt>
                <c:pt idx="81">
                  <c:v>1.30162</c:v>
                </c:pt>
                <c:pt idx="82">
                  <c:v>1.30162</c:v>
                </c:pt>
                <c:pt idx="83">
                  <c:v>1.29088</c:v>
                </c:pt>
                <c:pt idx="84">
                  <c:v>1.29088</c:v>
                </c:pt>
                <c:pt idx="85">
                  <c:v>1.30237</c:v>
                </c:pt>
                <c:pt idx="86">
                  <c:v>1.30237</c:v>
                </c:pt>
                <c:pt idx="87">
                  <c:v>1.30237</c:v>
                </c:pt>
                <c:pt idx="88">
                  <c:v>1.30237</c:v>
                </c:pt>
                <c:pt idx="89">
                  <c:v>1.30237</c:v>
                </c:pt>
                <c:pt idx="90">
                  <c:v>1.30237</c:v>
                </c:pt>
                <c:pt idx="91">
                  <c:v>1.30237</c:v>
                </c:pt>
                <c:pt idx="92">
                  <c:v>1.30237</c:v>
                </c:pt>
                <c:pt idx="93">
                  <c:v>1.30237</c:v>
                </c:pt>
                <c:pt idx="94">
                  <c:v>1.30237</c:v>
                </c:pt>
                <c:pt idx="95">
                  <c:v>1.30237</c:v>
                </c:pt>
                <c:pt idx="96">
                  <c:v>1.30237</c:v>
                </c:pt>
                <c:pt idx="97">
                  <c:v>1.29148</c:v>
                </c:pt>
                <c:pt idx="98">
                  <c:v>1.29148</c:v>
                </c:pt>
                <c:pt idx="99">
                  <c:v>1.29148</c:v>
                </c:pt>
                <c:pt idx="100">
                  <c:v>1.29148</c:v>
                </c:pt>
                <c:pt idx="101">
                  <c:v>1.29148</c:v>
                </c:pt>
                <c:pt idx="102">
                  <c:v>1.29148</c:v>
                </c:pt>
                <c:pt idx="103">
                  <c:v>1.29148</c:v>
                </c:pt>
                <c:pt idx="104">
                  <c:v>1.29148</c:v>
                </c:pt>
                <c:pt idx="105">
                  <c:v>1.29148</c:v>
                </c:pt>
                <c:pt idx="106">
                  <c:v>1.30257</c:v>
                </c:pt>
                <c:pt idx="107">
                  <c:v>1.30257</c:v>
                </c:pt>
                <c:pt idx="108">
                  <c:v>1.30257</c:v>
                </c:pt>
                <c:pt idx="109">
                  <c:v>1.30257</c:v>
                </c:pt>
                <c:pt idx="110">
                  <c:v>1.30257</c:v>
                </c:pt>
                <c:pt idx="111">
                  <c:v>1.30257</c:v>
                </c:pt>
                <c:pt idx="112">
                  <c:v>1.30257</c:v>
                </c:pt>
                <c:pt idx="113">
                  <c:v>1.30257</c:v>
                </c:pt>
                <c:pt idx="114">
                  <c:v>1.30257</c:v>
                </c:pt>
                <c:pt idx="115">
                  <c:v>1.31325</c:v>
                </c:pt>
                <c:pt idx="116">
                  <c:v>1.31325</c:v>
                </c:pt>
                <c:pt idx="117">
                  <c:v>1.31325</c:v>
                </c:pt>
                <c:pt idx="118">
                  <c:v>1.3025800000000001</c:v>
                </c:pt>
                <c:pt idx="119">
                  <c:v>1.3025800000000001</c:v>
                </c:pt>
                <c:pt idx="120">
                  <c:v>1.3025800000000001</c:v>
                </c:pt>
                <c:pt idx="121">
                  <c:v>1.3025800000000001</c:v>
                </c:pt>
                <c:pt idx="122">
                  <c:v>1.3025800000000001</c:v>
                </c:pt>
                <c:pt idx="123">
                  <c:v>1.3025800000000001</c:v>
                </c:pt>
                <c:pt idx="124">
                  <c:v>1.3025800000000001</c:v>
                </c:pt>
                <c:pt idx="125">
                  <c:v>1.3025800000000001</c:v>
                </c:pt>
                <c:pt idx="126">
                  <c:v>1.3025800000000001</c:v>
                </c:pt>
                <c:pt idx="127">
                  <c:v>1.3133999999999999</c:v>
                </c:pt>
                <c:pt idx="128">
                  <c:v>1.3133999999999999</c:v>
                </c:pt>
                <c:pt idx="129">
                  <c:v>1.3133999999999999</c:v>
                </c:pt>
                <c:pt idx="130">
                  <c:v>1.3133999999999999</c:v>
                </c:pt>
                <c:pt idx="131">
                  <c:v>1.3133999999999999</c:v>
                </c:pt>
                <c:pt idx="132">
                  <c:v>1.3133999999999999</c:v>
                </c:pt>
                <c:pt idx="133">
                  <c:v>1.3133999999999999</c:v>
                </c:pt>
                <c:pt idx="134">
                  <c:v>1.3133999999999999</c:v>
                </c:pt>
                <c:pt idx="135">
                  <c:v>1.3133999999999999</c:v>
                </c:pt>
                <c:pt idx="136">
                  <c:v>1.3133999999999999</c:v>
                </c:pt>
                <c:pt idx="137">
                  <c:v>1.3133999999999999</c:v>
                </c:pt>
                <c:pt idx="138">
                  <c:v>1.3133999999999999</c:v>
                </c:pt>
                <c:pt idx="139">
                  <c:v>1.3133999999999999</c:v>
                </c:pt>
                <c:pt idx="140">
                  <c:v>1.32392</c:v>
                </c:pt>
                <c:pt idx="141">
                  <c:v>1.32392</c:v>
                </c:pt>
                <c:pt idx="142">
                  <c:v>1.32392</c:v>
                </c:pt>
                <c:pt idx="143">
                  <c:v>1.32392</c:v>
                </c:pt>
                <c:pt idx="144">
                  <c:v>1.32392</c:v>
                </c:pt>
                <c:pt idx="145">
                  <c:v>1.32392</c:v>
                </c:pt>
                <c:pt idx="146">
                  <c:v>1.32392</c:v>
                </c:pt>
                <c:pt idx="147">
                  <c:v>1.32392</c:v>
                </c:pt>
                <c:pt idx="148">
                  <c:v>1.32392</c:v>
                </c:pt>
                <c:pt idx="149">
                  <c:v>1.32392</c:v>
                </c:pt>
                <c:pt idx="150">
                  <c:v>1.3344199999999999</c:v>
                </c:pt>
                <c:pt idx="151">
                  <c:v>1.3344199999999999</c:v>
                </c:pt>
                <c:pt idx="152">
                  <c:v>1.3344199999999999</c:v>
                </c:pt>
                <c:pt idx="153">
                  <c:v>1.32351</c:v>
                </c:pt>
                <c:pt idx="154">
                  <c:v>1.32351</c:v>
                </c:pt>
                <c:pt idx="155">
                  <c:v>1.32351</c:v>
                </c:pt>
                <c:pt idx="156">
                  <c:v>1.32351</c:v>
                </c:pt>
                <c:pt idx="157">
                  <c:v>1.32351</c:v>
                </c:pt>
                <c:pt idx="158">
                  <c:v>1.32351</c:v>
                </c:pt>
                <c:pt idx="159">
                  <c:v>1.32351</c:v>
                </c:pt>
                <c:pt idx="160">
                  <c:v>1.32351</c:v>
                </c:pt>
                <c:pt idx="161">
                  <c:v>1.32351</c:v>
                </c:pt>
                <c:pt idx="162">
                  <c:v>1.32351</c:v>
                </c:pt>
                <c:pt idx="163">
                  <c:v>1.32351</c:v>
                </c:pt>
                <c:pt idx="164">
                  <c:v>1.3343799999999999</c:v>
                </c:pt>
                <c:pt idx="165">
                  <c:v>1.3343799999999999</c:v>
                </c:pt>
                <c:pt idx="166">
                  <c:v>1.3343799999999999</c:v>
                </c:pt>
                <c:pt idx="167">
                  <c:v>1.3343799999999999</c:v>
                </c:pt>
                <c:pt idx="168">
                  <c:v>1.3343799999999999</c:v>
                </c:pt>
                <c:pt idx="169">
                  <c:v>1.32176</c:v>
                </c:pt>
                <c:pt idx="170">
                  <c:v>1.32176</c:v>
                </c:pt>
                <c:pt idx="171">
                  <c:v>1.32176</c:v>
                </c:pt>
                <c:pt idx="172">
                  <c:v>1.32176</c:v>
                </c:pt>
                <c:pt idx="173">
                  <c:v>1.32176</c:v>
                </c:pt>
                <c:pt idx="174">
                  <c:v>1.32176</c:v>
                </c:pt>
                <c:pt idx="175">
                  <c:v>1.32176</c:v>
                </c:pt>
                <c:pt idx="176">
                  <c:v>1.32176</c:v>
                </c:pt>
                <c:pt idx="177">
                  <c:v>1.32176</c:v>
                </c:pt>
                <c:pt idx="178">
                  <c:v>1.32176</c:v>
                </c:pt>
                <c:pt idx="179">
                  <c:v>1.32176</c:v>
                </c:pt>
                <c:pt idx="180">
                  <c:v>1.32176</c:v>
                </c:pt>
                <c:pt idx="181">
                  <c:v>1.32176</c:v>
                </c:pt>
                <c:pt idx="182">
                  <c:v>1.32176</c:v>
                </c:pt>
                <c:pt idx="183">
                  <c:v>1.32176</c:v>
                </c:pt>
                <c:pt idx="184">
                  <c:v>1.32176</c:v>
                </c:pt>
                <c:pt idx="185">
                  <c:v>1.32176</c:v>
                </c:pt>
                <c:pt idx="186">
                  <c:v>1.32176</c:v>
                </c:pt>
                <c:pt idx="187">
                  <c:v>1.32176</c:v>
                </c:pt>
                <c:pt idx="188">
                  <c:v>1.32176</c:v>
                </c:pt>
                <c:pt idx="189">
                  <c:v>1.32176</c:v>
                </c:pt>
                <c:pt idx="190">
                  <c:v>1.32176</c:v>
                </c:pt>
                <c:pt idx="191">
                  <c:v>1.32176</c:v>
                </c:pt>
                <c:pt idx="192">
                  <c:v>1.32176</c:v>
                </c:pt>
                <c:pt idx="193">
                  <c:v>1.32176</c:v>
                </c:pt>
                <c:pt idx="194">
                  <c:v>1.32176</c:v>
                </c:pt>
                <c:pt idx="195">
                  <c:v>1.32176</c:v>
                </c:pt>
                <c:pt idx="196">
                  <c:v>1.32176</c:v>
                </c:pt>
                <c:pt idx="197">
                  <c:v>1.32176</c:v>
                </c:pt>
                <c:pt idx="198">
                  <c:v>1.32176</c:v>
                </c:pt>
                <c:pt idx="199">
                  <c:v>1.32176</c:v>
                </c:pt>
                <c:pt idx="200">
                  <c:v>1.32176</c:v>
                </c:pt>
                <c:pt idx="201">
                  <c:v>1.32176</c:v>
                </c:pt>
                <c:pt idx="202">
                  <c:v>1.32176</c:v>
                </c:pt>
                <c:pt idx="203">
                  <c:v>1.32176</c:v>
                </c:pt>
                <c:pt idx="204">
                  <c:v>1.32176</c:v>
                </c:pt>
                <c:pt idx="205">
                  <c:v>1.32176</c:v>
                </c:pt>
                <c:pt idx="206">
                  <c:v>1.32176</c:v>
                </c:pt>
                <c:pt idx="207">
                  <c:v>1.32176</c:v>
                </c:pt>
                <c:pt idx="208">
                  <c:v>1.3100400000000001</c:v>
                </c:pt>
                <c:pt idx="209">
                  <c:v>1.3100400000000001</c:v>
                </c:pt>
                <c:pt idx="210">
                  <c:v>1.3100400000000001</c:v>
                </c:pt>
                <c:pt idx="211">
                  <c:v>1.3100400000000001</c:v>
                </c:pt>
                <c:pt idx="212">
                  <c:v>1.3100400000000001</c:v>
                </c:pt>
                <c:pt idx="213">
                  <c:v>1.3100400000000001</c:v>
                </c:pt>
                <c:pt idx="214">
                  <c:v>1.3100400000000001</c:v>
                </c:pt>
                <c:pt idx="215">
                  <c:v>1.3223499999999999</c:v>
                </c:pt>
                <c:pt idx="216">
                  <c:v>1.3223499999999999</c:v>
                </c:pt>
                <c:pt idx="217">
                  <c:v>1.3223499999999999</c:v>
                </c:pt>
                <c:pt idx="218">
                  <c:v>1.3223499999999999</c:v>
                </c:pt>
                <c:pt idx="219">
                  <c:v>1.3223499999999999</c:v>
                </c:pt>
                <c:pt idx="220">
                  <c:v>1.3223499999999999</c:v>
                </c:pt>
                <c:pt idx="221">
                  <c:v>1.3113999999999999</c:v>
                </c:pt>
                <c:pt idx="222">
                  <c:v>1.3113999999999999</c:v>
                </c:pt>
                <c:pt idx="223">
                  <c:v>1.3113999999999999</c:v>
                </c:pt>
                <c:pt idx="224">
                  <c:v>1.3237000000000001</c:v>
                </c:pt>
                <c:pt idx="225">
                  <c:v>1.3237000000000001</c:v>
                </c:pt>
                <c:pt idx="226">
                  <c:v>1.3237000000000001</c:v>
                </c:pt>
                <c:pt idx="227">
                  <c:v>1.3237000000000001</c:v>
                </c:pt>
                <c:pt idx="228">
                  <c:v>1.3237000000000001</c:v>
                </c:pt>
                <c:pt idx="229">
                  <c:v>1.3237000000000001</c:v>
                </c:pt>
                <c:pt idx="230">
                  <c:v>1.3237000000000001</c:v>
                </c:pt>
                <c:pt idx="231">
                  <c:v>1.3237000000000001</c:v>
                </c:pt>
                <c:pt idx="232">
                  <c:v>1.3110299999999999</c:v>
                </c:pt>
                <c:pt idx="233">
                  <c:v>1.3110299999999999</c:v>
                </c:pt>
                <c:pt idx="234">
                  <c:v>1.3226100000000001</c:v>
                </c:pt>
                <c:pt idx="235">
                  <c:v>1.3226100000000001</c:v>
                </c:pt>
                <c:pt idx="236">
                  <c:v>1.3118000000000001</c:v>
                </c:pt>
                <c:pt idx="237">
                  <c:v>1.3118000000000001</c:v>
                </c:pt>
                <c:pt idx="238">
                  <c:v>1.3118000000000001</c:v>
                </c:pt>
                <c:pt idx="239">
                  <c:v>1.3118000000000001</c:v>
                </c:pt>
                <c:pt idx="240">
                  <c:v>1.3118000000000001</c:v>
                </c:pt>
                <c:pt idx="241">
                  <c:v>1.3118000000000001</c:v>
                </c:pt>
                <c:pt idx="242">
                  <c:v>1.3118000000000001</c:v>
                </c:pt>
                <c:pt idx="243">
                  <c:v>1.3118000000000001</c:v>
                </c:pt>
                <c:pt idx="244">
                  <c:v>1.3118000000000001</c:v>
                </c:pt>
                <c:pt idx="245">
                  <c:v>1.3118000000000001</c:v>
                </c:pt>
                <c:pt idx="246">
                  <c:v>1.3118000000000001</c:v>
                </c:pt>
                <c:pt idx="247">
                  <c:v>1.3118000000000001</c:v>
                </c:pt>
                <c:pt idx="248">
                  <c:v>1.3118000000000001</c:v>
                </c:pt>
                <c:pt idx="249">
                  <c:v>1.3118000000000001</c:v>
                </c:pt>
                <c:pt idx="250">
                  <c:v>1.3118000000000001</c:v>
                </c:pt>
                <c:pt idx="251">
                  <c:v>1.3118000000000001</c:v>
                </c:pt>
                <c:pt idx="252">
                  <c:v>1.3118000000000001</c:v>
                </c:pt>
                <c:pt idx="253">
                  <c:v>1.2994699999999999</c:v>
                </c:pt>
                <c:pt idx="254">
                  <c:v>1.2994699999999999</c:v>
                </c:pt>
                <c:pt idx="255">
                  <c:v>1.2994699999999999</c:v>
                </c:pt>
                <c:pt idx="256">
                  <c:v>1.2994699999999999</c:v>
                </c:pt>
                <c:pt idx="257">
                  <c:v>1.2994699999999999</c:v>
                </c:pt>
                <c:pt idx="258">
                  <c:v>1.2994699999999999</c:v>
                </c:pt>
                <c:pt idx="259">
                  <c:v>1.2994699999999999</c:v>
                </c:pt>
                <c:pt idx="260">
                  <c:v>1.2994699999999999</c:v>
                </c:pt>
                <c:pt idx="261">
                  <c:v>1.2994699999999999</c:v>
                </c:pt>
                <c:pt idx="262">
                  <c:v>1.2994699999999999</c:v>
                </c:pt>
                <c:pt idx="263">
                  <c:v>1.2880799999999999</c:v>
                </c:pt>
                <c:pt idx="264">
                  <c:v>1.2880799999999999</c:v>
                </c:pt>
                <c:pt idx="265">
                  <c:v>1.2880799999999999</c:v>
                </c:pt>
                <c:pt idx="266">
                  <c:v>1.2880799999999999</c:v>
                </c:pt>
                <c:pt idx="267">
                  <c:v>1.2880799999999999</c:v>
                </c:pt>
                <c:pt idx="268">
                  <c:v>1.2981100000000001</c:v>
                </c:pt>
                <c:pt idx="269">
                  <c:v>1.2981100000000001</c:v>
                </c:pt>
                <c:pt idx="270">
                  <c:v>1.2981100000000001</c:v>
                </c:pt>
                <c:pt idx="271">
                  <c:v>1.2981100000000001</c:v>
                </c:pt>
                <c:pt idx="272">
                  <c:v>1.2981100000000001</c:v>
                </c:pt>
                <c:pt idx="273">
                  <c:v>1.2981100000000001</c:v>
                </c:pt>
                <c:pt idx="274">
                  <c:v>1.2981100000000001</c:v>
                </c:pt>
                <c:pt idx="275">
                  <c:v>1.2981100000000001</c:v>
                </c:pt>
                <c:pt idx="276">
                  <c:v>1.2981100000000001</c:v>
                </c:pt>
                <c:pt idx="277">
                  <c:v>1.2981100000000001</c:v>
                </c:pt>
                <c:pt idx="278">
                  <c:v>1.2981100000000001</c:v>
                </c:pt>
                <c:pt idx="279">
                  <c:v>1.2981100000000001</c:v>
                </c:pt>
                <c:pt idx="280">
                  <c:v>1.2981100000000001</c:v>
                </c:pt>
                <c:pt idx="281">
                  <c:v>1.2981100000000001</c:v>
                </c:pt>
                <c:pt idx="282">
                  <c:v>1.28732</c:v>
                </c:pt>
                <c:pt idx="283">
                  <c:v>1.28732</c:v>
                </c:pt>
                <c:pt idx="284">
                  <c:v>1.28732</c:v>
                </c:pt>
                <c:pt idx="285">
                  <c:v>1.28732</c:v>
                </c:pt>
                <c:pt idx="286">
                  <c:v>1.28732</c:v>
                </c:pt>
                <c:pt idx="287">
                  <c:v>1.28732</c:v>
                </c:pt>
                <c:pt idx="288">
                  <c:v>1.2765599999999999</c:v>
                </c:pt>
                <c:pt idx="289">
                  <c:v>1.2765599999999999</c:v>
                </c:pt>
                <c:pt idx="290">
                  <c:v>1.2765599999999999</c:v>
                </c:pt>
                <c:pt idx="291">
                  <c:v>1.2874000000000001</c:v>
                </c:pt>
                <c:pt idx="292">
                  <c:v>1.2874000000000001</c:v>
                </c:pt>
                <c:pt idx="293">
                  <c:v>1.2874000000000001</c:v>
                </c:pt>
                <c:pt idx="294">
                  <c:v>1.2771699999999999</c:v>
                </c:pt>
                <c:pt idx="295">
                  <c:v>1.2771699999999999</c:v>
                </c:pt>
                <c:pt idx="296">
                  <c:v>1.2771699999999999</c:v>
                </c:pt>
                <c:pt idx="297">
                  <c:v>1.2771699999999999</c:v>
                </c:pt>
                <c:pt idx="298">
                  <c:v>1.2771699999999999</c:v>
                </c:pt>
                <c:pt idx="299">
                  <c:v>1.2771699999999999</c:v>
                </c:pt>
                <c:pt idx="300">
                  <c:v>1.2771699999999999</c:v>
                </c:pt>
                <c:pt idx="301">
                  <c:v>1.2771699999999999</c:v>
                </c:pt>
                <c:pt idx="302">
                  <c:v>1.28722</c:v>
                </c:pt>
                <c:pt idx="303">
                  <c:v>1.28722</c:v>
                </c:pt>
                <c:pt idx="304">
                  <c:v>1.28722</c:v>
                </c:pt>
                <c:pt idx="305">
                  <c:v>1.28722</c:v>
                </c:pt>
                <c:pt idx="306">
                  <c:v>1.28722</c:v>
                </c:pt>
                <c:pt idx="307">
                  <c:v>1.28722</c:v>
                </c:pt>
                <c:pt idx="308">
                  <c:v>1.27277</c:v>
                </c:pt>
                <c:pt idx="309">
                  <c:v>1.27277</c:v>
                </c:pt>
                <c:pt idx="310">
                  <c:v>1.27277</c:v>
                </c:pt>
                <c:pt idx="311">
                  <c:v>1.27277</c:v>
                </c:pt>
                <c:pt idx="312">
                  <c:v>1.27277</c:v>
                </c:pt>
                <c:pt idx="313">
                  <c:v>1.26111</c:v>
                </c:pt>
                <c:pt idx="314">
                  <c:v>1.26111</c:v>
                </c:pt>
                <c:pt idx="315">
                  <c:v>1.26111</c:v>
                </c:pt>
                <c:pt idx="316">
                  <c:v>1.26111</c:v>
                </c:pt>
                <c:pt idx="317">
                  <c:v>1.26111</c:v>
                </c:pt>
                <c:pt idx="318">
                  <c:v>1.26111</c:v>
                </c:pt>
                <c:pt idx="319">
                  <c:v>1.26111</c:v>
                </c:pt>
                <c:pt idx="320">
                  <c:v>1.2717000000000001</c:v>
                </c:pt>
                <c:pt idx="321">
                  <c:v>1.2717000000000001</c:v>
                </c:pt>
                <c:pt idx="322">
                  <c:v>1.2717000000000001</c:v>
                </c:pt>
                <c:pt idx="323">
                  <c:v>1.2717000000000001</c:v>
                </c:pt>
                <c:pt idx="324">
                  <c:v>1.2717000000000001</c:v>
                </c:pt>
                <c:pt idx="325">
                  <c:v>1.2717000000000001</c:v>
                </c:pt>
                <c:pt idx="326">
                  <c:v>1.2836799999999999</c:v>
                </c:pt>
                <c:pt idx="327">
                  <c:v>1.2836799999999999</c:v>
                </c:pt>
                <c:pt idx="328">
                  <c:v>1.2836799999999999</c:v>
                </c:pt>
                <c:pt idx="329">
                  <c:v>1.2836799999999999</c:v>
                </c:pt>
                <c:pt idx="330">
                  <c:v>1.2836799999999999</c:v>
                </c:pt>
                <c:pt idx="331">
                  <c:v>1.2836799999999999</c:v>
                </c:pt>
                <c:pt idx="332">
                  <c:v>1.2734099999999999</c:v>
                </c:pt>
                <c:pt idx="333">
                  <c:v>1.2734099999999999</c:v>
                </c:pt>
                <c:pt idx="334">
                  <c:v>1.2734099999999999</c:v>
                </c:pt>
                <c:pt idx="335">
                  <c:v>1.2734099999999999</c:v>
                </c:pt>
                <c:pt idx="336">
                  <c:v>1.2734099999999999</c:v>
                </c:pt>
                <c:pt idx="337">
                  <c:v>1.2734099999999999</c:v>
                </c:pt>
                <c:pt idx="338">
                  <c:v>1.2734099999999999</c:v>
                </c:pt>
                <c:pt idx="339">
                  <c:v>1.2734099999999999</c:v>
                </c:pt>
                <c:pt idx="340">
                  <c:v>1.2734099999999999</c:v>
                </c:pt>
                <c:pt idx="341">
                  <c:v>1.2734099999999999</c:v>
                </c:pt>
                <c:pt idx="342">
                  <c:v>1.2734099999999999</c:v>
                </c:pt>
                <c:pt idx="343">
                  <c:v>1.2734099999999999</c:v>
                </c:pt>
                <c:pt idx="344">
                  <c:v>1.2734099999999999</c:v>
                </c:pt>
                <c:pt idx="345">
                  <c:v>1.2734099999999999</c:v>
                </c:pt>
                <c:pt idx="346">
                  <c:v>1.28525</c:v>
                </c:pt>
                <c:pt idx="347">
                  <c:v>1.28525</c:v>
                </c:pt>
                <c:pt idx="348">
                  <c:v>1.27399</c:v>
                </c:pt>
                <c:pt idx="349">
                  <c:v>1.27399</c:v>
                </c:pt>
                <c:pt idx="350">
                  <c:v>1.27399</c:v>
                </c:pt>
                <c:pt idx="351">
                  <c:v>1.27399</c:v>
                </c:pt>
                <c:pt idx="352">
                  <c:v>1.27399</c:v>
                </c:pt>
                <c:pt idx="353">
                  <c:v>1.27399</c:v>
                </c:pt>
                <c:pt idx="354">
                  <c:v>1.27399</c:v>
                </c:pt>
                <c:pt idx="355">
                  <c:v>1.27399</c:v>
                </c:pt>
                <c:pt idx="356">
                  <c:v>1.27399</c:v>
                </c:pt>
                <c:pt idx="357">
                  <c:v>1.27399</c:v>
                </c:pt>
                <c:pt idx="358">
                  <c:v>1.27399</c:v>
                </c:pt>
                <c:pt idx="359">
                  <c:v>1.27399</c:v>
                </c:pt>
                <c:pt idx="360">
                  <c:v>1.27399</c:v>
                </c:pt>
                <c:pt idx="361">
                  <c:v>1.27399</c:v>
                </c:pt>
                <c:pt idx="362">
                  <c:v>1.2866299999999999</c:v>
                </c:pt>
                <c:pt idx="363">
                  <c:v>1.2866299999999999</c:v>
                </c:pt>
                <c:pt idx="364">
                  <c:v>1.2866299999999999</c:v>
                </c:pt>
                <c:pt idx="365">
                  <c:v>1.2866299999999999</c:v>
                </c:pt>
                <c:pt idx="366">
                  <c:v>1.2866299999999999</c:v>
                </c:pt>
                <c:pt idx="367">
                  <c:v>1.2866299999999999</c:v>
                </c:pt>
                <c:pt idx="368">
                  <c:v>1.2866299999999999</c:v>
                </c:pt>
                <c:pt idx="369">
                  <c:v>1.2866299999999999</c:v>
                </c:pt>
                <c:pt idx="370">
                  <c:v>1.2866299999999999</c:v>
                </c:pt>
                <c:pt idx="371">
                  <c:v>1.2866299999999999</c:v>
                </c:pt>
                <c:pt idx="372">
                  <c:v>1.2866299999999999</c:v>
                </c:pt>
                <c:pt idx="373">
                  <c:v>1.2866299999999999</c:v>
                </c:pt>
                <c:pt idx="374">
                  <c:v>1.2866299999999999</c:v>
                </c:pt>
                <c:pt idx="375">
                  <c:v>1.2761400000000001</c:v>
                </c:pt>
                <c:pt idx="376">
                  <c:v>1.2761400000000001</c:v>
                </c:pt>
                <c:pt idx="377">
                  <c:v>1.2761400000000001</c:v>
                </c:pt>
                <c:pt idx="378">
                  <c:v>1.2761400000000001</c:v>
                </c:pt>
                <c:pt idx="379">
                  <c:v>1.2761400000000001</c:v>
                </c:pt>
                <c:pt idx="380">
                  <c:v>1.2867900000000001</c:v>
                </c:pt>
                <c:pt idx="381">
                  <c:v>1.2867900000000001</c:v>
                </c:pt>
                <c:pt idx="382">
                  <c:v>1.2867900000000001</c:v>
                </c:pt>
                <c:pt idx="383">
                  <c:v>1.2867900000000001</c:v>
                </c:pt>
                <c:pt idx="384">
                  <c:v>1.2867900000000001</c:v>
                </c:pt>
                <c:pt idx="385">
                  <c:v>1.2762</c:v>
                </c:pt>
                <c:pt idx="386">
                  <c:v>1.2762</c:v>
                </c:pt>
                <c:pt idx="387">
                  <c:v>1.2762</c:v>
                </c:pt>
                <c:pt idx="388">
                  <c:v>1.2762</c:v>
                </c:pt>
                <c:pt idx="389">
                  <c:v>1.2762</c:v>
                </c:pt>
                <c:pt idx="390">
                  <c:v>1.28775</c:v>
                </c:pt>
                <c:pt idx="391">
                  <c:v>1.28775</c:v>
                </c:pt>
                <c:pt idx="392">
                  <c:v>1.28775</c:v>
                </c:pt>
                <c:pt idx="393">
                  <c:v>1.28775</c:v>
                </c:pt>
                <c:pt idx="394">
                  <c:v>1.28775</c:v>
                </c:pt>
                <c:pt idx="395">
                  <c:v>1.2747900000000001</c:v>
                </c:pt>
                <c:pt idx="396">
                  <c:v>1.2747900000000001</c:v>
                </c:pt>
                <c:pt idx="397">
                  <c:v>1.2747900000000001</c:v>
                </c:pt>
                <c:pt idx="398">
                  <c:v>1.2855399999999999</c:v>
                </c:pt>
                <c:pt idx="399">
                  <c:v>1.2855399999999999</c:v>
                </c:pt>
                <c:pt idx="400">
                  <c:v>1.2855399999999999</c:v>
                </c:pt>
                <c:pt idx="401">
                  <c:v>1.2855399999999999</c:v>
                </c:pt>
                <c:pt idx="402">
                  <c:v>1.2855399999999999</c:v>
                </c:pt>
                <c:pt idx="403">
                  <c:v>1.2855399999999999</c:v>
                </c:pt>
                <c:pt idx="404">
                  <c:v>1.2855399999999999</c:v>
                </c:pt>
                <c:pt idx="405">
                  <c:v>1.27363</c:v>
                </c:pt>
                <c:pt idx="406">
                  <c:v>1.27363</c:v>
                </c:pt>
                <c:pt idx="407">
                  <c:v>1.27363</c:v>
                </c:pt>
                <c:pt idx="408">
                  <c:v>1.2840800000000001</c:v>
                </c:pt>
                <c:pt idx="409">
                  <c:v>1.27386</c:v>
                </c:pt>
                <c:pt idx="410">
                  <c:v>1.27386</c:v>
                </c:pt>
                <c:pt idx="411">
                  <c:v>1.2844500000000001</c:v>
                </c:pt>
                <c:pt idx="412">
                  <c:v>1.2844500000000001</c:v>
                </c:pt>
                <c:pt idx="413">
                  <c:v>1.2844500000000001</c:v>
                </c:pt>
                <c:pt idx="414">
                  <c:v>1.2844500000000001</c:v>
                </c:pt>
                <c:pt idx="415">
                  <c:v>1.2844500000000001</c:v>
                </c:pt>
                <c:pt idx="416">
                  <c:v>1.2844500000000001</c:v>
                </c:pt>
                <c:pt idx="417">
                  <c:v>1.2844500000000001</c:v>
                </c:pt>
                <c:pt idx="418">
                  <c:v>1.2844500000000001</c:v>
                </c:pt>
                <c:pt idx="419">
                  <c:v>1.2844500000000001</c:v>
                </c:pt>
                <c:pt idx="420">
                  <c:v>1.2844500000000001</c:v>
                </c:pt>
                <c:pt idx="421">
                  <c:v>1.2729200000000001</c:v>
                </c:pt>
                <c:pt idx="422">
                  <c:v>1.2729200000000001</c:v>
                </c:pt>
                <c:pt idx="423">
                  <c:v>1.2729200000000001</c:v>
                </c:pt>
                <c:pt idx="424">
                  <c:v>1.2729200000000001</c:v>
                </c:pt>
                <c:pt idx="425">
                  <c:v>1.2729200000000001</c:v>
                </c:pt>
                <c:pt idx="426">
                  <c:v>1.2843</c:v>
                </c:pt>
                <c:pt idx="427">
                  <c:v>1.2843</c:v>
                </c:pt>
                <c:pt idx="428">
                  <c:v>1.27407</c:v>
                </c:pt>
                <c:pt idx="429">
                  <c:v>1.27407</c:v>
                </c:pt>
                <c:pt idx="430">
                  <c:v>1.27407</c:v>
                </c:pt>
                <c:pt idx="431">
                  <c:v>1.27407</c:v>
                </c:pt>
                <c:pt idx="432">
                  <c:v>1.27407</c:v>
                </c:pt>
                <c:pt idx="433">
                  <c:v>1.28444</c:v>
                </c:pt>
                <c:pt idx="434">
                  <c:v>1.28444</c:v>
                </c:pt>
                <c:pt idx="435">
                  <c:v>1.28444</c:v>
                </c:pt>
                <c:pt idx="436">
                  <c:v>1.27441</c:v>
                </c:pt>
                <c:pt idx="437">
                  <c:v>1.27441</c:v>
                </c:pt>
                <c:pt idx="438">
                  <c:v>1.27441</c:v>
                </c:pt>
                <c:pt idx="439">
                  <c:v>1.2847999999999999</c:v>
                </c:pt>
                <c:pt idx="440">
                  <c:v>1.2847999999999999</c:v>
                </c:pt>
                <c:pt idx="441">
                  <c:v>1.2740400000000001</c:v>
                </c:pt>
                <c:pt idx="442">
                  <c:v>1.2740400000000001</c:v>
                </c:pt>
                <c:pt idx="443">
                  <c:v>1.2740400000000001</c:v>
                </c:pt>
                <c:pt idx="444">
                  <c:v>1.2856000000000001</c:v>
                </c:pt>
                <c:pt idx="445">
                  <c:v>1.2856000000000001</c:v>
                </c:pt>
                <c:pt idx="446">
                  <c:v>1.2856000000000001</c:v>
                </c:pt>
                <c:pt idx="447">
                  <c:v>1.2856000000000001</c:v>
                </c:pt>
                <c:pt idx="448">
                  <c:v>1.2856000000000001</c:v>
                </c:pt>
                <c:pt idx="449">
                  <c:v>1.2856000000000001</c:v>
                </c:pt>
                <c:pt idx="450">
                  <c:v>1.2734000000000001</c:v>
                </c:pt>
                <c:pt idx="451">
                  <c:v>1.28531</c:v>
                </c:pt>
                <c:pt idx="452">
                  <c:v>1.28531</c:v>
                </c:pt>
                <c:pt idx="453">
                  <c:v>1.28531</c:v>
                </c:pt>
                <c:pt idx="454">
                  <c:v>1.28531</c:v>
                </c:pt>
                <c:pt idx="455">
                  <c:v>1.28531</c:v>
                </c:pt>
                <c:pt idx="456">
                  <c:v>1.28531</c:v>
                </c:pt>
                <c:pt idx="457">
                  <c:v>1.28531</c:v>
                </c:pt>
                <c:pt idx="458">
                  <c:v>1.28531</c:v>
                </c:pt>
                <c:pt idx="459">
                  <c:v>1.28531</c:v>
                </c:pt>
                <c:pt idx="460">
                  <c:v>1.28531</c:v>
                </c:pt>
                <c:pt idx="461">
                  <c:v>1.28531</c:v>
                </c:pt>
                <c:pt idx="462">
                  <c:v>1.28531</c:v>
                </c:pt>
                <c:pt idx="463">
                  <c:v>1.28531</c:v>
                </c:pt>
                <c:pt idx="464">
                  <c:v>1.29558</c:v>
                </c:pt>
                <c:pt idx="465">
                  <c:v>1.29558</c:v>
                </c:pt>
                <c:pt idx="466">
                  <c:v>1.29558</c:v>
                </c:pt>
                <c:pt idx="467">
                  <c:v>1.29558</c:v>
                </c:pt>
                <c:pt idx="468">
                  <c:v>1.29558</c:v>
                </c:pt>
                <c:pt idx="469">
                  <c:v>1.29558</c:v>
                </c:pt>
                <c:pt idx="470">
                  <c:v>1.29558</c:v>
                </c:pt>
                <c:pt idx="471">
                  <c:v>1.29558</c:v>
                </c:pt>
                <c:pt idx="472">
                  <c:v>1.3062800000000001</c:v>
                </c:pt>
                <c:pt idx="473">
                  <c:v>1.3062800000000001</c:v>
                </c:pt>
                <c:pt idx="474">
                  <c:v>1.3062800000000001</c:v>
                </c:pt>
                <c:pt idx="475">
                  <c:v>1.3062800000000001</c:v>
                </c:pt>
                <c:pt idx="476">
                  <c:v>1.3062800000000001</c:v>
                </c:pt>
                <c:pt idx="477">
                  <c:v>1.3062800000000001</c:v>
                </c:pt>
                <c:pt idx="478">
                  <c:v>1.3062800000000001</c:v>
                </c:pt>
                <c:pt idx="479">
                  <c:v>1.3062800000000001</c:v>
                </c:pt>
                <c:pt idx="480">
                  <c:v>1.2959499999999999</c:v>
                </c:pt>
                <c:pt idx="481">
                  <c:v>1.30637</c:v>
                </c:pt>
                <c:pt idx="482">
                  <c:v>1.30637</c:v>
                </c:pt>
                <c:pt idx="483">
                  <c:v>1.30637</c:v>
                </c:pt>
                <c:pt idx="484">
                  <c:v>1.30637</c:v>
                </c:pt>
                <c:pt idx="485">
                  <c:v>1.30637</c:v>
                </c:pt>
                <c:pt idx="486">
                  <c:v>1.30637</c:v>
                </c:pt>
                <c:pt idx="487">
                  <c:v>1.30637</c:v>
                </c:pt>
                <c:pt idx="488">
                  <c:v>1.30637</c:v>
                </c:pt>
                <c:pt idx="489">
                  <c:v>1.30637</c:v>
                </c:pt>
                <c:pt idx="490">
                  <c:v>1.30637</c:v>
                </c:pt>
                <c:pt idx="491">
                  <c:v>1.30637</c:v>
                </c:pt>
                <c:pt idx="492">
                  <c:v>1.30637</c:v>
                </c:pt>
                <c:pt idx="493">
                  <c:v>1.30637</c:v>
                </c:pt>
                <c:pt idx="494">
                  <c:v>1.30637</c:v>
                </c:pt>
                <c:pt idx="495">
                  <c:v>1.29582</c:v>
                </c:pt>
                <c:pt idx="496">
                  <c:v>1.29582</c:v>
                </c:pt>
                <c:pt idx="497">
                  <c:v>1.29582</c:v>
                </c:pt>
                <c:pt idx="498">
                  <c:v>1.29582</c:v>
                </c:pt>
                <c:pt idx="499">
                  <c:v>1.29582</c:v>
                </c:pt>
                <c:pt idx="500">
                  <c:v>1.29582</c:v>
                </c:pt>
                <c:pt idx="501">
                  <c:v>1.29582</c:v>
                </c:pt>
                <c:pt idx="502">
                  <c:v>1.29582</c:v>
                </c:pt>
                <c:pt idx="503">
                  <c:v>1.29582</c:v>
                </c:pt>
                <c:pt idx="504">
                  <c:v>1.29582</c:v>
                </c:pt>
                <c:pt idx="505">
                  <c:v>1.29582</c:v>
                </c:pt>
                <c:pt idx="506">
                  <c:v>1.29582</c:v>
                </c:pt>
                <c:pt idx="507">
                  <c:v>1.29582</c:v>
                </c:pt>
                <c:pt idx="508">
                  <c:v>1.28572</c:v>
                </c:pt>
                <c:pt idx="509">
                  <c:v>1.28572</c:v>
                </c:pt>
                <c:pt idx="510">
                  <c:v>1.28572</c:v>
                </c:pt>
                <c:pt idx="511">
                  <c:v>1.2974699999999999</c:v>
                </c:pt>
                <c:pt idx="512">
                  <c:v>1.2974699999999999</c:v>
                </c:pt>
                <c:pt idx="513">
                  <c:v>1.2871900000000001</c:v>
                </c:pt>
                <c:pt idx="514">
                  <c:v>1.2871900000000001</c:v>
                </c:pt>
                <c:pt idx="515">
                  <c:v>1.2871900000000001</c:v>
                </c:pt>
                <c:pt idx="516">
                  <c:v>1.2871900000000001</c:v>
                </c:pt>
                <c:pt idx="517">
                  <c:v>1.2871900000000001</c:v>
                </c:pt>
                <c:pt idx="518">
                  <c:v>1.2871900000000001</c:v>
                </c:pt>
                <c:pt idx="519">
                  <c:v>1.2871900000000001</c:v>
                </c:pt>
                <c:pt idx="520">
                  <c:v>1.2871900000000001</c:v>
                </c:pt>
                <c:pt idx="521">
                  <c:v>1.2871900000000001</c:v>
                </c:pt>
                <c:pt idx="522">
                  <c:v>1.2871900000000001</c:v>
                </c:pt>
                <c:pt idx="523">
                  <c:v>1.2871900000000001</c:v>
                </c:pt>
                <c:pt idx="524">
                  <c:v>1.2871900000000001</c:v>
                </c:pt>
                <c:pt idx="525">
                  <c:v>1.2871900000000001</c:v>
                </c:pt>
                <c:pt idx="526">
                  <c:v>1.2749600000000001</c:v>
                </c:pt>
                <c:pt idx="527">
                  <c:v>1.2749600000000001</c:v>
                </c:pt>
                <c:pt idx="528">
                  <c:v>1.2749600000000001</c:v>
                </c:pt>
                <c:pt idx="529">
                  <c:v>1.2749600000000001</c:v>
                </c:pt>
                <c:pt idx="530">
                  <c:v>1.2749600000000001</c:v>
                </c:pt>
                <c:pt idx="531">
                  <c:v>1.2749600000000001</c:v>
                </c:pt>
                <c:pt idx="532">
                  <c:v>1.2749600000000001</c:v>
                </c:pt>
                <c:pt idx="533">
                  <c:v>1.28898</c:v>
                </c:pt>
                <c:pt idx="534">
                  <c:v>1.27895</c:v>
                </c:pt>
                <c:pt idx="535">
                  <c:v>1.27895</c:v>
                </c:pt>
                <c:pt idx="536">
                  <c:v>1.27895</c:v>
                </c:pt>
                <c:pt idx="537">
                  <c:v>1.27895</c:v>
                </c:pt>
                <c:pt idx="538">
                  <c:v>1.27895</c:v>
                </c:pt>
                <c:pt idx="539">
                  <c:v>1.27895</c:v>
                </c:pt>
                <c:pt idx="540">
                  <c:v>1.2892399999999999</c:v>
                </c:pt>
                <c:pt idx="541">
                  <c:v>1.2892399999999999</c:v>
                </c:pt>
                <c:pt idx="542">
                  <c:v>1.2892399999999999</c:v>
                </c:pt>
                <c:pt idx="543">
                  <c:v>1.2892399999999999</c:v>
                </c:pt>
                <c:pt idx="544">
                  <c:v>1.2892399999999999</c:v>
                </c:pt>
                <c:pt idx="545">
                  <c:v>1.2892399999999999</c:v>
                </c:pt>
                <c:pt idx="546">
                  <c:v>1.2892399999999999</c:v>
                </c:pt>
                <c:pt idx="547">
                  <c:v>1.2892399999999999</c:v>
                </c:pt>
                <c:pt idx="548">
                  <c:v>1.2892399999999999</c:v>
                </c:pt>
                <c:pt idx="549">
                  <c:v>1.2892399999999999</c:v>
                </c:pt>
                <c:pt idx="550">
                  <c:v>1.2892399999999999</c:v>
                </c:pt>
                <c:pt idx="551">
                  <c:v>1.2892399999999999</c:v>
                </c:pt>
                <c:pt idx="552">
                  <c:v>1.2892399999999999</c:v>
                </c:pt>
                <c:pt idx="553">
                  <c:v>1.2892399999999999</c:v>
                </c:pt>
                <c:pt idx="554">
                  <c:v>1.2892399999999999</c:v>
                </c:pt>
                <c:pt idx="555">
                  <c:v>1.2892399999999999</c:v>
                </c:pt>
                <c:pt idx="556">
                  <c:v>1.2995300000000001</c:v>
                </c:pt>
                <c:pt idx="557">
                  <c:v>1.2886500000000001</c:v>
                </c:pt>
                <c:pt idx="558">
                  <c:v>1.2886500000000001</c:v>
                </c:pt>
                <c:pt idx="559">
                  <c:v>1.2886500000000001</c:v>
                </c:pt>
                <c:pt idx="560">
                  <c:v>1.2886500000000001</c:v>
                </c:pt>
                <c:pt idx="561">
                  <c:v>1.2886500000000001</c:v>
                </c:pt>
                <c:pt idx="562">
                  <c:v>1.3009900000000001</c:v>
                </c:pt>
                <c:pt idx="563">
                  <c:v>1.29071</c:v>
                </c:pt>
                <c:pt idx="564">
                  <c:v>1.29071</c:v>
                </c:pt>
                <c:pt idx="565">
                  <c:v>1.29071</c:v>
                </c:pt>
                <c:pt idx="566">
                  <c:v>1.29071</c:v>
                </c:pt>
                <c:pt idx="567">
                  <c:v>1.29071</c:v>
                </c:pt>
                <c:pt idx="568">
                  <c:v>1.2799</c:v>
                </c:pt>
                <c:pt idx="569">
                  <c:v>1.2799</c:v>
                </c:pt>
                <c:pt idx="570">
                  <c:v>1.2799</c:v>
                </c:pt>
                <c:pt idx="571">
                  <c:v>1.2799</c:v>
                </c:pt>
                <c:pt idx="572">
                  <c:v>1.2799</c:v>
                </c:pt>
                <c:pt idx="573">
                  <c:v>1.2799</c:v>
                </c:pt>
                <c:pt idx="574">
                  <c:v>1.2903500000000001</c:v>
                </c:pt>
                <c:pt idx="575">
                  <c:v>1.2903500000000001</c:v>
                </c:pt>
                <c:pt idx="576">
                  <c:v>1.2903500000000001</c:v>
                </c:pt>
                <c:pt idx="577">
                  <c:v>1.2903500000000001</c:v>
                </c:pt>
                <c:pt idx="578">
                  <c:v>1.2903500000000001</c:v>
                </c:pt>
                <c:pt idx="579">
                  <c:v>1.2903500000000001</c:v>
                </c:pt>
                <c:pt idx="580">
                  <c:v>1.2903500000000001</c:v>
                </c:pt>
                <c:pt idx="581">
                  <c:v>1.3008500000000001</c:v>
                </c:pt>
                <c:pt idx="582">
                  <c:v>1.2908200000000001</c:v>
                </c:pt>
                <c:pt idx="583">
                  <c:v>1.2908200000000001</c:v>
                </c:pt>
                <c:pt idx="584">
                  <c:v>1.2908200000000001</c:v>
                </c:pt>
                <c:pt idx="585">
                  <c:v>1.2908200000000001</c:v>
                </c:pt>
                <c:pt idx="586">
                  <c:v>1.2908200000000001</c:v>
                </c:pt>
                <c:pt idx="587">
                  <c:v>1.2908200000000001</c:v>
                </c:pt>
                <c:pt idx="588">
                  <c:v>1.27857</c:v>
                </c:pt>
                <c:pt idx="589">
                  <c:v>1.2885899999999999</c:v>
                </c:pt>
                <c:pt idx="590">
                  <c:v>1.2885899999999999</c:v>
                </c:pt>
                <c:pt idx="591">
                  <c:v>1.2885899999999999</c:v>
                </c:pt>
                <c:pt idx="592">
                  <c:v>1.2785599999999999</c:v>
                </c:pt>
                <c:pt idx="593">
                  <c:v>1.2785599999999999</c:v>
                </c:pt>
                <c:pt idx="594">
                  <c:v>1.2785599999999999</c:v>
                </c:pt>
                <c:pt idx="595">
                  <c:v>1.2785599999999999</c:v>
                </c:pt>
                <c:pt idx="596">
                  <c:v>1.2785599999999999</c:v>
                </c:pt>
                <c:pt idx="597">
                  <c:v>1.2785599999999999</c:v>
                </c:pt>
                <c:pt idx="598">
                  <c:v>1.2785599999999999</c:v>
                </c:pt>
                <c:pt idx="599">
                  <c:v>1.2785599999999999</c:v>
                </c:pt>
                <c:pt idx="600">
                  <c:v>1.2785599999999999</c:v>
                </c:pt>
                <c:pt idx="601">
                  <c:v>1.2894300000000001</c:v>
                </c:pt>
                <c:pt idx="602">
                  <c:v>1.2894300000000001</c:v>
                </c:pt>
                <c:pt idx="603">
                  <c:v>1.2894300000000001</c:v>
                </c:pt>
                <c:pt idx="604">
                  <c:v>1.2894300000000001</c:v>
                </c:pt>
                <c:pt idx="605">
                  <c:v>1.2894300000000001</c:v>
                </c:pt>
                <c:pt idx="606">
                  <c:v>1.2894300000000001</c:v>
                </c:pt>
                <c:pt idx="607">
                  <c:v>1.2894300000000001</c:v>
                </c:pt>
                <c:pt idx="608">
                  <c:v>1.2894300000000001</c:v>
                </c:pt>
                <c:pt idx="609">
                  <c:v>1.2894300000000001</c:v>
                </c:pt>
                <c:pt idx="610">
                  <c:v>1.2894300000000001</c:v>
                </c:pt>
                <c:pt idx="611">
                  <c:v>1.2894300000000001</c:v>
                </c:pt>
                <c:pt idx="612">
                  <c:v>1.2894300000000001</c:v>
                </c:pt>
                <c:pt idx="613">
                  <c:v>1.27718</c:v>
                </c:pt>
                <c:pt idx="614">
                  <c:v>1.29169</c:v>
                </c:pt>
                <c:pt idx="615">
                  <c:v>1.29169</c:v>
                </c:pt>
                <c:pt idx="616">
                  <c:v>1.29169</c:v>
                </c:pt>
                <c:pt idx="617">
                  <c:v>1.29169</c:v>
                </c:pt>
                <c:pt idx="618">
                  <c:v>1.29169</c:v>
                </c:pt>
                <c:pt idx="619">
                  <c:v>1.29169</c:v>
                </c:pt>
                <c:pt idx="620">
                  <c:v>1.29169</c:v>
                </c:pt>
                <c:pt idx="621">
                  <c:v>1.29169</c:v>
                </c:pt>
                <c:pt idx="622">
                  <c:v>1.29169</c:v>
                </c:pt>
                <c:pt idx="623">
                  <c:v>1.29169</c:v>
                </c:pt>
                <c:pt idx="624">
                  <c:v>1.29169</c:v>
                </c:pt>
                <c:pt idx="625">
                  <c:v>1.29169</c:v>
                </c:pt>
                <c:pt idx="626">
                  <c:v>1.29169</c:v>
                </c:pt>
                <c:pt idx="627">
                  <c:v>1.29169</c:v>
                </c:pt>
                <c:pt idx="628">
                  <c:v>1.29169</c:v>
                </c:pt>
                <c:pt idx="629">
                  <c:v>1.29169</c:v>
                </c:pt>
                <c:pt idx="630">
                  <c:v>1.29169</c:v>
                </c:pt>
                <c:pt idx="631">
                  <c:v>1.29169</c:v>
                </c:pt>
                <c:pt idx="632">
                  <c:v>1.29169</c:v>
                </c:pt>
                <c:pt idx="633">
                  <c:v>1.29169</c:v>
                </c:pt>
                <c:pt idx="634">
                  <c:v>1.3034399999999999</c:v>
                </c:pt>
                <c:pt idx="635">
                  <c:v>1.3034399999999999</c:v>
                </c:pt>
                <c:pt idx="636">
                  <c:v>1.3034399999999999</c:v>
                </c:pt>
                <c:pt idx="637">
                  <c:v>1.3034399999999999</c:v>
                </c:pt>
                <c:pt idx="638">
                  <c:v>1.29139</c:v>
                </c:pt>
                <c:pt idx="639">
                  <c:v>1.29139</c:v>
                </c:pt>
                <c:pt idx="640">
                  <c:v>1.29139</c:v>
                </c:pt>
                <c:pt idx="641">
                  <c:v>1.29139</c:v>
                </c:pt>
                <c:pt idx="642">
                  <c:v>1.29139</c:v>
                </c:pt>
                <c:pt idx="643">
                  <c:v>1.29139</c:v>
                </c:pt>
                <c:pt idx="644">
                  <c:v>1.29139</c:v>
                </c:pt>
                <c:pt idx="645">
                  <c:v>1.29139</c:v>
                </c:pt>
                <c:pt idx="646">
                  <c:v>1.29139</c:v>
                </c:pt>
                <c:pt idx="647">
                  <c:v>1.29139</c:v>
                </c:pt>
                <c:pt idx="648">
                  <c:v>1.29139</c:v>
                </c:pt>
                <c:pt idx="649">
                  <c:v>1.29139</c:v>
                </c:pt>
                <c:pt idx="650">
                  <c:v>1.29139</c:v>
                </c:pt>
                <c:pt idx="651">
                  <c:v>1.29139</c:v>
                </c:pt>
                <c:pt idx="652">
                  <c:v>1.29139</c:v>
                </c:pt>
                <c:pt idx="653">
                  <c:v>1.29139</c:v>
                </c:pt>
                <c:pt idx="654">
                  <c:v>1.29139</c:v>
                </c:pt>
                <c:pt idx="655">
                  <c:v>1.29139</c:v>
                </c:pt>
                <c:pt idx="656">
                  <c:v>1.29139</c:v>
                </c:pt>
                <c:pt idx="657">
                  <c:v>1.3021499999999999</c:v>
                </c:pt>
                <c:pt idx="658">
                  <c:v>1.3021499999999999</c:v>
                </c:pt>
                <c:pt idx="659">
                  <c:v>1.3021499999999999</c:v>
                </c:pt>
                <c:pt idx="660">
                  <c:v>1.3021499999999999</c:v>
                </c:pt>
                <c:pt idx="661">
                  <c:v>1.3021499999999999</c:v>
                </c:pt>
                <c:pt idx="662">
                  <c:v>1.3021499999999999</c:v>
                </c:pt>
                <c:pt idx="663">
                  <c:v>1.31352</c:v>
                </c:pt>
                <c:pt idx="664">
                  <c:v>1.31352</c:v>
                </c:pt>
                <c:pt idx="665">
                  <c:v>1.31352</c:v>
                </c:pt>
                <c:pt idx="666">
                  <c:v>1.31352</c:v>
                </c:pt>
                <c:pt idx="667">
                  <c:v>1.31352</c:v>
                </c:pt>
                <c:pt idx="668">
                  <c:v>1.31352</c:v>
                </c:pt>
                <c:pt idx="669">
                  <c:v>1.31352</c:v>
                </c:pt>
                <c:pt idx="670">
                  <c:v>1.31352</c:v>
                </c:pt>
                <c:pt idx="671">
                  <c:v>1.31352</c:v>
                </c:pt>
                <c:pt idx="672">
                  <c:v>1.31352</c:v>
                </c:pt>
                <c:pt idx="673">
                  <c:v>1.31352</c:v>
                </c:pt>
                <c:pt idx="674">
                  <c:v>1.31352</c:v>
                </c:pt>
                <c:pt idx="675">
                  <c:v>1.31352</c:v>
                </c:pt>
                <c:pt idx="676">
                  <c:v>1.31352</c:v>
                </c:pt>
                <c:pt idx="677">
                  <c:v>1.31352</c:v>
                </c:pt>
                <c:pt idx="678">
                  <c:v>1.31352</c:v>
                </c:pt>
                <c:pt idx="679">
                  <c:v>1.31352</c:v>
                </c:pt>
                <c:pt idx="680">
                  <c:v>1.31352</c:v>
                </c:pt>
                <c:pt idx="681">
                  <c:v>1.31352</c:v>
                </c:pt>
                <c:pt idx="682">
                  <c:v>1.3003400000000001</c:v>
                </c:pt>
                <c:pt idx="683">
                  <c:v>1.3003400000000001</c:v>
                </c:pt>
                <c:pt idx="684">
                  <c:v>1.3003400000000001</c:v>
                </c:pt>
                <c:pt idx="685">
                  <c:v>1.3003400000000001</c:v>
                </c:pt>
                <c:pt idx="686">
                  <c:v>1.3003400000000001</c:v>
                </c:pt>
                <c:pt idx="687">
                  <c:v>1.3003400000000001</c:v>
                </c:pt>
                <c:pt idx="688">
                  <c:v>1.31989</c:v>
                </c:pt>
                <c:pt idx="689">
                  <c:v>1.31989</c:v>
                </c:pt>
                <c:pt idx="690">
                  <c:v>1.31989</c:v>
                </c:pt>
                <c:pt idx="691">
                  <c:v>1.31989</c:v>
                </c:pt>
                <c:pt idx="692">
                  <c:v>1.31989</c:v>
                </c:pt>
                <c:pt idx="693">
                  <c:v>1.31989</c:v>
                </c:pt>
                <c:pt idx="694">
                  <c:v>1.31989</c:v>
                </c:pt>
                <c:pt idx="695">
                  <c:v>1.30847</c:v>
                </c:pt>
                <c:pt idx="696">
                  <c:v>1.30847</c:v>
                </c:pt>
                <c:pt idx="697">
                  <c:v>1.3186199999999999</c:v>
                </c:pt>
                <c:pt idx="698">
                  <c:v>1.3186199999999999</c:v>
                </c:pt>
                <c:pt idx="699">
                  <c:v>1.3186199999999999</c:v>
                </c:pt>
                <c:pt idx="700">
                  <c:v>1.3186199999999999</c:v>
                </c:pt>
                <c:pt idx="701">
                  <c:v>1.3186199999999999</c:v>
                </c:pt>
                <c:pt idx="702">
                  <c:v>1.3186199999999999</c:v>
                </c:pt>
                <c:pt idx="703">
                  <c:v>1.3186199999999999</c:v>
                </c:pt>
                <c:pt idx="704">
                  <c:v>1.3186199999999999</c:v>
                </c:pt>
                <c:pt idx="705">
                  <c:v>1.3186199999999999</c:v>
                </c:pt>
                <c:pt idx="706">
                  <c:v>1.3186199999999999</c:v>
                </c:pt>
                <c:pt idx="707">
                  <c:v>1.3186199999999999</c:v>
                </c:pt>
                <c:pt idx="708">
                  <c:v>1.3186199999999999</c:v>
                </c:pt>
                <c:pt idx="709">
                  <c:v>1.3186199999999999</c:v>
                </c:pt>
                <c:pt idx="710">
                  <c:v>1.3186199999999999</c:v>
                </c:pt>
                <c:pt idx="711">
                  <c:v>1.3186199999999999</c:v>
                </c:pt>
                <c:pt idx="712">
                  <c:v>1.3186199999999999</c:v>
                </c:pt>
                <c:pt idx="713">
                  <c:v>1.3186199999999999</c:v>
                </c:pt>
                <c:pt idx="714">
                  <c:v>1.3186199999999999</c:v>
                </c:pt>
                <c:pt idx="715">
                  <c:v>1.3186199999999999</c:v>
                </c:pt>
                <c:pt idx="716">
                  <c:v>1.3186199999999999</c:v>
                </c:pt>
                <c:pt idx="717">
                  <c:v>1.3186199999999999</c:v>
                </c:pt>
                <c:pt idx="718">
                  <c:v>1.3186199999999999</c:v>
                </c:pt>
                <c:pt idx="719">
                  <c:v>1.3186199999999999</c:v>
                </c:pt>
                <c:pt idx="720">
                  <c:v>1.3186199999999999</c:v>
                </c:pt>
                <c:pt idx="721">
                  <c:v>1.30768</c:v>
                </c:pt>
                <c:pt idx="722">
                  <c:v>1.30768</c:v>
                </c:pt>
                <c:pt idx="723">
                  <c:v>1.30768</c:v>
                </c:pt>
                <c:pt idx="724">
                  <c:v>1.30768</c:v>
                </c:pt>
                <c:pt idx="725">
                  <c:v>1.30768</c:v>
                </c:pt>
                <c:pt idx="726">
                  <c:v>1.32182</c:v>
                </c:pt>
                <c:pt idx="727">
                  <c:v>1.32182</c:v>
                </c:pt>
                <c:pt idx="728">
                  <c:v>1.32182</c:v>
                </c:pt>
                <c:pt idx="729">
                  <c:v>1.32182</c:v>
                </c:pt>
                <c:pt idx="730">
                  <c:v>1.32182</c:v>
                </c:pt>
                <c:pt idx="731">
                  <c:v>1.32182</c:v>
                </c:pt>
                <c:pt idx="732">
                  <c:v>1.32182</c:v>
                </c:pt>
                <c:pt idx="733">
                  <c:v>1.32182</c:v>
                </c:pt>
                <c:pt idx="734">
                  <c:v>1.32182</c:v>
                </c:pt>
                <c:pt idx="735">
                  <c:v>1.32182</c:v>
                </c:pt>
                <c:pt idx="736">
                  <c:v>1.32182</c:v>
                </c:pt>
                <c:pt idx="737">
                  <c:v>1.32182</c:v>
                </c:pt>
                <c:pt idx="738">
                  <c:v>1.32182</c:v>
                </c:pt>
                <c:pt idx="739">
                  <c:v>1.32182</c:v>
                </c:pt>
                <c:pt idx="740">
                  <c:v>1.32182</c:v>
                </c:pt>
                <c:pt idx="741">
                  <c:v>1.32182</c:v>
                </c:pt>
                <c:pt idx="742">
                  <c:v>1.32182</c:v>
                </c:pt>
                <c:pt idx="743">
                  <c:v>1.3090999999999999</c:v>
                </c:pt>
                <c:pt idx="744">
                  <c:v>1.3090999999999999</c:v>
                </c:pt>
                <c:pt idx="745">
                  <c:v>1.3090999999999999</c:v>
                </c:pt>
                <c:pt idx="746">
                  <c:v>1.3090999999999999</c:v>
                </c:pt>
                <c:pt idx="747">
                  <c:v>1.32118</c:v>
                </c:pt>
                <c:pt idx="748">
                  <c:v>1.32118</c:v>
                </c:pt>
                <c:pt idx="749">
                  <c:v>1.32118</c:v>
                </c:pt>
                <c:pt idx="750">
                  <c:v>1.32118</c:v>
                </c:pt>
                <c:pt idx="751">
                  <c:v>1.32118</c:v>
                </c:pt>
                <c:pt idx="752">
                  <c:v>1.32118</c:v>
                </c:pt>
                <c:pt idx="753">
                  <c:v>1.32118</c:v>
                </c:pt>
                <c:pt idx="754">
                  <c:v>1.32118</c:v>
                </c:pt>
                <c:pt idx="755">
                  <c:v>1.32118</c:v>
                </c:pt>
                <c:pt idx="756">
                  <c:v>1.32118</c:v>
                </c:pt>
                <c:pt idx="757">
                  <c:v>1.3322099999999999</c:v>
                </c:pt>
                <c:pt idx="758">
                  <c:v>1.3322099999999999</c:v>
                </c:pt>
                <c:pt idx="759">
                  <c:v>1.3322099999999999</c:v>
                </c:pt>
                <c:pt idx="760">
                  <c:v>1.3322099999999999</c:v>
                </c:pt>
                <c:pt idx="761">
                  <c:v>1.3322099999999999</c:v>
                </c:pt>
                <c:pt idx="762">
                  <c:v>1.3322099999999999</c:v>
                </c:pt>
                <c:pt idx="763">
                  <c:v>1.3322099999999999</c:v>
                </c:pt>
                <c:pt idx="764">
                  <c:v>1.3322099999999999</c:v>
                </c:pt>
                <c:pt idx="765">
                  <c:v>1.3322099999999999</c:v>
                </c:pt>
                <c:pt idx="766">
                  <c:v>1.3322099999999999</c:v>
                </c:pt>
                <c:pt idx="767">
                  <c:v>1.3322099999999999</c:v>
                </c:pt>
                <c:pt idx="768">
                  <c:v>1.3322099999999999</c:v>
                </c:pt>
                <c:pt idx="769">
                  <c:v>1.3322099999999999</c:v>
                </c:pt>
                <c:pt idx="770">
                  <c:v>1.3322099999999999</c:v>
                </c:pt>
                <c:pt idx="771">
                  <c:v>1.3322099999999999</c:v>
                </c:pt>
                <c:pt idx="772">
                  <c:v>1.3322099999999999</c:v>
                </c:pt>
                <c:pt idx="773">
                  <c:v>1.3322099999999999</c:v>
                </c:pt>
                <c:pt idx="774">
                  <c:v>1.3322099999999999</c:v>
                </c:pt>
                <c:pt idx="775">
                  <c:v>1.3322099999999999</c:v>
                </c:pt>
                <c:pt idx="776">
                  <c:v>1.3322099999999999</c:v>
                </c:pt>
                <c:pt idx="777">
                  <c:v>1.3322099999999999</c:v>
                </c:pt>
                <c:pt idx="778">
                  <c:v>1.3322099999999999</c:v>
                </c:pt>
                <c:pt idx="779">
                  <c:v>1.34439</c:v>
                </c:pt>
                <c:pt idx="780">
                  <c:v>1.34439</c:v>
                </c:pt>
                <c:pt idx="781">
                  <c:v>1.34439</c:v>
                </c:pt>
                <c:pt idx="782">
                  <c:v>1.34439</c:v>
                </c:pt>
                <c:pt idx="783">
                  <c:v>1.34439</c:v>
                </c:pt>
                <c:pt idx="784">
                  <c:v>1.33379</c:v>
                </c:pt>
                <c:pt idx="785">
                  <c:v>1.33379</c:v>
                </c:pt>
                <c:pt idx="786">
                  <c:v>1.33379</c:v>
                </c:pt>
                <c:pt idx="787">
                  <c:v>1.33379</c:v>
                </c:pt>
                <c:pt idx="788">
                  <c:v>1.33379</c:v>
                </c:pt>
                <c:pt idx="789">
                  <c:v>1.33379</c:v>
                </c:pt>
                <c:pt idx="790">
                  <c:v>1.33379</c:v>
                </c:pt>
                <c:pt idx="791">
                  <c:v>1.33379</c:v>
                </c:pt>
                <c:pt idx="792">
                  <c:v>1.33379</c:v>
                </c:pt>
                <c:pt idx="793">
                  <c:v>1.33379</c:v>
                </c:pt>
                <c:pt idx="794">
                  <c:v>1.33379</c:v>
                </c:pt>
                <c:pt idx="795">
                  <c:v>1.33379</c:v>
                </c:pt>
                <c:pt idx="796">
                  <c:v>1.33379</c:v>
                </c:pt>
                <c:pt idx="797">
                  <c:v>1.33379</c:v>
                </c:pt>
                <c:pt idx="798">
                  <c:v>1.3443799999999999</c:v>
                </c:pt>
                <c:pt idx="799">
                  <c:v>1.3443799999999999</c:v>
                </c:pt>
                <c:pt idx="800">
                  <c:v>1.3443799999999999</c:v>
                </c:pt>
                <c:pt idx="801">
                  <c:v>1.3443799999999999</c:v>
                </c:pt>
                <c:pt idx="802">
                  <c:v>1.3443799999999999</c:v>
                </c:pt>
                <c:pt idx="803">
                  <c:v>1.3443799999999999</c:v>
                </c:pt>
                <c:pt idx="804">
                  <c:v>1.3443799999999999</c:v>
                </c:pt>
                <c:pt idx="805">
                  <c:v>1.3443799999999999</c:v>
                </c:pt>
                <c:pt idx="806">
                  <c:v>1.3547100000000001</c:v>
                </c:pt>
                <c:pt idx="807">
                  <c:v>1.3547100000000001</c:v>
                </c:pt>
                <c:pt idx="808">
                  <c:v>1.3547100000000001</c:v>
                </c:pt>
                <c:pt idx="809">
                  <c:v>1.3547100000000001</c:v>
                </c:pt>
                <c:pt idx="810">
                  <c:v>1.3547100000000001</c:v>
                </c:pt>
                <c:pt idx="811">
                  <c:v>1.3547100000000001</c:v>
                </c:pt>
                <c:pt idx="812">
                  <c:v>1.3547100000000001</c:v>
                </c:pt>
                <c:pt idx="813">
                  <c:v>1.3547100000000001</c:v>
                </c:pt>
                <c:pt idx="814">
                  <c:v>1.3547100000000001</c:v>
                </c:pt>
                <c:pt idx="815">
                  <c:v>1.3547100000000001</c:v>
                </c:pt>
                <c:pt idx="816">
                  <c:v>1.3547100000000001</c:v>
                </c:pt>
                <c:pt idx="817">
                  <c:v>1.3547100000000001</c:v>
                </c:pt>
                <c:pt idx="818">
                  <c:v>1.3547100000000001</c:v>
                </c:pt>
                <c:pt idx="819">
                  <c:v>1.3547100000000001</c:v>
                </c:pt>
                <c:pt idx="820">
                  <c:v>1.3547100000000001</c:v>
                </c:pt>
                <c:pt idx="821">
                  <c:v>1.3547100000000001</c:v>
                </c:pt>
                <c:pt idx="822">
                  <c:v>1.36792</c:v>
                </c:pt>
                <c:pt idx="823">
                  <c:v>1.36792</c:v>
                </c:pt>
                <c:pt idx="824">
                  <c:v>1.36792</c:v>
                </c:pt>
                <c:pt idx="825">
                  <c:v>1.36792</c:v>
                </c:pt>
                <c:pt idx="826">
                  <c:v>1.36792</c:v>
                </c:pt>
                <c:pt idx="827">
                  <c:v>1.36792</c:v>
                </c:pt>
                <c:pt idx="828">
                  <c:v>1.37818</c:v>
                </c:pt>
                <c:pt idx="829">
                  <c:v>1.36703</c:v>
                </c:pt>
                <c:pt idx="830">
                  <c:v>1.36703</c:v>
                </c:pt>
                <c:pt idx="831">
                  <c:v>1.36703</c:v>
                </c:pt>
                <c:pt idx="832">
                  <c:v>1.36703</c:v>
                </c:pt>
                <c:pt idx="833">
                  <c:v>1.36703</c:v>
                </c:pt>
                <c:pt idx="834">
                  <c:v>1.36703</c:v>
                </c:pt>
                <c:pt idx="835">
                  <c:v>1.36703</c:v>
                </c:pt>
                <c:pt idx="836">
                  <c:v>1.3791800000000001</c:v>
                </c:pt>
                <c:pt idx="837">
                  <c:v>1.36894</c:v>
                </c:pt>
                <c:pt idx="838">
                  <c:v>1.36894</c:v>
                </c:pt>
                <c:pt idx="839">
                  <c:v>1.36894</c:v>
                </c:pt>
                <c:pt idx="840">
                  <c:v>1.36894</c:v>
                </c:pt>
                <c:pt idx="841">
                  <c:v>1.36894</c:v>
                </c:pt>
                <c:pt idx="842">
                  <c:v>1.36894</c:v>
                </c:pt>
                <c:pt idx="843">
                  <c:v>1.36894</c:v>
                </c:pt>
                <c:pt idx="844">
                  <c:v>1.3791599999999999</c:v>
                </c:pt>
                <c:pt idx="845">
                  <c:v>1.3791599999999999</c:v>
                </c:pt>
                <c:pt idx="846">
                  <c:v>1.3791599999999999</c:v>
                </c:pt>
                <c:pt idx="847">
                  <c:v>1.3791599999999999</c:v>
                </c:pt>
                <c:pt idx="848">
                  <c:v>1.3791599999999999</c:v>
                </c:pt>
                <c:pt idx="849">
                  <c:v>1.3791599999999999</c:v>
                </c:pt>
                <c:pt idx="850">
                  <c:v>1.3685799999999999</c:v>
                </c:pt>
                <c:pt idx="851">
                  <c:v>1.3685799999999999</c:v>
                </c:pt>
                <c:pt idx="852">
                  <c:v>1.3685799999999999</c:v>
                </c:pt>
                <c:pt idx="853">
                  <c:v>1.3685799999999999</c:v>
                </c:pt>
                <c:pt idx="854">
                  <c:v>1.3685799999999999</c:v>
                </c:pt>
                <c:pt idx="855">
                  <c:v>1.3685799999999999</c:v>
                </c:pt>
                <c:pt idx="856">
                  <c:v>1.3685799999999999</c:v>
                </c:pt>
                <c:pt idx="857">
                  <c:v>1.3685799999999999</c:v>
                </c:pt>
                <c:pt idx="858">
                  <c:v>1.3685799999999999</c:v>
                </c:pt>
                <c:pt idx="859">
                  <c:v>1.3685799999999999</c:v>
                </c:pt>
                <c:pt idx="860">
                  <c:v>1.3793</c:v>
                </c:pt>
                <c:pt idx="861">
                  <c:v>1.3793</c:v>
                </c:pt>
                <c:pt idx="862">
                  <c:v>1.3793</c:v>
                </c:pt>
                <c:pt idx="863">
                  <c:v>1.3793</c:v>
                </c:pt>
                <c:pt idx="864">
                  <c:v>1.3677299999999999</c:v>
                </c:pt>
                <c:pt idx="865">
                  <c:v>1.3677299999999999</c:v>
                </c:pt>
                <c:pt idx="866">
                  <c:v>1.3677299999999999</c:v>
                </c:pt>
                <c:pt idx="867">
                  <c:v>1.3677299999999999</c:v>
                </c:pt>
                <c:pt idx="868">
                  <c:v>1.3677299999999999</c:v>
                </c:pt>
                <c:pt idx="869">
                  <c:v>1.3793299999999999</c:v>
                </c:pt>
                <c:pt idx="870">
                  <c:v>1.36859</c:v>
                </c:pt>
                <c:pt idx="871">
                  <c:v>1.37913</c:v>
                </c:pt>
                <c:pt idx="872">
                  <c:v>1.37913</c:v>
                </c:pt>
                <c:pt idx="873">
                  <c:v>1.37913</c:v>
                </c:pt>
                <c:pt idx="874">
                  <c:v>1.37913</c:v>
                </c:pt>
                <c:pt idx="875">
                  <c:v>1.37913</c:v>
                </c:pt>
                <c:pt idx="876">
                  <c:v>1.39019</c:v>
                </c:pt>
                <c:pt idx="877">
                  <c:v>1.39019</c:v>
                </c:pt>
                <c:pt idx="878">
                  <c:v>1.39019</c:v>
                </c:pt>
                <c:pt idx="879">
                  <c:v>1.39019</c:v>
                </c:pt>
                <c:pt idx="880">
                  <c:v>1.39019</c:v>
                </c:pt>
                <c:pt idx="881">
                  <c:v>1.39019</c:v>
                </c:pt>
                <c:pt idx="882">
                  <c:v>1.40229</c:v>
                </c:pt>
                <c:pt idx="883">
                  <c:v>1.40229</c:v>
                </c:pt>
                <c:pt idx="884">
                  <c:v>1.40229</c:v>
                </c:pt>
                <c:pt idx="885">
                  <c:v>1.40229</c:v>
                </c:pt>
                <c:pt idx="886">
                  <c:v>1.3920999999999999</c:v>
                </c:pt>
                <c:pt idx="887">
                  <c:v>1.3920999999999999</c:v>
                </c:pt>
                <c:pt idx="888">
                  <c:v>1.3920999999999999</c:v>
                </c:pt>
                <c:pt idx="889">
                  <c:v>1.3920999999999999</c:v>
                </c:pt>
                <c:pt idx="890">
                  <c:v>1.3920999999999999</c:v>
                </c:pt>
                <c:pt idx="891">
                  <c:v>1.3920999999999999</c:v>
                </c:pt>
                <c:pt idx="892">
                  <c:v>1.3920999999999999</c:v>
                </c:pt>
                <c:pt idx="893">
                  <c:v>1.4037599999999999</c:v>
                </c:pt>
                <c:pt idx="894">
                  <c:v>1.4037599999999999</c:v>
                </c:pt>
                <c:pt idx="895">
                  <c:v>1.39269</c:v>
                </c:pt>
                <c:pt idx="896">
                  <c:v>1.39269</c:v>
                </c:pt>
                <c:pt idx="897">
                  <c:v>1.39269</c:v>
                </c:pt>
                <c:pt idx="898">
                  <c:v>1.39269</c:v>
                </c:pt>
                <c:pt idx="899">
                  <c:v>1.39269</c:v>
                </c:pt>
                <c:pt idx="900">
                  <c:v>1.39269</c:v>
                </c:pt>
                <c:pt idx="901">
                  <c:v>1.39269</c:v>
                </c:pt>
                <c:pt idx="902">
                  <c:v>1.3810500000000001</c:v>
                </c:pt>
                <c:pt idx="903">
                  <c:v>1.3810500000000001</c:v>
                </c:pt>
                <c:pt idx="904">
                  <c:v>1.3810500000000001</c:v>
                </c:pt>
                <c:pt idx="905">
                  <c:v>1.3810500000000001</c:v>
                </c:pt>
                <c:pt idx="906">
                  <c:v>1.3810500000000001</c:v>
                </c:pt>
                <c:pt idx="907">
                  <c:v>1.3945000000000001</c:v>
                </c:pt>
                <c:pt idx="908">
                  <c:v>1.3945000000000001</c:v>
                </c:pt>
                <c:pt idx="909">
                  <c:v>1.3945000000000001</c:v>
                </c:pt>
                <c:pt idx="910">
                  <c:v>1.3945000000000001</c:v>
                </c:pt>
                <c:pt idx="911">
                  <c:v>1.3945000000000001</c:v>
                </c:pt>
                <c:pt idx="912">
                  <c:v>1.3945000000000001</c:v>
                </c:pt>
                <c:pt idx="913">
                  <c:v>1.3945000000000001</c:v>
                </c:pt>
                <c:pt idx="914">
                  <c:v>1.3945000000000001</c:v>
                </c:pt>
                <c:pt idx="915">
                  <c:v>1.3945000000000001</c:v>
                </c:pt>
                <c:pt idx="916">
                  <c:v>1.3945000000000001</c:v>
                </c:pt>
                <c:pt idx="917">
                  <c:v>1.4049799999999999</c:v>
                </c:pt>
                <c:pt idx="918">
                  <c:v>1.3947099999999999</c:v>
                </c:pt>
                <c:pt idx="919">
                  <c:v>1.3947099999999999</c:v>
                </c:pt>
                <c:pt idx="920">
                  <c:v>1.3947099999999999</c:v>
                </c:pt>
                <c:pt idx="921">
                  <c:v>1.4051499999999999</c:v>
                </c:pt>
                <c:pt idx="922">
                  <c:v>1.4051499999999999</c:v>
                </c:pt>
                <c:pt idx="923">
                  <c:v>1.4051499999999999</c:v>
                </c:pt>
                <c:pt idx="924">
                  <c:v>1.4051499999999999</c:v>
                </c:pt>
                <c:pt idx="925">
                  <c:v>1.4051499999999999</c:v>
                </c:pt>
                <c:pt idx="926">
                  <c:v>1.4051499999999999</c:v>
                </c:pt>
                <c:pt idx="927">
                  <c:v>1.4177900000000001</c:v>
                </c:pt>
                <c:pt idx="928">
                  <c:v>1.40595</c:v>
                </c:pt>
                <c:pt idx="929">
                  <c:v>1.40595</c:v>
                </c:pt>
                <c:pt idx="930">
                  <c:v>1.40595</c:v>
                </c:pt>
                <c:pt idx="931">
                  <c:v>1.40595</c:v>
                </c:pt>
                <c:pt idx="932">
                  <c:v>1.40595</c:v>
                </c:pt>
                <c:pt idx="933">
                  <c:v>1.40595</c:v>
                </c:pt>
                <c:pt idx="934">
                  <c:v>1.40595</c:v>
                </c:pt>
                <c:pt idx="935">
                  <c:v>1.40595</c:v>
                </c:pt>
                <c:pt idx="936">
                  <c:v>1.40595</c:v>
                </c:pt>
                <c:pt idx="937">
                  <c:v>1.40595</c:v>
                </c:pt>
                <c:pt idx="938">
                  <c:v>1.40595</c:v>
                </c:pt>
                <c:pt idx="939">
                  <c:v>1.40595</c:v>
                </c:pt>
                <c:pt idx="940">
                  <c:v>1.3958900000000001</c:v>
                </c:pt>
                <c:pt idx="941">
                  <c:v>1.40672</c:v>
                </c:pt>
                <c:pt idx="942">
                  <c:v>1.40672</c:v>
                </c:pt>
                <c:pt idx="943">
                  <c:v>1.40672</c:v>
                </c:pt>
                <c:pt idx="944">
                  <c:v>1.40672</c:v>
                </c:pt>
                <c:pt idx="945">
                  <c:v>1.40672</c:v>
                </c:pt>
                <c:pt idx="946">
                  <c:v>1.40672</c:v>
                </c:pt>
                <c:pt idx="947">
                  <c:v>1.40672</c:v>
                </c:pt>
                <c:pt idx="948">
                  <c:v>1.40672</c:v>
                </c:pt>
                <c:pt idx="949">
                  <c:v>1.40672</c:v>
                </c:pt>
                <c:pt idx="950">
                  <c:v>1.40672</c:v>
                </c:pt>
                <c:pt idx="951">
                  <c:v>1.40672</c:v>
                </c:pt>
                <c:pt idx="952">
                  <c:v>1.40672</c:v>
                </c:pt>
                <c:pt idx="953">
                  <c:v>1.40672</c:v>
                </c:pt>
                <c:pt idx="954">
                  <c:v>1.40672</c:v>
                </c:pt>
                <c:pt idx="955">
                  <c:v>1.40672</c:v>
                </c:pt>
                <c:pt idx="956">
                  <c:v>1.40672</c:v>
                </c:pt>
                <c:pt idx="957">
                  <c:v>1.40672</c:v>
                </c:pt>
                <c:pt idx="958">
                  <c:v>1.40672</c:v>
                </c:pt>
                <c:pt idx="959">
                  <c:v>1.40672</c:v>
                </c:pt>
                <c:pt idx="960">
                  <c:v>1.40672</c:v>
                </c:pt>
                <c:pt idx="961">
                  <c:v>1.40672</c:v>
                </c:pt>
                <c:pt idx="962">
                  <c:v>1.40672</c:v>
                </c:pt>
                <c:pt idx="963">
                  <c:v>1.40672</c:v>
                </c:pt>
                <c:pt idx="964">
                  <c:v>1.40672</c:v>
                </c:pt>
                <c:pt idx="965">
                  <c:v>1.4167400000000001</c:v>
                </c:pt>
                <c:pt idx="966">
                  <c:v>1.4167400000000001</c:v>
                </c:pt>
                <c:pt idx="967">
                  <c:v>1.4062699999999999</c:v>
                </c:pt>
                <c:pt idx="968">
                  <c:v>1.4062699999999999</c:v>
                </c:pt>
                <c:pt idx="969">
                  <c:v>1.4062699999999999</c:v>
                </c:pt>
                <c:pt idx="970">
                  <c:v>1.4062699999999999</c:v>
                </c:pt>
                <c:pt idx="971">
                  <c:v>1.4177900000000001</c:v>
                </c:pt>
                <c:pt idx="972">
                  <c:v>1.4177900000000001</c:v>
                </c:pt>
                <c:pt idx="973">
                  <c:v>1.4177900000000001</c:v>
                </c:pt>
                <c:pt idx="974">
                  <c:v>1.4177900000000001</c:v>
                </c:pt>
                <c:pt idx="975">
                  <c:v>1.4177900000000001</c:v>
                </c:pt>
                <c:pt idx="976">
                  <c:v>1.40448</c:v>
                </c:pt>
                <c:pt idx="977">
                  <c:v>1.40448</c:v>
                </c:pt>
                <c:pt idx="978">
                  <c:v>1.40448</c:v>
                </c:pt>
                <c:pt idx="979">
                  <c:v>1.40448</c:v>
                </c:pt>
                <c:pt idx="980">
                  <c:v>1.40448</c:v>
                </c:pt>
                <c:pt idx="981">
                  <c:v>1.40448</c:v>
                </c:pt>
                <c:pt idx="982">
                  <c:v>1.40448</c:v>
                </c:pt>
                <c:pt idx="983">
                  <c:v>1.3942300000000001</c:v>
                </c:pt>
                <c:pt idx="984">
                  <c:v>1.3942300000000001</c:v>
                </c:pt>
                <c:pt idx="985">
                  <c:v>1.3942300000000001</c:v>
                </c:pt>
                <c:pt idx="986">
                  <c:v>1.3942300000000001</c:v>
                </c:pt>
                <c:pt idx="987">
                  <c:v>1.3942300000000001</c:v>
                </c:pt>
                <c:pt idx="988">
                  <c:v>1.40469</c:v>
                </c:pt>
                <c:pt idx="989">
                  <c:v>1.40469</c:v>
                </c:pt>
                <c:pt idx="990">
                  <c:v>1.40469</c:v>
                </c:pt>
                <c:pt idx="991">
                  <c:v>1.40469</c:v>
                </c:pt>
                <c:pt idx="992">
                  <c:v>1.40469</c:v>
                </c:pt>
                <c:pt idx="993">
                  <c:v>1.41482</c:v>
                </c:pt>
                <c:pt idx="994">
                  <c:v>1.41482</c:v>
                </c:pt>
                <c:pt idx="995">
                  <c:v>1.41482</c:v>
                </c:pt>
                <c:pt idx="996">
                  <c:v>1.41482</c:v>
                </c:pt>
                <c:pt idx="997">
                  <c:v>1.41482</c:v>
                </c:pt>
                <c:pt idx="998">
                  <c:v>1.41482</c:v>
                </c:pt>
                <c:pt idx="999">
                  <c:v>1.4253100000000001</c:v>
                </c:pt>
                <c:pt idx="1000">
                  <c:v>1.4253100000000001</c:v>
                </c:pt>
                <c:pt idx="1001">
                  <c:v>1.4134899999999999</c:v>
                </c:pt>
                <c:pt idx="1002">
                  <c:v>1.4134899999999999</c:v>
                </c:pt>
                <c:pt idx="1003">
                  <c:v>1.4134899999999999</c:v>
                </c:pt>
                <c:pt idx="1004">
                  <c:v>1.4134899999999999</c:v>
                </c:pt>
                <c:pt idx="1005">
                  <c:v>1.4134899999999999</c:v>
                </c:pt>
                <c:pt idx="1006">
                  <c:v>1.4134899999999999</c:v>
                </c:pt>
                <c:pt idx="1007">
                  <c:v>1.4134899999999999</c:v>
                </c:pt>
                <c:pt idx="1008">
                  <c:v>1.4134899999999999</c:v>
                </c:pt>
                <c:pt idx="1009">
                  <c:v>1.4134899999999999</c:v>
                </c:pt>
                <c:pt idx="1010">
                  <c:v>1.4134899999999999</c:v>
                </c:pt>
                <c:pt idx="1011">
                  <c:v>1.4134899999999999</c:v>
                </c:pt>
                <c:pt idx="1012">
                  <c:v>1.4134899999999999</c:v>
                </c:pt>
                <c:pt idx="1013">
                  <c:v>1.4134899999999999</c:v>
                </c:pt>
                <c:pt idx="1014">
                  <c:v>1.4134899999999999</c:v>
                </c:pt>
                <c:pt idx="1015">
                  <c:v>1.4134899999999999</c:v>
                </c:pt>
                <c:pt idx="1016">
                  <c:v>1.4134899999999999</c:v>
                </c:pt>
                <c:pt idx="1017">
                  <c:v>1.40299</c:v>
                </c:pt>
                <c:pt idx="1018">
                  <c:v>1.4144699999999999</c:v>
                </c:pt>
                <c:pt idx="1019">
                  <c:v>1.4144699999999999</c:v>
                </c:pt>
                <c:pt idx="1020">
                  <c:v>1.4144699999999999</c:v>
                </c:pt>
                <c:pt idx="1021">
                  <c:v>1.4144699999999999</c:v>
                </c:pt>
                <c:pt idx="1022">
                  <c:v>1.4144699999999999</c:v>
                </c:pt>
                <c:pt idx="1023">
                  <c:v>1.4144699999999999</c:v>
                </c:pt>
                <c:pt idx="1024">
                  <c:v>1.4144699999999999</c:v>
                </c:pt>
                <c:pt idx="1025">
                  <c:v>1.4144699999999999</c:v>
                </c:pt>
                <c:pt idx="1026">
                  <c:v>1.4144699999999999</c:v>
                </c:pt>
                <c:pt idx="1027">
                  <c:v>1.4144699999999999</c:v>
                </c:pt>
                <c:pt idx="1028">
                  <c:v>1.4144699999999999</c:v>
                </c:pt>
                <c:pt idx="1029">
                  <c:v>1.4144699999999999</c:v>
                </c:pt>
                <c:pt idx="1030">
                  <c:v>1.4144699999999999</c:v>
                </c:pt>
                <c:pt idx="1031">
                  <c:v>1.4144699999999999</c:v>
                </c:pt>
                <c:pt idx="1032">
                  <c:v>1.4144699999999999</c:v>
                </c:pt>
                <c:pt idx="1033">
                  <c:v>1.4144699999999999</c:v>
                </c:pt>
                <c:pt idx="1034">
                  <c:v>1.4144699999999999</c:v>
                </c:pt>
                <c:pt idx="1035">
                  <c:v>1.4027000000000001</c:v>
                </c:pt>
                <c:pt idx="1036">
                  <c:v>1.4027000000000001</c:v>
                </c:pt>
                <c:pt idx="1037">
                  <c:v>1.4027000000000001</c:v>
                </c:pt>
                <c:pt idx="1038">
                  <c:v>1.4027000000000001</c:v>
                </c:pt>
                <c:pt idx="1039">
                  <c:v>1.41574</c:v>
                </c:pt>
                <c:pt idx="1040">
                  <c:v>1.40516</c:v>
                </c:pt>
                <c:pt idx="1041">
                  <c:v>1.40516</c:v>
                </c:pt>
                <c:pt idx="1042">
                  <c:v>1.40516</c:v>
                </c:pt>
                <c:pt idx="1043">
                  <c:v>1.40516</c:v>
                </c:pt>
                <c:pt idx="1044">
                  <c:v>1.40516</c:v>
                </c:pt>
                <c:pt idx="1045">
                  <c:v>1.40516</c:v>
                </c:pt>
                <c:pt idx="1046">
                  <c:v>1.40516</c:v>
                </c:pt>
                <c:pt idx="1047">
                  <c:v>1.40516</c:v>
                </c:pt>
                <c:pt idx="1048">
                  <c:v>1.3859999999999999</c:v>
                </c:pt>
                <c:pt idx="1049">
                  <c:v>1.3859999999999999</c:v>
                </c:pt>
                <c:pt idx="1050">
                  <c:v>1.3859999999999999</c:v>
                </c:pt>
                <c:pt idx="1051">
                  <c:v>1.3859999999999999</c:v>
                </c:pt>
                <c:pt idx="1052">
                  <c:v>1.3859999999999999</c:v>
                </c:pt>
                <c:pt idx="1053">
                  <c:v>1.3859999999999999</c:v>
                </c:pt>
                <c:pt idx="1054">
                  <c:v>1.3975900000000001</c:v>
                </c:pt>
                <c:pt idx="1055">
                  <c:v>1.3975900000000001</c:v>
                </c:pt>
                <c:pt idx="1056">
                  <c:v>1.3975900000000001</c:v>
                </c:pt>
                <c:pt idx="1057">
                  <c:v>1.3975900000000001</c:v>
                </c:pt>
                <c:pt idx="1058">
                  <c:v>1.3975900000000001</c:v>
                </c:pt>
                <c:pt idx="1059">
                  <c:v>1.3975900000000001</c:v>
                </c:pt>
                <c:pt idx="1060">
                  <c:v>1.3975900000000001</c:v>
                </c:pt>
                <c:pt idx="1061">
                  <c:v>1.4080600000000001</c:v>
                </c:pt>
                <c:pt idx="1062">
                  <c:v>1.4080600000000001</c:v>
                </c:pt>
                <c:pt idx="1063">
                  <c:v>1.4080600000000001</c:v>
                </c:pt>
                <c:pt idx="1064">
                  <c:v>1.4080600000000001</c:v>
                </c:pt>
                <c:pt idx="1065">
                  <c:v>1.4080600000000001</c:v>
                </c:pt>
                <c:pt idx="1066">
                  <c:v>1.4080600000000001</c:v>
                </c:pt>
                <c:pt idx="1067">
                  <c:v>1.4080600000000001</c:v>
                </c:pt>
                <c:pt idx="1068">
                  <c:v>1.4080600000000001</c:v>
                </c:pt>
                <c:pt idx="1069">
                  <c:v>1.4080600000000001</c:v>
                </c:pt>
                <c:pt idx="1070">
                  <c:v>1.4080600000000001</c:v>
                </c:pt>
                <c:pt idx="1071">
                  <c:v>1.4080600000000001</c:v>
                </c:pt>
                <c:pt idx="1072">
                  <c:v>1.4188099999999999</c:v>
                </c:pt>
                <c:pt idx="1073">
                  <c:v>1.40829</c:v>
                </c:pt>
                <c:pt idx="1074">
                  <c:v>1.40829</c:v>
                </c:pt>
                <c:pt idx="1075">
                  <c:v>1.4184099999999999</c:v>
                </c:pt>
                <c:pt idx="1076">
                  <c:v>1.4184099999999999</c:v>
                </c:pt>
                <c:pt idx="1077">
                  <c:v>1.4184099999999999</c:v>
                </c:pt>
                <c:pt idx="1078">
                  <c:v>1.40808</c:v>
                </c:pt>
                <c:pt idx="1079">
                  <c:v>1.40808</c:v>
                </c:pt>
                <c:pt idx="1080">
                  <c:v>1.40808</c:v>
                </c:pt>
                <c:pt idx="1081">
                  <c:v>1.3972</c:v>
                </c:pt>
                <c:pt idx="1082">
                  <c:v>1.3972</c:v>
                </c:pt>
                <c:pt idx="1083">
                  <c:v>1.3972</c:v>
                </c:pt>
                <c:pt idx="1084">
                  <c:v>1.3972</c:v>
                </c:pt>
                <c:pt idx="1085">
                  <c:v>1.3972</c:v>
                </c:pt>
                <c:pt idx="1086">
                  <c:v>1.3972</c:v>
                </c:pt>
                <c:pt idx="1087">
                  <c:v>1.3972</c:v>
                </c:pt>
                <c:pt idx="1088">
                  <c:v>1.4161600000000001</c:v>
                </c:pt>
                <c:pt idx="1089">
                  <c:v>1.4161600000000001</c:v>
                </c:pt>
                <c:pt idx="1090">
                  <c:v>1.4161600000000001</c:v>
                </c:pt>
                <c:pt idx="1091">
                  <c:v>1.4161600000000001</c:v>
                </c:pt>
                <c:pt idx="1092">
                  <c:v>1.4161600000000001</c:v>
                </c:pt>
                <c:pt idx="1093">
                  <c:v>1.4161600000000001</c:v>
                </c:pt>
                <c:pt idx="1094">
                  <c:v>1.4161600000000001</c:v>
                </c:pt>
                <c:pt idx="1095">
                  <c:v>1.4048700000000001</c:v>
                </c:pt>
                <c:pt idx="1096">
                  <c:v>1.4048700000000001</c:v>
                </c:pt>
                <c:pt idx="1097">
                  <c:v>1.4048700000000001</c:v>
                </c:pt>
                <c:pt idx="1098">
                  <c:v>1.4048700000000001</c:v>
                </c:pt>
                <c:pt idx="1099">
                  <c:v>1.4048700000000001</c:v>
                </c:pt>
                <c:pt idx="1100">
                  <c:v>1.4048700000000001</c:v>
                </c:pt>
                <c:pt idx="1101">
                  <c:v>1.4048700000000001</c:v>
                </c:pt>
                <c:pt idx="1102">
                  <c:v>1.4048700000000001</c:v>
                </c:pt>
                <c:pt idx="1103">
                  <c:v>1.41533</c:v>
                </c:pt>
                <c:pt idx="1104">
                  <c:v>1.41533</c:v>
                </c:pt>
                <c:pt idx="1105">
                  <c:v>1.41533</c:v>
                </c:pt>
                <c:pt idx="1106">
                  <c:v>1.41533</c:v>
                </c:pt>
                <c:pt idx="1107">
                  <c:v>1.41533</c:v>
                </c:pt>
                <c:pt idx="1108">
                  <c:v>1.41533</c:v>
                </c:pt>
                <c:pt idx="1109">
                  <c:v>1.41533</c:v>
                </c:pt>
                <c:pt idx="1110">
                  <c:v>1.40419</c:v>
                </c:pt>
                <c:pt idx="1111">
                  <c:v>1.40419</c:v>
                </c:pt>
                <c:pt idx="1112">
                  <c:v>1.40419</c:v>
                </c:pt>
                <c:pt idx="1113">
                  <c:v>1.40419</c:v>
                </c:pt>
                <c:pt idx="1114">
                  <c:v>1.4156299999999999</c:v>
                </c:pt>
                <c:pt idx="1115">
                  <c:v>1.4156299999999999</c:v>
                </c:pt>
                <c:pt idx="1116">
                  <c:v>1.4156299999999999</c:v>
                </c:pt>
                <c:pt idx="1117">
                  <c:v>1.4156299999999999</c:v>
                </c:pt>
                <c:pt idx="1118">
                  <c:v>1.4156299999999999</c:v>
                </c:pt>
                <c:pt idx="1119">
                  <c:v>1.4156299999999999</c:v>
                </c:pt>
                <c:pt idx="1120">
                  <c:v>1.4156299999999999</c:v>
                </c:pt>
                <c:pt idx="1121">
                  <c:v>1.4054500000000001</c:v>
                </c:pt>
                <c:pt idx="1122">
                  <c:v>1.4054500000000001</c:v>
                </c:pt>
                <c:pt idx="1123">
                  <c:v>1.4054500000000001</c:v>
                </c:pt>
                <c:pt idx="1124">
                  <c:v>1.4054500000000001</c:v>
                </c:pt>
                <c:pt idx="1125">
                  <c:v>1.4054500000000001</c:v>
                </c:pt>
                <c:pt idx="1126">
                  <c:v>1.41675</c:v>
                </c:pt>
                <c:pt idx="1127">
                  <c:v>1.41675</c:v>
                </c:pt>
                <c:pt idx="1128">
                  <c:v>1.41675</c:v>
                </c:pt>
                <c:pt idx="1129">
                  <c:v>1.41675</c:v>
                </c:pt>
                <c:pt idx="1130">
                  <c:v>1.41675</c:v>
                </c:pt>
                <c:pt idx="1131">
                  <c:v>1.41675</c:v>
                </c:pt>
                <c:pt idx="1132">
                  <c:v>1.41675</c:v>
                </c:pt>
                <c:pt idx="1133">
                  <c:v>1.41675</c:v>
                </c:pt>
                <c:pt idx="1134">
                  <c:v>1.41675</c:v>
                </c:pt>
                <c:pt idx="1135">
                  <c:v>1.41675</c:v>
                </c:pt>
                <c:pt idx="1136">
                  <c:v>1.41675</c:v>
                </c:pt>
                <c:pt idx="1137">
                  <c:v>1.41675</c:v>
                </c:pt>
                <c:pt idx="1138">
                  <c:v>1.41675</c:v>
                </c:pt>
                <c:pt idx="1139">
                  <c:v>1.4268000000000001</c:v>
                </c:pt>
                <c:pt idx="1140">
                  <c:v>1.4268000000000001</c:v>
                </c:pt>
                <c:pt idx="1141">
                  <c:v>1.41577</c:v>
                </c:pt>
                <c:pt idx="1142">
                  <c:v>1.41577</c:v>
                </c:pt>
                <c:pt idx="1143">
                  <c:v>1.4267300000000001</c:v>
                </c:pt>
                <c:pt idx="1144">
                  <c:v>1.4267300000000001</c:v>
                </c:pt>
                <c:pt idx="1145">
                  <c:v>1.4267300000000001</c:v>
                </c:pt>
                <c:pt idx="1146">
                  <c:v>1.4267300000000001</c:v>
                </c:pt>
                <c:pt idx="1147">
                  <c:v>1.4267300000000001</c:v>
                </c:pt>
                <c:pt idx="1148">
                  <c:v>1.41666</c:v>
                </c:pt>
                <c:pt idx="1149">
                  <c:v>1.41666</c:v>
                </c:pt>
                <c:pt idx="1150">
                  <c:v>1.41666</c:v>
                </c:pt>
                <c:pt idx="1151">
                  <c:v>1.41666</c:v>
                </c:pt>
                <c:pt idx="1152">
                  <c:v>1.41666</c:v>
                </c:pt>
                <c:pt idx="1153">
                  <c:v>1.41666</c:v>
                </c:pt>
                <c:pt idx="1154">
                  <c:v>1.41666</c:v>
                </c:pt>
                <c:pt idx="1155">
                  <c:v>1.41666</c:v>
                </c:pt>
                <c:pt idx="1156">
                  <c:v>1.41666</c:v>
                </c:pt>
                <c:pt idx="1157">
                  <c:v>1.41666</c:v>
                </c:pt>
                <c:pt idx="1158">
                  <c:v>1.41666</c:v>
                </c:pt>
                <c:pt idx="1159">
                  <c:v>1.41666</c:v>
                </c:pt>
                <c:pt idx="1160">
                  <c:v>1.41666</c:v>
                </c:pt>
                <c:pt idx="1161">
                  <c:v>1.41666</c:v>
                </c:pt>
                <c:pt idx="1162">
                  <c:v>1.4049499999999999</c:v>
                </c:pt>
                <c:pt idx="1163">
                  <c:v>1.4049499999999999</c:v>
                </c:pt>
                <c:pt idx="1164">
                  <c:v>1.4049499999999999</c:v>
                </c:pt>
                <c:pt idx="1165">
                  <c:v>1.42056</c:v>
                </c:pt>
                <c:pt idx="1166">
                  <c:v>1.42056</c:v>
                </c:pt>
                <c:pt idx="1167">
                  <c:v>1.42056</c:v>
                </c:pt>
                <c:pt idx="1168">
                  <c:v>1.42056</c:v>
                </c:pt>
                <c:pt idx="1169">
                  <c:v>1.42056</c:v>
                </c:pt>
                <c:pt idx="1170">
                  <c:v>1.42056</c:v>
                </c:pt>
                <c:pt idx="1171">
                  <c:v>1.42056</c:v>
                </c:pt>
                <c:pt idx="1172">
                  <c:v>1.43093</c:v>
                </c:pt>
                <c:pt idx="1173">
                  <c:v>1.43093</c:v>
                </c:pt>
                <c:pt idx="1174">
                  <c:v>1.43093</c:v>
                </c:pt>
                <c:pt idx="1175">
                  <c:v>1.42004</c:v>
                </c:pt>
                <c:pt idx="1176">
                  <c:v>1.42004</c:v>
                </c:pt>
                <c:pt idx="1177">
                  <c:v>1.42004</c:v>
                </c:pt>
                <c:pt idx="1178">
                  <c:v>1.42004</c:v>
                </c:pt>
                <c:pt idx="1179">
                  <c:v>1.4315500000000001</c:v>
                </c:pt>
                <c:pt idx="1180">
                  <c:v>1.4315500000000001</c:v>
                </c:pt>
                <c:pt idx="1181">
                  <c:v>1.4315500000000001</c:v>
                </c:pt>
                <c:pt idx="1182">
                  <c:v>1.4315500000000001</c:v>
                </c:pt>
                <c:pt idx="1183">
                  <c:v>1.4315500000000001</c:v>
                </c:pt>
                <c:pt idx="1184">
                  <c:v>1.41801</c:v>
                </c:pt>
                <c:pt idx="1185">
                  <c:v>1.41801</c:v>
                </c:pt>
                <c:pt idx="1186">
                  <c:v>1.42814</c:v>
                </c:pt>
                <c:pt idx="1187">
                  <c:v>1.4175599999999999</c:v>
                </c:pt>
                <c:pt idx="1188">
                  <c:v>1.4277299999999999</c:v>
                </c:pt>
                <c:pt idx="1189">
                  <c:v>1.4277299999999999</c:v>
                </c:pt>
                <c:pt idx="1190">
                  <c:v>1.4277299999999999</c:v>
                </c:pt>
                <c:pt idx="1191">
                  <c:v>1.4168400000000001</c:v>
                </c:pt>
                <c:pt idx="1192">
                  <c:v>1.4168400000000001</c:v>
                </c:pt>
                <c:pt idx="1193">
                  <c:v>1.4168400000000001</c:v>
                </c:pt>
                <c:pt idx="1194">
                  <c:v>1.4168400000000001</c:v>
                </c:pt>
                <c:pt idx="1195">
                  <c:v>1.4168400000000001</c:v>
                </c:pt>
                <c:pt idx="1196">
                  <c:v>1.4168400000000001</c:v>
                </c:pt>
                <c:pt idx="1197">
                  <c:v>1.4168400000000001</c:v>
                </c:pt>
                <c:pt idx="1198">
                  <c:v>1.4168400000000001</c:v>
                </c:pt>
                <c:pt idx="1199">
                  <c:v>1.4168400000000001</c:v>
                </c:pt>
                <c:pt idx="1200">
                  <c:v>1.4168400000000001</c:v>
                </c:pt>
                <c:pt idx="1201">
                  <c:v>1.42703</c:v>
                </c:pt>
                <c:pt idx="1202">
                  <c:v>1.42703</c:v>
                </c:pt>
                <c:pt idx="1203">
                  <c:v>1.42703</c:v>
                </c:pt>
                <c:pt idx="1204">
                  <c:v>1.42703</c:v>
                </c:pt>
                <c:pt idx="1205">
                  <c:v>1.42703</c:v>
                </c:pt>
                <c:pt idx="1206">
                  <c:v>1.42703</c:v>
                </c:pt>
                <c:pt idx="1207">
                  <c:v>1.42703</c:v>
                </c:pt>
                <c:pt idx="1208">
                  <c:v>1.42703</c:v>
                </c:pt>
                <c:pt idx="1209">
                  <c:v>1.42703</c:v>
                </c:pt>
                <c:pt idx="1210">
                  <c:v>1.42703</c:v>
                </c:pt>
                <c:pt idx="1211">
                  <c:v>1.42703</c:v>
                </c:pt>
                <c:pt idx="1212">
                  <c:v>1.4374800000000001</c:v>
                </c:pt>
                <c:pt idx="1213">
                  <c:v>1.4374800000000001</c:v>
                </c:pt>
                <c:pt idx="1214">
                  <c:v>1.4374800000000001</c:v>
                </c:pt>
                <c:pt idx="1215">
                  <c:v>1.4269000000000001</c:v>
                </c:pt>
                <c:pt idx="1216">
                  <c:v>1.4269000000000001</c:v>
                </c:pt>
                <c:pt idx="1217">
                  <c:v>1.4269000000000001</c:v>
                </c:pt>
                <c:pt idx="1218">
                  <c:v>1.4269000000000001</c:v>
                </c:pt>
                <c:pt idx="1219">
                  <c:v>1.4269000000000001</c:v>
                </c:pt>
                <c:pt idx="1220">
                  <c:v>1.4269000000000001</c:v>
                </c:pt>
                <c:pt idx="1221">
                  <c:v>1.4269000000000001</c:v>
                </c:pt>
                <c:pt idx="1222">
                  <c:v>1.4373100000000001</c:v>
                </c:pt>
                <c:pt idx="1223">
                  <c:v>1.4373100000000001</c:v>
                </c:pt>
                <c:pt idx="1224">
                  <c:v>1.42658</c:v>
                </c:pt>
                <c:pt idx="1225">
                  <c:v>1.42658</c:v>
                </c:pt>
                <c:pt idx="1226">
                  <c:v>1.42658</c:v>
                </c:pt>
                <c:pt idx="1227">
                  <c:v>1.42658</c:v>
                </c:pt>
                <c:pt idx="1228">
                  <c:v>1.42658</c:v>
                </c:pt>
                <c:pt idx="1229">
                  <c:v>1.4369499999999999</c:v>
                </c:pt>
                <c:pt idx="1230">
                  <c:v>1.4369499999999999</c:v>
                </c:pt>
                <c:pt idx="1231">
                  <c:v>1.4369499999999999</c:v>
                </c:pt>
                <c:pt idx="1232">
                  <c:v>1.4260299999999999</c:v>
                </c:pt>
                <c:pt idx="1233">
                  <c:v>1.4260299999999999</c:v>
                </c:pt>
                <c:pt idx="1234">
                  <c:v>1.4260299999999999</c:v>
                </c:pt>
                <c:pt idx="1235">
                  <c:v>1.4260299999999999</c:v>
                </c:pt>
                <c:pt idx="1236">
                  <c:v>1.4370400000000001</c:v>
                </c:pt>
                <c:pt idx="1237">
                  <c:v>1.4370400000000001</c:v>
                </c:pt>
                <c:pt idx="1238">
                  <c:v>1.4370400000000001</c:v>
                </c:pt>
                <c:pt idx="1239">
                  <c:v>1.4370400000000001</c:v>
                </c:pt>
                <c:pt idx="1240">
                  <c:v>1.4370400000000001</c:v>
                </c:pt>
                <c:pt idx="1241">
                  <c:v>1.4370400000000001</c:v>
                </c:pt>
                <c:pt idx="1242">
                  <c:v>1.4370400000000001</c:v>
                </c:pt>
                <c:pt idx="1243">
                  <c:v>1.45028</c:v>
                </c:pt>
                <c:pt idx="1244">
                  <c:v>1.45028</c:v>
                </c:pt>
                <c:pt idx="1245">
                  <c:v>1.45028</c:v>
                </c:pt>
                <c:pt idx="1246">
                  <c:v>1.45028</c:v>
                </c:pt>
                <c:pt idx="1247">
                  <c:v>1.45028</c:v>
                </c:pt>
                <c:pt idx="1248">
                  <c:v>1.45028</c:v>
                </c:pt>
                <c:pt idx="1249">
                  <c:v>1.4394100000000001</c:v>
                </c:pt>
                <c:pt idx="1250">
                  <c:v>1.4394100000000001</c:v>
                </c:pt>
                <c:pt idx="1251">
                  <c:v>1.4394100000000001</c:v>
                </c:pt>
                <c:pt idx="1252">
                  <c:v>1.4394100000000001</c:v>
                </c:pt>
                <c:pt idx="1253">
                  <c:v>1.4394100000000001</c:v>
                </c:pt>
                <c:pt idx="1254">
                  <c:v>1.4394100000000001</c:v>
                </c:pt>
                <c:pt idx="1255">
                  <c:v>1.4394100000000001</c:v>
                </c:pt>
                <c:pt idx="1256">
                  <c:v>1.45122</c:v>
                </c:pt>
                <c:pt idx="1257">
                  <c:v>1.45122</c:v>
                </c:pt>
                <c:pt idx="1258">
                  <c:v>1.45122</c:v>
                </c:pt>
                <c:pt idx="1259">
                  <c:v>1.45122</c:v>
                </c:pt>
                <c:pt idx="1260">
                  <c:v>1.45122</c:v>
                </c:pt>
                <c:pt idx="1261">
                  <c:v>1.4410499999999999</c:v>
                </c:pt>
                <c:pt idx="1262">
                  <c:v>1.4410499999999999</c:v>
                </c:pt>
                <c:pt idx="1263">
                  <c:v>1.4410499999999999</c:v>
                </c:pt>
                <c:pt idx="1264">
                  <c:v>1.4410499999999999</c:v>
                </c:pt>
                <c:pt idx="1265">
                  <c:v>1.4410499999999999</c:v>
                </c:pt>
                <c:pt idx="1266">
                  <c:v>1.4410499999999999</c:v>
                </c:pt>
                <c:pt idx="1267">
                  <c:v>1.4410499999999999</c:v>
                </c:pt>
                <c:pt idx="1268">
                  <c:v>1.4514899999999999</c:v>
                </c:pt>
                <c:pt idx="1269">
                  <c:v>1.4514899999999999</c:v>
                </c:pt>
                <c:pt idx="1270">
                  <c:v>1.4514899999999999</c:v>
                </c:pt>
                <c:pt idx="1271">
                  <c:v>1.4514899999999999</c:v>
                </c:pt>
                <c:pt idx="1272">
                  <c:v>1.4514899999999999</c:v>
                </c:pt>
                <c:pt idx="1273">
                  <c:v>1.4514899999999999</c:v>
                </c:pt>
                <c:pt idx="1274">
                  <c:v>1.4514899999999999</c:v>
                </c:pt>
                <c:pt idx="1275">
                  <c:v>1.4514899999999999</c:v>
                </c:pt>
                <c:pt idx="1276">
                  <c:v>1.4514899999999999</c:v>
                </c:pt>
                <c:pt idx="1277">
                  <c:v>1.4514899999999999</c:v>
                </c:pt>
                <c:pt idx="1278">
                  <c:v>1.4514899999999999</c:v>
                </c:pt>
                <c:pt idx="1279">
                  <c:v>1.4633799999999999</c:v>
                </c:pt>
                <c:pt idx="1280">
                  <c:v>1.4633799999999999</c:v>
                </c:pt>
                <c:pt idx="1281">
                  <c:v>1.4633799999999999</c:v>
                </c:pt>
                <c:pt idx="1282">
                  <c:v>1.4633799999999999</c:v>
                </c:pt>
                <c:pt idx="1283">
                  <c:v>1.4633799999999999</c:v>
                </c:pt>
                <c:pt idx="1284">
                  <c:v>1.4633799999999999</c:v>
                </c:pt>
                <c:pt idx="1285">
                  <c:v>1.4633799999999999</c:v>
                </c:pt>
                <c:pt idx="1286">
                  <c:v>1.4633799999999999</c:v>
                </c:pt>
                <c:pt idx="1287">
                  <c:v>1.45309</c:v>
                </c:pt>
                <c:pt idx="1288">
                  <c:v>1.46353</c:v>
                </c:pt>
                <c:pt idx="1289">
                  <c:v>1.46353</c:v>
                </c:pt>
                <c:pt idx="1290">
                  <c:v>1.46353</c:v>
                </c:pt>
                <c:pt idx="1291">
                  <c:v>1.46353</c:v>
                </c:pt>
                <c:pt idx="1292">
                  <c:v>1.46353</c:v>
                </c:pt>
                <c:pt idx="1293">
                  <c:v>1.46353</c:v>
                </c:pt>
                <c:pt idx="1294">
                  <c:v>1.4738500000000001</c:v>
                </c:pt>
                <c:pt idx="1295">
                  <c:v>1.46225</c:v>
                </c:pt>
                <c:pt idx="1296">
                  <c:v>1.46225</c:v>
                </c:pt>
                <c:pt idx="1297">
                  <c:v>1.46225</c:v>
                </c:pt>
                <c:pt idx="1298">
                  <c:v>1.46225</c:v>
                </c:pt>
                <c:pt idx="1299">
                  <c:v>1.46225</c:v>
                </c:pt>
                <c:pt idx="1300">
                  <c:v>1.46225</c:v>
                </c:pt>
                <c:pt idx="1301">
                  <c:v>1.46225</c:v>
                </c:pt>
                <c:pt idx="1302">
                  <c:v>1.46225</c:v>
                </c:pt>
                <c:pt idx="1303">
                  <c:v>1.47573</c:v>
                </c:pt>
                <c:pt idx="1304">
                  <c:v>1.47573</c:v>
                </c:pt>
                <c:pt idx="1305">
                  <c:v>1.4656199999999999</c:v>
                </c:pt>
                <c:pt idx="1306">
                  <c:v>1.4656199999999999</c:v>
                </c:pt>
                <c:pt idx="1307">
                  <c:v>1.4656199999999999</c:v>
                </c:pt>
                <c:pt idx="1308">
                  <c:v>1.4656199999999999</c:v>
                </c:pt>
                <c:pt idx="1309">
                  <c:v>1.4656199999999999</c:v>
                </c:pt>
                <c:pt idx="1310">
                  <c:v>1.4779</c:v>
                </c:pt>
                <c:pt idx="1311">
                  <c:v>1.4779</c:v>
                </c:pt>
                <c:pt idx="1312">
                  <c:v>1.4779</c:v>
                </c:pt>
                <c:pt idx="1313">
                  <c:v>1.4779</c:v>
                </c:pt>
                <c:pt idx="1314">
                  <c:v>1.4779</c:v>
                </c:pt>
                <c:pt idx="1315">
                  <c:v>1.4664200000000001</c:v>
                </c:pt>
                <c:pt idx="1316">
                  <c:v>1.4664200000000001</c:v>
                </c:pt>
                <c:pt idx="1317">
                  <c:v>1.4664200000000001</c:v>
                </c:pt>
                <c:pt idx="1318">
                  <c:v>1.4664200000000001</c:v>
                </c:pt>
                <c:pt idx="1319">
                  <c:v>1.4664200000000001</c:v>
                </c:pt>
                <c:pt idx="1320">
                  <c:v>1.4664200000000001</c:v>
                </c:pt>
                <c:pt idx="1321">
                  <c:v>1.47672</c:v>
                </c:pt>
                <c:pt idx="1322">
                  <c:v>1.47672</c:v>
                </c:pt>
                <c:pt idx="1323">
                  <c:v>1.47672</c:v>
                </c:pt>
                <c:pt idx="1324">
                  <c:v>1.4869000000000001</c:v>
                </c:pt>
                <c:pt idx="1325">
                  <c:v>1.4869000000000001</c:v>
                </c:pt>
                <c:pt idx="1326">
                  <c:v>1.4768600000000001</c:v>
                </c:pt>
                <c:pt idx="1327">
                  <c:v>1.4768600000000001</c:v>
                </c:pt>
                <c:pt idx="1328">
                  <c:v>1.4768600000000001</c:v>
                </c:pt>
                <c:pt idx="1329">
                  <c:v>1.46638</c:v>
                </c:pt>
                <c:pt idx="1330">
                  <c:v>1.46638</c:v>
                </c:pt>
                <c:pt idx="1331">
                  <c:v>1.46638</c:v>
                </c:pt>
                <c:pt idx="1332">
                  <c:v>1.46638</c:v>
                </c:pt>
                <c:pt idx="1333">
                  <c:v>1.46638</c:v>
                </c:pt>
                <c:pt idx="1334">
                  <c:v>1.47654</c:v>
                </c:pt>
                <c:pt idx="1335">
                  <c:v>1.47654</c:v>
                </c:pt>
                <c:pt idx="1336">
                  <c:v>1.47654</c:v>
                </c:pt>
                <c:pt idx="1337">
                  <c:v>1.47654</c:v>
                </c:pt>
                <c:pt idx="1338">
                  <c:v>1.47654</c:v>
                </c:pt>
                <c:pt idx="1339">
                  <c:v>1.47654</c:v>
                </c:pt>
                <c:pt idx="1340">
                  <c:v>1.47654</c:v>
                </c:pt>
                <c:pt idx="1341">
                  <c:v>1.47654</c:v>
                </c:pt>
                <c:pt idx="1342">
                  <c:v>1.48742</c:v>
                </c:pt>
                <c:pt idx="1343">
                  <c:v>1.48742</c:v>
                </c:pt>
                <c:pt idx="1344">
                  <c:v>1.48742</c:v>
                </c:pt>
                <c:pt idx="1345">
                  <c:v>1.48742</c:v>
                </c:pt>
                <c:pt idx="1346">
                  <c:v>1.48742</c:v>
                </c:pt>
                <c:pt idx="1347">
                  <c:v>1.4772799999999999</c:v>
                </c:pt>
                <c:pt idx="1348">
                  <c:v>1.4880199999999999</c:v>
                </c:pt>
                <c:pt idx="1349">
                  <c:v>1.4880199999999999</c:v>
                </c:pt>
                <c:pt idx="1350">
                  <c:v>1.4880199999999999</c:v>
                </c:pt>
                <c:pt idx="1351">
                  <c:v>1.4880199999999999</c:v>
                </c:pt>
                <c:pt idx="1352">
                  <c:v>1.4880199999999999</c:v>
                </c:pt>
                <c:pt idx="1353">
                  <c:v>1.4880199999999999</c:v>
                </c:pt>
                <c:pt idx="1354">
                  <c:v>1.4985599999999999</c:v>
                </c:pt>
                <c:pt idx="1355">
                  <c:v>1.4985599999999999</c:v>
                </c:pt>
                <c:pt idx="1356">
                  <c:v>1.4985599999999999</c:v>
                </c:pt>
                <c:pt idx="1357">
                  <c:v>1.4985599999999999</c:v>
                </c:pt>
                <c:pt idx="1358">
                  <c:v>1.4985599999999999</c:v>
                </c:pt>
                <c:pt idx="1359">
                  <c:v>1.4885600000000001</c:v>
                </c:pt>
                <c:pt idx="1360">
                  <c:v>1.4885600000000001</c:v>
                </c:pt>
                <c:pt idx="1361">
                  <c:v>1.4885600000000001</c:v>
                </c:pt>
                <c:pt idx="1362">
                  <c:v>1.5006600000000001</c:v>
                </c:pt>
                <c:pt idx="1363">
                  <c:v>1.5006600000000001</c:v>
                </c:pt>
                <c:pt idx="1364">
                  <c:v>1.5006600000000001</c:v>
                </c:pt>
                <c:pt idx="1365">
                  <c:v>1.5006600000000001</c:v>
                </c:pt>
                <c:pt idx="1366">
                  <c:v>1.4903500000000001</c:v>
                </c:pt>
                <c:pt idx="1367">
                  <c:v>1.4903500000000001</c:v>
                </c:pt>
                <c:pt idx="1368">
                  <c:v>1.4903500000000001</c:v>
                </c:pt>
                <c:pt idx="1369">
                  <c:v>1.4903500000000001</c:v>
                </c:pt>
                <c:pt idx="1370">
                  <c:v>1.4903500000000001</c:v>
                </c:pt>
                <c:pt idx="1371">
                  <c:v>1.4903500000000001</c:v>
                </c:pt>
                <c:pt idx="1372">
                  <c:v>1.50152</c:v>
                </c:pt>
                <c:pt idx="1373">
                  <c:v>1.50152</c:v>
                </c:pt>
                <c:pt idx="1374">
                  <c:v>1.50152</c:v>
                </c:pt>
                <c:pt idx="1375">
                  <c:v>1.4913099999999999</c:v>
                </c:pt>
                <c:pt idx="1376">
                  <c:v>1.4913099999999999</c:v>
                </c:pt>
                <c:pt idx="1377">
                  <c:v>1.4913099999999999</c:v>
                </c:pt>
                <c:pt idx="1378">
                  <c:v>1.4913099999999999</c:v>
                </c:pt>
                <c:pt idx="1379">
                  <c:v>1.4913099999999999</c:v>
                </c:pt>
                <c:pt idx="1380">
                  <c:v>1.4913099999999999</c:v>
                </c:pt>
                <c:pt idx="1381">
                  <c:v>1.4913099999999999</c:v>
                </c:pt>
                <c:pt idx="1382">
                  <c:v>1.4913099999999999</c:v>
                </c:pt>
                <c:pt idx="1383">
                  <c:v>1.4913099999999999</c:v>
                </c:pt>
                <c:pt idx="1384">
                  <c:v>1.4913099999999999</c:v>
                </c:pt>
                <c:pt idx="1385">
                  <c:v>1.4913099999999999</c:v>
                </c:pt>
                <c:pt idx="1386">
                  <c:v>1.4913099999999999</c:v>
                </c:pt>
                <c:pt idx="1387">
                  <c:v>1.4811300000000001</c:v>
                </c:pt>
                <c:pt idx="1388">
                  <c:v>1.4915799999999999</c:v>
                </c:pt>
                <c:pt idx="1389">
                  <c:v>1.4915799999999999</c:v>
                </c:pt>
                <c:pt idx="1390">
                  <c:v>1.4915799999999999</c:v>
                </c:pt>
                <c:pt idx="1391">
                  <c:v>1.4915799999999999</c:v>
                </c:pt>
                <c:pt idx="1392">
                  <c:v>1.48024</c:v>
                </c:pt>
                <c:pt idx="1393">
                  <c:v>1.48024</c:v>
                </c:pt>
                <c:pt idx="1394">
                  <c:v>1.48024</c:v>
                </c:pt>
                <c:pt idx="1395">
                  <c:v>1.48024</c:v>
                </c:pt>
                <c:pt idx="1396">
                  <c:v>1.48024</c:v>
                </c:pt>
                <c:pt idx="1397">
                  <c:v>1.48024</c:v>
                </c:pt>
                <c:pt idx="1398">
                  <c:v>1.4906699999999999</c:v>
                </c:pt>
                <c:pt idx="1399">
                  <c:v>1.4906699999999999</c:v>
                </c:pt>
                <c:pt idx="1400">
                  <c:v>1.4906699999999999</c:v>
                </c:pt>
                <c:pt idx="1401">
                  <c:v>1.4906699999999999</c:v>
                </c:pt>
                <c:pt idx="1402">
                  <c:v>1.4906699999999999</c:v>
                </c:pt>
                <c:pt idx="1403">
                  <c:v>1.4906699999999999</c:v>
                </c:pt>
                <c:pt idx="1404">
                  <c:v>1.5006999999999999</c:v>
                </c:pt>
                <c:pt idx="1405">
                  <c:v>1.5006999999999999</c:v>
                </c:pt>
                <c:pt idx="1406">
                  <c:v>1.4906600000000001</c:v>
                </c:pt>
                <c:pt idx="1407">
                  <c:v>1.4906600000000001</c:v>
                </c:pt>
                <c:pt idx="1408">
                  <c:v>1.50251</c:v>
                </c:pt>
                <c:pt idx="1409">
                  <c:v>1.50251</c:v>
                </c:pt>
                <c:pt idx="1410">
                  <c:v>1.50251</c:v>
                </c:pt>
                <c:pt idx="1411">
                  <c:v>1.50251</c:v>
                </c:pt>
                <c:pt idx="1412">
                  <c:v>1.50251</c:v>
                </c:pt>
                <c:pt idx="1413">
                  <c:v>1.50251</c:v>
                </c:pt>
                <c:pt idx="1414">
                  <c:v>1.4920100000000001</c:v>
                </c:pt>
                <c:pt idx="1415">
                  <c:v>1.4920100000000001</c:v>
                </c:pt>
                <c:pt idx="1416">
                  <c:v>1.4920100000000001</c:v>
                </c:pt>
                <c:pt idx="1417">
                  <c:v>1.5020800000000001</c:v>
                </c:pt>
                <c:pt idx="1418">
                  <c:v>1.5020800000000001</c:v>
                </c:pt>
                <c:pt idx="1419">
                  <c:v>1.5020800000000001</c:v>
                </c:pt>
                <c:pt idx="1420">
                  <c:v>1.5020800000000001</c:v>
                </c:pt>
                <c:pt idx="1421">
                  <c:v>1.5020800000000001</c:v>
                </c:pt>
                <c:pt idx="1422">
                  <c:v>1.5020800000000001</c:v>
                </c:pt>
                <c:pt idx="1423">
                  <c:v>1.5020800000000001</c:v>
                </c:pt>
                <c:pt idx="1424">
                  <c:v>1.5121199999999999</c:v>
                </c:pt>
                <c:pt idx="1425">
                  <c:v>1.5121199999999999</c:v>
                </c:pt>
                <c:pt idx="1426">
                  <c:v>1.5121199999999999</c:v>
                </c:pt>
                <c:pt idx="1427">
                  <c:v>1.50088</c:v>
                </c:pt>
                <c:pt idx="1428">
                  <c:v>1.50088</c:v>
                </c:pt>
                <c:pt idx="1429">
                  <c:v>1.51108</c:v>
                </c:pt>
                <c:pt idx="1430">
                  <c:v>1.51108</c:v>
                </c:pt>
                <c:pt idx="1431">
                  <c:v>1.51108</c:v>
                </c:pt>
                <c:pt idx="1432">
                  <c:v>1.51108</c:v>
                </c:pt>
                <c:pt idx="1433">
                  <c:v>1.51108</c:v>
                </c:pt>
                <c:pt idx="1434">
                  <c:v>1.51108</c:v>
                </c:pt>
                <c:pt idx="1435">
                  <c:v>1.51108</c:v>
                </c:pt>
                <c:pt idx="1436">
                  <c:v>1.51108</c:v>
                </c:pt>
                <c:pt idx="1437">
                  <c:v>1.52132</c:v>
                </c:pt>
                <c:pt idx="1438">
                  <c:v>1.52132</c:v>
                </c:pt>
                <c:pt idx="1439">
                  <c:v>1.52132</c:v>
                </c:pt>
                <c:pt idx="1440">
                  <c:v>1.52132</c:v>
                </c:pt>
                <c:pt idx="1441">
                  <c:v>1.52132</c:v>
                </c:pt>
                <c:pt idx="1442">
                  <c:v>1.51115</c:v>
                </c:pt>
                <c:pt idx="1443">
                  <c:v>1.51115</c:v>
                </c:pt>
                <c:pt idx="1444">
                  <c:v>1.51115</c:v>
                </c:pt>
                <c:pt idx="1445">
                  <c:v>1.51115</c:v>
                </c:pt>
                <c:pt idx="1446">
                  <c:v>1.51115</c:v>
                </c:pt>
                <c:pt idx="1447">
                  <c:v>1.52186</c:v>
                </c:pt>
                <c:pt idx="1448">
                  <c:v>1.52186</c:v>
                </c:pt>
                <c:pt idx="1449">
                  <c:v>1.52186</c:v>
                </c:pt>
                <c:pt idx="1450">
                  <c:v>1.52186</c:v>
                </c:pt>
                <c:pt idx="1451">
                  <c:v>1.52186</c:v>
                </c:pt>
                <c:pt idx="1452">
                  <c:v>1.52186</c:v>
                </c:pt>
                <c:pt idx="1453">
                  <c:v>1.52186</c:v>
                </c:pt>
                <c:pt idx="1454">
                  <c:v>1.52186</c:v>
                </c:pt>
                <c:pt idx="1455">
                  <c:v>1.52186</c:v>
                </c:pt>
                <c:pt idx="1456">
                  <c:v>1.52186</c:v>
                </c:pt>
                <c:pt idx="1457">
                  <c:v>1.52186</c:v>
                </c:pt>
                <c:pt idx="1458">
                  <c:v>1.52186</c:v>
                </c:pt>
                <c:pt idx="1459">
                  <c:v>1.52186</c:v>
                </c:pt>
                <c:pt idx="1460">
                  <c:v>1.52186</c:v>
                </c:pt>
                <c:pt idx="1461">
                  <c:v>1.52186</c:v>
                </c:pt>
                <c:pt idx="1462">
                  <c:v>1.52186</c:v>
                </c:pt>
                <c:pt idx="1463">
                  <c:v>1.52186</c:v>
                </c:pt>
                <c:pt idx="1464">
                  <c:v>1.52186</c:v>
                </c:pt>
                <c:pt idx="1465">
                  <c:v>1.52186</c:v>
                </c:pt>
                <c:pt idx="1466">
                  <c:v>1.52186</c:v>
                </c:pt>
                <c:pt idx="1467">
                  <c:v>1.52186</c:v>
                </c:pt>
                <c:pt idx="1468">
                  <c:v>1.52186</c:v>
                </c:pt>
                <c:pt idx="1469">
                  <c:v>1.52186</c:v>
                </c:pt>
                <c:pt idx="1470">
                  <c:v>1.53301</c:v>
                </c:pt>
                <c:pt idx="1471">
                  <c:v>1.53301</c:v>
                </c:pt>
                <c:pt idx="1472">
                  <c:v>1.53301</c:v>
                </c:pt>
                <c:pt idx="1473">
                  <c:v>1.53301</c:v>
                </c:pt>
                <c:pt idx="1474">
                  <c:v>1.53301</c:v>
                </c:pt>
                <c:pt idx="1475">
                  <c:v>1.53301</c:v>
                </c:pt>
                <c:pt idx="1476">
                  <c:v>1.53301</c:v>
                </c:pt>
                <c:pt idx="1477">
                  <c:v>1.53301</c:v>
                </c:pt>
                <c:pt idx="1478">
                  <c:v>1.53301</c:v>
                </c:pt>
                <c:pt idx="1479">
                  <c:v>1.53301</c:v>
                </c:pt>
                <c:pt idx="1480">
                  <c:v>1.53301</c:v>
                </c:pt>
                <c:pt idx="1481">
                  <c:v>1.5432600000000001</c:v>
                </c:pt>
                <c:pt idx="1482">
                  <c:v>1.5432600000000001</c:v>
                </c:pt>
                <c:pt idx="1483">
                  <c:v>1.5432600000000001</c:v>
                </c:pt>
                <c:pt idx="1484">
                  <c:v>1.5432600000000001</c:v>
                </c:pt>
                <c:pt idx="1485">
                  <c:v>1.5432600000000001</c:v>
                </c:pt>
                <c:pt idx="1486">
                  <c:v>1.5432600000000001</c:v>
                </c:pt>
                <c:pt idx="1487">
                  <c:v>1.5432600000000001</c:v>
                </c:pt>
                <c:pt idx="1488">
                  <c:v>1.5432600000000001</c:v>
                </c:pt>
                <c:pt idx="1489">
                  <c:v>1.5432600000000001</c:v>
                </c:pt>
                <c:pt idx="1490">
                  <c:v>1.5432600000000001</c:v>
                </c:pt>
                <c:pt idx="1491">
                  <c:v>1.5432600000000001</c:v>
                </c:pt>
                <c:pt idx="1492">
                  <c:v>1.5432600000000001</c:v>
                </c:pt>
                <c:pt idx="1493">
                  <c:v>1.5432600000000001</c:v>
                </c:pt>
                <c:pt idx="1494">
                  <c:v>1.5432600000000001</c:v>
                </c:pt>
                <c:pt idx="1495">
                  <c:v>1.5432600000000001</c:v>
                </c:pt>
                <c:pt idx="1496">
                  <c:v>1.5432600000000001</c:v>
                </c:pt>
                <c:pt idx="1497">
                  <c:v>1.5432600000000001</c:v>
                </c:pt>
                <c:pt idx="1498">
                  <c:v>1.5432600000000001</c:v>
                </c:pt>
                <c:pt idx="1499">
                  <c:v>1.5324899999999999</c:v>
                </c:pt>
                <c:pt idx="1500">
                  <c:v>1.5445599999999999</c:v>
                </c:pt>
                <c:pt idx="1501">
                  <c:v>1.5445599999999999</c:v>
                </c:pt>
                <c:pt idx="1502">
                  <c:v>1.5445599999999999</c:v>
                </c:pt>
                <c:pt idx="1503">
                  <c:v>1.5445599999999999</c:v>
                </c:pt>
                <c:pt idx="1504">
                  <c:v>1.5445599999999999</c:v>
                </c:pt>
                <c:pt idx="1505">
                  <c:v>1.5445599999999999</c:v>
                </c:pt>
                <c:pt idx="1506">
                  <c:v>1.5445599999999999</c:v>
                </c:pt>
                <c:pt idx="1507">
                  <c:v>1.5445599999999999</c:v>
                </c:pt>
                <c:pt idx="1508">
                  <c:v>1.5445599999999999</c:v>
                </c:pt>
                <c:pt idx="1509">
                  <c:v>1.5445599999999999</c:v>
                </c:pt>
                <c:pt idx="1510">
                  <c:v>1.5445599999999999</c:v>
                </c:pt>
                <c:pt idx="1511">
                  <c:v>1.5548299999999999</c:v>
                </c:pt>
                <c:pt idx="1512">
                  <c:v>1.5548299999999999</c:v>
                </c:pt>
                <c:pt idx="1513">
                  <c:v>1.5548299999999999</c:v>
                </c:pt>
                <c:pt idx="1514">
                  <c:v>1.5548299999999999</c:v>
                </c:pt>
                <c:pt idx="1515">
                  <c:v>1.5548299999999999</c:v>
                </c:pt>
                <c:pt idx="1516">
                  <c:v>1.5548299999999999</c:v>
                </c:pt>
                <c:pt idx="1517">
                  <c:v>1.5548299999999999</c:v>
                </c:pt>
                <c:pt idx="1518">
                  <c:v>1.5649500000000001</c:v>
                </c:pt>
                <c:pt idx="1519">
                  <c:v>1.5649500000000001</c:v>
                </c:pt>
                <c:pt idx="1520">
                  <c:v>1.5649500000000001</c:v>
                </c:pt>
                <c:pt idx="1521">
                  <c:v>1.5649500000000001</c:v>
                </c:pt>
                <c:pt idx="1522">
                  <c:v>1.55376</c:v>
                </c:pt>
                <c:pt idx="1523">
                  <c:v>1.55376</c:v>
                </c:pt>
                <c:pt idx="1524">
                  <c:v>1.55376</c:v>
                </c:pt>
                <c:pt idx="1525">
                  <c:v>1.55376</c:v>
                </c:pt>
                <c:pt idx="1526">
                  <c:v>1.55376</c:v>
                </c:pt>
                <c:pt idx="1527">
                  <c:v>1.55376</c:v>
                </c:pt>
                <c:pt idx="1528">
                  <c:v>1.55376</c:v>
                </c:pt>
                <c:pt idx="1529">
                  <c:v>1.55376</c:v>
                </c:pt>
                <c:pt idx="1530">
                  <c:v>1.55376</c:v>
                </c:pt>
                <c:pt idx="1531">
                  <c:v>1.55376</c:v>
                </c:pt>
                <c:pt idx="1532">
                  <c:v>1.55376</c:v>
                </c:pt>
                <c:pt idx="1533">
                  <c:v>1.55376</c:v>
                </c:pt>
                <c:pt idx="1534">
                  <c:v>1.55376</c:v>
                </c:pt>
                <c:pt idx="1535">
                  <c:v>1.55376</c:v>
                </c:pt>
                <c:pt idx="1536">
                  <c:v>1.5645199999999999</c:v>
                </c:pt>
                <c:pt idx="1537">
                  <c:v>1.5645199999999999</c:v>
                </c:pt>
                <c:pt idx="1538">
                  <c:v>1.5645199999999999</c:v>
                </c:pt>
                <c:pt idx="1539">
                  <c:v>1.5645199999999999</c:v>
                </c:pt>
                <c:pt idx="1540">
                  <c:v>1.5645199999999999</c:v>
                </c:pt>
                <c:pt idx="1541">
                  <c:v>1.5645199999999999</c:v>
                </c:pt>
                <c:pt idx="1542">
                  <c:v>1.5645199999999999</c:v>
                </c:pt>
                <c:pt idx="1543">
                  <c:v>1.5645199999999999</c:v>
                </c:pt>
                <c:pt idx="1544">
                  <c:v>1.5645199999999999</c:v>
                </c:pt>
                <c:pt idx="1545">
                  <c:v>1.5645199999999999</c:v>
                </c:pt>
                <c:pt idx="1546">
                  <c:v>1.5645199999999999</c:v>
                </c:pt>
                <c:pt idx="1547">
                  <c:v>1.5645199999999999</c:v>
                </c:pt>
                <c:pt idx="1548">
                  <c:v>1.5645199999999999</c:v>
                </c:pt>
                <c:pt idx="1549">
                  <c:v>1.5645199999999999</c:v>
                </c:pt>
                <c:pt idx="1550">
                  <c:v>1.5645199999999999</c:v>
                </c:pt>
                <c:pt idx="1551">
                  <c:v>1.5645199999999999</c:v>
                </c:pt>
                <c:pt idx="1552">
                  <c:v>1.5746800000000001</c:v>
                </c:pt>
                <c:pt idx="1553">
                  <c:v>1.5746800000000001</c:v>
                </c:pt>
                <c:pt idx="1554">
                  <c:v>1.5746800000000001</c:v>
                </c:pt>
                <c:pt idx="1555">
                  <c:v>1.5746800000000001</c:v>
                </c:pt>
                <c:pt idx="1556">
                  <c:v>1.5746800000000001</c:v>
                </c:pt>
                <c:pt idx="1557">
                  <c:v>1.5746800000000001</c:v>
                </c:pt>
                <c:pt idx="1558">
                  <c:v>1.5746800000000001</c:v>
                </c:pt>
                <c:pt idx="1559">
                  <c:v>1.5746800000000001</c:v>
                </c:pt>
                <c:pt idx="1560">
                  <c:v>1.5746800000000001</c:v>
                </c:pt>
                <c:pt idx="1561">
                  <c:v>1.5746800000000001</c:v>
                </c:pt>
                <c:pt idx="1562">
                  <c:v>1.5746800000000001</c:v>
                </c:pt>
                <c:pt idx="1563">
                  <c:v>1.5746800000000001</c:v>
                </c:pt>
                <c:pt idx="1564">
                  <c:v>1.5746800000000001</c:v>
                </c:pt>
                <c:pt idx="1565">
                  <c:v>1.5746800000000001</c:v>
                </c:pt>
                <c:pt idx="1566">
                  <c:v>1.5746800000000001</c:v>
                </c:pt>
                <c:pt idx="1567">
                  <c:v>1.5746800000000001</c:v>
                </c:pt>
                <c:pt idx="1568">
                  <c:v>1.5746800000000001</c:v>
                </c:pt>
                <c:pt idx="1569">
                  <c:v>1.5746800000000001</c:v>
                </c:pt>
                <c:pt idx="1570">
                  <c:v>1.5746800000000001</c:v>
                </c:pt>
                <c:pt idx="1571">
                  <c:v>1.5746800000000001</c:v>
                </c:pt>
                <c:pt idx="1572">
                  <c:v>1.5746800000000001</c:v>
                </c:pt>
                <c:pt idx="1573">
                  <c:v>1.5746800000000001</c:v>
                </c:pt>
                <c:pt idx="1574">
                  <c:v>1.5746800000000001</c:v>
                </c:pt>
                <c:pt idx="1575">
                  <c:v>1.5633900000000001</c:v>
                </c:pt>
                <c:pt idx="1576">
                  <c:v>1.5633900000000001</c:v>
                </c:pt>
                <c:pt idx="1577">
                  <c:v>1.5633900000000001</c:v>
                </c:pt>
                <c:pt idx="1578">
                  <c:v>1.5755300000000001</c:v>
                </c:pt>
                <c:pt idx="1579">
                  <c:v>1.5755300000000001</c:v>
                </c:pt>
                <c:pt idx="1580">
                  <c:v>1.5755300000000001</c:v>
                </c:pt>
                <c:pt idx="1581">
                  <c:v>1.5755300000000001</c:v>
                </c:pt>
                <c:pt idx="1582">
                  <c:v>1.5755300000000001</c:v>
                </c:pt>
                <c:pt idx="1583">
                  <c:v>1.5755300000000001</c:v>
                </c:pt>
                <c:pt idx="1584">
                  <c:v>1.5755300000000001</c:v>
                </c:pt>
                <c:pt idx="1585">
                  <c:v>1.58707</c:v>
                </c:pt>
                <c:pt idx="1586">
                  <c:v>1.58707</c:v>
                </c:pt>
                <c:pt idx="1587">
                  <c:v>1.58707</c:v>
                </c:pt>
                <c:pt idx="1588">
                  <c:v>1.5755699999999999</c:v>
                </c:pt>
                <c:pt idx="1589">
                  <c:v>1.5755699999999999</c:v>
                </c:pt>
                <c:pt idx="1590">
                  <c:v>1.5755699999999999</c:v>
                </c:pt>
                <c:pt idx="1591">
                  <c:v>1.5755699999999999</c:v>
                </c:pt>
                <c:pt idx="1592">
                  <c:v>1.5755699999999999</c:v>
                </c:pt>
                <c:pt idx="1593">
                  <c:v>1.5755699999999999</c:v>
                </c:pt>
                <c:pt idx="1594">
                  <c:v>1.5755699999999999</c:v>
                </c:pt>
                <c:pt idx="1595">
                  <c:v>1.5755699999999999</c:v>
                </c:pt>
                <c:pt idx="1596">
                  <c:v>1.5755699999999999</c:v>
                </c:pt>
                <c:pt idx="1597">
                  <c:v>1.56555</c:v>
                </c:pt>
                <c:pt idx="1598">
                  <c:v>1.5766100000000001</c:v>
                </c:pt>
                <c:pt idx="1599">
                  <c:v>1.5766100000000001</c:v>
                </c:pt>
                <c:pt idx="1600">
                  <c:v>1.5766100000000001</c:v>
                </c:pt>
                <c:pt idx="1601">
                  <c:v>1.5766100000000001</c:v>
                </c:pt>
                <c:pt idx="1602">
                  <c:v>1.5766100000000001</c:v>
                </c:pt>
                <c:pt idx="1603">
                  <c:v>1.5766100000000001</c:v>
                </c:pt>
                <c:pt idx="1604">
                  <c:v>1.5766100000000001</c:v>
                </c:pt>
                <c:pt idx="1605">
                  <c:v>1.5766100000000001</c:v>
                </c:pt>
                <c:pt idx="1606">
                  <c:v>1.5766100000000001</c:v>
                </c:pt>
                <c:pt idx="1607">
                  <c:v>1.5766100000000001</c:v>
                </c:pt>
                <c:pt idx="1608">
                  <c:v>1.5766100000000001</c:v>
                </c:pt>
                <c:pt idx="1609">
                  <c:v>1.5766100000000001</c:v>
                </c:pt>
                <c:pt idx="1610">
                  <c:v>1.5766100000000001</c:v>
                </c:pt>
                <c:pt idx="1611">
                  <c:v>1.5766100000000001</c:v>
                </c:pt>
                <c:pt idx="1612">
                  <c:v>1.5766100000000001</c:v>
                </c:pt>
                <c:pt idx="1613">
                  <c:v>1.5766100000000001</c:v>
                </c:pt>
                <c:pt idx="1614">
                  <c:v>1.5883499999999999</c:v>
                </c:pt>
                <c:pt idx="1615">
                  <c:v>1.5883499999999999</c:v>
                </c:pt>
                <c:pt idx="1616">
                  <c:v>1.5764400000000001</c:v>
                </c:pt>
                <c:pt idx="1617">
                  <c:v>1.5764400000000001</c:v>
                </c:pt>
                <c:pt idx="1618">
                  <c:v>1.5764400000000001</c:v>
                </c:pt>
                <c:pt idx="1619">
                  <c:v>1.5764400000000001</c:v>
                </c:pt>
                <c:pt idx="1620">
                  <c:v>1.5889</c:v>
                </c:pt>
                <c:pt idx="1621">
                  <c:v>1.5889</c:v>
                </c:pt>
                <c:pt idx="1622">
                  <c:v>1.57839</c:v>
                </c:pt>
                <c:pt idx="1623">
                  <c:v>1.57839</c:v>
                </c:pt>
                <c:pt idx="1624">
                  <c:v>1.58979</c:v>
                </c:pt>
                <c:pt idx="1625">
                  <c:v>1.58979</c:v>
                </c:pt>
                <c:pt idx="1626">
                  <c:v>1.5774900000000001</c:v>
                </c:pt>
                <c:pt idx="1627">
                  <c:v>1.5774900000000001</c:v>
                </c:pt>
                <c:pt idx="1628">
                  <c:v>1.5774900000000001</c:v>
                </c:pt>
                <c:pt idx="1629">
                  <c:v>1.5774900000000001</c:v>
                </c:pt>
                <c:pt idx="1630">
                  <c:v>1.5774900000000001</c:v>
                </c:pt>
                <c:pt idx="1631">
                  <c:v>1.5884400000000001</c:v>
                </c:pt>
                <c:pt idx="1632">
                  <c:v>1.5884400000000001</c:v>
                </c:pt>
                <c:pt idx="1633">
                  <c:v>1.5884400000000001</c:v>
                </c:pt>
                <c:pt idx="1634">
                  <c:v>1.5884400000000001</c:v>
                </c:pt>
                <c:pt idx="1635">
                  <c:v>1.5884400000000001</c:v>
                </c:pt>
                <c:pt idx="1636">
                  <c:v>1.5884400000000001</c:v>
                </c:pt>
                <c:pt idx="1637">
                  <c:v>1.5884400000000001</c:v>
                </c:pt>
                <c:pt idx="1638">
                  <c:v>1.57839</c:v>
                </c:pt>
                <c:pt idx="1639">
                  <c:v>1.57839</c:v>
                </c:pt>
                <c:pt idx="1640">
                  <c:v>1.57839</c:v>
                </c:pt>
                <c:pt idx="1641">
                  <c:v>1.57839</c:v>
                </c:pt>
                <c:pt idx="1642">
                  <c:v>1.57839</c:v>
                </c:pt>
                <c:pt idx="1643">
                  <c:v>1.57839</c:v>
                </c:pt>
                <c:pt idx="1644">
                  <c:v>1.57839</c:v>
                </c:pt>
                <c:pt idx="1645">
                  <c:v>1.57839</c:v>
                </c:pt>
                <c:pt idx="1646">
                  <c:v>1.57839</c:v>
                </c:pt>
                <c:pt idx="1647">
                  <c:v>1.58876</c:v>
                </c:pt>
                <c:pt idx="1648">
                  <c:v>1.58876</c:v>
                </c:pt>
                <c:pt idx="1649">
                  <c:v>1.57392</c:v>
                </c:pt>
                <c:pt idx="1650">
                  <c:v>1.57392</c:v>
                </c:pt>
                <c:pt idx="1651">
                  <c:v>1.57392</c:v>
                </c:pt>
                <c:pt idx="1652">
                  <c:v>1.57392</c:v>
                </c:pt>
                <c:pt idx="1653">
                  <c:v>1.57392</c:v>
                </c:pt>
                <c:pt idx="1654">
                  <c:v>1.57392</c:v>
                </c:pt>
                <c:pt idx="1655">
                  <c:v>1.57392</c:v>
                </c:pt>
                <c:pt idx="1656">
                  <c:v>1.5883400000000001</c:v>
                </c:pt>
                <c:pt idx="1657">
                  <c:v>1.5883400000000001</c:v>
                </c:pt>
                <c:pt idx="1658">
                  <c:v>1.5883400000000001</c:v>
                </c:pt>
                <c:pt idx="1659">
                  <c:v>1.5883400000000001</c:v>
                </c:pt>
                <c:pt idx="1660">
                  <c:v>1.5883400000000001</c:v>
                </c:pt>
                <c:pt idx="1661">
                  <c:v>1.5883400000000001</c:v>
                </c:pt>
                <c:pt idx="1662">
                  <c:v>1.5883400000000001</c:v>
                </c:pt>
                <c:pt idx="1663">
                  <c:v>1.5883400000000001</c:v>
                </c:pt>
                <c:pt idx="1664">
                  <c:v>1.5883400000000001</c:v>
                </c:pt>
                <c:pt idx="1665">
                  <c:v>1.5883400000000001</c:v>
                </c:pt>
                <c:pt idx="1666">
                  <c:v>1.5986</c:v>
                </c:pt>
                <c:pt idx="1667">
                  <c:v>1.58799</c:v>
                </c:pt>
                <c:pt idx="1668">
                  <c:v>1.58799</c:v>
                </c:pt>
                <c:pt idx="1669">
                  <c:v>1.58799</c:v>
                </c:pt>
                <c:pt idx="1670">
                  <c:v>1.58799</c:v>
                </c:pt>
                <c:pt idx="1671">
                  <c:v>1.58799</c:v>
                </c:pt>
                <c:pt idx="1672">
                  <c:v>1.58799</c:v>
                </c:pt>
                <c:pt idx="1673">
                  <c:v>1.58799</c:v>
                </c:pt>
                <c:pt idx="1674">
                  <c:v>1.58799</c:v>
                </c:pt>
                <c:pt idx="1675">
                  <c:v>1.58799</c:v>
                </c:pt>
                <c:pt idx="1676">
                  <c:v>1.58799</c:v>
                </c:pt>
                <c:pt idx="1677">
                  <c:v>1.58799</c:v>
                </c:pt>
                <c:pt idx="1678">
                  <c:v>1.58799</c:v>
                </c:pt>
                <c:pt idx="1679">
                  <c:v>1.58799</c:v>
                </c:pt>
                <c:pt idx="1680">
                  <c:v>1.59832</c:v>
                </c:pt>
                <c:pt idx="1681">
                  <c:v>1.59832</c:v>
                </c:pt>
                <c:pt idx="1682">
                  <c:v>1.59832</c:v>
                </c:pt>
                <c:pt idx="1683">
                  <c:v>1.59832</c:v>
                </c:pt>
                <c:pt idx="1684">
                  <c:v>1.59832</c:v>
                </c:pt>
                <c:pt idx="1685">
                  <c:v>1.58802</c:v>
                </c:pt>
                <c:pt idx="1686">
                  <c:v>1.58802</c:v>
                </c:pt>
                <c:pt idx="1687">
                  <c:v>1.58802</c:v>
                </c:pt>
                <c:pt idx="1688">
                  <c:v>1.5989800000000001</c:v>
                </c:pt>
                <c:pt idx="1689">
                  <c:v>1.5989800000000001</c:v>
                </c:pt>
                <c:pt idx="1690">
                  <c:v>1.5989800000000001</c:v>
                </c:pt>
                <c:pt idx="1691">
                  <c:v>1.5989800000000001</c:v>
                </c:pt>
                <c:pt idx="1692">
                  <c:v>1.5989800000000001</c:v>
                </c:pt>
                <c:pt idx="1693">
                  <c:v>1.5989800000000001</c:v>
                </c:pt>
                <c:pt idx="1694">
                  <c:v>1.5989800000000001</c:v>
                </c:pt>
                <c:pt idx="1695">
                  <c:v>1.58897</c:v>
                </c:pt>
                <c:pt idx="1696">
                  <c:v>1.58897</c:v>
                </c:pt>
                <c:pt idx="1697">
                  <c:v>1.60026</c:v>
                </c:pt>
                <c:pt idx="1698">
                  <c:v>1.60026</c:v>
                </c:pt>
                <c:pt idx="1699">
                  <c:v>1.60026</c:v>
                </c:pt>
                <c:pt idx="1700">
                  <c:v>1.60026</c:v>
                </c:pt>
                <c:pt idx="1701">
                  <c:v>1.60026</c:v>
                </c:pt>
                <c:pt idx="1702">
                  <c:v>1.60026</c:v>
                </c:pt>
                <c:pt idx="1703">
                  <c:v>1.6108</c:v>
                </c:pt>
                <c:pt idx="1704">
                  <c:v>1.6108</c:v>
                </c:pt>
                <c:pt idx="1705">
                  <c:v>1.59857</c:v>
                </c:pt>
                <c:pt idx="1706">
                  <c:v>1.59857</c:v>
                </c:pt>
                <c:pt idx="1707">
                  <c:v>1.59857</c:v>
                </c:pt>
                <c:pt idx="1708">
                  <c:v>1.59857</c:v>
                </c:pt>
                <c:pt idx="1709">
                  <c:v>1.59857</c:v>
                </c:pt>
                <c:pt idx="1710">
                  <c:v>1.59857</c:v>
                </c:pt>
                <c:pt idx="1711">
                  <c:v>1.59857</c:v>
                </c:pt>
                <c:pt idx="1712">
                  <c:v>1.59857</c:v>
                </c:pt>
                <c:pt idx="1713">
                  <c:v>1.61311</c:v>
                </c:pt>
                <c:pt idx="1714">
                  <c:v>1.61311</c:v>
                </c:pt>
                <c:pt idx="1715">
                  <c:v>1.61311</c:v>
                </c:pt>
                <c:pt idx="1716">
                  <c:v>1.61311</c:v>
                </c:pt>
                <c:pt idx="1717">
                  <c:v>1.61311</c:v>
                </c:pt>
                <c:pt idx="1718">
                  <c:v>1.61311</c:v>
                </c:pt>
                <c:pt idx="1719">
                  <c:v>1.61311</c:v>
                </c:pt>
                <c:pt idx="1720">
                  <c:v>1.6240300000000001</c:v>
                </c:pt>
                <c:pt idx="1721">
                  <c:v>1.6240300000000001</c:v>
                </c:pt>
                <c:pt idx="1722">
                  <c:v>1.6240300000000001</c:v>
                </c:pt>
                <c:pt idx="1723">
                  <c:v>1.6240300000000001</c:v>
                </c:pt>
                <c:pt idx="1724">
                  <c:v>1.6240300000000001</c:v>
                </c:pt>
                <c:pt idx="1725">
                  <c:v>1.6240300000000001</c:v>
                </c:pt>
                <c:pt idx="1726">
                  <c:v>1.6133</c:v>
                </c:pt>
                <c:pt idx="1727">
                  <c:v>1.6133</c:v>
                </c:pt>
                <c:pt idx="1728">
                  <c:v>1.6133</c:v>
                </c:pt>
                <c:pt idx="1729">
                  <c:v>1.6133</c:v>
                </c:pt>
                <c:pt idx="1730">
                  <c:v>1.6133</c:v>
                </c:pt>
                <c:pt idx="1731">
                  <c:v>1.6133</c:v>
                </c:pt>
                <c:pt idx="1732">
                  <c:v>1.6133</c:v>
                </c:pt>
                <c:pt idx="1733">
                  <c:v>1.6235599999999999</c:v>
                </c:pt>
                <c:pt idx="1734">
                  <c:v>1.6235599999999999</c:v>
                </c:pt>
                <c:pt idx="1735">
                  <c:v>1.6235599999999999</c:v>
                </c:pt>
                <c:pt idx="1736">
                  <c:v>1.6235599999999999</c:v>
                </c:pt>
                <c:pt idx="1737">
                  <c:v>1.6235599999999999</c:v>
                </c:pt>
                <c:pt idx="1738">
                  <c:v>1.6235599999999999</c:v>
                </c:pt>
                <c:pt idx="1739">
                  <c:v>1.6235599999999999</c:v>
                </c:pt>
                <c:pt idx="1740">
                  <c:v>1.6235599999999999</c:v>
                </c:pt>
                <c:pt idx="1741">
                  <c:v>1.6235599999999999</c:v>
                </c:pt>
                <c:pt idx="1742">
                  <c:v>1.6235599999999999</c:v>
                </c:pt>
                <c:pt idx="1743">
                  <c:v>1.6235599999999999</c:v>
                </c:pt>
                <c:pt idx="1744">
                  <c:v>1.6235599999999999</c:v>
                </c:pt>
                <c:pt idx="1745">
                  <c:v>1.6235599999999999</c:v>
                </c:pt>
                <c:pt idx="1746">
                  <c:v>1.6235599999999999</c:v>
                </c:pt>
                <c:pt idx="1747">
                  <c:v>1.6235599999999999</c:v>
                </c:pt>
                <c:pt idx="1748">
                  <c:v>1.6235599999999999</c:v>
                </c:pt>
                <c:pt idx="1749">
                  <c:v>1.6235599999999999</c:v>
                </c:pt>
                <c:pt idx="1750">
                  <c:v>1.61155</c:v>
                </c:pt>
                <c:pt idx="1751">
                  <c:v>1.61155</c:v>
                </c:pt>
                <c:pt idx="1752">
                  <c:v>1.61155</c:v>
                </c:pt>
                <c:pt idx="1753">
                  <c:v>1.61155</c:v>
                </c:pt>
                <c:pt idx="1754">
                  <c:v>1.61155</c:v>
                </c:pt>
                <c:pt idx="1755">
                  <c:v>1.61155</c:v>
                </c:pt>
                <c:pt idx="1756">
                  <c:v>1.62201</c:v>
                </c:pt>
                <c:pt idx="1757">
                  <c:v>1.62201</c:v>
                </c:pt>
                <c:pt idx="1758">
                  <c:v>1.6110500000000001</c:v>
                </c:pt>
                <c:pt idx="1759">
                  <c:v>1.6110500000000001</c:v>
                </c:pt>
                <c:pt idx="1760">
                  <c:v>1.6110500000000001</c:v>
                </c:pt>
                <c:pt idx="1761">
                  <c:v>1.6110500000000001</c:v>
                </c:pt>
                <c:pt idx="1762">
                  <c:v>1.6110500000000001</c:v>
                </c:pt>
                <c:pt idx="1763">
                  <c:v>1.6215299999999999</c:v>
                </c:pt>
                <c:pt idx="1764">
                  <c:v>1.6215299999999999</c:v>
                </c:pt>
                <c:pt idx="1765">
                  <c:v>1.6215299999999999</c:v>
                </c:pt>
                <c:pt idx="1766">
                  <c:v>1.6215299999999999</c:v>
                </c:pt>
                <c:pt idx="1767">
                  <c:v>1.6215299999999999</c:v>
                </c:pt>
                <c:pt idx="1768">
                  <c:v>1.63358</c:v>
                </c:pt>
                <c:pt idx="1769">
                  <c:v>1.6218900000000001</c:v>
                </c:pt>
                <c:pt idx="1770">
                  <c:v>1.6218900000000001</c:v>
                </c:pt>
                <c:pt idx="1771">
                  <c:v>1.6218900000000001</c:v>
                </c:pt>
                <c:pt idx="1772">
                  <c:v>1.6218900000000001</c:v>
                </c:pt>
                <c:pt idx="1773">
                  <c:v>1.6218900000000001</c:v>
                </c:pt>
                <c:pt idx="1774">
                  <c:v>1.6218900000000001</c:v>
                </c:pt>
                <c:pt idx="1775">
                  <c:v>1.6218900000000001</c:v>
                </c:pt>
                <c:pt idx="1776">
                  <c:v>1.6218900000000001</c:v>
                </c:pt>
                <c:pt idx="1777">
                  <c:v>1.6218900000000001</c:v>
                </c:pt>
                <c:pt idx="1778">
                  <c:v>1.6218900000000001</c:v>
                </c:pt>
                <c:pt idx="1779">
                  <c:v>1.6218900000000001</c:v>
                </c:pt>
                <c:pt idx="1780">
                  <c:v>1.6218900000000001</c:v>
                </c:pt>
                <c:pt idx="1781">
                  <c:v>1.6218900000000001</c:v>
                </c:pt>
                <c:pt idx="1782">
                  <c:v>1.6218900000000001</c:v>
                </c:pt>
                <c:pt idx="1783">
                  <c:v>1.6218900000000001</c:v>
                </c:pt>
                <c:pt idx="1784">
                  <c:v>1.6218900000000001</c:v>
                </c:pt>
                <c:pt idx="1785">
                  <c:v>1.6218900000000001</c:v>
                </c:pt>
                <c:pt idx="1786">
                  <c:v>1.6218900000000001</c:v>
                </c:pt>
                <c:pt idx="1787">
                  <c:v>1.6218900000000001</c:v>
                </c:pt>
                <c:pt idx="1788">
                  <c:v>1.6218900000000001</c:v>
                </c:pt>
                <c:pt idx="1789">
                  <c:v>1.6218900000000001</c:v>
                </c:pt>
                <c:pt idx="1790">
                  <c:v>1.6218900000000001</c:v>
                </c:pt>
                <c:pt idx="1791">
                  <c:v>1.6218900000000001</c:v>
                </c:pt>
                <c:pt idx="1792">
                  <c:v>1.6218900000000001</c:v>
                </c:pt>
                <c:pt idx="1793">
                  <c:v>1.6218900000000001</c:v>
                </c:pt>
                <c:pt idx="1794">
                  <c:v>1.6218900000000001</c:v>
                </c:pt>
                <c:pt idx="1795">
                  <c:v>1.6218900000000001</c:v>
                </c:pt>
                <c:pt idx="1796">
                  <c:v>1.6218900000000001</c:v>
                </c:pt>
                <c:pt idx="1797">
                  <c:v>1.6326799999999999</c:v>
                </c:pt>
                <c:pt idx="1798">
                  <c:v>1.6326799999999999</c:v>
                </c:pt>
                <c:pt idx="1799">
                  <c:v>1.6326799999999999</c:v>
                </c:pt>
                <c:pt idx="1800">
                  <c:v>1.6326799999999999</c:v>
                </c:pt>
                <c:pt idx="1801">
                  <c:v>1.64377</c:v>
                </c:pt>
                <c:pt idx="1802">
                  <c:v>1.64377</c:v>
                </c:pt>
                <c:pt idx="1803">
                  <c:v>1.64377</c:v>
                </c:pt>
                <c:pt idx="1804">
                  <c:v>1.64377</c:v>
                </c:pt>
                <c:pt idx="1805">
                  <c:v>1.64377</c:v>
                </c:pt>
                <c:pt idx="1806">
                  <c:v>1.64377</c:v>
                </c:pt>
                <c:pt idx="1807">
                  <c:v>1.64377</c:v>
                </c:pt>
                <c:pt idx="1808">
                  <c:v>1.64377</c:v>
                </c:pt>
                <c:pt idx="1809">
                  <c:v>1.64377</c:v>
                </c:pt>
                <c:pt idx="1810">
                  <c:v>1.65585</c:v>
                </c:pt>
                <c:pt idx="1811">
                  <c:v>1.65585</c:v>
                </c:pt>
                <c:pt idx="1812">
                  <c:v>1.65585</c:v>
                </c:pt>
                <c:pt idx="1813">
                  <c:v>1.65585</c:v>
                </c:pt>
                <c:pt idx="1814">
                  <c:v>1.65585</c:v>
                </c:pt>
                <c:pt idx="1815">
                  <c:v>1.65585</c:v>
                </c:pt>
                <c:pt idx="1816">
                  <c:v>1.65585</c:v>
                </c:pt>
                <c:pt idx="1817">
                  <c:v>1.65585</c:v>
                </c:pt>
                <c:pt idx="1818">
                  <c:v>1.65585</c:v>
                </c:pt>
                <c:pt idx="1819">
                  <c:v>1.65585</c:v>
                </c:pt>
                <c:pt idx="1820">
                  <c:v>1.65585</c:v>
                </c:pt>
                <c:pt idx="1821">
                  <c:v>1.65585</c:v>
                </c:pt>
                <c:pt idx="1822">
                  <c:v>1.65585</c:v>
                </c:pt>
                <c:pt idx="1823">
                  <c:v>1.65585</c:v>
                </c:pt>
                <c:pt idx="1824">
                  <c:v>1.65585</c:v>
                </c:pt>
                <c:pt idx="1825">
                  <c:v>1.65585</c:v>
                </c:pt>
                <c:pt idx="1826">
                  <c:v>1.65585</c:v>
                </c:pt>
                <c:pt idx="1827">
                  <c:v>1.65585</c:v>
                </c:pt>
                <c:pt idx="1828">
                  <c:v>1.65585</c:v>
                </c:pt>
                <c:pt idx="1829">
                  <c:v>1.65585</c:v>
                </c:pt>
                <c:pt idx="1830">
                  <c:v>1.65585</c:v>
                </c:pt>
                <c:pt idx="1831">
                  <c:v>1.65585</c:v>
                </c:pt>
                <c:pt idx="1832">
                  <c:v>1.65585</c:v>
                </c:pt>
                <c:pt idx="1833">
                  <c:v>1.65585</c:v>
                </c:pt>
                <c:pt idx="1834">
                  <c:v>1.6455500000000001</c:v>
                </c:pt>
                <c:pt idx="1835">
                  <c:v>1.6609400000000001</c:v>
                </c:pt>
                <c:pt idx="1836">
                  <c:v>1.6609400000000001</c:v>
                </c:pt>
                <c:pt idx="1837">
                  <c:v>1.6609400000000001</c:v>
                </c:pt>
                <c:pt idx="1838">
                  <c:v>1.6609400000000001</c:v>
                </c:pt>
                <c:pt idx="1839">
                  <c:v>1.6609400000000001</c:v>
                </c:pt>
                <c:pt idx="1840">
                  <c:v>1.6609400000000001</c:v>
                </c:pt>
                <c:pt idx="1841">
                  <c:v>1.6609400000000001</c:v>
                </c:pt>
                <c:pt idx="1842">
                  <c:v>1.65015</c:v>
                </c:pt>
                <c:pt idx="1843">
                  <c:v>1.65015</c:v>
                </c:pt>
                <c:pt idx="1844">
                  <c:v>1.65015</c:v>
                </c:pt>
                <c:pt idx="1845">
                  <c:v>1.6637500000000001</c:v>
                </c:pt>
                <c:pt idx="1846">
                  <c:v>1.6637500000000001</c:v>
                </c:pt>
                <c:pt idx="1847">
                  <c:v>1.6637500000000001</c:v>
                </c:pt>
                <c:pt idx="1848">
                  <c:v>1.6637500000000001</c:v>
                </c:pt>
                <c:pt idx="1849">
                  <c:v>1.6637500000000001</c:v>
                </c:pt>
                <c:pt idx="1850">
                  <c:v>1.6637500000000001</c:v>
                </c:pt>
                <c:pt idx="1851">
                  <c:v>1.68459</c:v>
                </c:pt>
                <c:pt idx="1852">
                  <c:v>1.68459</c:v>
                </c:pt>
                <c:pt idx="1853">
                  <c:v>1.68459</c:v>
                </c:pt>
                <c:pt idx="1854">
                  <c:v>1.68459</c:v>
                </c:pt>
                <c:pt idx="1855">
                  <c:v>1.68459</c:v>
                </c:pt>
                <c:pt idx="1856">
                  <c:v>1.68459</c:v>
                </c:pt>
                <c:pt idx="1857">
                  <c:v>1.68459</c:v>
                </c:pt>
                <c:pt idx="1858">
                  <c:v>1.68459</c:v>
                </c:pt>
                <c:pt idx="1859">
                  <c:v>1.68459</c:v>
                </c:pt>
                <c:pt idx="1860">
                  <c:v>1.68459</c:v>
                </c:pt>
                <c:pt idx="1861">
                  <c:v>1.6660699999999999</c:v>
                </c:pt>
                <c:pt idx="1862">
                  <c:v>1.6660699999999999</c:v>
                </c:pt>
                <c:pt idx="1863">
                  <c:v>1.6660699999999999</c:v>
                </c:pt>
                <c:pt idx="1864">
                  <c:v>1.6660699999999999</c:v>
                </c:pt>
                <c:pt idx="1865">
                  <c:v>1.6660699999999999</c:v>
                </c:pt>
                <c:pt idx="1866">
                  <c:v>1.6660699999999999</c:v>
                </c:pt>
                <c:pt idx="1867">
                  <c:v>1.6660699999999999</c:v>
                </c:pt>
                <c:pt idx="1868">
                  <c:v>1.6660699999999999</c:v>
                </c:pt>
                <c:pt idx="1869">
                  <c:v>1.6548799999999999</c:v>
                </c:pt>
                <c:pt idx="1870">
                  <c:v>1.6548799999999999</c:v>
                </c:pt>
                <c:pt idx="1871">
                  <c:v>1.6648799999999999</c:v>
                </c:pt>
                <c:pt idx="1872">
                  <c:v>1.6648799999999999</c:v>
                </c:pt>
                <c:pt idx="1873">
                  <c:v>1.6648799999999999</c:v>
                </c:pt>
                <c:pt idx="1874">
                  <c:v>1.6648799999999999</c:v>
                </c:pt>
                <c:pt idx="1875">
                  <c:v>1.6648799999999999</c:v>
                </c:pt>
                <c:pt idx="1876">
                  <c:v>1.6648799999999999</c:v>
                </c:pt>
                <c:pt idx="1877">
                  <c:v>1.6648799999999999</c:v>
                </c:pt>
                <c:pt idx="1878">
                  <c:v>1.6648799999999999</c:v>
                </c:pt>
                <c:pt idx="1879">
                  <c:v>1.67645</c:v>
                </c:pt>
                <c:pt idx="1880">
                  <c:v>1.67645</c:v>
                </c:pt>
                <c:pt idx="1881">
                  <c:v>1.67645</c:v>
                </c:pt>
                <c:pt idx="1882">
                  <c:v>1.67645</c:v>
                </c:pt>
                <c:pt idx="1883">
                  <c:v>1.67645</c:v>
                </c:pt>
                <c:pt idx="1884">
                  <c:v>1.67645</c:v>
                </c:pt>
                <c:pt idx="1885">
                  <c:v>1.6661600000000001</c:v>
                </c:pt>
                <c:pt idx="1886">
                  <c:v>1.6661600000000001</c:v>
                </c:pt>
                <c:pt idx="1887">
                  <c:v>1.67703</c:v>
                </c:pt>
                <c:pt idx="1888">
                  <c:v>1.67703</c:v>
                </c:pt>
                <c:pt idx="1889">
                  <c:v>1.67703</c:v>
                </c:pt>
                <c:pt idx="1890">
                  <c:v>1.67703</c:v>
                </c:pt>
                <c:pt idx="1891">
                  <c:v>1.68814</c:v>
                </c:pt>
                <c:pt idx="1892">
                  <c:v>1.68814</c:v>
                </c:pt>
                <c:pt idx="1893">
                  <c:v>1.68814</c:v>
                </c:pt>
                <c:pt idx="1894">
                  <c:v>1.68814</c:v>
                </c:pt>
                <c:pt idx="1895">
                  <c:v>1.68814</c:v>
                </c:pt>
                <c:pt idx="1896">
                  <c:v>1.68814</c:v>
                </c:pt>
                <c:pt idx="1897">
                  <c:v>1.68814</c:v>
                </c:pt>
                <c:pt idx="1898">
                  <c:v>1.68814</c:v>
                </c:pt>
                <c:pt idx="1899">
                  <c:v>1.68814</c:v>
                </c:pt>
                <c:pt idx="1900">
                  <c:v>1.68814</c:v>
                </c:pt>
                <c:pt idx="1901">
                  <c:v>1.68814</c:v>
                </c:pt>
                <c:pt idx="1902">
                  <c:v>1.68814</c:v>
                </c:pt>
                <c:pt idx="1903">
                  <c:v>1.69885</c:v>
                </c:pt>
                <c:pt idx="1904">
                  <c:v>1.69885</c:v>
                </c:pt>
                <c:pt idx="1905">
                  <c:v>1.69885</c:v>
                </c:pt>
                <c:pt idx="1906">
                  <c:v>1.69885</c:v>
                </c:pt>
                <c:pt idx="1907">
                  <c:v>1.69885</c:v>
                </c:pt>
                <c:pt idx="1908">
                  <c:v>1.69885</c:v>
                </c:pt>
                <c:pt idx="1909">
                  <c:v>1.70912</c:v>
                </c:pt>
                <c:pt idx="1910">
                  <c:v>1.70912</c:v>
                </c:pt>
                <c:pt idx="1911">
                  <c:v>1.70912</c:v>
                </c:pt>
                <c:pt idx="1912">
                  <c:v>1.70912</c:v>
                </c:pt>
                <c:pt idx="1913">
                  <c:v>1.70912</c:v>
                </c:pt>
                <c:pt idx="1914">
                  <c:v>1.70912</c:v>
                </c:pt>
                <c:pt idx="1915">
                  <c:v>1.70912</c:v>
                </c:pt>
                <c:pt idx="1916">
                  <c:v>1.7194799999999999</c:v>
                </c:pt>
                <c:pt idx="1917">
                  <c:v>1.70878</c:v>
                </c:pt>
                <c:pt idx="1918">
                  <c:v>1.70878</c:v>
                </c:pt>
                <c:pt idx="1919">
                  <c:v>1.70878</c:v>
                </c:pt>
                <c:pt idx="1920">
                  <c:v>1.70878</c:v>
                </c:pt>
                <c:pt idx="1921">
                  <c:v>1.70878</c:v>
                </c:pt>
                <c:pt idx="1922">
                  <c:v>1.70878</c:v>
                </c:pt>
                <c:pt idx="1923">
                  <c:v>1.70878</c:v>
                </c:pt>
                <c:pt idx="1924">
                  <c:v>1.70878</c:v>
                </c:pt>
                <c:pt idx="1925">
                  <c:v>1.70878</c:v>
                </c:pt>
                <c:pt idx="1926">
                  <c:v>1.70878</c:v>
                </c:pt>
                <c:pt idx="1927">
                  <c:v>1.70878</c:v>
                </c:pt>
                <c:pt idx="1928">
                  <c:v>1.70878</c:v>
                </c:pt>
                <c:pt idx="1929">
                  <c:v>1.70878</c:v>
                </c:pt>
                <c:pt idx="1930">
                  <c:v>1.7195199999999999</c:v>
                </c:pt>
                <c:pt idx="1931">
                  <c:v>1.7195199999999999</c:v>
                </c:pt>
                <c:pt idx="1932">
                  <c:v>1.7195199999999999</c:v>
                </c:pt>
                <c:pt idx="1933">
                  <c:v>1.7195199999999999</c:v>
                </c:pt>
                <c:pt idx="1934">
                  <c:v>1.7195199999999999</c:v>
                </c:pt>
                <c:pt idx="1935">
                  <c:v>1.7195199999999999</c:v>
                </c:pt>
                <c:pt idx="1936">
                  <c:v>1.7195199999999999</c:v>
                </c:pt>
                <c:pt idx="1937">
                  <c:v>1.7195199999999999</c:v>
                </c:pt>
                <c:pt idx="1938">
                  <c:v>1.7195199999999999</c:v>
                </c:pt>
                <c:pt idx="1939">
                  <c:v>1.7195199999999999</c:v>
                </c:pt>
                <c:pt idx="1940">
                  <c:v>1.73282</c:v>
                </c:pt>
                <c:pt idx="1941">
                  <c:v>1.73282</c:v>
                </c:pt>
                <c:pt idx="1942">
                  <c:v>1.73282</c:v>
                </c:pt>
                <c:pt idx="1943">
                  <c:v>1.73282</c:v>
                </c:pt>
                <c:pt idx="1944">
                  <c:v>1.73282</c:v>
                </c:pt>
                <c:pt idx="1945">
                  <c:v>1.73282</c:v>
                </c:pt>
                <c:pt idx="1946">
                  <c:v>1.73282</c:v>
                </c:pt>
                <c:pt idx="1947">
                  <c:v>1.7213700000000001</c:v>
                </c:pt>
                <c:pt idx="1948">
                  <c:v>1.73214</c:v>
                </c:pt>
                <c:pt idx="1949">
                  <c:v>1.73214</c:v>
                </c:pt>
                <c:pt idx="1950">
                  <c:v>1.73214</c:v>
                </c:pt>
                <c:pt idx="1951">
                  <c:v>1.73214</c:v>
                </c:pt>
                <c:pt idx="1952">
                  <c:v>1.73214</c:v>
                </c:pt>
                <c:pt idx="1953">
                  <c:v>1.73214</c:v>
                </c:pt>
                <c:pt idx="1954">
                  <c:v>1.73214</c:v>
                </c:pt>
                <c:pt idx="1955">
                  <c:v>1.73214</c:v>
                </c:pt>
                <c:pt idx="1956">
                  <c:v>1.73214</c:v>
                </c:pt>
                <c:pt idx="1957">
                  <c:v>1.73214</c:v>
                </c:pt>
                <c:pt idx="1958">
                  <c:v>1.73214</c:v>
                </c:pt>
                <c:pt idx="1959">
                  <c:v>1.73214</c:v>
                </c:pt>
                <c:pt idx="1960">
                  <c:v>1.73214</c:v>
                </c:pt>
                <c:pt idx="1961">
                  <c:v>1.73214</c:v>
                </c:pt>
                <c:pt idx="1962">
                  <c:v>1.7421800000000001</c:v>
                </c:pt>
                <c:pt idx="1963">
                  <c:v>1.7421800000000001</c:v>
                </c:pt>
                <c:pt idx="1964">
                  <c:v>1.7421800000000001</c:v>
                </c:pt>
                <c:pt idx="1965">
                  <c:v>1.7421800000000001</c:v>
                </c:pt>
                <c:pt idx="1966">
                  <c:v>1.7421800000000001</c:v>
                </c:pt>
                <c:pt idx="1967">
                  <c:v>1.7421800000000001</c:v>
                </c:pt>
                <c:pt idx="1968">
                  <c:v>1.7421800000000001</c:v>
                </c:pt>
                <c:pt idx="1969">
                  <c:v>1.7535099999999999</c:v>
                </c:pt>
                <c:pt idx="1970">
                  <c:v>1.7535099999999999</c:v>
                </c:pt>
                <c:pt idx="1971">
                  <c:v>1.7535099999999999</c:v>
                </c:pt>
                <c:pt idx="1972">
                  <c:v>1.7420599999999999</c:v>
                </c:pt>
                <c:pt idx="1973">
                  <c:v>1.73078</c:v>
                </c:pt>
                <c:pt idx="1974">
                  <c:v>1.74139</c:v>
                </c:pt>
                <c:pt idx="1975">
                  <c:v>1.75203</c:v>
                </c:pt>
                <c:pt idx="1976">
                  <c:v>1.75203</c:v>
                </c:pt>
                <c:pt idx="1977">
                  <c:v>1.75203</c:v>
                </c:pt>
                <c:pt idx="1978">
                  <c:v>1.75203</c:v>
                </c:pt>
                <c:pt idx="1979">
                  <c:v>1.75203</c:v>
                </c:pt>
                <c:pt idx="1980">
                  <c:v>1.75203</c:v>
                </c:pt>
                <c:pt idx="1981">
                  <c:v>1.73858</c:v>
                </c:pt>
                <c:pt idx="1982">
                  <c:v>1.7497100000000001</c:v>
                </c:pt>
                <c:pt idx="1983">
                  <c:v>1.73892</c:v>
                </c:pt>
                <c:pt idx="1984">
                  <c:v>1.73892</c:v>
                </c:pt>
                <c:pt idx="1985">
                  <c:v>1.7492399999999999</c:v>
                </c:pt>
                <c:pt idx="1986">
                  <c:v>1.7492399999999999</c:v>
                </c:pt>
                <c:pt idx="1987">
                  <c:v>1.7492399999999999</c:v>
                </c:pt>
                <c:pt idx="1988">
                  <c:v>1.72434</c:v>
                </c:pt>
                <c:pt idx="1989">
                  <c:v>1.73654</c:v>
                </c:pt>
                <c:pt idx="1990">
                  <c:v>1.7506299999999999</c:v>
                </c:pt>
                <c:pt idx="1991">
                  <c:v>1.7364999999999999</c:v>
                </c:pt>
                <c:pt idx="1992">
                  <c:v>1.7364999999999999</c:v>
                </c:pt>
                <c:pt idx="1993">
                  <c:v>1.7364999999999999</c:v>
                </c:pt>
                <c:pt idx="1994">
                  <c:v>1.7364999999999999</c:v>
                </c:pt>
                <c:pt idx="1995">
                  <c:v>1.7364999999999999</c:v>
                </c:pt>
                <c:pt idx="1996">
                  <c:v>1.74681</c:v>
                </c:pt>
                <c:pt idx="1997">
                  <c:v>1.74681</c:v>
                </c:pt>
                <c:pt idx="1998">
                  <c:v>1.74681</c:v>
                </c:pt>
                <c:pt idx="1999">
                  <c:v>1.74681</c:v>
                </c:pt>
                <c:pt idx="2000">
                  <c:v>1.74681</c:v>
                </c:pt>
                <c:pt idx="2001">
                  <c:v>1.75806</c:v>
                </c:pt>
                <c:pt idx="2002">
                  <c:v>1.75806</c:v>
                </c:pt>
                <c:pt idx="2003">
                  <c:v>1.74536</c:v>
                </c:pt>
                <c:pt idx="2004">
                  <c:v>1.74536</c:v>
                </c:pt>
                <c:pt idx="2005">
                  <c:v>1.72841</c:v>
                </c:pt>
                <c:pt idx="2006">
                  <c:v>1.7447299999999999</c:v>
                </c:pt>
                <c:pt idx="2007">
                  <c:v>1.73106</c:v>
                </c:pt>
                <c:pt idx="2008">
                  <c:v>1.7410699999999999</c:v>
                </c:pt>
                <c:pt idx="2009">
                  <c:v>1.76555</c:v>
                </c:pt>
                <c:pt idx="2010">
                  <c:v>1.7409399999999999</c:v>
                </c:pt>
                <c:pt idx="2011">
                  <c:v>1.7409399999999999</c:v>
                </c:pt>
                <c:pt idx="2012">
                  <c:v>1.75254</c:v>
                </c:pt>
                <c:pt idx="2013">
                  <c:v>1.7404200000000001</c:v>
                </c:pt>
                <c:pt idx="2014">
                  <c:v>1.7404200000000001</c:v>
                </c:pt>
                <c:pt idx="2015">
                  <c:v>1.7404200000000001</c:v>
                </c:pt>
                <c:pt idx="2016">
                  <c:v>1.7507999999999999</c:v>
                </c:pt>
                <c:pt idx="2017">
                  <c:v>1.7507999999999999</c:v>
                </c:pt>
                <c:pt idx="2018">
                  <c:v>1.74071</c:v>
                </c:pt>
                <c:pt idx="2019">
                  <c:v>1.74071</c:v>
                </c:pt>
                <c:pt idx="2020">
                  <c:v>1.74071</c:v>
                </c:pt>
                <c:pt idx="2021">
                  <c:v>1.74071</c:v>
                </c:pt>
                <c:pt idx="2022">
                  <c:v>1.7522899999999999</c:v>
                </c:pt>
                <c:pt idx="2023">
                  <c:v>1.7522899999999999</c:v>
                </c:pt>
                <c:pt idx="2024">
                  <c:v>1.7522899999999999</c:v>
                </c:pt>
                <c:pt idx="2025">
                  <c:v>1.76234</c:v>
                </c:pt>
                <c:pt idx="2026">
                  <c:v>1.75135</c:v>
                </c:pt>
                <c:pt idx="2027">
                  <c:v>1.75135</c:v>
                </c:pt>
                <c:pt idx="2028">
                  <c:v>1.75135</c:v>
                </c:pt>
                <c:pt idx="2029">
                  <c:v>1.75135</c:v>
                </c:pt>
                <c:pt idx="2030">
                  <c:v>1.72926</c:v>
                </c:pt>
                <c:pt idx="2031">
                  <c:v>1.74501</c:v>
                </c:pt>
                <c:pt idx="2032">
                  <c:v>1.7319100000000001</c:v>
                </c:pt>
                <c:pt idx="2033">
                  <c:v>1.7425299999999999</c:v>
                </c:pt>
                <c:pt idx="2034">
                  <c:v>1.73051</c:v>
                </c:pt>
                <c:pt idx="2035">
                  <c:v>1.7452300000000001</c:v>
                </c:pt>
                <c:pt idx="2036">
                  <c:v>1.7452300000000001</c:v>
                </c:pt>
                <c:pt idx="2037">
                  <c:v>1.7617499999999999</c:v>
                </c:pt>
                <c:pt idx="2038">
                  <c:v>1.7617499999999999</c:v>
                </c:pt>
                <c:pt idx="2039">
                  <c:v>1.75078</c:v>
                </c:pt>
                <c:pt idx="2040">
                  <c:v>1.7391099999999999</c:v>
                </c:pt>
                <c:pt idx="2041">
                  <c:v>1.7492700000000001</c:v>
                </c:pt>
                <c:pt idx="2042">
                  <c:v>1.7492700000000001</c:v>
                </c:pt>
                <c:pt idx="2043">
                  <c:v>1.7492700000000001</c:v>
                </c:pt>
                <c:pt idx="2044">
                  <c:v>1.76023</c:v>
                </c:pt>
                <c:pt idx="2045">
                  <c:v>1.7486299999999999</c:v>
                </c:pt>
                <c:pt idx="2046">
                  <c:v>1.73668</c:v>
                </c:pt>
                <c:pt idx="2047">
                  <c:v>1.7243900000000001</c:v>
                </c:pt>
                <c:pt idx="2048">
                  <c:v>1.73715</c:v>
                </c:pt>
                <c:pt idx="2049">
                  <c:v>1.73715</c:v>
                </c:pt>
                <c:pt idx="2050">
                  <c:v>1.73715</c:v>
                </c:pt>
                <c:pt idx="2051">
                  <c:v>1.74769</c:v>
                </c:pt>
                <c:pt idx="2052">
                  <c:v>1.74769</c:v>
                </c:pt>
                <c:pt idx="2053">
                  <c:v>1.74769</c:v>
                </c:pt>
                <c:pt idx="2054">
                  <c:v>1.7367999999999999</c:v>
                </c:pt>
                <c:pt idx="2055">
                  <c:v>1.74935</c:v>
                </c:pt>
                <c:pt idx="2056">
                  <c:v>1.7382200000000001</c:v>
                </c:pt>
                <c:pt idx="2057">
                  <c:v>1.7576499999999999</c:v>
                </c:pt>
                <c:pt idx="2058">
                  <c:v>1.7403200000000001</c:v>
                </c:pt>
                <c:pt idx="2059">
                  <c:v>1.7403200000000001</c:v>
                </c:pt>
                <c:pt idx="2060">
                  <c:v>1.75091</c:v>
                </c:pt>
                <c:pt idx="2061">
                  <c:v>1.75091</c:v>
                </c:pt>
                <c:pt idx="2062">
                  <c:v>1.75091</c:v>
                </c:pt>
                <c:pt idx="2063">
                  <c:v>1.75091</c:v>
                </c:pt>
                <c:pt idx="2064">
                  <c:v>1.75091</c:v>
                </c:pt>
                <c:pt idx="2065">
                  <c:v>1.75091</c:v>
                </c:pt>
                <c:pt idx="2066">
                  <c:v>1.75091</c:v>
                </c:pt>
                <c:pt idx="2067">
                  <c:v>1.75091</c:v>
                </c:pt>
                <c:pt idx="2068">
                  <c:v>1.75091</c:v>
                </c:pt>
                <c:pt idx="2069">
                  <c:v>1.73922</c:v>
                </c:pt>
                <c:pt idx="2070">
                  <c:v>1.74973</c:v>
                </c:pt>
                <c:pt idx="2071">
                  <c:v>1.74973</c:v>
                </c:pt>
                <c:pt idx="2072">
                  <c:v>1.74973</c:v>
                </c:pt>
                <c:pt idx="2073">
                  <c:v>1.74973</c:v>
                </c:pt>
                <c:pt idx="2074">
                  <c:v>1.74973</c:v>
                </c:pt>
                <c:pt idx="2075">
                  <c:v>1.74973</c:v>
                </c:pt>
                <c:pt idx="2076">
                  <c:v>1.74973</c:v>
                </c:pt>
                <c:pt idx="2077">
                  <c:v>1.74973</c:v>
                </c:pt>
                <c:pt idx="2078">
                  <c:v>1.73403</c:v>
                </c:pt>
                <c:pt idx="2079">
                  <c:v>1.73403</c:v>
                </c:pt>
                <c:pt idx="2080">
                  <c:v>1.7452300000000001</c:v>
                </c:pt>
                <c:pt idx="2081">
                  <c:v>1.7452300000000001</c:v>
                </c:pt>
                <c:pt idx="2082">
                  <c:v>1.7452300000000001</c:v>
                </c:pt>
                <c:pt idx="2083">
                  <c:v>1.7452300000000001</c:v>
                </c:pt>
                <c:pt idx="2084">
                  <c:v>1.7566999999999999</c:v>
                </c:pt>
                <c:pt idx="2085">
                  <c:v>1.7458899999999999</c:v>
                </c:pt>
                <c:pt idx="2086">
                  <c:v>1.7458899999999999</c:v>
                </c:pt>
                <c:pt idx="2087">
                  <c:v>1.7458899999999999</c:v>
                </c:pt>
                <c:pt idx="2088">
                  <c:v>1.73583</c:v>
                </c:pt>
                <c:pt idx="2089">
                  <c:v>1.73583</c:v>
                </c:pt>
                <c:pt idx="2090">
                  <c:v>1.7507699999999999</c:v>
                </c:pt>
                <c:pt idx="2091">
                  <c:v>1.7507699999999999</c:v>
                </c:pt>
                <c:pt idx="2092">
                  <c:v>1.7405900000000001</c:v>
                </c:pt>
                <c:pt idx="2093">
                  <c:v>1.7405900000000001</c:v>
                </c:pt>
                <c:pt idx="2094">
                  <c:v>1.7405900000000001</c:v>
                </c:pt>
                <c:pt idx="2095">
                  <c:v>1.7405900000000001</c:v>
                </c:pt>
                <c:pt idx="2096">
                  <c:v>1.7405900000000001</c:v>
                </c:pt>
                <c:pt idx="2097">
                  <c:v>1.7405900000000001</c:v>
                </c:pt>
                <c:pt idx="2098">
                  <c:v>1.7302299999999999</c:v>
                </c:pt>
                <c:pt idx="2099">
                  <c:v>1.7302299999999999</c:v>
                </c:pt>
                <c:pt idx="2100">
                  <c:v>1.7302299999999999</c:v>
                </c:pt>
                <c:pt idx="2101">
                  <c:v>1.7302299999999999</c:v>
                </c:pt>
                <c:pt idx="2102">
                  <c:v>1.7302299999999999</c:v>
                </c:pt>
                <c:pt idx="2103">
                  <c:v>1.7302299999999999</c:v>
                </c:pt>
                <c:pt idx="2104">
                  <c:v>1.7302299999999999</c:v>
                </c:pt>
                <c:pt idx="2105">
                  <c:v>1.7302299999999999</c:v>
                </c:pt>
                <c:pt idx="2106">
                  <c:v>1.7302299999999999</c:v>
                </c:pt>
                <c:pt idx="2107">
                  <c:v>1.7302299999999999</c:v>
                </c:pt>
                <c:pt idx="2108">
                  <c:v>1.7302299999999999</c:v>
                </c:pt>
                <c:pt idx="2109">
                  <c:v>1.7302299999999999</c:v>
                </c:pt>
                <c:pt idx="2110">
                  <c:v>1.74095</c:v>
                </c:pt>
                <c:pt idx="2111">
                  <c:v>1.74095</c:v>
                </c:pt>
                <c:pt idx="2112">
                  <c:v>1.73068</c:v>
                </c:pt>
                <c:pt idx="2113">
                  <c:v>1.74105</c:v>
                </c:pt>
                <c:pt idx="2114">
                  <c:v>1.74105</c:v>
                </c:pt>
                <c:pt idx="2115">
                  <c:v>1.74105</c:v>
                </c:pt>
                <c:pt idx="2116">
                  <c:v>1.74105</c:v>
                </c:pt>
                <c:pt idx="2117">
                  <c:v>1.74105</c:v>
                </c:pt>
                <c:pt idx="2118">
                  <c:v>1.74105</c:v>
                </c:pt>
                <c:pt idx="2119">
                  <c:v>1.75169</c:v>
                </c:pt>
                <c:pt idx="2120">
                  <c:v>1.75169</c:v>
                </c:pt>
                <c:pt idx="2121">
                  <c:v>1.75169</c:v>
                </c:pt>
                <c:pt idx="2122">
                  <c:v>1.75169</c:v>
                </c:pt>
                <c:pt idx="2123">
                  <c:v>1.75169</c:v>
                </c:pt>
                <c:pt idx="2124">
                  <c:v>1.74149</c:v>
                </c:pt>
                <c:pt idx="2125">
                  <c:v>1.74149</c:v>
                </c:pt>
                <c:pt idx="2126">
                  <c:v>1.74149</c:v>
                </c:pt>
                <c:pt idx="2127">
                  <c:v>1.7523200000000001</c:v>
                </c:pt>
                <c:pt idx="2128">
                  <c:v>1.7523200000000001</c:v>
                </c:pt>
                <c:pt idx="2129">
                  <c:v>1.7523200000000001</c:v>
                </c:pt>
                <c:pt idx="2130">
                  <c:v>1.7523200000000001</c:v>
                </c:pt>
                <c:pt idx="2131">
                  <c:v>1.7523200000000001</c:v>
                </c:pt>
                <c:pt idx="2132">
                  <c:v>1.7377199999999999</c:v>
                </c:pt>
                <c:pt idx="2133">
                  <c:v>1.7277</c:v>
                </c:pt>
                <c:pt idx="2134">
                  <c:v>1.74125</c:v>
                </c:pt>
                <c:pt idx="2135">
                  <c:v>1.74125</c:v>
                </c:pt>
                <c:pt idx="2136">
                  <c:v>1.7518199999999999</c:v>
                </c:pt>
                <c:pt idx="2137">
                  <c:v>1.7518199999999999</c:v>
                </c:pt>
                <c:pt idx="2138">
                  <c:v>1.7518199999999999</c:v>
                </c:pt>
                <c:pt idx="2139">
                  <c:v>1.7518199999999999</c:v>
                </c:pt>
                <c:pt idx="2140">
                  <c:v>1.74126</c:v>
                </c:pt>
                <c:pt idx="2141">
                  <c:v>1.74126</c:v>
                </c:pt>
                <c:pt idx="2142">
                  <c:v>1.74126</c:v>
                </c:pt>
                <c:pt idx="2143">
                  <c:v>1.74126</c:v>
                </c:pt>
                <c:pt idx="2144">
                  <c:v>1.75295</c:v>
                </c:pt>
                <c:pt idx="2145">
                  <c:v>1.75295</c:v>
                </c:pt>
                <c:pt idx="2146">
                  <c:v>1.75295</c:v>
                </c:pt>
                <c:pt idx="2147">
                  <c:v>1.75295</c:v>
                </c:pt>
                <c:pt idx="2148">
                  <c:v>1.75295</c:v>
                </c:pt>
                <c:pt idx="2149">
                  <c:v>1.75295</c:v>
                </c:pt>
                <c:pt idx="2150">
                  <c:v>1.75295</c:v>
                </c:pt>
                <c:pt idx="2151">
                  <c:v>1.75295</c:v>
                </c:pt>
                <c:pt idx="2152">
                  <c:v>1.75295</c:v>
                </c:pt>
                <c:pt idx="2153">
                  <c:v>1.7415499999999999</c:v>
                </c:pt>
                <c:pt idx="2154">
                  <c:v>1.7415499999999999</c:v>
                </c:pt>
                <c:pt idx="2155">
                  <c:v>1.72451</c:v>
                </c:pt>
                <c:pt idx="2156">
                  <c:v>1.7372099999999999</c:v>
                </c:pt>
                <c:pt idx="2157">
                  <c:v>1.7473099999999999</c:v>
                </c:pt>
                <c:pt idx="2158">
                  <c:v>1.7473099999999999</c:v>
                </c:pt>
                <c:pt idx="2159">
                  <c:v>1.7473099999999999</c:v>
                </c:pt>
                <c:pt idx="2160">
                  <c:v>1.7473099999999999</c:v>
                </c:pt>
                <c:pt idx="2161">
                  <c:v>1.7473099999999999</c:v>
                </c:pt>
                <c:pt idx="2162">
                  <c:v>1.7473099999999999</c:v>
                </c:pt>
                <c:pt idx="2163">
                  <c:v>1.7473099999999999</c:v>
                </c:pt>
                <c:pt idx="2164">
                  <c:v>1.7473099999999999</c:v>
                </c:pt>
                <c:pt idx="2165">
                  <c:v>1.7473099999999999</c:v>
                </c:pt>
                <c:pt idx="2166">
                  <c:v>1.7573399999999999</c:v>
                </c:pt>
                <c:pt idx="2167">
                  <c:v>1.7573399999999999</c:v>
                </c:pt>
                <c:pt idx="2168">
                  <c:v>1.7462500000000001</c:v>
                </c:pt>
                <c:pt idx="2169">
                  <c:v>1.7333000000000001</c:v>
                </c:pt>
                <c:pt idx="2170">
                  <c:v>1.7457100000000001</c:v>
                </c:pt>
                <c:pt idx="2171">
                  <c:v>1.7457100000000001</c:v>
                </c:pt>
                <c:pt idx="2172">
                  <c:v>1.7457100000000001</c:v>
                </c:pt>
                <c:pt idx="2173">
                  <c:v>1.7457100000000001</c:v>
                </c:pt>
                <c:pt idx="2174">
                  <c:v>1.7457100000000001</c:v>
                </c:pt>
                <c:pt idx="2175">
                  <c:v>1.7457100000000001</c:v>
                </c:pt>
                <c:pt idx="2176">
                  <c:v>1.7457100000000001</c:v>
                </c:pt>
                <c:pt idx="2177">
                  <c:v>1.7457100000000001</c:v>
                </c:pt>
                <c:pt idx="2178">
                  <c:v>1.7457100000000001</c:v>
                </c:pt>
                <c:pt idx="2179">
                  <c:v>1.7457100000000001</c:v>
                </c:pt>
                <c:pt idx="2180">
                  <c:v>1.7457100000000001</c:v>
                </c:pt>
                <c:pt idx="2181">
                  <c:v>1.75604</c:v>
                </c:pt>
                <c:pt idx="2182">
                  <c:v>1.74055</c:v>
                </c:pt>
                <c:pt idx="2183">
                  <c:v>1.7302200000000001</c:v>
                </c:pt>
                <c:pt idx="2184">
                  <c:v>1.74098</c:v>
                </c:pt>
                <c:pt idx="2185">
                  <c:v>1.74098</c:v>
                </c:pt>
                <c:pt idx="2186">
                  <c:v>1.74098</c:v>
                </c:pt>
                <c:pt idx="2187">
                  <c:v>1.74098</c:v>
                </c:pt>
                <c:pt idx="2188">
                  <c:v>1.7518499999999999</c:v>
                </c:pt>
                <c:pt idx="2189">
                  <c:v>1.7518499999999999</c:v>
                </c:pt>
                <c:pt idx="2190">
                  <c:v>1.7518499999999999</c:v>
                </c:pt>
                <c:pt idx="2191">
                  <c:v>1.7518499999999999</c:v>
                </c:pt>
                <c:pt idx="2192">
                  <c:v>1.73773</c:v>
                </c:pt>
                <c:pt idx="2193">
                  <c:v>1.73773</c:v>
                </c:pt>
                <c:pt idx="2194">
                  <c:v>1.74936</c:v>
                </c:pt>
                <c:pt idx="2195">
                  <c:v>1.74936</c:v>
                </c:pt>
                <c:pt idx="2196">
                  <c:v>1.74936</c:v>
                </c:pt>
                <c:pt idx="2197">
                  <c:v>1.73034</c:v>
                </c:pt>
                <c:pt idx="2198">
                  <c:v>1.73034</c:v>
                </c:pt>
                <c:pt idx="2199">
                  <c:v>1.74211</c:v>
                </c:pt>
                <c:pt idx="2200">
                  <c:v>1.73186</c:v>
                </c:pt>
                <c:pt idx="2201">
                  <c:v>1.7452300000000001</c:v>
                </c:pt>
                <c:pt idx="2202">
                  <c:v>1.7319800000000001</c:v>
                </c:pt>
                <c:pt idx="2203">
                  <c:v>1.7429300000000001</c:v>
                </c:pt>
                <c:pt idx="2204">
                  <c:v>1.7429300000000001</c:v>
                </c:pt>
                <c:pt idx="2205">
                  <c:v>1.75468</c:v>
                </c:pt>
                <c:pt idx="2206">
                  <c:v>1.75468</c:v>
                </c:pt>
                <c:pt idx="2207">
                  <c:v>1.74335</c:v>
                </c:pt>
                <c:pt idx="2208">
                  <c:v>1.74335</c:v>
                </c:pt>
                <c:pt idx="2209">
                  <c:v>1.7553700000000001</c:v>
                </c:pt>
                <c:pt idx="2210">
                  <c:v>1.7553700000000001</c:v>
                </c:pt>
                <c:pt idx="2211">
                  <c:v>1.7449300000000001</c:v>
                </c:pt>
                <c:pt idx="2212">
                  <c:v>1.7449300000000001</c:v>
                </c:pt>
                <c:pt idx="2213">
                  <c:v>1.73245</c:v>
                </c:pt>
                <c:pt idx="2214">
                  <c:v>1.73245</c:v>
                </c:pt>
                <c:pt idx="2215">
                  <c:v>1.7647699999999999</c:v>
                </c:pt>
                <c:pt idx="2216">
                  <c:v>1.7469399999999999</c:v>
                </c:pt>
                <c:pt idx="2217">
                  <c:v>1.7364599999999999</c:v>
                </c:pt>
                <c:pt idx="2218">
                  <c:v>1.7468600000000001</c:v>
                </c:pt>
                <c:pt idx="2219">
                  <c:v>1.7468600000000001</c:v>
                </c:pt>
                <c:pt idx="2220">
                  <c:v>1.7468600000000001</c:v>
                </c:pt>
                <c:pt idx="2221">
                  <c:v>1.7468600000000001</c:v>
                </c:pt>
                <c:pt idx="2222">
                  <c:v>1.7468600000000001</c:v>
                </c:pt>
                <c:pt idx="2223">
                  <c:v>1.7468600000000001</c:v>
                </c:pt>
                <c:pt idx="2224">
                  <c:v>1.7468600000000001</c:v>
                </c:pt>
                <c:pt idx="2225">
                  <c:v>1.7468600000000001</c:v>
                </c:pt>
                <c:pt idx="2226">
                  <c:v>1.7468600000000001</c:v>
                </c:pt>
                <c:pt idx="2227">
                  <c:v>1.7468600000000001</c:v>
                </c:pt>
                <c:pt idx="2228">
                  <c:v>1.7468600000000001</c:v>
                </c:pt>
                <c:pt idx="2229">
                  <c:v>1.7468600000000001</c:v>
                </c:pt>
                <c:pt idx="2230">
                  <c:v>1.7468600000000001</c:v>
                </c:pt>
                <c:pt idx="2231">
                  <c:v>1.7361</c:v>
                </c:pt>
                <c:pt idx="2232">
                  <c:v>1.7475799999999999</c:v>
                </c:pt>
                <c:pt idx="2233">
                  <c:v>1.7358499999999999</c:v>
                </c:pt>
                <c:pt idx="2234">
                  <c:v>1.7358499999999999</c:v>
                </c:pt>
                <c:pt idx="2235">
                  <c:v>1.7358499999999999</c:v>
                </c:pt>
                <c:pt idx="2236">
                  <c:v>1.7358499999999999</c:v>
                </c:pt>
                <c:pt idx="2237">
                  <c:v>1.7358499999999999</c:v>
                </c:pt>
                <c:pt idx="2238">
                  <c:v>1.7358499999999999</c:v>
                </c:pt>
                <c:pt idx="2239">
                  <c:v>1.7358499999999999</c:v>
                </c:pt>
                <c:pt idx="2240">
                  <c:v>1.7358499999999999</c:v>
                </c:pt>
                <c:pt idx="2241">
                  <c:v>1.7358499999999999</c:v>
                </c:pt>
                <c:pt idx="2242">
                  <c:v>1.7358499999999999</c:v>
                </c:pt>
                <c:pt idx="2243">
                  <c:v>1.74908</c:v>
                </c:pt>
                <c:pt idx="2244">
                  <c:v>1.74908</c:v>
                </c:pt>
                <c:pt idx="2245">
                  <c:v>1.74908</c:v>
                </c:pt>
                <c:pt idx="2246">
                  <c:v>1.74908</c:v>
                </c:pt>
                <c:pt idx="2247">
                  <c:v>1.74908</c:v>
                </c:pt>
                <c:pt idx="2248">
                  <c:v>1.74908</c:v>
                </c:pt>
                <c:pt idx="2249">
                  <c:v>1.74908</c:v>
                </c:pt>
                <c:pt idx="2250">
                  <c:v>1.75926</c:v>
                </c:pt>
                <c:pt idx="2251">
                  <c:v>1.7417</c:v>
                </c:pt>
                <c:pt idx="2252">
                  <c:v>1.7417</c:v>
                </c:pt>
                <c:pt idx="2253">
                  <c:v>1.7417</c:v>
                </c:pt>
                <c:pt idx="2254">
                  <c:v>1.7307399999999999</c:v>
                </c:pt>
                <c:pt idx="2255">
                  <c:v>1.7417499999999999</c:v>
                </c:pt>
                <c:pt idx="2256">
                  <c:v>1.7417499999999999</c:v>
                </c:pt>
                <c:pt idx="2257">
                  <c:v>1.7417499999999999</c:v>
                </c:pt>
                <c:pt idx="2258">
                  <c:v>1.7311700000000001</c:v>
                </c:pt>
                <c:pt idx="2259">
                  <c:v>1.7311700000000001</c:v>
                </c:pt>
                <c:pt idx="2260">
                  <c:v>1.7311700000000001</c:v>
                </c:pt>
                <c:pt idx="2261">
                  <c:v>1.7311700000000001</c:v>
                </c:pt>
                <c:pt idx="2262">
                  <c:v>1.7311700000000001</c:v>
                </c:pt>
                <c:pt idx="2263">
                  <c:v>1.7311700000000001</c:v>
                </c:pt>
                <c:pt idx="2264">
                  <c:v>1.7311700000000001</c:v>
                </c:pt>
                <c:pt idx="2265">
                  <c:v>1.7311700000000001</c:v>
                </c:pt>
                <c:pt idx="2266">
                  <c:v>1.7311700000000001</c:v>
                </c:pt>
                <c:pt idx="2267">
                  <c:v>1.7311700000000001</c:v>
                </c:pt>
                <c:pt idx="2268">
                  <c:v>1.7311700000000001</c:v>
                </c:pt>
                <c:pt idx="2269">
                  <c:v>1.7311700000000001</c:v>
                </c:pt>
                <c:pt idx="2270">
                  <c:v>1.7311700000000001</c:v>
                </c:pt>
                <c:pt idx="2271">
                  <c:v>1.7311700000000001</c:v>
                </c:pt>
                <c:pt idx="2272">
                  <c:v>1.7311700000000001</c:v>
                </c:pt>
                <c:pt idx="2273">
                  <c:v>1.7211399999999999</c:v>
                </c:pt>
                <c:pt idx="2274">
                  <c:v>1.7312000000000001</c:v>
                </c:pt>
                <c:pt idx="2275">
                  <c:v>1.7312000000000001</c:v>
                </c:pt>
                <c:pt idx="2276">
                  <c:v>1.7312000000000001</c:v>
                </c:pt>
                <c:pt idx="2277">
                  <c:v>1.7312000000000001</c:v>
                </c:pt>
                <c:pt idx="2278">
                  <c:v>1.7312000000000001</c:v>
                </c:pt>
                <c:pt idx="2279">
                  <c:v>1.72044</c:v>
                </c:pt>
                <c:pt idx="2280">
                  <c:v>1.72044</c:v>
                </c:pt>
                <c:pt idx="2281">
                  <c:v>1.73047</c:v>
                </c:pt>
                <c:pt idx="2282">
                  <c:v>1.73047</c:v>
                </c:pt>
                <c:pt idx="2283">
                  <c:v>1.73047</c:v>
                </c:pt>
                <c:pt idx="2284">
                  <c:v>1.72041</c:v>
                </c:pt>
                <c:pt idx="2285">
                  <c:v>1.73133</c:v>
                </c:pt>
                <c:pt idx="2286">
                  <c:v>1.73133</c:v>
                </c:pt>
                <c:pt idx="2287">
                  <c:v>1.73133</c:v>
                </c:pt>
                <c:pt idx="2288">
                  <c:v>1.73133</c:v>
                </c:pt>
                <c:pt idx="2289">
                  <c:v>1.73133</c:v>
                </c:pt>
                <c:pt idx="2290">
                  <c:v>1.73133</c:v>
                </c:pt>
                <c:pt idx="2291">
                  <c:v>1.73133</c:v>
                </c:pt>
                <c:pt idx="2292">
                  <c:v>1.73133</c:v>
                </c:pt>
                <c:pt idx="2293">
                  <c:v>1.73133</c:v>
                </c:pt>
                <c:pt idx="2294">
                  <c:v>1.73133</c:v>
                </c:pt>
                <c:pt idx="2295">
                  <c:v>1.73133</c:v>
                </c:pt>
                <c:pt idx="2296">
                  <c:v>1.73133</c:v>
                </c:pt>
                <c:pt idx="2297">
                  <c:v>1.72075</c:v>
                </c:pt>
                <c:pt idx="2298">
                  <c:v>1.72075</c:v>
                </c:pt>
                <c:pt idx="2299">
                  <c:v>1.72075</c:v>
                </c:pt>
                <c:pt idx="2300">
                  <c:v>1.72075</c:v>
                </c:pt>
                <c:pt idx="2301">
                  <c:v>1.72075</c:v>
                </c:pt>
                <c:pt idx="2302">
                  <c:v>1.72075</c:v>
                </c:pt>
                <c:pt idx="2303">
                  <c:v>1.72075</c:v>
                </c:pt>
                <c:pt idx="2304">
                  <c:v>1.72075</c:v>
                </c:pt>
                <c:pt idx="2305">
                  <c:v>1.72075</c:v>
                </c:pt>
                <c:pt idx="2306">
                  <c:v>1.72075</c:v>
                </c:pt>
                <c:pt idx="2307">
                  <c:v>1.71044</c:v>
                </c:pt>
                <c:pt idx="2308">
                  <c:v>1.71044</c:v>
                </c:pt>
                <c:pt idx="2309">
                  <c:v>1.71044</c:v>
                </c:pt>
                <c:pt idx="2310">
                  <c:v>1.71044</c:v>
                </c:pt>
                <c:pt idx="2311">
                  <c:v>1.71044</c:v>
                </c:pt>
                <c:pt idx="2312">
                  <c:v>1.7204900000000001</c:v>
                </c:pt>
                <c:pt idx="2313">
                  <c:v>1.7204900000000001</c:v>
                </c:pt>
                <c:pt idx="2314">
                  <c:v>1.7204900000000001</c:v>
                </c:pt>
                <c:pt idx="2315">
                  <c:v>1.7204900000000001</c:v>
                </c:pt>
                <c:pt idx="2316">
                  <c:v>1.7204900000000001</c:v>
                </c:pt>
                <c:pt idx="2317">
                  <c:v>1.7204900000000001</c:v>
                </c:pt>
                <c:pt idx="2318">
                  <c:v>1.7204900000000001</c:v>
                </c:pt>
                <c:pt idx="2319">
                  <c:v>1.7204900000000001</c:v>
                </c:pt>
                <c:pt idx="2320">
                  <c:v>1.7204900000000001</c:v>
                </c:pt>
                <c:pt idx="2321">
                  <c:v>1.7204900000000001</c:v>
                </c:pt>
                <c:pt idx="2322">
                  <c:v>1.71044</c:v>
                </c:pt>
                <c:pt idx="2323">
                  <c:v>1.71044</c:v>
                </c:pt>
                <c:pt idx="2324">
                  <c:v>1.71044</c:v>
                </c:pt>
                <c:pt idx="2325">
                  <c:v>1.71044</c:v>
                </c:pt>
                <c:pt idx="2326">
                  <c:v>1.71044</c:v>
                </c:pt>
                <c:pt idx="2327">
                  <c:v>1.72106</c:v>
                </c:pt>
                <c:pt idx="2328">
                  <c:v>1.72106</c:v>
                </c:pt>
                <c:pt idx="2329">
                  <c:v>1.72106</c:v>
                </c:pt>
                <c:pt idx="2330">
                  <c:v>1.72106</c:v>
                </c:pt>
                <c:pt idx="2331">
                  <c:v>1.72106</c:v>
                </c:pt>
                <c:pt idx="2332">
                  <c:v>1.72106</c:v>
                </c:pt>
                <c:pt idx="2333">
                  <c:v>1.72106</c:v>
                </c:pt>
                <c:pt idx="2334">
                  <c:v>1.72106</c:v>
                </c:pt>
                <c:pt idx="2335">
                  <c:v>1.73292</c:v>
                </c:pt>
                <c:pt idx="2336">
                  <c:v>1.73292</c:v>
                </c:pt>
                <c:pt idx="2337">
                  <c:v>1.73292</c:v>
                </c:pt>
                <c:pt idx="2338">
                  <c:v>1.73292</c:v>
                </c:pt>
                <c:pt idx="2339">
                  <c:v>1.73292</c:v>
                </c:pt>
                <c:pt idx="2340">
                  <c:v>1.7433000000000001</c:v>
                </c:pt>
                <c:pt idx="2341">
                  <c:v>1.7433000000000001</c:v>
                </c:pt>
                <c:pt idx="2342">
                  <c:v>1.73268</c:v>
                </c:pt>
                <c:pt idx="2343">
                  <c:v>1.7432099999999999</c:v>
                </c:pt>
                <c:pt idx="2344">
                  <c:v>1.7432099999999999</c:v>
                </c:pt>
                <c:pt idx="2345">
                  <c:v>1.7432099999999999</c:v>
                </c:pt>
                <c:pt idx="2346">
                  <c:v>1.7327600000000001</c:v>
                </c:pt>
                <c:pt idx="2347">
                  <c:v>1.7327600000000001</c:v>
                </c:pt>
                <c:pt idx="2348">
                  <c:v>1.7327600000000001</c:v>
                </c:pt>
                <c:pt idx="2349">
                  <c:v>1.7327600000000001</c:v>
                </c:pt>
                <c:pt idx="2350">
                  <c:v>1.7327600000000001</c:v>
                </c:pt>
                <c:pt idx="2351">
                  <c:v>1.7327600000000001</c:v>
                </c:pt>
                <c:pt idx="2352">
                  <c:v>1.7327600000000001</c:v>
                </c:pt>
                <c:pt idx="2353">
                  <c:v>1.7327600000000001</c:v>
                </c:pt>
                <c:pt idx="2354">
                  <c:v>1.7327600000000001</c:v>
                </c:pt>
                <c:pt idx="2355">
                  <c:v>1.7222900000000001</c:v>
                </c:pt>
                <c:pt idx="2356">
                  <c:v>1.7222900000000001</c:v>
                </c:pt>
                <c:pt idx="2357">
                  <c:v>1.7222900000000001</c:v>
                </c:pt>
                <c:pt idx="2358">
                  <c:v>1.7222900000000001</c:v>
                </c:pt>
                <c:pt idx="2359">
                  <c:v>1.7222900000000001</c:v>
                </c:pt>
                <c:pt idx="2360">
                  <c:v>1.7222900000000001</c:v>
                </c:pt>
                <c:pt idx="2361">
                  <c:v>1.7222900000000001</c:v>
                </c:pt>
                <c:pt idx="2362">
                  <c:v>1.7222900000000001</c:v>
                </c:pt>
                <c:pt idx="2363">
                  <c:v>1.7122200000000001</c:v>
                </c:pt>
                <c:pt idx="2364">
                  <c:v>1.7122200000000001</c:v>
                </c:pt>
                <c:pt idx="2365">
                  <c:v>1.7122200000000001</c:v>
                </c:pt>
                <c:pt idx="2366">
                  <c:v>1.7122200000000001</c:v>
                </c:pt>
                <c:pt idx="2367">
                  <c:v>1.7122200000000001</c:v>
                </c:pt>
                <c:pt idx="2368">
                  <c:v>1.7122200000000001</c:v>
                </c:pt>
                <c:pt idx="2369">
                  <c:v>1.7122200000000001</c:v>
                </c:pt>
                <c:pt idx="2370">
                  <c:v>1.7122200000000001</c:v>
                </c:pt>
                <c:pt idx="2371">
                  <c:v>1.70207</c:v>
                </c:pt>
                <c:pt idx="2372">
                  <c:v>1.70207</c:v>
                </c:pt>
                <c:pt idx="2373">
                  <c:v>1.70207</c:v>
                </c:pt>
                <c:pt idx="2374">
                  <c:v>1.70207</c:v>
                </c:pt>
                <c:pt idx="2375">
                  <c:v>1.70207</c:v>
                </c:pt>
                <c:pt idx="2376">
                  <c:v>1.70207</c:v>
                </c:pt>
                <c:pt idx="2377">
                  <c:v>1.6916899999999999</c:v>
                </c:pt>
                <c:pt idx="2378">
                  <c:v>1.6916899999999999</c:v>
                </c:pt>
                <c:pt idx="2379">
                  <c:v>1.6916899999999999</c:v>
                </c:pt>
                <c:pt idx="2380">
                  <c:v>1.6916899999999999</c:v>
                </c:pt>
                <c:pt idx="2381">
                  <c:v>1.6916899999999999</c:v>
                </c:pt>
                <c:pt idx="2382">
                  <c:v>1.6916899999999999</c:v>
                </c:pt>
                <c:pt idx="2383">
                  <c:v>1.68146</c:v>
                </c:pt>
                <c:pt idx="2384">
                  <c:v>1.68146</c:v>
                </c:pt>
                <c:pt idx="2385">
                  <c:v>1.68146</c:v>
                </c:pt>
                <c:pt idx="2386">
                  <c:v>1.68146</c:v>
                </c:pt>
                <c:pt idx="2387">
                  <c:v>1.68146</c:v>
                </c:pt>
                <c:pt idx="2388">
                  <c:v>1.68146</c:v>
                </c:pt>
                <c:pt idx="2389">
                  <c:v>1.68146</c:v>
                </c:pt>
                <c:pt idx="2390">
                  <c:v>1.68146</c:v>
                </c:pt>
                <c:pt idx="2391">
                  <c:v>1.6708799999999999</c:v>
                </c:pt>
                <c:pt idx="2392">
                  <c:v>1.6708799999999999</c:v>
                </c:pt>
                <c:pt idx="2393">
                  <c:v>1.6708799999999999</c:v>
                </c:pt>
                <c:pt idx="2394">
                  <c:v>1.6708799999999999</c:v>
                </c:pt>
                <c:pt idx="2395">
                  <c:v>1.6708799999999999</c:v>
                </c:pt>
                <c:pt idx="2396">
                  <c:v>1.6708799999999999</c:v>
                </c:pt>
                <c:pt idx="2397">
                  <c:v>1.6708799999999999</c:v>
                </c:pt>
                <c:pt idx="2398">
                  <c:v>1.6708799999999999</c:v>
                </c:pt>
                <c:pt idx="2399">
                  <c:v>1.66083</c:v>
                </c:pt>
                <c:pt idx="2400">
                  <c:v>1.66083</c:v>
                </c:pt>
                <c:pt idx="2401">
                  <c:v>1.66083</c:v>
                </c:pt>
                <c:pt idx="2402">
                  <c:v>1.66083</c:v>
                </c:pt>
                <c:pt idx="2403">
                  <c:v>1.66083</c:v>
                </c:pt>
                <c:pt idx="2404">
                  <c:v>1.66083</c:v>
                </c:pt>
                <c:pt idx="2405">
                  <c:v>1.6504099999999999</c:v>
                </c:pt>
                <c:pt idx="2406">
                  <c:v>1.6504099999999999</c:v>
                </c:pt>
                <c:pt idx="2407">
                  <c:v>1.6504099999999999</c:v>
                </c:pt>
                <c:pt idx="2408">
                  <c:v>1.6504099999999999</c:v>
                </c:pt>
                <c:pt idx="2409">
                  <c:v>1.6504099999999999</c:v>
                </c:pt>
                <c:pt idx="2410">
                  <c:v>1.6504099999999999</c:v>
                </c:pt>
                <c:pt idx="2411">
                  <c:v>1.6504099999999999</c:v>
                </c:pt>
                <c:pt idx="2412">
                  <c:v>1.6504099999999999</c:v>
                </c:pt>
                <c:pt idx="2413">
                  <c:v>1.6607000000000001</c:v>
                </c:pt>
                <c:pt idx="2414">
                  <c:v>1.6607000000000001</c:v>
                </c:pt>
                <c:pt idx="2415">
                  <c:v>1.6607000000000001</c:v>
                </c:pt>
                <c:pt idx="2416">
                  <c:v>1.6607000000000001</c:v>
                </c:pt>
                <c:pt idx="2417">
                  <c:v>1.65066</c:v>
                </c:pt>
                <c:pt idx="2418">
                  <c:v>1.65066</c:v>
                </c:pt>
                <c:pt idx="2419">
                  <c:v>1.65066</c:v>
                </c:pt>
                <c:pt idx="2420">
                  <c:v>1.6607400000000001</c:v>
                </c:pt>
                <c:pt idx="2421">
                  <c:v>1.6607400000000001</c:v>
                </c:pt>
                <c:pt idx="2422">
                  <c:v>1.6607400000000001</c:v>
                </c:pt>
                <c:pt idx="2423">
                  <c:v>1.6607400000000001</c:v>
                </c:pt>
                <c:pt idx="2424">
                  <c:v>1.6607400000000001</c:v>
                </c:pt>
                <c:pt idx="2425">
                  <c:v>1.6607400000000001</c:v>
                </c:pt>
                <c:pt idx="2426">
                  <c:v>1.6607400000000001</c:v>
                </c:pt>
                <c:pt idx="2427">
                  <c:v>1.6607400000000001</c:v>
                </c:pt>
                <c:pt idx="2428">
                  <c:v>1.6607400000000001</c:v>
                </c:pt>
                <c:pt idx="2429">
                  <c:v>1.6607400000000001</c:v>
                </c:pt>
                <c:pt idx="2430">
                  <c:v>1.6607400000000001</c:v>
                </c:pt>
                <c:pt idx="2431">
                  <c:v>1.6504399999999999</c:v>
                </c:pt>
                <c:pt idx="2432">
                  <c:v>1.6504399999999999</c:v>
                </c:pt>
                <c:pt idx="2433">
                  <c:v>1.6504399999999999</c:v>
                </c:pt>
                <c:pt idx="2434">
                  <c:v>1.6504399999999999</c:v>
                </c:pt>
                <c:pt idx="2435">
                  <c:v>1.6504399999999999</c:v>
                </c:pt>
                <c:pt idx="2436">
                  <c:v>1.6504399999999999</c:v>
                </c:pt>
                <c:pt idx="2437">
                  <c:v>1.6504399999999999</c:v>
                </c:pt>
                <c:pt idx="2438">
                  <c:v>1.6504399999999999</c:v>
                </c:pt>
                <c:pt idx="2439">
                  <c:v>1.6504399999999999</c:v>
                </c:pt>
                <c:pt idx="2440">
                  <c:v>1.6504399999999999</c:v>
                </c:pt>
                <c:pt idx="2441">
                  <c:v>1.6504399999999999</c:v>
                </c:pt>
                <c:pt idx="2442">
                  <c:v>1.6504399999999999</c:v>
                </c:pt>
                <c:pt idx="2443">
                  <c:v>1.63913</c:v>
                </c:pt>
                <c:pt idx="2444">
                  <c:v>1.63913</c:v>
                </c:pt>
                <c:pt idx="2445">
                  <c:v>1.63913</c:v>
                </c:pt>
                <c:pt idx="2446">
                  <c:v>1.63913</c:v>
                </c:pt>
                <c:pt idx="2447">
                  <c:v>1.63913</c:v>
                </c:pt>
                <c:pt idx="2448">
                  <c:v>1.63913</c:v>
                </c:pt>
                <c:pt idx="2449">
                  <c:v>1.63913</c:v>
                </c:pt>
                <c:pt idx="2450">
                  <c:v>1.63913</c:v>
                </c:pt>
                <c:pt idx="2451">
                  <c:v>1.63913</c:v>
                </c:pt>
                <c:pt idx="2452">
                  <c:v>1.6493</c:v>
                </c:pt>
                <c:pt idx="2453">
                  <c:v>1.6493</c:v>
                </c:pt>
                <c:pt idx="2454">
                  <c:v>1.6493</c:v>
                </c:pt>
                <c:pt idx="2455">
                  <c:v>1.6493</c:v>
                </c:pt>
                <c:pt idx="2456">
                  <c:v>1.6595500000000001</c:v>
                </c:pt>
                <c:pt idx="2457">
                  <c:v>1.6595500000000001</c:v>
                </c:pt>
                <c:pt idx="2458">
                  <c:v>1.6595500000000001</c:v>
                </c:pt>
                <c:pt idx="2459">
                  <c:v>1.6595500000000001</c:v>
                </c:pt>
                <c:pt idx="2460">
                  <c:v>1.6595500000000001</c:v>
                </c:pt>
                <c:pt idx="2461">
                  <c:v>1.6595500000000001</c:v>
                </c:pt>
                <c:pt idx="2462">
                  <c:v>1.6699299999999999</c:v>
                </c:pt>
                <c:pt idx="2463">
                  <c:v>1.6699299999999999</c:v>
                </c:pt>
                <c:pt idx="2464">
                  <c:v>1.6699299999999999</c:v>
                </c:pt>
                <c:pt idx="2465">
                  <c:v>1.6699299999999999</c:v>
                </c:pt>
                <c:pt idx="2466">
                  <c:v>1.6699299999999999</c:v>
                </c:pt>
                <c:pt idx="2467">
                  <c:v>1.6699299999999999</c:v>
                </c:pt>
                <c:pt idx="2468">
                  <c:v>1.6699299999999999</c:v>
                </c:pt>
                <c:pt idx="2469">
                  <c:v>1.68072</c:v>
                </c:pt>
                <c:pt idx="2470">
                  <c:v>1.68072</c:v>
                </c:pt>
                <c:pt idx="2471">
                  <c:v>1.68072</c:v>
                </c:pt>
                <c:pt idx="2472">
                  <c:v>1.68072</c:v>
                </c:pt>
                <c:pt idx="2473">
                  <c:v>1.68072</c:v>
                </c:pt>
                <c:pt idx="2474">
                  <c:v>1.67065</c:v>
                </c:pt>
                <c:pt idx="2475">
                  <c:v>1.67065</c:v>
                </c:pt>
                <c:pt idx="2476">
                  <c:v>1.67065</c:v>
                </c:pt>
                <c:pt idx="2477">
                  <c:v>1.67065</c:v>
                </c:pt>
                <c:pt idx="2478">
                  <c:v>1.67065</c:v>
                </c:pt>
                <c:pt idx="2479">
                  <c:v>1.66029</c:v>
                </c:pt>
                <c:pt idx="2480">
                  <c:v>1.66029</c:v>
                </c:pt>
                <c:pt idx="2481">
                  <c:v>1.66029</c:v>
                </c:pt>
                <c:pt idx="2482">
                  <c:v>1.66029</c:v>
                </c:pt>
                <c:pt idx="2483">
                  <c:v>1.66029</c:v>
                </c:pt>
                <c:pt idx="2484">
                  <c:v>1.66029</c:v>
                </c:pt>
                <c:pt idx="2485">
                  <c:v>1.66029</c:v>
                </c:pt>
                <c:pt idx="2486">
                  <c:v>1.6493199999999999</c:v>
                </c:pt>
                <c:pt idx="2487">
                  <c:v>1.6493199999999999</c:v>
                </c:pt>
                <c:pt idx="2488">
                  <c:v>1.6493199999999999</c:v>
                </c:pt>
                <c:pt idx="2489">
                  <c:v>1.6493199999999999</c:v>
                </c:pt>
                <c:pt idx="2490">
                  <c:v>1.6493199999999999</c:v>
                </c:pt>
                <c:pt idx="2491">
                  <c:v>1.6493199999999999</c:v>
                </c:pt>
                <c:pt idx="2492">
                  <c:v>1.6493199999999999</c:v>
                </c:pt>
                <c:pt idx="2493">
                  <c:v>1.6493199999999999</c:v>
                </c:pt>
                <c:pt idx="2494">
                  <c:v>1.6493199999999999</c:v>
                </c:pt>
                <c:pt idx="2495">
                  <c:v>1.6493199999999999</c:v>
                </c:pt>
                <c:pt idx="2496">
                  <c:v>1.63907</c:v>
                </c:pt>
                <c:pt idx="2497">
                  <c:v>1.63907</c:v>
                </c:pt>
                <c:pt idx="2498">
                  <c:v>1.63907</c:v>
                </c:pt>
                <c:pt idx="2499">
                  <c:v>1.63907</c:v>
                </c:pt>
                <c:pt idx="2500">
                  <c:v>1.63907</c:v>
                </c:pt>
                <c:pt idx="2501">
                  <c:v>1.63907</c:v>
                </c:pt>
                <c:pt idx="2502">
                  <c:v>1.63907</c:v>
                </c:pt>
                <c:pt idx="2503">
                  <c:v>1.63907</c:v>
                </c:pt>
                <c:pt idx="2504">
                  <c:v>1.63907</c:v>
                </c:pt>
                <c:pt idx="2505">
                  <c:v>1.63907</c:v>
                </c:pt>
                <c:pt idx="2506">
                  <c:v>1.62843</c:v>
                </c:pt>
                <c:pt idx="2507">
                  <c:v>1.62843</c:v>
                </c:pt>
                <c:pt idx="2508">
                  <c:v>1.62843</c:v>
                </c:pt>
                <c:pt idx="2509">
                  <c:v>1.62843</c:v>
                </c:pt>
                <c:pt idx="2510">
                  <c:v>1.62843</c:v>
                </c:pt>
                <c:pt idx="2511">
                  <c:v>1.62843</c:v>
                </c:pt>
                <c:pt idx="2512">
                  <c:v>1.62843</c:v>
                </c:pt>
                <c:pt idx="2513">
                  <c:v>1.61842</c:v>
                </c:pt>
                <c:pt idx="2514">
                  <c:v>1.61842</c:v>
                </c:pt>
                <c:pt idx="2515">
                  <c:v>1.61842</c:v>
                </c:pt>
                <c:pt idx="2516">
                  <c:v>1.61842</c:v>
                </c:pt>
                <c:pt idx="2517">
                  <c:v>1.61842</c:v>
                </c:pt>
                <c:pt idx="2518">
                  <c:v>1.61842</c:v>
                </c:pt>
                <c:pt idx="2519">
                  <c:v>1.60669</c:v>
                </c:pt>
                <c:pt idx="2520">
                  <c:v>1.60669</c:v>
                </c:pt>
                <c:pt idx="2521">
                  <c:v>1.60669</c:v>
                </c:pt>
                <c:pt idx="2522">
                  <c:v>1.61707</c:v>
                </c:pt>
                <c:pt idx="2523">
                  <c:v>1.61707</c:v>
                </c:pt>
                <c:pt idx="2524">
                  <c:v>1.61707</c:v>
                </c:pt>
                <c:pt idx="2525">
                  <c:v>1.61707</c:v>
                </c:pt>
                <c:pt idx="2526">
                  <c:v>1.61707</c:v>
                </c:pt>
                <c:pt idx="2527">
                  <c:v>1.61707</c:v>
                </c:pt>
                <c:pt idx="2528">
                  <c:v>1.61707</c:v>
                </c:pt>
                <c:pt idx="2529">
                  <c:v>1.61707</c:v>
                </c:pt>
                <c:pt idx="2530">
                  <c:v>1.61707</c:v>
                </c:pt>
                <c:pt idx="2531">
                  <c:v>1.61707</c:v>
                </c:pt>
                <c:pt idx="2532">
                  <c:v>1.6286400000000001</c:v>
                </c:pt>
                <c:pt idx="2533">
                  <c:v>1.6286400000000001</c:v>
                </c:pt>
                <c:pt idx="2534">
                  <c:v>1.6286400000000001</c:v>
                </c:pt>
                <c:pt idx="2535">
                  <c:v>1.6175600000000001</c:v>
                </c:pt>
                <c:pt idx="2536">
                  <c:v>1.6277699999999999</c:v>
                </c:pt>
                <c:pt idx="2537">
                  <c:v>1.6277699999999999</c:v>
                </c:pt>
                <c:pt idx="2538">
                  <c:v>1.6277699999999999</c:v>
                </c:pt>
                <c:pt idx="2539">
                  <c:v>1.6277699999999999</c:v>
                </c:pt>
                <c:pt idx="2540">
                  <c:v>1.6168899999999999</c:v>
                </c:pt>
                <c:pt idx="2541">
                  <c:v>1.6270500000000001</c:v>
                </c:pt>
                <c:pt idx="2542">
                  <c:v>1.6270500000000001</c:v>
                </c:pt>
                <c:pt idx="2543">
                  <c:v>1.6270500000000001</c:v>
                </c:pt>
                <c:pt idx="2544">
                  <c:v>1.6270500000000001</c:v>
                </c:pt>
                <c:pt idx="2545">
                  <c:v>1.6270500000000001</c:v>
                </c:pt>
                <c:pt idx="2546">
                  <c:v>1.6270500000000001</c:v>
                </c:pt>
                <c:pt idx="2547">
                  <c:v>1.6373200000000001</c:v>
                </c:pt>
                <c:pt idx="2548">
                  <c:v>1.6373200000000001</c:v>
                </c:pt>
                <c:pt idx="2549">
                  <c:v>1.6373200000000001</c:v>
                </c:pt>
                <c:pt idx="2550">
                  <c:v>1.6373200000000001</c:v>
                </c:pt>
                <c:pt idx="2551">
                  <c:v>1.6475900000000001</c:v>
                </c:pt>
                <c:pt idx="2552">
                  <c:v>1.6475900000000001</c:v>
                </c:pt>
                <c:pt idx="2553">
                  <c:v>1.6475900000000001</c:v>
                </c:pt>
                <c:pt idx="2554">
                  <c:v>1.6475900000000001</c:v>
                </c:pt>
                <c:pt idx="2555">
                  <c:v>1.6475900000000001</c:v>
                </c:pt>
                <c:pt idx="2556">
                  <c:v>1.6475900000000001</c:v>
                </c:pt>
                <c:pt idx="2557">
                  <c:v>1.63754</c:v>
                </c:pt>
                <c:pt idx="2558">
                  <c:v>1.63754</c:v>
                </c:pt>
                <c:pt idx="2559">
                  <c:v>1.6477299999999999</c:v>
                </c:pt>
                <c:pt idx="2560">
                  <c:v>1.6477299999999999</c:v>
                </c:pt>
                <c:pt idx="2561">
                  <c:v>1.6477299999999999</c:v>
                </c:pt>
                <c:pt idx="2562">
                  <c:v>1.6477299999999999</c:v>
                </c:pt>
                <c:pt idx="2563">
                  <c:v>1.6477299999999999</c:v>
                </c:pt>
                <c:pt idx="2564">
                  <c:v>1.6477299999999999</c:v>
                </c:pt>
                <c:pt idx="2565">
                  <c:v>1.66011</c:v>
                </c:pt>
                <c:pt idx="2566">
                  <c:v>1.66011</c:v>
                </c:pt>
                <c:pt idx="2567">
                  <c:v>1.6492899999999999</c:v>
                </c:pt>
                <c:pt idx="2568">
                  <c:v>1.6492899999999999</c:v>
                </c:pt>
                <c:pt idx="2569">
                  <c:v>1.6492899999999999</c:v>
                </c:pt>
                <c:pt idx="2570">
                  <c:v>1.6492899999999999</c:v>
                </c:pt>
                <c:pt idx="2571">
                  <c:v>1.6492899999999999</c:v>
                </c:pt>
                <c:pt idx="2572">
                  <c:v>1.6492899999999999</c:v>
                </c:pt>
                <c:pt idx="2573">
                  <c:v>1.6492899999999999</c:v>
                </c:pt>
                <c:pt idx="2574">
                  <c:v>1.6492899999999999</c:v>
                </c:pt>
                <c:pt idx="2575">
                  <c:v>1.63883</c:v>
                </c:pt>
                <c:pt idx="2576">
                  <c:v>1.63883</c:v>
                </c:pt>
                <c:pt idx="2577">
                  <c:v>1.64886</c:v>
                </c:pt>
                <c:pt idx="2578">
                  <c:v>1.64886</c:v>
                </c:pt>
                <c:pt idx="2579">
                  <c:v>1.64886</c:v>
                </c:pt>
                <c:pt idx="2580">
                  <c:v>1.64886</c:v>
                </c:pt>
                <c:pt idx="2581">
                  <c:v>1.64886</c:v>
                </c:pt>
                <c:pt idx="2582">
                  <c:v>1.65934</c:v>
                </c:pt>
                <c:pt idx="2583">
                  <c:v>1.65934</c:v>
                </c:pt>
                <c:pt idx="2584">
                  <c:v>1.65934</c:v>
                </c:pt>
                <c:pt idx="2585">
                  <c:v>1.6480300000000001</c:v>
                </c:pt>
                <c:pt idx="2586">
                  <c:v>1.6480300000000001</c:v>
                </c:pt>
                <c:pt idx="2587">
                  <c:v>1.6480300000000001</c:v>
                </c:pt>
                <c:pt idx="2588">
                  <c:v>1.6480300000000001</c:v>
                </c:pt>
                <c:pt idx="2589">
                  <c:v>1.6480300000000001</c:v>
                </c:pt>
                <c:pt idx="2590">
                  <c:v>1.6480300000000001</c:v>
                </c:pt>
                <c:pt idx="2591">
                  <c:v>1.6371</c:v>
                </c:pt>
                <c:pt idx="2592">
                  <c:v>1.6371</c:v>
                </c:pt>
                <c:pt idx="2593">
                  <c:v>1.6371</c:v>
                </c:pt>
                <c:pt idx="2594">
                  <c:v>1.6371</c:v>
                </c:pt>
                <c:pt idx="2595">
                  <c:v>1.6371</c:v>
                </c:pt>
                <c:pt idx="2596">
                  <c:v>1.6371</c:v>
                </c:pt>
                <c:pt idx="2597">
                  <c:v>1.6371</c:v>
                </c:pt>
                <c:pt idx="2598">
                  <c:v>1.6371</c:v>
                </c:pt>
                <c:pt idx="2599">
                  <c:v>1.6371</c:v>
                </c:pt>
                <c:pt idx="2600">
                  <c:v>1.6371</c:v>
                </c:pt>
                <c:pt idx="2601">
                  <c:v>1.6371</c:v>
                </c:pt>
                <c:pt idx="2602">
                  <c:v>1.6371</c:v>
                </c:pt>
                <c:pt idx="2603">
                  <c:v>1.6371</c:v>
                </c:pt>
                <c:pt idx="2604">
                  <c:v>1.6270500000000001</c:v>
                </c:pt>
                <c:pt idx="2605">
                  <c:v>1.6270500000000001</c:v>
                </c:pt>
                <c:pt idx="2606">
                  <c:v>1.6270500000000001</c:v>
                </c:pt>
                <c:pt idx="2607">
                  <c:v>1.6270500000000001</c:v>
                </c:pt>
                <c:pt idx="2608">
                  <c:v>1.6270500000000001</c:v>
                </c:pt>
                <c:pt idx="2609">
                  <c:v>1.6270500000000001</c:v>
                </c:pt>
                <c:pt idx="2610">
                  <c:v>1.6270500000000001</c:v>
                </c:pt>
                <c:pt idx="2611">
                  <c:v>1.6270500000000001</c:v>
                </c:pt>
                <c:pt idx="2612">
                  <c:v>1.6270500000000001</c:v>
                </c:pt>
                <c:pt idx="2613">
                  <c:v>1.6270500000000001</c:v>
                </c:pt>
                <c:pt idx="2614">
                  <c:v>1.61557</c:v>
                </c:pt>
                <c:pt idx="2615">
                  <c:v>1.61557</c:v>
                </c:pt>
                <c:pt idx="2616">
                  <c:v>1.61557</c:v>
                </c:pt>
                <c:pt idx="2617">
                  <c:v>1.62575</c:v>
                </c:pt>
                <c:pt idx="2618">
                  <c:v>1.62575</c:v>
                </c:pt>
                <c:pt idx="2619">
                  <c:v>1.62575</c:v>
                </c:pt>
                <c:pt idx="2620">
                  <c:v>1.61513</c:v>
                </c:pt>
                <c:pt idx="2621">
                  <c:v>1.61513</c:v>
                </c:pt>
                <c:pt idx="2622">
                  <c:v>1.61513</c:v>
                </c:pt>
                <c:pt idx="2623">
                  <c:v>1.62595</c:v>
                </c:pt>
                <c:pt idx="2624">
                  <c:v>1.62595</c:v>
                </c:pt>
                <c:pt idx="2625">
                  <c:v>1.62595</c:v>
                </c:pt>
                <c:pt idx="2626">
                  <c:v>1.62595</c:v>
                </c:pt>
                <c:pt idx="2627">
                  <c:v>1.62595</c:v>
                </c:pt>
                <c:pt idx="2628">
                  <c:v>1.62595</c:v>
                </c:pt>
                <c:pt idx="2629">
                  <c:v>1.63619</c:v>
                </c:pt>
                <c:pt idx="2630">
                  <c:v>1.63619</c:v>
                </c:pt>
                <c:pt idx="2631">
                  <c:v>1.6261300000000001</c:v>
                </c:pt>
                <c:pt idx="2632">
                  <c:v>1.6362099999999999</c:v>
                </c:pt>
                <c:pt idx="2633">
                  <c:v>1.62615</c:v>
                </c:pt>
                <c:pt idx="2634">
                  <c:v>1.6371</c:v>
                </c:pt>
                <c:pt idx="2635">
                  <c:v>1.6269499999999999</c:v>
                </c:pt>
                <c:pt idx="2636">
                  <c:v>1.6269499999999999</c:v>
                </c:pt>
                <c:pt idx="2637">
                  <c:v>1.6269499999999999</c:v>
                </c:pt>
                <c:pt idx="2638">
                  <c:v>1.6269499999999999</c:v>
                </c:pt>
                <c:pt idx="2639">
                  <c:v>1.6269499999999999</c:v>
                </c:pt>
                <c:pt idx="2640">
                  <c:v>1.6269499999999999</c:v>
                </c:pt>
                <c:pt idx="2641">
                  <c:v>1.6269499999999999</c:v>
                </c:pt>
                <c:pt idx="2642">
                  <c:v>1.6269499999999999</c:v>
                </c:pt>
                <c:pt idx="2643">
                  <c:v>1.6269499999999999</c:v>
                </c:pt>
                <c:pt idx="2644">
                  <c:v>1.6269499999999999</c:v>
                </c:pt>
                <c:pt idx="2645">
                  <c:v>1.6269499999999999</c:v>
                </c:pt>
                <c:pt idx="2646">
                  <c:v>1.6269499999999999</c:v>
                </c:pt>
                <c:pt idx="2647">
                  <c:v>1.6269499999999999</c:v>
                </c:pt>
                <c:pt idx="2648">
                  <c:v>1.6269499999999999</c:v>
                </c:pt>
                <c:pt idx="2649">
                  <c:v>1.6269499999999999</c:v>
                </c:pt>
                <c:pt idx="2650">
                  <c:v>1.63775</c:v>
                </c:pt>
                <c:pt idx="2651">
                  <c:v>1.63775</c:v>
                </c:pt>
                <c:pt idx="2652">
                  <c:v>1.63775</c:v>
                </c:pt>
                <c:pt idx="2653">
                  <c:v>1.63775</c:v>
                </c:pt>
                <c:pt idx="2654">
                  <c:v>1.63775</c:v>
                </c:pt>
                <c:pt idx="2655">
                  <c:v>1.63775</c:v>
                </c:pt>
                <c:pt idx="2656">
                  <c:v>1.6478999999999999</c:v>
                </c:pt>
                <c:pt idx="2657">
                  <c:v>1.6372199999999999</c:v>
                </c:pt>
                <c:pt idx="2658">
                  <c:v>1.64733</c:v>
                </c:pt>
                <c:pt idx="2659">
                  <c:v>1.64733</c:v>
                </c:pt>
                <c:pt idx="2660">
                  <c:v>1.64733</c:v>
                </c:pt>
                <c:pt idx="2661">
                  <c:v>1.6371800000000001</c:v>
                </c:pt>
                <c:pt idx="2662">
                  <c:v>1.6371800000000001</c:v>
                </c:pt>
                <c:pt idx="2663">
                  <c:v>1.6371800000000001</c:v>
                </c:pt>
                <c:pt idx="2664">
                  <c:v>1.6371800000000001</c:v>
                </c:pt>
                <c:pt idx="2665">
                  <c:v>1.6371800000000001</c:v>
                </c:pt>
                <c:pt idx="2666">
                  <c:v>1.6371800000000001</c:v>
                </c:pt>
                <c:pt idx="2667">
                  <c:v>1.6371800000000001</c:v>
                </c:pt>
                <c:pt idx="2668">
                  <c:v>1.64896</c:v>
                </c:pt>
                <c:pt idx="2669">
                  <c:v>1.64896</c:v>
                </c:pt>
                <c:pt idx="2670">
                  <c:v>1.64896</c:v>
                </c:pt>
                <c:pt idx="2671">
                  <c:v>1.64896</c:v>
                </c:pt>
                <c:pt idx="2672">
                  <c:v>1.64896</c:v>
                </c:pt>
                <c:pt idx="2673">
                  <c:v>1.64896</c:v>
                </c:pt>
                <c:pt idx="2674">
                  <c:v>1.64896</c:v>
                </c:pt>
                <c:pt idx="2675">
                  <c:v>1.64896</c:v>
                </c:pt>
                <c:pt idx="2676">
                  <c:v>1.6388799999999999</c:v>
                </c:pt>
                <c:pt idx="2677">
                  <c:v>1.6388799999999999</c:v>
                </c:pt>
                <c:pt idx="2678">
                  <c:v>1.6388799999999999</c:v>
                </c:pt>
                <c:pt idx="2679">
                  <c:v>1.6388799999999999</c:v>
                </c:pt>
                <c:pt idx="2680">
                  <c:v>1.6498999999999999</c:v>
                </c:pt>
                <c:pt idx="2681">
                  <c:v>1.6498999999999999</c:v>
                </c:pt>
                <c:pt idx="2682">
                  <c:v>1.6498999999999999</c:v>
                </c:pt>
                <c:pt idx="2683">
                  <c:v>1.6498999999999999</c:v>
                </c:pt>
                <c:pt idx="2684">
                  <c:v>1.6498999999999999</c:v>
                </c:pt>
                <c:pt idx="2685">
                  <c:v>1.6498999999999999</c:v>
                </c:pt>
                <c:pt idx="2686">
                  <c:v>1.66055</c:v>
                </c:pt>
                <c:pt idx="2687">
                  <c:v>1.66055</c:v>
                </c:pt>
                <c:pt idx="2688">
                  <c:v>1.66055</c:v>
                </c:pt>
                <c:pt idx="2689">
                  <c:v>1.66055</c:v>
                </c:pt>
                <c:pt idx="2690">
                  <c:v>1.65008</c:v>
                </c:pt>
                <c:pt idx="2691">
                  <c:v>1.65008</c:v>
                </c:pt>
                <c:pt idx="2692">
                  <c:v>1.66056</c:v>
                </c:pt>
                <c:pt idx="2693">
                  <c:v>1.66056</c:v>
                </c:pt>
                <c:pt idx="2694">
                  <c:v>1.66056</c:v>
                </c:pt>
                <c:pt idx="2695">
                  <c:v>1.66056</c:v>
                </c:pt>
                <c:pt idx="2696">
                  <c:v>1.66056</c:v>
                </c:pt>
                <c:pt idx="2697">
                  <c:v>1.67075</c:v>
                </c:pt>
                <c:pt idx="2698">
                  <c:v>1.67075</c:v>
                </c:pt>
                <c:pt idx="2699">
                  <c:v>1.67075</c:v>
                </c:pt>
                <c:pt idx="2700">
                  <c:v>1.67075</c:v>
                </c:pt>
                <c:pt idx="2701">
                  <c:v>1.67075</c:v>
                </c:pt>
                <c:pt idx="2702">
                  <c:v>1.67075</c:v>
                </c:pt>
                <c:pt idx="2703">
                  <c:v>1.67075</c:v>
                </c:pt>
                <c:pt idx="2704">
                  <c:v>1.67075</c:v>
                </c:pt>
                <c:pt idx="2705">
                  <c:v>1.67075</c:v>
                </c:pt>
                <c:pt idx="2706">
                  <c:v>1.67075</c:v>
                </c:pt>
                <c:pt idx="2707">
                  <c:v>1.67075</c:v>
                </c:pt>
                <c:pt idx="2708">
                  <c:v>1.67075</c:v>
                </c:pt>
                <c:pt idx="2709">
                  <c:v>1.67075</c:v>
                </c:pt>
                <c:pt idx="2710">
                  <c:v>1.68076</c:v>
                </c:pt>
                <c:pt idx="2711">
                  <c:v>1.68076</c:v>
                </c:pt>
                <c:pt idx="2712">
                  <c:v>1.68076</c:v>
                </c:pt>
                <c:pt idx="2713">
                  <c:v>1.6694</c:v>
                </c:pt>
                <c:pt idx="2714">
                  <c:v>1.6694</c:v>
                </c:pt>
                <c:pt idx="2715">
                  <c:v>1.6694</c:v>
                </c:pt>
                <c:pt idx="2716">
                  <c:v>1.6694</c:v>
                </c:pt>
                <c:pt idx="2717">
                  <c:v>1.6694</c:v>
                </c:pt>
                <c:pt idx="2718">
                  <c:v>1.6694</c:v>
                </c:pt>
                <c:pt idx="2719">
                  <c:v>1.6593199999999999</c:v>
                </c:pt>
                <c:pt idx="2720">
                  <c:v>1.6593199999999999</c:v>
                </c:pt>
                <c:pt idx="2721">
                  <c:v>1.6593199999999999</c:v>
                </c:pt>
                <c:pt idx="2722">
                  <c:v>1.6593199999999999</c:v>
                </c:pt>
                <c:pt idx="2723">
                  <c:v>1.6593199999999999</c:v>
                </c:pt>
                <c:pt idx="2724">
                  <c:v>1.6593199999999999</c:v>
                </c:pt>
                <c:pt idx="2725">
                  <c:v>1.6593199999999999</c:v>
                </c:pt>
                <c:pt idx="2726">
                  <c:v>1.6473800000000001</c:v>
                </c:pt>
                <c:pt idx="2727">
                  <c:v>1.6473800000000001</c:v>
                </c:pt>
                <c:pt idx="2728">
                  <c:v>1.6473800000000001</c:v>
                </c:pt>
                <c:pt idx="2729">
                  <c:v>1.6473800000000001</c:v>
                </c:pt>
                <c:pt idx="2730">
                  <c:v>1.6473800000000001</c:v>
                </c:pt>
                <c:pt idx="2731">
                  <c:v>1.6473800000000001</c:v>
                </c:pt>
                <c:pt idx="2732">
                  <c:v>1.6373</c:v>
                </c:pt>
                <c:pt idx="2733">
                  <c:v>1.6373</c:v>
                </c:pt>
                <c:pt idx="2734">
                  <c:v>1.6373</c:v>
                </c:pt>
                <c:pt idx="2735">
                  <c:v>1.6373</c:v>
                </c:pt>
                <c:pt idx="2736">
                  <c:v>1.6373</c:v>
                </c:pt>
                <c:pt idx="2737">
                  <c:v>1.6373</c:v>
                </c:pt>
                <c:pt idx="2738">
                  <c:v>1.6271</c:v>
                </c:pt>
                <c:pt idx="2739">
                  <c:v>1.6271</c:v>
                </c:pt>
                <c:pt idx="2740">
                  <c:v>1.6271</c:v>
                </c:pt>
                <c:pt idx="2741">
                  <c:v>1.6271</c:v>
                </c:pt>
                <c:pt idx="2742">
                  <c:v>1.6271</c:v>
                </c:pt>
                <c:pt idx="2743">
                  <c:v>1.6271</c:v>
                </c:pt>
                <c:pt idx="2744">
                  <c:v>1.6271</c:v>
                </c:pt>
                <c:pt idx="2745">
                  <c:v>1.6271</c:v>
                </c:pt>
                <c:pt idx="2746">
                  <c:v>1.6271</c:v>
                </c:pt>
                <c:pt idx="2747">
                  <c:v>1.6271</c:v>
                </c:pt>
                <c:pt idx="2748">
                  <c:v>1.6271</c:v>
                </c:pt>
                <c:pt idx="2749">
                  <c:v>1.6271</c:v>
                </c:pt>
                <c:pt idx="2750">
                  <c:v>1.6271</c:v>
                </c:pt>
                <c:pt idx="2751">
                  <c:v>1.6271</c:v>
                </c:pt>
                <c:pt idx="2752">
                  <c:v>1.6376299999999999</c:v>
                </c:pt>
                <c:pt idx="2753">
                  <c:v>1.6274599999999999</c:v>
                </c:pt>
                <c:pt idx="2754">
                  <c:v>1.6274599999999999</c:v>
                </c:pt>
                <c:pt idx="2755">
                  <c:v>1.6376500000000001</c:v>
                </c:pt>
                <c:pt idx="2756">
                  <c:v>1.6271500000000001</c:v>
                </c:pt>
                <c:pt idx="2757">
                  <c:v>1.63754</c:v>
                </c:pt>
                <c:pt idx="2758">
                  <c:v>1.62704</c:v>
                </c:pt>
                <c:pt idx="2759">
                  <c:v>1.62704</c:v>
                </c:pt>
                <c:pt idx="2760">
                  <c:v>1.62704</c:v>
                </c:pt>
                <c:pt idx="2761">
                  <c:v>1.62704</c:v>
                </c:pt>
                <c:pt idx="2762">
                  <c:v>1.62704</c:v>
                </c:pt>
                <c:pt idx="2763">
                  <c:v>1.62704</c:v>
                </c:pt>
                <c:pt idx="2764">
                  <c:v>1.62704</c:v>
                </c:pt>
                <c:pt idx="2765">
                  <c:v>1.62704</c:v>
                </c:pt>
                <c:pt idx="2766">
                  <c:v>1.6373200000000001</c:v>
                </c:pt>
                <c:pt idx="2767">
                  <c:v>1.6373200000000001</c:v>
                </c:pt>
                <c:pt idx="2768">
                  <c:v>1.6268199999999999</c:v>
                </c:pt>
                <c:pt idx="2769">
                  <c:v>1.6268199999999999</c:v>
                </c:pt>
                <c:pt idx="2770">
                  <c:v>1.6268199999999999</c:v>
                </c:pt>
                <c:pt idx="2771">
                  <c:v>1.6268199999999999</c:v>
                </c:pt>
                <c:pt idx="2772">
                  <c:v>1.6268199999999999</c:v>
                </c:pt>
                <c:pt idx="2773">
                  <c:v>1.6268199999999999</c:v>
                </c:pt>
                <c:pt idx="2774">
                  <c:v>1.6268199999999999</c:v>
                </c:pt>
                <c:pt idx="2775">
                  <c:v>1.6160300000000001</c:v>
                </c:pt>
                <c:pt idx="2776">
                  <c:v>1.6160300000000001</c:v>
                </c:pt>
                <c:pt idx="2777">
                  <c:v>1.6160300000000001</c:v>
                </c:pt>
                <c:pt idx="2778">
                  <c:v>1.62625</c:v>
                </c:pt>
                <c:pt idx="2779">
                  <c:v>1.61534</c:v>
                </c:pt>
                <c:pt idx="2780">
                  <c:v>1.61534</c:v>
                </c:pt>
                <c:pt idx="2781">
                  <c:v>1.61534</c:v>
                </c:pt>
                <c:pt idx="2782">
                  <c:v>1.61534</c:v>
                </c:pt>
                <c:pt idx="2783">
                  <c:v>1.61534</c:v>
                </c:pt>
                <c:pt idx="2784">
                  <c:v>1.61534</c:v>
                </c:pt>
                <c:pt idx="2785">
                  <c:v>1.61534</c:v>
                </c:pt>
                <c:pt idx="2786">
                  <c:v>1.61534</c:v>
                </c:pt>
                <c:pt idx="2787">
                  <c:v>1.61534</c:v>
                </c:pt>
                <c:pt idx="2788">
                  <c:v>1.61534</c:v>
                </c:pt>
                <c:pt idx="2789">
                  <c:v>1.61534</c:v>
                </c:pt>
                <c:pt idx="2790">
                  <c:v>1.60364</c:v>
                </c:pt>
                <c:pt idx="2791">
                  <c:v>1.60364</c:v>
                </c:pt>
                <c:pt idx="2792">
                  <c:v>1.60364</c:v>
                </c:pt>
                <c:pt idx="2793">
                  <c:v>1.60364</c:v>
                </c:pt>
                <c:pt idx="2794">
                  <c:v>1.61561</c:v>
                </c:pt>
                <c:pt idx="2795">
                  <c:v>1.61561</c:v>
                </c:pt>
                <c:pt idx="2796">
                  <c:v>1.61561</c:v>
                </c:pt>
                <c:pt idx="2797">
                  <c:v>1.61561</c:v>
                </c:pt>
                <c:pt idx="2798">
                  <c:v>1.62608</c:v>
                </c:pt>
                <c:pt idx="2799">
                  <c:v>1.62608</c:v>
                </c:pt>
                <c:pt idx="2800">
                  <c:v>1.61588</c:v>
                </c:pt>
                <c:pt idx="2801">
                  <c:v>1.61588</c:v>
                </c:pt>
                <c:pt idx="2802">
                  <c:v>1.61588</c:v>
                </c:pt>
                <c:pt idx="2803">
                  <c:v>1.61588</c:v>
                </c:pt>
                <c:pt idx="2804">
                  <c:v>1.61588</c:v>
                </c:pt>
                <c:pt idx="2805">
                  <c:v>1.6259699999999999</c:v>
                </c:pt>
                <c:pt idx="2806">
                  <c:v>1.6259699999999999</c:v>
                </c:pt>
                <c:pt idx="2807">
                  <c:v>1.6259699999999999</c:v>
                </c:pt>
                <c:pt idx="2808">
                  <c:v>1.6259699999999999</c:v>
                </c:pt>
                <c:pt idx="2809">
                  <c:v>1.61582</c:v>
                </c:pt>
                <c:pt idx="2810">
                  <c:v>1.61582</c:v>
                </c:pt>
                <c:pt idx="2811">
                  <c:v>1.61582</c:v>
                </c:pt>
                <c:pt idx="2812">
                  <c:v>1.61582</c:v>
                </c:pt>
                <c:pt idx="2813">
                  <c:v>1.61582</c:v>
                </c:pt>
                <c:pt idx="2814">
                  <c:v>1.61582</c:v>
                </c:pt>
                <c:pt idx="2815">
                  <c:v>1.61582</c:v>
                </c:pt>
                <c:pt idx="2816">
                  <c:v>1.6055200000000001</c:v>
                </c:pt>
                <c:pt idx="2817">
                  <c:v>1.6055200000000001</c:v>
                </c:pt>
                <c:pt idx="2818">
                  <c:v>1.6055200000000001</c:v>
                </c:pt>
                <c:pt idx="2819">
                  <c:v>1.6055200000000001</c:v>
                </c:pt>
                <c:pt idx="2820">
                  <c:v>1.6055200000000001</c:v>
                </c:pt>
                <c:pt idx="2821">
                  <c:v>1.6055200000000001</c:v>
                </c:pt>
                <c:pt idx="2822">
                  <c:v>1.6160300000000001</c:v>
                </c:pt>
                <c:pt idx="2823">
                  <c:v>1.60588</c:v>
                </c:pt>
                <c:pt idx="2824">
                  <c:v>1.6161099999999999</c:v>
                </c:pt>
                <c:pt idx="2825">
                  <c:v>1.6161099999999999</c:v>
                </c:pt>
                <c:pt idx="2826">
                  <c:v>1.6266799999999999</c:v>
                </c:pt>
                <c:pt idx="2827">
                  <c:v>1.6266799999999999</c:v>
                </c:pt>
                <c:pt idx="2828">
                  <c:v>1.6266799999999999</c:v>
                </c:pt>
                <c:pt idx="2829">
                  <c:v>1.6266799999999999</c:v>
                </c:pt>
                <c:pt idx="2830">
                  <c:v>1.6266799999999999</c:v>
                </c:pt>
                <c:pt idx="2831">
                  <c:v>1.6266799999999999</c:v>
                </c:pt>
                <c:pt idx="2832">
                  <c:v>1.6266799999999999</c:v>
                </c:pt>
                <c:pt idx="2833">
                  <c:v>1.6266799999999999</c:v>
                </c:pt>
                <c:pt idx="2834">
                  <c:v>1.6266799999999999</c:v>
                </c:pt>
                <c:pt idx="2835">
                  <c:v>1.6266799999999999</c:v>
                </c:pt>
                <c:pt idx="2836">
                  <c:v>1.6266799999999999</c:v>
                </c:pt>
                <c:pt idx="2837">
                  <c:v>1.6266799999999999</c:v>
                </c:pt>
                <c:pt idx="2838">
                  <c:v>1.6266799999999999</c:v>
                </c:pt>
                <c:pt idx="2839">
                  <c:v>1.6266799999999999</c:v>
                </c:pt>
                <c:pt idx="2840">
                  <c:v>1.6266799999999999</c:v>
                </c:pt>
                <c:pt idx="2841">
                  <c:v>1.6266799999999999</c:v>
                </c:pt>
                <c:pt idx="2842">
                  <c:v>1.6266799999999999</c:v>
                </c:pt>
                <c:pt idx="2843">
                  <c:v>1.6161700000000001</c:v>
                </c:pt>
                <c:pt idx="2844">
                  <c:v>1.6161700000000001</c:v>
                </c:pt>
                <c:pt idx="2845">
                  <c:v>1.6161700000000001</c:v>
                </c:pt>
                <c:pt idx="2846">
                  <c:v>1.6161700000000001</c:v>
                </c:pt>
                <c:pt idx="2847">
                  <c:v>1.6161700000000001</c:v>
                </c:pt>
                <c:pt idx="2848">
                  <c:v>1.6161700000000001</c:v>
                </c:pt>
                <c:pt idx="2849">
                  <c:v>1.6161700000000001</c:v>
                </c:pt>
                <c:pt idx="2850">
                  <c:v>1.6048800000000001</c:v>
                </c:pt>
                <c:pt idx="2851">
                  <c:v>1.6048800000000001</c:v>
                </c:pt>
                <c:pt idx="2852">
                  <c:v>1.6048800000000001</c:v>
                </c:pt>
                <c:pt idx="2853">
                  <c:v>1.6048800000000001</c:v>
                </c:pt>
                <c:pt idx="2854">
                  <c:v>1.6048800000000001</c:v>
                </c:pt>
                <c:pt idx="2855">
                  <c:v>1.6048800000000001</c:v>
                </c:pt>
                <c:pt idx="2856">
                  <c:v>1.6048800000000001</c:v>
                </c:pt>
                <c:pt idx="2857">
                  <c:v>1.6048800000000001</c:v>
                </c:pt>
                <c:pt idx="2858">
                  <c:v>1.59287</c:v>
                </c:pt>
                <c:pt idx="2859">
                  <c:v>1.59287</c:v>
                </c:pt>
                <c:pt idx="2860">
                  <c:v>1.59287</c:v>
                </c:pt>
                <c:pt idx="2861">
                  <c:v>1.59287</c:v>
                </c:pt>
                <c:pt idx="2862">
                  <c:v>1.60334</c:v>
                </c:pt>
                <c:pt idx="2863">
                  <c:v>1.60334</c:v>
                </c:pt>
                <c:pt idx="2864">
                  <c:v>1.60334</c:v>
                </c:pt>
                <c:pt idx="2865">
                  <c:v>1.60334</c:v>
                </c:pt>
                <c:pt idx="2866">
                  <c:v>1.60334</c:v>
                </c:pt>
                <c:pt idx="2867">
                  <c:v>1.60334</c:v>
                </c:pt>
                <c:pt idx="2868">
                  <c:v>1.60334</c:v>
                </c:pt>
                <c:pt idx="2869">
                  <c:v>1.60334</c:v>
                </c:pt>
                <c:pt idx="2870">
                  <c:v>1.5928899999999999</c:v>
                </c:pt>
                <c:pt idx="2871">
                  <c:v>1.5928899999999999</c:v>
                </c:pt>
                <c:pt idx="2872">
                  <c:v>1.5928899999999999</c:v>
                </c:pt>
                <c:pt idx="2873">
                  <c:v>1.5928899999999999</c:v>
                </c:pt>
                <c:pt idx="2874">
                  <c:v>1.5928899999999999</c:v>
                </c:pt>
                <c:pt idx="2875">
                  <c:v>1.5928899999999999</c:v>
                </c:pt>
                <c:pt idx="2876">
                  <c:v>1.5928899999999999</c:v>
                </c:pt>
                <c:pt idx="2877">
                  <c:v>1.6033299999999999</c:v>
                </c:pt>
                <c:pt idx="2878">
                  <c:v>1.59314</c:v>
                </c:pt>
                <c:pt idx="2879">
                  <c:v>1.60395</c:v>
                </c:pt>
                <c:pt idx="2880">
                  <c:v>1.60395</c:v>
                </c:pt>
                <c:pt idx="2881">
                  <c:v>1.60395</c:v>
                </c:pt>
                <c:pt idx="2882">
                  <c:v>1.59263</c:v>
                </c:pt>
                <c:pt idx="2883">
                  <c:v>1.6034900000000001</c:v>
                </c:pt>
                <c:pt idx="2884">
                  <c:v>1.6034900000000001</c:v>
                </c:pt>
                <c:pt idx="2885">
                  <c:v>1.6034900000000001</c:v>
                </c:pt>
                <c:pt idx="2886">
                  <c:v>1.61361</c:v>
                </c:pt>
                <c:pt idx="2887">
                  <c:v>1.61361</c:v>
                </c:pt>
                <c:pt idx="2888">
                  <c:v>1.61361</c:v>
                </c:pt>
                <c:pt idx="2889">
                  <c:v>1.61361</c:v>
                </c:pt>
                <c:pt idx="2890">
                  <c:v>1.61361</c:v>
                </c:pt>
                <c:pt idx="2891">
                  <c:v>1.61361</c:v>
                </c:pt>
                <c:pt idx="2892">
                  <c:v>1.6243300000000001</c:v>
                </c:pt>
                <c:pt idx="2893">
                  <c:v>1.6243300000000001</c:v>
                </c:pt>
                <c:pt idx="2894">
                  <c:v>1.6243300000000001</c:v>
                </c:pt>
                <c:pt idx="2895">
                  <c:v>1.6243300000000001</c:v>
                </c:pt>
                <c:pt idx="2896">
                  <c:v>1.6243300000000001</c:v>
                </c:pt>
                <c:pt idx="2897">
                  <c:v>1.6243300000000001</c:v>
                </c:pt>
                <c:pt idx="2898">
                  <c:v>1.63445</c:v>
                </c:pt>
                <c:pt idx="2899">
                  <c:v>1.63445</c:v>
                </c:pt>
                <c:pt idx="2900">
                  <c:v>1.63445</c:v>
                </c:pt>
                <c:pt idx="2901">
                  <c:v>1.63445</c:v>
                </c:pt>
                <c:pt idx="2902">
                  <c:v>1.63445</c:v>
                </c:pt>
                <c:pt idx="2903">
                  <c:v>1.64462</c:v>
                </c:pt>
                <c:pt idx="2904">
                  <c:v>1.64462</c:v>
                </c:pt>
                <c:pt idx="2905">
                  <c:v>1.64462</c:v>
                </c:pt>
                <c:pt idx="2906">
                  <c:v>1.64462</c:v>
                </c:pt>
                <c:pt idx="2907">
                  <c:v>1.64462</c:v>
                </c:pt>
                <c:pt idx="2908">
                  <c:v>1.6343700000000001</c:v>
                </c:pt>
                <c:pt idx="2909">
                  <c:v>1.6343700000000001</c:v>
                </c:pt>
                <c:pt idx="2910">
                  <c:v>1.6343700000000001</c:v>
                </c:pt>
                <c:pt idx="2911">
                  <c:v>1.6343700000000001</c:v>
                </c:pt>
                <c:pt idx="2912">
                  <c:v>1.6343700000000001</c:v>
                </c:pt>
                <c:pt idx="2913">
                  <c:v>1.6343700000000001</c:v>
                </c:pt>
                <c:pt idx="2914">
                  <c:v>1.6343700000000001</c:v>
                </c:pt>
                <c:pt idx="2915">
                  <c:v>1.6445099999999999</c:v>
                </c:pt>
                <c:pt idx="2916">
                  <c:v>1.6445099999999999</c:v>
                </c:pt>
                <c:pt idx="2917">
                  <c:v>1.63432</c:v>
                </c:pt>
                <c:pt idx="2918">
                  <c:v>1.63432</c:v>
                </c:pt>
                <c:pt idx="2919">
                  <c:v>1.63432</c:v>
                </c:pt>
                <c:pt idx="2920">
                  <c:v>1.63432</c:v>
                </c:pt>
                <c:pt idx="2921">
                  <c:v>1.63432</c:v>
                </c:pt>
                <c:pt idx="2922">
                  <c:v>1.63432</c:v>
                </c:pt>
                <c:pt idx="2923">
                  <c:v>1.63432</c:v>
                </c:pt>
                <c:pt idx="2924">
                  <c:v>1.63432</c:v>
                </c:pt>
                <c:pt idx="2925">
                  <c:v>1.63432</c:v>
                </c:pt>
                <c:pt idx="2926">
                  <c:v>1.63432</c:v>
                </c:pt>
                <c:pt idx="2927">
                  <c:v>1.63432</c:v>
                </c:pt>
                <c:pt idx="2928">
                  <c:v>1.63432</c:v>
                </c:pt>
                <c:pt idx="2929">
                  <c:v>1.63432</c:v>
                </c:pt>
                <c:pt idx="2930">
                  <c:v>1.63432</c:v>
                </c:pt>
                <c:pt idx="2931">
                  <c:v>1.62334</c:v>
                </c:pt>
                <c:pt idx="2932">
                  <c:v>1.62334</c:v>
                </c:pt>
                <c:pt idx="2933">
                  <c:v>1.62334</c:v>
                </c:pt>
                <c:pt idx="2934">
                  <c:v>1.62334</c:v>
                </c:pt>
                <c:pt idx="2935">
                  <c:v>1.62334</c:v>
                </c:pt>
                <c:pt idx="2936">
                  <c:v>1.62334</c:v>
                </c:pt>
                <c:pt idx="2937">
                  <c:v>1.63341</c:v>
                </c:pt>
                <c:pt idx="2938">
                  <c:v>1.63341</c:v>
                </c:pt>
                <c:pt idx="2939">
                  <c:v>1.63341</c:v>
                </c:pt>
                <c:pt idx="2940">
                  <c:v>1.63341</c:v>
                </c:pt>
                <c:pt idx="2941">
                  <c:v>1.63341</c:v>
                </c:pt>
                <c:pt idx="2942">
                  <c:v>1.6451499999999999</c:v>
                </c:pt>
                <c:pt idx="2943">
                  <c:v>1.6451499999999999</c:v>
                </c:pt>
                <c:pt idx="2944">
                  <c:v>1.6451499999999999</c:v>
                </c:pt>
                <c:pt idx="2945">
                  <c:v>1.6451499999999999</c:v>
                </c:pt>
                <c:pt idx="2946">
                  <c:v>1.63453</c:v>
                </c:pt>
                <c:pt idx="2947">
                  <c:v>1.63453</c:v>
                </c:pt>
                <c:pt idx="2948">
                  <c:v>1.63453</c:v>
                </c:pt>
                <c:pt idx="2949">
                  <c:v>1.63453</c:v>
                </c:pt>
                <c:pt idx="2950">
                  <c:v>1.6448</c:v>
                </c:pt>
                <c:pt idx="2951">
                  <c:v>1.6448</c:v>
                </c:pt>
                <c:pt idx="2952">
                  <c:v>1.6448</c:v>
                </c:pt>
                <c:pt idx="2953">
                  <c:v>1.6448</c:v>
                </c:pt>
                <c:pt idx="2954">
                  <c:v>1.6448</c:v>
                </c:pt>
                <c:pt idx="2955">
                  <c:v>1.6551100000000001</c:v>
                </c:pt>
                <c:pt idx="2956">
                  <c:v>1.6551100000000001</c:v>
                </c:pt>
                <c:pt idx="2957">
                  <c:v>1.6551100000000001</c:v>
                </c:pt>
                <c:pt idx="2958">
                  <c:v>1.6551100000000001</c:v>
                </c:pt>
                <c:pt idx="2959">
                  <c:v>1.6551100000000001</c:v>
                </c:pt>
                <c:pt idx="2960">
                  <c:v>1.6551100000000001</c:v>
                </c:pt>
                <c:pt idx="2961">
                  <c:v>1.6656599999999999</c:v>
                </c:pt>
                <c:pt idx="2962">
                  <c:v>1.6656599999999999</c:v>
                </c:pt>
                <c:pt idx="2963">
                  <c:v>1.6656599999999999</c:v>
                </c:pt>
                <c:pt idx="2964">
                  <c:v>1.6656599999999999</c:v>
                </c:pt>
                <c:pt idx="2965">
                  <c:v>1.6656599999999999</c:v>
                </c:pt>
                <c:pt idx="2966">
                  <c:v>1.6656599999999999</c:v>
                </c:pt>
                <c:pt idx="2967">
                  <c:v>1.6759299999999999</c:v>
                </c:pt>
                <c:pt idx="2968">
                  <c:v>1.6759299999999999</c:v>
                </c:pt>
                <c:pt idx="2969">
                  <c:v>1.6759299999999999</c:v>
                </c:pt>
                <c:pt idx="2970">
                  <c:v>1.6759299999999999</c:v>
                </c:pt>
                <c:pt idx="2971">
                  <c:v>1.6759299999999999</c:v>
                </c:pt>
                <c:pt idx="2972">
                  <c:v>1.68621</c:v>
                </c:pt>
                <c:pt idx="2973">
                  <c:v>1.68621</c:v>
                </c:pt>
                <c:pt idx="2974">
                  <c:v>1.68621</c:v>
                </c:pt>
                <c:pt idx="2975">
                  <c:v>1.67594</c:v>
                </c:pt>
                <c:pt idx="2976">
                  <c:v>1.67594</c:v>
                </c:pt>
                <c:pt idx="2977">
                  <c:v>1.67594</c:v>
                </c:pt>
                <c:pt idx="2978">
                  <c:v>1.67594</c:v>
                </c:pt>
                <c:pt idx="2979">
                  <c:v>1.67594</c:v>
                </c:pt>
                <c:pt idx="2980">
                  <c:v>1.66574</c:v>
                </c:pt>
                <c:pt idx="2981">
                  <c:v>1.6761900000000001</c:v>
                </c:pt>
                <c:pt idx="2982">
                  <c:v>1.6761900000000001</c:v>
                </c:pt>
                <c:pt idx="2983">
                  <c:v>1.6761900000000001</c:v>
                </c:pt>
                <c:pt idx="2984">
                  <c:v>1.6761900000000001</c:v>
                </c:pt>
                <c:pt idx="2985">
                  <c:v>1.6761900000000001</c:v>
                </c:pt>
                <c:pt idx="2986">
                  <c:v>1.6761900000000001</c:v>
                </c:pt>
                <c:pt idx="2987">
                  <c:v>1.66568</c:v>
                </c:pt>
                <c:pt idx="2988">
                  <c:v>1.66568</c:v>
                </c:pt>
                <c:pt idx="2989">
                  <c:v>1.66568</c:v>
                </c:pt>
                <c:pt idx="2990">
                  <c:v>1.66568</c:v>
                </c:pt>
                <c:pt idx="2991">
                  <c:v>1.65524</c:v>
                </c:pt>
                <c:pt idx="2992">
                  <c:v>1.65524</c:v>
                </c:pt>
                <c:pt idx="2993">
                  <c:v>1.65524</c:v>
                </c:pt>
                <c:pt idx="2994">
                  <c:v>1.65524</c:v>
                </c:pt>
                <c:pt idx="2995">
                  <c:v>1.65524</c:v>
                </c:pt>
                <c:pt idx="2996">
                  <c:v>1.65524</c:v>
                </c:pt>
                <c:pt idx="2997">
                  <c:v>1.65524</c:v>
                </c:pt>
                <c:pt idx="2998">
                  <c:v>1.65524</c:v>
                </c:pt>
                <c:pt idx="2999">
                  <c:v>1.6655599999999999</c:v>
                </c:pt>
                <c:pt idx="3000">
                  <c:v>1.6655599999999999</c:v>
                </c:pt>
                <c:pt idx="3001">
                  <c:v>1.6655599999999999</c:v>
                </c:pt>
                <c:pt idx="3002">
                  <c:v>1.6655599999999999</c:v>
                </c:pt>
                <c:pt idx="3003">
                  <c:v>1.6655599999999999</c:v>
                </c:pt>
                <c:pt idx="3004">
                  <c:v>1.6655599999999999</c:v>
                </c:pt>
                <c:pt idx="3005">
                  <c:v>1.6756599999999999</c:v>
                </c:pt>
                <c:pt idx="3006">
                  <c:v>1.6756599999999999</c:v>
                </c:pt>
                <c:pt idx="3007">
                  <c:v>1.6756599999999999</c:v>
                </c:pt>
                <c:pt idx="3008">
                  <c:v>1.6756599999999999</c:v>
                </c:pt>
                <c:pt idx="3009">
                  <c:v>1.6756599999999999</c:v>
                </c:pt>
                <c:pt idx="3010">
                  <c:v>1.6756599999999999</c:v>
                </c:pt>
                <c:pt idx="3011">
                  <c:v>1.6756599999999999</c:v>
                </c:pt>
                <c:pt idx="3012">
                  <c:v>1.6756599999999999</c:v>
                </c:pt>
                <c:pt idx="3013">
                  <c:v>1.6756599999999999</c:v>
                </c:pt>
                <c:pt idx="3014">
                  <c:v>1.6860900000000001</c:v>
                </c:pt>
                <c:pt idx="3015">
                  <c:v>1.6860900000000001</c:v>
                </c:pt>
                <c:pt idx="3016">
                  <c:v>1.6860900000000001</c:v>
                </c:pt>
                <c:pt idx="3017">
                  <c:v>1.6860900000000001</c:v>
                </c:pt>
                <c:pt idx="3018">
                  <c:v>1.6860900000000001</c:v>
                </c:pt>
                <c:pt idx="3019">
                  <c:v>1.6860900000000001</c:v>
                </c:pt>
                <c:pt idx="3020">
                  <c:v>1.6963999999999999</c:v>
                </c:pt>
                <c:pt idx="3021">
                  <c:v>1.6963999999999999</c:v>
                </c:pt>
                <c:pt idx="3022">
                  <c:v>1.6963999999999999</c:v>
                </c:pt>
                <c:pt idx="3023">
                  <c:v>1.70753</c:v>
                </c:pt>
                <c:pt idx="3024">
                  <c:v>1.70753</c:v>
                </c:pt>
                <c:pt idx="3025">
                  <c:v>1.70753</c:v>
                </c:pt>
                <c:pt idx="3026">
                  <c:v>1.70753</c:v>
                </c:pt>
                <c:pt idx="3027">
                  <c:v>1.70753</c:v>
                </c:pt>
                <c:pt idx="3028">
                  <c:v>1.70753</c:v>
                </c:pt>
                <c:pt idx="3029">
                  <c:v>1.70753</c:v>
                </c:pt>
                <c:pt idx="3030">
                  <c:v>1.70753</c:v>
                </c:pt>
                <c:pt idx="3031">
                  <c:v>1.70753</c:v>
                </c:pt>
                <c:pt idx="3032">
                  <c:v>1.70753</c:v>
                </c:pt>
                <c:pt idx="3033">
                  <c:v>1.70753</c:v>
                </c:pt>
                <c:pt idx="3034">
                  <c:v>1.70753</c:v>
                </c:pt>
                <c:pt idx="3035">
                  <c:v>1.69615</c:v>
                </c:pt>
                <c:pt idx="3036">
                  <c:v>1.7063600000000001</c:v>
                </c:pt>
                <c:pt idx="3037">
                  <c:v>1.7063600000000001</c:v>
                </c:pt>
                <c:pt idx="3038">
                  <c:v>1.7063600000000001</c:v>
                </c:pt>
                <c:pt idx="3039">
                  <c:v>1.7063600000000001</c:v>
                </c:pt>
                <c:pt idx="3040">
                  <c:v>1.7063600000000001</c:v>
                </c:pt>
                <c:pt idx="3041">
                  <c:v>1.71645</c:v>
                </c:pt>
                <c:pt idx="3042">
                  <c:v>1.71645</c:v>
                </c:pt>
                <c:pt idx="3043">
                  <c:v>1.71645</c:v>
                </c:pt>
                <c:pt idx="3044">
                  <c:v>1.71645</c:v>
                </c:pt>
                <c:pt idx="3045">
                  <c:v>1.71645</c:v>
                </c:pt>
                <c:pt idx="3046">
                  <c:v>1.71645</c:v>
                </c:pt>
                <c:pt idx="3047">
                  <c:v>1.71645</c:v>
                </c:pt>
                <c:pt idx="3048">
                  <c:v>1.71645</c:v>
                </c:pt>
                <c:pt idx="3049">
                  <c:v>1.71645</c:v>
                </c:pt>
                <c:pt idx="3050">
                  <c:v>1.70617</c:v>
                </c:pt>
                <c:pt idx="3051">
                  <c:v>1.70617</c:v>
                </c:pt>
                <c:pt idx="3052">
                  <c:v>1.70617</c:v>
                </c:pt>
                <c:pt idx="3053">
                  <c:v>1.70617</c:v>
                </c:pt>
                <c:pt idx="3054">
                  <c:v>1.70617</c:v>
                </c:pt>
                <c:pt idx="3055">
                  <c:v>1.70617</c:v>
                </c:pt>
                <c:pt idx="3056">
                  <c:v>1.70617</c:v>
                </c:pt>
                <c:pt idx="3057">
                  <c:v>1.70617</c:v>
                </c:pt>
                <c:pt idx="3058">
                  <c:v>1.70617</c:v>
                </c:pt>
                <c:pt idx="3059">
                  <c:v>1.70617</c:v>
                </c:pt>
                <c:pt idx="3060">
                  <c:v>1.6960500000000001</c:v>
                </c:pt>
                <c:pt idx="3061">
                  <c:v>1.6960500000000001</c:v>
                </c:pt>
                <c:pt idx="3062">
                  <c:v>1.6960500000000001</c:v>
                </c:pt>
                <c:pt idx="3063">
                  <c:v>1.6960500000000001</c:v>
                </c:pt>
                <c:pt idx="3064">
                  <c:v>1.6960500000000001</c:v>
                </c:pt>
                <c:pt idx="3065">
                  <c:v>1.6960500000000001</c:v>
                </c:pt>
                <c:pt idx="3066">
                  <c:v>1.68571</c:v>
                </c:pt>
                <c:pt idx="3067">
                  <c:v>1.68571</c:v>
                </c:pt>
                <c:pt idx="3068">
                  <c:v>1.68571</c:v>
                </c:pt>
                <c:pt idx="3069">
                  <c:v>1.68571</c:v>
                </c:pt>
                <c:pt idx="3070">
                  <c:v>1.68571</c:v>
                </c:pt>
                <c:pt idx="3071">
                  <c:v>1.68571</c:v>
                </c:pt>
                <c:pt idx="3072">
                  <c:v>1.68571</c:v>
                </c:pt>
                <c:pt idx="3073">
                  <c:v>1.68571</c:v>
                </c:pt>
                <c:pt idx="3074">
                  <c:v>1.67489</c:v>
                </c:pt>
                <c:pt idx="3075">
                  <c:v>1.6854899999999999</c:v>
                </c:pt>
                <c:pt idx="3076">
                  <c:v>1.6854899999999999</c:v>
                </c:pt>
                <c:pt idx="3077">
                  <c:v>1.6854899999999999</c:v>
                </c:pt>
                <c:pt idx="3078">
                  <c:v>1.6854899999999999</c:v>
                </c:pt>
                <c:pt idx="3079">
                  <c:v>1.6854899999999999</c:v>
                </c:pt>
                <c:pt idx="3080">
                  <c:v>1.69556</c:v>
                </c:pt>
                <c:pt idx="3081">
                  <c:v>1.69556</c:v>
                </c:pt>
                <c:pt idx="3082">
                  <c:v>1.69556</c:v>
                </c:pt>
                <c:pt idx="3083">
                  <c:v>1.69556</c:v>
                </c:pt>
                <c:pt idx="3084">
                  <c:v>1.69556</c:v>
                </c:pt>
                <c:pt idx="3085">
                  <c:v>1.70648</c:v>
                </c:pt>
                <c:pt idx="3086">
                  <c:v>1.70648</c:v>
                </c:pt>
                <c:pt idx="3087">
                  <c:v>1.70648</c:v>
                </c:pt>
                <c:pt idx="3088">
                  <c:v>1.70648</c:v>
                </c:pt>
                <c:pt idx="3089">
                  <c:v>1.70648</c:v>
                </c:pt>
                <c:pt idx="3090">
                  <c:v>1.70648</c:v>
                </c:pt>
                <c:pt idx="3091">
                  <c:v>1.70648</c:v>
                </c:pt>
                <c:pt idx="3092">
                  <c:v>1.70648</c:v>
                </c:pt>
                <c:pt idx="3093">
                  <c:v>1.70648</c:v>
                </c:pt>
                <c:pt idx="3094">
                  <c:v>1.70648</c:v>
                </c:pt>
                <c:pt idx="3095">
                  <c:v>1.70648</c:v>
                </c:pt>
                <c:pt idx="3096">
                  <c:v>1.70648</c:v>
                </c:pt>
                <c:pt idx="3097">
                  <c:v>1.70648</c:v>
                </c:pt>
                <c:pt idx="3098">
                  <c:v>1.71696</c:v>
                </c:pt>
                <c:pt idx="3099">
                  <c:v>1.71696</c:v>
                </c:pt>
                <c:pt idx="3100">
                  <c:v>1.71696</c:v>
                </c:pt>
                <c:pt idx="3101">
                  <c:v>1.7272799999999999</c:v>
                </c:pt>
                <c:pt idx="3102">
                  <c:v>1.7272799999999999</c:v>
                </c:pt>
                <c:pt idx="3103">
                  <c:v>1.7272799999999999</c:v>
                </c:pt>
                <c:pt idx="3104">
                  <c:v>1.7272799999999999</c:v>
                </c:pt>
                <c:pt idx="3105">
                  <c:v>1.7272799999999999</c:v>
                </c:pt>
                <c:pt idx="3106">
                  <c:v>1.7272799999999999</c:v>
                </c:pt>
                <c:pt idx="3107">
                  <c:v>1.7272799999999999</c:v>
                </c:pt>
                <c:pt idx="3108">
                  <c:v>1.7272799999999999</c:v>
                </c:pt>
                <c:pt idx="3109">
                  <c:v>1.7272799999999999</c:v>
                </c:pt>
                <c:pt idx="3110">
                  <c:v>1.7272799999999999</c:v>
                </c:pt>
                <c:pt idx="3111">
                  <c:v>1.7272799999999999</c:v>
                </c:pt>
                <c:pt idx="3112">
                  <c:v>1.71668</c:v>
                </c:pt>
                <c:pt idx="3113">
                  <c:v>1.7267399999999999</c:v>
                </c:pt>
                <c:pt idx="3114">
                  <c:v>1.7267399999999999</c:v>
                </c:pt>
                <c:pt idx="3115">
                  <c:v>1.7267399999999999</c:v>
                </c:pt>
                <c:pt idx="3116">
                  <c:v>1.7267399999999999</c:v>
                </c:pt>
                <c:pt idx="3117">
                  <c:v>1.7267399999999999</c:v>
                </c:pt>
                <c:pt idx="3118">
                  <c:v>1.7267399999999999</c:v>
                </c:pt>
                <c:pt idx="3119">
                  <c:v>1.7267399999999999</c:v>
                </c:pt>
                <c:pt idx="3120">
                  <c:v>1.7267399999999999</c:v>
                </c:pt>
                <c:pt idx="3121">
                  <c:v>1.7267399999999999</c:v>
                </c:pt>
                <c:pt idx="3122">
                  <c:v>1.7267399999999999</c:v>
                </c:pt>
                <c:pt idx="3123">
                  <c:v>1.71638</c:v>
                </c:pt>
                <c:pt idx="3124">
                  <c:v>1.7279899999999999</c:v>
                </c:pt>
                <c:pt idx="3125">
                  <c:v>1.7279899999999999</c:v>
                </c:pt>
                <c:pt idx="3126">
                  <c:v>1.7279899999999999</c:v>
                </c:pt>
                <c:pt idx="3127">
                  <c:v>1.7279899999999999</c:v>
                </c:pt>
                <c:pt idx="3128">
                  <c:v>1.7279899999999999</c:v>
                </c:pt>
                <c:pt idx="3129">
                  <c:v>1.7279899999999999</c:v>
                </c:pt>
                <c:pt idx="3130">
                  <c:v>1.7279899999999999</c:v>
                </c:pt>
                <c:pt idx="3131">
                  <c:v>1.7279899999999999</c:v>
                </c:pt>
                <c:pt idx="3132">
                  <c:v>1.7279899999999999</c:v>
                </c:pt>
                <c:pt idx="3133">
                  <c:v>1.7279899999999999</c:v>
                </c:pt>
                <c:pt idx="3134">
                  <c:v>1.7175199999999999</c:v>
                </c:pt>
                <c:pt idx="3135">
                  <c:v>1.7175199999999999</c:v>
                </c:pt>
                <c:pt idx="3136">
                  <c:v>1.7175199999999999</c:v>
                </c:pt>
                <c:pt idx="3137">
                  <c:v>1.7175199999999999</c:v>
                </c:pt>
                <c:pt idx="3138">
                  <c:v>1.7175199999999999</c:v>
                </c:pt>
                <c:pt idx="3139">
                  <c:v>1.7175199999999999</c:v>
                </c:pt>
                <c:pt idx="3140">
                  <c:v>1.7175199999999999</c:v>
                </c:pt>
                <c:pt idx="3141">
                  <c:v>1.70699</c:v>
                </c:pt>
                <c:pt idx="3142">
                  <c:v>1.70699</c:v>
                </c:pt>
                <c:pt idx="3143">
                  <c:v>1.70699</c:v>
                </c:pt>
                <c:pt idx="3144">
                  <c:v>1.70699</c:v>
                </c:pt>
                <c:pt idx="3145">
                  <c:v>1.70699</c:v>
                </c:pt>
                <c:pt idx="3146">
                  <c:v>1.69675</c:v>
                </c:pt>
                <c:pt idx="3147">
                  <c:v>1.69675</c:v>
                </c:pt>
                <c:pt idx="3148">
                  <c:v>1.69675</c:v>
                </c:pt>
                <c:pt idx="3149">
                  <c:v>1.69675</c:v>
                </c:pt>
                <c:pt idx="3150">
                  <c:v>1.69675</c:v>
                </c:pt>
                <c:pt idx="3151">
                  <c:v>1.69675</c:v>
                </c:pt>
                <c:pt idx="3152">
                  <c:v>1.6867399999999999</c:v>
                </c:pt>
                <c:pt idx="3153">
                  <c:v>1.6867399999999999</c:v>
                </c:pt>
                <c:pt idx="3154">
                  <c:v>1.6867399999999999</c:v>
                </c:pt>
                <c:pt idx="3155">
                  <c:v>1.69676</c:v>
                </c:pt>
                <c:pt idx="3156">
                  <c:v>1.69676</c:v>
                </c:pt>
                <c:pt idx="3157">
                  <c:v>1.69676</c:v>
                </c:pt>
                <c:pt idx="3158">
                  <c:v>1.7071000000000001</c:v>
                </c:pt>
                <c:pt idx="3159">
                  <c:v>1.7071000000000001</c:v>
                </c:pt>
                <c:pt idx="3160">
                  <c:v>1.7071000000000001</c:v>
                </c:pt>
                <c:pt idx="3161">
                  <c:v>1.7071000000000001</c:v>
                </c:pt>
                <c:pt idx="3162">
                  <c:v>1.7071000000000001</c:v>
                </c:pt>
                <c:pt idx="3163">
                  <c:v>1.7180500000000001</c:v>
                </c:pt>
                <c:pt idx="3164">
                  <c:v>1.7079500000000001</c:v>
                </c:pt>
                <c:pt idx="3165">
                  <c:v>1.7079500000000001</c:v>
                </c:pt>
                <c:pt idx="3166">
                  <c:v>1.7079500000000001</c:v>
                </c:pt>
                <c:pt idx="3167">
                  <c:v>1.7079500000000001</c:v>
                </c:pt>
                <c:pt idx="3168">
                  <c:v>1.7079500000000001</c:v>
                </c:pt>
                <c:pt idx="3169">
                  <c:v>1.7079500000000001</c:v>
                </c:pt>
                <c:pt idx="3170">
                  <c:v>1.7079500000000001</c:v>
                </c:pt>
                <c:pt idx="3171">
                  <c:v>1.69773</c:v>
                </c:pt>
                <c:pt idx="3172">
                  <c:v>1.69773</c:v>
                </c:pt>
                <c:pt idx="3173">
                  <c:v>1.69773</c:v>
                </c:pt>
                <c:pt idx="3174">
                  <c:v>1.69773</c:v>
                </c:pt>
                <c:pt idx="3175">
                  <c:v>1.69773</c:v>
                </c:pt>
                <c:pt idx="3176">
                  <c:v>1.68773</c:v>
                </c:pt>
                <c:pt idx="3177">
                  <c:v>1.68773</c:v>
                </c:pt>
                <c:pt idx="3178">
                  <c:v>1.68773</c:v>
                </c:pt>
                <c:pt idx="3179">
                  <c:v>1.68773</c:v>
                </c:pt>
                <c:pt idx="3180">
                  <c:v>1.68773</c:v>
                </c:pt>
                <c:pt idx="3181">
                  <c:v>1.68773</c:v>
                </c:pt>
                <c:pt idx="3182">
                  <c:v>1.6775800000000001</c:v>
                </c:pt>
                <c:pt idx="3183">
                  <c:v>1.6775800000000001</c:v>
                </c:pt>
                <c:pt idx="3184">
                  <c:v>1.6775800000000001</c:v>
                </c:pt>
                <c:pt idx="3185">
                  <c:v>1.6775800000000001</c:v>
                </c:pt>
                <c:pt idx="3186">
                  <c:v>1.6775800000000001</c:v>
                </c:pt>
                <c:pt idx="3187">
                  <c:v>1.6775800000000001</c:v>
                </c:pt>
                <c:pt idx="3188">
                  <c:v>1.6775800000000001</c:v>
                </c:pt>
                <c:pt idx="3189">
                  <c:v>1.6775800000000001</c:v>
                </c:pt>
                <c:pt idx="3190">
                  <c:v>1.6775800000000001</c:v>
                </c:pt>
                <c:pt idx="3191">
                  <c:v>1.6674500000000001</c:v>
                </c:pt>
                <c:pt idx="3192">
                  <c:v>1.6674500000000001</c:v>
                </c:pt>
                <c:pt idx="3193">
                  <c:v>1.6674500000000001</c:v>
                </c:pt>
                <c:pt idx="3194">
                  <c:v>1.6674500000000001</c:v>
                </c:pt>
                <c:pt idx="3195">
                  <c:v>1.6574199999999999</c:v>
                </c:pt>
                <c:pt idx="3196">
                  <c:v>1.6574199999999999</c:v>
                </c:pt>
                <c:pt idx="3197">
                  <c:v>1.6574199999999999</c:v>
                </c:pt>
                <c:pt idx="3198">
                  <c:v>1.6574199999999999</c:v>
                </c:pt>
                <c:pt idx="3199">
                  <c:v>1.6574199999999999</c:v>
                </c:pt>
                <c:pt idx="3200">
                  <c:v>1.6574199999999999</c:v>
                </c:pt>
                <c:pt idx="3201">
                  <c:v>1.6474</c:v>
                </c:pt>
                <c:pt idx="3202">
                  <c:v>1.6474</c:v>
                </c:pt>
                <c:pt idx="3203">
                  <c:v>1.6474</c:v>
                </c:pt>
                <c:pt idx="3204">
                  <c:v>1.6474</c:v>
                </c:pt>
                <c:pt idx="3205">
                  <c:v>1.6474</c:v>
                </c:pt>
                <c:pt idx="3206">
                  <c:v>1.6474</c:v>
                </c:pt>
                <c:pt idx="3207">
                  <c:v>1.6474</c:v>
                </c:pt>
                <c:pt idx="3208">
                  <c:v>1.6474</c:v>
                </c:pt>
                <c:pt idx="3209">
                  <c:v>1.6474</c:v>
                </c:pt>
                <c:pt idx="3210">
                  <c:v>1.6474</c:v>
                </c:pt>
                <c:pt idx="3211">
                  <c:v>1.63659</c:v>
                </c:pt>
                <c:pt idx="3212">
                  <c:v>1.63659</c:v>
                </c:pt>
                <c:pt idx="3213">
                  <c:v>1.63659</c:v>
                </c:pt>
                <c:pt idx="3214">
                  <c:v>1.63659</c:v>
                </c:pt>
                <c:pt idx="3215">
                  <c:v>1.63659</c:v>
                </c:pt>
                <c:pt idx="3216">
                  <c:v>1.63659</c:v>
                </c:pt>
                <c:pt idx="3217">
                  <c:v>1.63659</c:v>
                </c:pt>
                <c:pt idx="3218">
                  <c:v>1.6254599999999999</c:v>
                </c:pt>
                <c:pt idx="3219">
                  <c:v>1.6254599999999999</c:v>
                </c:pt>
                <c:pt idx="3220">
                  <c:v>1.6254599999999999</c:v>
                </c:pt>
                <c:pt idx="3221">
                  <c:v>1.6254599999999999</c:v>
                </c:pt>
                <c:pt idx="3222">
                  <c:v>1.6254599999999999</c:v>
                </c:pt>
                <c:pt idx="3223">
                  <c:v>1.61507</c:v>
                </c:pt>
                <c:pt idx="3224">
                  <c:v>1.61507</c:v>
                </c:pt>
                <c:pt idx="3225">
                  <c:v>1.61507</c:v>
                </c:pt>
                <c:pt idx="3226">
                  <c:v>1.61507</c:v>
                </c:pt>
                <c:pt idx="3227">
                  <c:v>1.61507</c:v>
                </c:pt>
                <c:pt idx="3228">
                  <c:v>1.61507</c:v>
                </c:pt>
                <c:pt idx="3229">
                  <c:v>1.61507</c:v>
                </c:pt>
                <c:pt idx="3230">
                  <c:v>1.6047400000000001</c:v>
                </c:pt>
                <c:pt idx="3231">
                  <c:v>1.6047400000000001</c:v>
                </c:pt>
                <c:pt idx="3232">
                  <c:v>1.6047400000000001</c:v>
                </c:pt>
                <c:pt idx="3233">
                  <c:v>1.6047400000000001</c:v>
                </c:pt>
                <c:pt idx="3234">
                  <c:v>1.6047400000000001</c:v>
                </c:pt>
                <c:pt idx="3235">
                  <c:v>1.6047400000000001</c:v>
                </c:pt>
                <c:pt idx="3236">
                  <c:v>1.5937300000000001</c:v>
                </c:pt>
                <c:pt idx="3237">
                  <c:v>1.5937300000000001</c:v>
                </c:pt>
                <c:pt idx="3238">
                  <c:v>1.5937300000000001</c:v>
                </c:pt>
                <c:pt idx="3239">
                  <c:v>1.5937300000000001</c:v>
                </c:pt>
                <c:pt idx="3240">
                  <c:v>1.5937300000000001</c:v>
                </c:pt>
                <c:pt idx="3241">
                  <c:v>1.5937300000000001</c:v>
                </c:pt>
                <c:pt idx="3242">
                  <c:v>1.5937300000000001</c:v>
                </c:pt>
                <c:pt idx="3243">
                  <c:v>1.5937300000000001</c:v>
                </c:pt>
                <c:pt idx="3244">
                  <c:v>1.5937300000000001</c:v>
                </c:pt>
                <c:pt idx="3245">
                  <c:v>1.5937300000000001</c:v>
                </c:pt>
                <c:pt idx="3246">
                  <c:v>1.5832999999999999</c:v>
                </c:pt>
                <c:pt idx="3247">
                  <c:v>1.5832999999999999</c:v>
                </c:pt>
                <c:pt idx="3248">
                  <c:v>1.5832999999999999</c:v>
                </c:pt>
                <c:pt idx="3249">
                  <c:v>1.5832999999999999</c:v>
                </c:pt>
                <c:pt idx="3250">
                  <c:v>1.5832999999999999</c:v>
                </c:pt>
                <c:pt idx="3251">
                  <c:v>1.5832999999999999</c:v>
                </c:pt>
                <c:pt idx="3252">
                  <c:v>1.5832999999999999</c:v>
                </c:pt>
                <c:pt idx="3253">
                  <c:v>1.5832999999999999</c:v>
                </c:pt>
                <c:pt idx="3254">
                  <c:v>1.5832999999999999</c:v>
                </c:pt>
                <c:pt idx="3255">
                  <c:v>1.5730299999999999</c:v>
                </c:pt>
                <c:pt idx="3256">
                  <c:v>1.5730299999999999</c:v>
                </c:pt>
                <c:pt idx="3257">
                  <c:v>1.5730299999999999</c:v>
                </c:pt>
                <c:pt idx="3258">
                  <c:v>1.5730299999999999</c:v>
                </c:pt>
                <c:pt idx="3259">
                  <c:v>1.5730299999999999</c:v>
                </c:pt>
                <c:pt idx="3260">
                  <c:v>1.5730299999999999</c:v>
                </c:pt>
                <c:pt idx="3261">
                  <c:v>1.56264</c:v>
                </c:pt>
                <c:pt idx="3262">
                  <c:v>1.56264</c:v>
                </c:pt>
                <c:pt idx="3263">
                  <c:v>1.56264</c:v>
                </c:pt>
                <c:pt idx="3264">
                  <c:v>1.56264</c:v>
                </c:pt>
                <c:pt idx="3265">
                  <c:v>1.56264</c:v>
                </c:pt>
                <c:pt idx="3266">
                  <c:v>1.56264</c:v>
                </c:pt>
                <c:pt idx="3267">
                  <c:v>1.55141</c:v>
                </c:pt>
                <c:pt idx="3268">
                  <c:v>1.55141</c:v>
                </c:pt>
                <c:pt idx="3269">
                  <c:v>1.55141</c:v>
                </c:pt>
                <c:pt idx="3270">
                  <c:v>1.55141</c:v>
                </c:pt>
                <c:pt idx="3271">
                  <c:v>1.55141</c:v>
                </c:pt>
                <c:pt idx="3272">
                  <c:v>1.55141</c:v>
                </c:pt>
                <c:pt idx="3273">
                  <c:v>1.5632699999999999</c:v>
                </c:pt>
                <c:pt idx="3274">
                  <c:v>1.5632699999999999</c:v>
                </c:pt>
                <c:pt idx="3275">
                  <c:v>1.5632699999999999</c:v>
                </c:pt>
                <c:pt idx="3276">
                  <c:v>1.5632699999999999</c:v>
                </c:pt>
                <c:pt idx="3277">
                  <c:v>1.5503400000000001</c:v>
                </c:pt>
                <c:pt idx="3278">
                  <c:v>1.5503400000000001</c:v>
                </c:pt>
                <c:pt idx="3279">
                  <c:v>1.5503400000000001</c:v>
                </c:pt>
                <c:pt idx="3280">
                  <c:v>1.5605</c:v>
                </c:pt>
                <c:pt idx="3281">
                  <c:v>1.5605</c:v>
                </c:pt>
                <c:pt idx="3282">
                  <c:v>1.54863</c:v>
                </c:pt>
                <c:pt idx="3283">
                  <c:v>1.54863</c:v>
                </c:pt>
                <c:pt idx="3284">
                  <c:v>1.54863</c:v>
                </c:pt>
                <c:pt idx="3285">
                  <c:v>1.54863</c:v>
                </c:pt>
                <c:pt idx="3286">
                  <c:v>1.54863</c:v>
                </c:pt>
                <c:pt idx="3287">
                  <c:v>1.54863</c:v>
                </c:pt>
                <c:pt idx="3288">
                  <c:v>1.5620700000000001</c:v>
                </c:pt>
                <c:pt idx="3289">
                  <c:v>1.5620700000000001</c:v>
                </c:pt>
                <c:pt idx="3290">
                  <c:v>1.5620700000000001</c:v>
                </c:pt>
                <c:pt idx="3291">
                  <c:v>1.5620700000000001</c:v>
                </c:pt>
                <c:pt idx="3292">
                  <c:v>1.552</c:v>
                </c:pt>
                <c:pt idx="3293">
                  <c:v>1.552</c:v>
                </c:pt>
                <c:pt idx="3294">
                  <c:v>1.552</c:v>
                </c:pt>
                <c:pt idx="3295">
                  <c:v>1.5620499999999999</c:v>
                </c:pt>
                <c:pt idx="3296">
                  <c:v>1.5620499999999999</c:v>
                </c:pt>
                <c:pt idx="3297">
                  <c:v>1.5620499999999999</c:v>
                </c:pt>
                <c:pt idx="3298">
                  <c:v>1.5620499999999999</c:v>
                </c:pt>
                <c:pt idx="3299">
                  <c:v>1.5620499999999999</c:v>
                </c:pt>
                <c:pt idx="3300">
                  <c:v>1.5620499999999999</c:v>
                </c:pt>
                <c:pt idx="3301">
                  <c:v>1.5471200000000001</c:v>
                </c:pt>
                <c:pt idx="3302">
                  <c:v>1.5471200000000001</c:v>
                </c:pt>
                <c:pt idx="3303">
                  <c:v>1.5471200000000001</c:v>
                </c:pt>
                <c:pt idx="3304">
                  <c:v>1.5471200000000001</c:v>
                </c:pt>
                <c:pt idx="3305">
                  <c:v>1.5471200000000001</c:v>
                </c:pt>
                <c:pt idx="3306">
                  <c:v>1.5577700000000001</c:v>
                </c:pt>
                <c:pt idx="3307">
                  <c:v>1.5577700000000001</c:v>
                </c:pt>
                <c:pt idx="3308">
                  <c:v>1.5577700000000001</c:v>
                </c:pt>
                <c:pt idx="3309">
                  <c:v>1.54766</c:v>
                </c:pt>
                <c:pt idx="3310">
                  <c:v>1.54766</c:v>
                </c:pt>
                <c:pt idx="3311">
                  <c:v>1.54766</c:v>
                </c:pt>
                <c:pt idx="3312">
                  <c:v>1.53759</c:v>
                </c:pt>
                <c:pt idx="3313">
                  <c:v>1.53759</c:v>
                </c:pt>
                <c:pt idx="3314">
                  <c:v>1.54792</c:v>
                </c:pt>
                <c:pt idx="3315">
                  <c:v>1.54792</c:v>
                </c:pt>
                <c:pt idx="3316">
                  <c:v>1.54792</c:v>
                </c:pt>
                <c:pt idx="3317">
                  <c:v>1.5371900000000001</c:v>
                </c:pt>
                <c:pt idx="3318">
                  <c:v>1.5371900000000001</c:v>
                </c:pt>
                <c:pt idx="3319">
                  <c:v>1.5477000000000001</c:v>
                </c:pt>
                <c:pt idx="3320">
                  <c:v>1.5477000000000001</c:v>
                </c:pt>
                <c:pt idx="3321">
                  <c:v>1.5349900000000001</c:v>
                </c:pt>
                <c:pt idx="3322">
                  <c:v>1.5349900000000001</c:v>
                </c:pt>
                <c:pt idx="3323">
                  <c:v>1.5349900000000001</c:v>
                </c:pt>
                <c:pt idx="3324">
                  <c:v>1.5349900000000001</c:v>
                </c:pt>
                <c:pt idx="3325">
                  <c:v>1.5349900000000001</c:v>
                </c:pt>
                <c:pt idx="3326">
                  <c:v>1.5349900000000001</c:v>
                </c:pt>
                <c:pt idx="3327">
                  <c:v>1.5349900000000001</c:v>
                </c:pt>
                <c:pt idx="3328">
                  <c:v>1.5349900000000001</c:v>
                </c:pt>
                <c:pt idx="3329">
                  <c:v>1.54633</c:v>
                </c:pt>
                <c:pt idx="3330">
                  <c:v>1.54633</c:v>
                </c:pt>
                <c:pt idx="3331">
                  <c:v>1.54633</c:v>
                </c:pt>
                <c:pt idx="3332">
                  <c:v>1.5356399999999999</c:v>
                </c:pt>
                <c:pt idx="3333">
                  <c:v>1.5356399999999999</c:v>
                </c:pt>
                <c:pt idx="3334">
                  <c:v>1.5356399999999999</c:v>
                </c:pt>
                <c:pt idx="3335">
                  <c:v>1.5356399999999999</c:v>
                </c:pt>
                <c:pt idx="3336">
                  <c:v>1.5356399999999999</c:v>
                </c:pt>
                <c:pt idx="3337">
                  <c:v>1.5356399999999999</c:v>
                </c:pt>
                <c:pt idx="3338">
                  <c:v>1.5356399999999999</c:v>
                </c:pt>
                <c:pt idx="3339">
                  <c:v>1.5459400000000001</c:v>
                </c:pt>
                <c:pt idx="3340">
                  <c:v>1.53529</c:v>
                </c:pt>
                <c:pt idx="3341">
                  <c:v>1.53529</c:v>
                </c:pt>
                <c:pt idx="3342">
                  <c:v>1.53529</c:v>
                </c:pt>
                <c:pt idx="3343">
                  <c:v>1.53529</c:v>
                </c:pt>
                <c:pt idx="3344">
                  <c:v>1.53529</c:v>
                </c:pt>
                <c:pt idx="3345">
                  <c:v>1.53529</c:v>
                </c:pt>
                <c:pt idx="3346">
                  <c:v>1.53529</c:v>
                </c:pt>
                <c:pt idx="3347">
                  <c:v>1.52511</c:v>
                </c:pt>
                <c:pt idx="3348">
                  <c:v>1.52511</c:v>
                </c:pt>
                <c:pt idx="3349">
                  <c:v>1.52511</c:v>
                </c:pt>
                <c:pt idx="3350">
                  <c:v>1.5366899999999999</c:v>
                </c:pt>
                <c:pt idx="3351">
                  <c:v>1.5366899999999999</c:v>
                </c:pt>
                <c:pt idx="3352">
                  <c:v>1.5366899999999999</c:v>
                </c:pt>
                <c:pt idx="3353">
                  <c:v>1.52536</c:v>
                </c:pt>
                <c:pt idx="3354">
                  <c:v>1.5357799999999999</c:v>
                </c:pt>
                <c:pt idx="3355">
                  <c:v>1.5357799999999999</c:v>
                </c:pt>
                <c:pt idx="3356">
                  <c:v>1.5357799999999999</c:v>
                </c:pt>
                <c:pt idx="3357">
                  <c:v>1.5357799999999999</c:v>
                </c:pt>
                <c:pt idx="3358">
                  <c:v>1.54623</c:v>
                </c:pt>
                <c:pt idx="3359">
                  <c:v>1.5346500000000001</c:v>
                </c:pt>
                <c:pt idx="3360">
                  <c:v>1.5346500000000001</c:v>
                </c:pt>
                <c:pt idx="3361">
                  <c:v>1.5346500000000001</c:v>
                </c:pt>
                <c:pt idx="3362">
                  <c:v>1.5346500000000001</c:v>
                </c:pt>
                <c:pt idx="3363">
                  <c:v>1.5346500000000001</c:v>
                </c:pt>
                <c:pt idx="3364">
                  <c:v>1.5346500000000001</c:v>
                </c:pt>
                <c:pt idx="3365">
                  <c:v>1.5224800000000001</c:v>
                </c:pt>
                <c:pt idx="3366">
                  <c:v>1.5224800000000001</c:v>
                </c:pt>
                <c:pt idx="3367">
                  <c:v>1.5224800000000001</c:v>
                </c:pt>
                <c:pt idx="3368">
                  <c:v>1.5224800000000001</c:v>
                </c:pt>
                <c:pt idx="3369">
                  <c:v>1.5326900000000001</c:v>
                </c:pt>
                <c:pt idx="3370">
                  <c:v>1.5326900000000001</c:v>
                </c:pt>
                <c:pt idx="3371">
                  <c:v>1.5326900000000001</c:v>
                </c:pt>
                <c:pt idx="3372">
                  <c:v>1.5184899999999999</c:v>
                </c:pt>
                <c:pt idx="3373">
                  <c:v>1.5184899999999999</c:v>
                </c:pt>
                <c:pt idx="3374">
                  <c:v>1.5286</c:v>
                </c:pt>
                <c:pt idx="3375">
                  <c:v>1.5286</c:v>
                </c:pt>
                <c:pt idx="3376">
                  <c:v>1.5286</c:v>
                </c:pt>
                <c:pt idx="3377">
                  <c:v>1.5286</c:v>
                </c:pt>
                <c:pt idx="3378">
                  <c:v>1.5286</c:v>
                </c:pt>
                <c:pt idx="3379">
                  <c:v>1.5182599999999999</c:v>
                </c:pt>
                <c:pt idx="3380">
                  <c:v>1.5182599999999999</c:v>
                </c:pt>
                <c:pt idx="3381">
                  <c:v>1.5182599999999999</c:v>
                </c:pt>
                <c:pt idx="3382">
                  <c:v>1.5182599999999999</c:v>
                </c:pt>
                <c:pt idx="3383">
                  <c:v>1.5182599999999999</c:v>
                </c:pt>
                <c:pt idx="3384">
                  <c:v>1.5080199999999999</c:v>
                </c:pt>
                <c:pt idx="3385">
                  <c:v>1.5080199999999999</c:v>
                </c:pt>
                <c:pt idx="3386">
                  <c:v>1.5080199999999999</c:v>
                </c:pt>
                <c:pt idx="3387">
                  <c:v>1.5080199999999999</c:v>
                </c:pt>
                <c:pt idx="3388">
                  <c:v>1.5080199999999999</c:v>
                </c:pt>
                <c:pt idx="3389">
                  <c:v>1.4975799999999999</c:v>
                </c:pt>
                <c:pt idx="3390">
                  <c:v>1.4975799999999999</c:v>
                </c:pt>
                <c:pt idx="3391">
                  <c:v>1.4975799999999999</c:v>
                </c:pt>
                <c:pt idx="3392">
                  <c:v>1.4975799999999999</c:v>
                </c:pt>
                <c:pt idx="3393">
                  <c:v>1.4975799999999999</c:v>
                </c:pt>
                <c:pt idx="3394">
                  <c:v>1.4975799999999999</c:v>
                </c:pt>
                <c:pt idx="3395">
                  <c:v>1.4975799999999999</c:v>
                </c:pt>
                <c:pt idx="3396">
                  <c:v>1.4975799999999999</c:v>
                </c:pt>
                <c:pt idx="3397">
                  <c:v>1.4975799999999999</c:v>
                </c:pt>
                <c:pt idx="3398">
                  <c:v>1.4975799999999999</c:v>
                </c:pt>
                <c:pt idx="3399">
                  <c:v>1.48716</c:v>
                </c:pt>
                <c:pt idx="3400">
                  <c:v>1.4972300000000001</c:v>
                </c:pt>
                <c:pt idx="3401">
                  <c:v>1.4972300000000001</c:v>
                </c:pt>
                <c:pt idx="3402">
                  <c:v>1.48655</c:v>
                </c:pt>
                <c:pt idx="3403">
                  <c:v>1.48655</c:v>
                </c:pt>
                <c:pt idx="3404">
                  <c:v>1.4969399999999999</c:v>
                </c:pt>
                <c:pt idx="3405">
                  <c:v>1.4856100000000001</c:v>
                </c:pt>
                <c:pt idx="3406">
                  <c:v>1.4856100000000001</c:v>
                </c:pt>
                <c:pt idx="3407">
                  <c:v>1.4856100000000001</c:v>
                </c:pt>
                <c:pt idx="3408">
                  <c:v>1.4856100000000001</c:v>
                </c:pt>
                <c:pt idx="3409">
                  <c:v>1.4856100000000001</c:v>
                </c:pt>
                <c:pt idx="3410">
                  <c:v>1.47526</c:v>
                </c:pt>
                <c:pt idx="3411">
                  <c:v>1.47526</c:v>
                </c:pt>
                <c:pt idx="3412">
                  <c:v>1.47526</c:v>
                </c:pt>
                <c:pt idx="3413">
                  <c:v>1.4649300000000001</c:v>
                </c:pt>
                <c:pt idx="3414">
                  <c:v>1.4649300000000001</c:v>
                </c:pt>
                <c:pt idx="3415">
                  <c:v>1.4649300000000001</c:v>
                </c:pt>
                <c:pt idx="3416">
                  <c:v>1.4649300000000001</c:v>
                </c:pt>
                <c:pt idx="3417">
                  <c:v>1.4649300000000001</c:v>
                </c:pt>
                <c:pt idx="3418">
                  <c:v>1.4649300000000001</c:v>
                </c:pt>
                <c:pt idx="3419">
                  <c:v>1.4649300000000001</c:v>
                </c:pt>
                <c:pt idx="3420">
                  <c:v>1.4649300000000001</c:v>
                </c:pt>
                <c:pt idx="3421">
                  <c:v>1.4649300000000001</c:v>
                </c:pt>
                <c:pt idx="3422">
                  <c:v>1.4649300000000001</c:v>
                </c:pt>
                <c:pt idx="3423">
                  <c:v>1.4649300000000001</c:v>
                </c:pt>
                <c:pt idx="3424">
                  <c:v>1.4649300000000001</c:v>
                </c:pt>
                <c:pt idx="3425">
                  <c:v>1.4649300000000001</c:v>
                </c:pt>
                <c:pt idx="3426">
                  <c:v>1.4649300000000001</c:v>
                </c:pt>
                <c:pt idx="3427">
                  <c:v>1.47567</c:v>
                </c:pt>
                <c:pt idx="3428">
                  <c:v>1.47567</c:v>
                </c:pt>
                <c:pt idx="3429">
                  <c:v>1.47567</c:v>
                </c:pt>
                <c:pt idx="3430">
                  <c:v>1.46523</c:v>
                </c:pt>
                <c:pt idx="3431">
                  <c:v>1.46523</c:v>
                </c:pt>
                <c:pt idx="3432">
                  <c:v>1.46523</c:v>
                </c:pt>
                <c:pt idx="3433">
                  <c:v>1.46523</c:v>
                </c:pt>
                <c:pt idx="3434">
                  <c:v>1.46523</c:v>
                </c:pt>
                <c:pt idx="3435">
                  <c:v>1.46523</c:v>
                </c:pt>
                <c:pt idx="3436">
                  <c:v>1.4540900000000001</c:v>
                </c:pt>
                <c:pt idx="3437">
                  <c:v>1.4540900000000001</c:v>
                </c:pt>
                <c:pt idx="3438">
                  <c:v>1.4656400000000001</c:v>
                </c:pt>
                <c:pt idx="3439">
                  <c:v>1.4656400000000001</c:v>
                </c:pt>
                <c:pt idx="3440">
                  <c:v>1.4551400000000001</c:v>
                </c:pt>
                <c:pt idx="3441">
                  <c:v>1.4551400000000001</c:v>
                </c:pt>
                <c:pt idx="3442">
                  <c:v>1.4551400000000001</c:v>
                </c:pt>
                <c:pt idx="3443">
                  <c:v>1.4551400000000001</c:v>
                </c:pt>
                <c:pt idx="3444">
                  <c:v>1.4551400000000001</c:v>
                </c:pt>
                <c:pt idx="3445">
                  <c:v>1.4551400000000001</c:v>
                </c:pt>
                <c:pt idx="3446">
                  <c:v>1.4551400000000001</c:v>
                </c:pt>
                <c:pt idx="3447">
                  <c:v>1.4551400000000001</c:v>
                </c:pt>
                <c:pt idx="3448">
                  <c:v>1.44475</c:v>
                </c:pt>
                <c:pt idx="3449">
                  <c:v>1.44475</c:v>
                </c:pt>
                <c:pt idx="3450">
                  <c:v>1.44475</c:v>
                </c:pt>
                <c:pt idx="3451">
                  <c:v>1.44475</c:v>
                </c:pt>
                <c:pt idx="3452">
                  <c:v>1.44475</c:v>
                </c:pt>
                <c:pt idx="3453">
                  <c:v>1.44475</c:v>
                </c:pt>
                <c:pt idx="3454">
                  <c:v>1.43449</c:v>
                </c:pt>
                <c:pt idx="3455">
                  <c:v>1.43449</c:v>
                </c:pt>
                <c:pt idx="3456">
                  <c:v>1.43449</c:v>
                </c:pt>
                <c:pt idx="3457">
                  <c:v>1.43449</c:v>
                </c:pt>
                <c:pt idx="3458">
                  <c:v>1.43449</c:v>
                </c:pt>
                <c:pt idx="3459">
                  <c:v>1.43449</c:v>
                </c:pt>
                <c:pt idx="3460">
                  <c:v>1.43449</c:v>
                </c:pt>
                <c:pt idx="3461">
                  <c:v>1.43449</c:v>
                </c:pt>
                <c:pt idx="3462">
                  <c:v>1.43449</c:v>
                </c:pt>
                <c:pt idx="3463">
                  <c:v>1.43449</c:v>
                </c:pt>
                <c:pt idx="3464">
                  <c:v>1.43449</c:v>
                </c:pt>
                <c:pt idx="3465">
                  <c:v>1.43449</c:v>
                </c:pt>
                <c:pt idx="3466">
                  <c:v>1.41953</c:v>
                </c:pt>
                <c:pt idx="3467">
                  <c:v>1.41953</c:v>
                </c:pt>
                <c:pt idx="3468">
                  <c:v>1.41953</c:v>
                </c:pt>
                <c:pt idx="3469">
                  <c:v>1.41953</c:v>
                </c:pt>
                <c:pt idx="3470">
                  <c:v>1.41953</c:v>
                </c:pt>
                <c:pt idx="3471">
                  <c:v>1.4306399999999999</c:v>
                </c:pt>
                <c:pt idx="3472">
                  <c:v>1.4306399999999999</c:v>
                </c:pt>
                <c:pt idx="3473">
                  <c:v>1.4306399999999999</c:v>
                </c:pt>
                <c:pt idx="3474">
                  <c:v>1.44085</c:v>
                </c:pt>
                <c:pt idx="3475">
                  <c:v>1.44085</c:v>
                </c:pt>
                <c:pt idx="3476">
                  <c:v>1.44085</c:v>
                </c:pt>
                <c:pt idx="3477">
                  <c:v>1.44085</c:v>
                </c:pt>
                <c:pt idx="3478">
                  <c:v>1.44085</c:v>
                </c:pt>
                <c:pt idx="3479">
                  <c:v>1.44085</c:v>
                </c:pt>
                <c:pt idx="3480">
                  <c:v>1.44085</c:v>
                </c:pt>
                <c:pt idx="3481">
                  <c:v>1.44085</c:v>
                </c:pt>
                <c:pt idx="3482">
                  <c:v>1.44085</c:v>
                </c:pt>
                <c:pt idx="3483">
                  <c:v>1.44085</c:v>
                </c:pt>
                <c:pt idx="3484">
                  <c:v>1.4298500000000001</c:v>
                </c:pt>
                <c:pt idx="3485">
                  <c:v>1.4298500000000001</c:v>
                </c:pt>
                <c:pt idx="3486">
                  <c:v>1.4298500000000001</c:v>
                </c:pt>
                <c:pt idx="3487">
                  <c:v>1.4298500000000001</c:v>
                </c:pt>
                <c:pt idx="3488">
                  <c:v>1.44024</c:v>
                </c:pt>
                <c:pt idx="3489">
                  <c:v>1.44024</c:v>
                </c:pt>
                <c:pt idx="3490">
                  <c:v>1.4292899999999999</c:v>
                </c:pt>
                <c:pt idx="3491">
                  <c:v>1.4292899999999999</c:v>
                </c:pt>
                <c:pt idx="3492">
                  <c:v>1.4292899999999999</c:v>
                </c:pt>
                <c:pt idx="3493">
                  <c:v>1.4292899999999999</c:v>
                </c:pt>
                <c:pt idx="3494">
                  <c:v>1.4292899999999999</c:v>
                </c:pt>
                <c:pt idx="3495">
                  <c:v>1.4292899999999999</c:v>
                </c:pt>
                <c:pt idx="3496">
                  <c:v>1.4292899999999999</c:v>
                </c:pt>
                <c:pt idx="3497">
                  <c:v>1.4292899999999999</c:v>
                </c:pt>
                <c:pt idx="3498">
                  <c:v>1.4292899999999999</c:v>
                </c:pt>
                <c:pt idx="3499">
                  <c:v>1.4292899999999999</c:v>
                </c:pt>
                <c:pt idx="3500">
                  <c:v>1.4185099999999999</c:v>
                </c:pt>
                <c:pt idx="3501">
                  <c:v>1.4185099999999999</c:v>
                </c:pt>
                <c:pt idx="3502">
                  <c:v>1.4185099999999999</c:v>
                </c:pt>
                <c:pt idx="3503">
                  <c:v>1.4185099999999999</c:v>
                </c:pt>
                <c:pt idx="3504">
                  <c:v>1.4311100000000001</c:v>
                </c:pt>
                <c:pt idx="3505">
                  <c:v>1.4311100000000001</c:v>
                </c:pt>
                <c:pt idx="3506">
                  <c:v>1.4311100000000001</c:v>
                </c:pt>
                <c:pt idx="3507">
                  <c:v>1.4311100000000001</c:v>
                </c:pt>
                <c:pt idx="3508">
                  <c:v>1.4205700000000001</c:v>
                </c:pt>
                <c:pt idx="3509">
                  <c:v>1.4205700000000001</c:v>
                </c:pt>
                <c:pt idx="3510">
                  <c:v>1.4205700000000001</c:v>
                </c:pt>
                <c:pt idx="3511">
                  <c:v>1.4205700000000001</c:v>
                </c:pt>
                <c:pt idx="3512">
                  <c:v>1.4205700000000001</c:v>
                </c:pt>
                <c:pt idx="3513">
                  <c:v>1.4205700000000001</c:v>
                </c:pt>
                <c:pt idx="3514">
                  <c:v>1.4205700000000001</c:v>
                </c:pt>
                <c:pt idx="3515">
                  <c:v>1.40689</c:v>
                </c:pt>
                <c:pt idx="3516">
                  <c:v>1.40689</c:v>
                </c:pt>
                <c:pt idx="3517">
                  <c:v>1.40689</c:v>
                </c:pt>
                <c:pt idx="3518">
                  <c:v>1.40689</c:v>
                </c:pt>
                <c:pt idx="3519">
                  <c:v>1.4178299999999999</c:v>
                </c:pt>
                <c:pt idx="3520">
                  <c:v>1.4077599999999999</c:v>
                </c:pt>
                <c:pt idx="3521">
                  <c:v>1.4077599999999999</c:v>
                </c:pt>
                <c:pt idx="3522">
                  <c:v>1.4077599999999999</c:v>
                </c:pt>
                <c:pt idx="3523">
                  <c:v>1.4200699999999999</c:v>
                </c:pt>
                <c:pt idx="3524">
                  <c:v>1.4086000000000001</c:v>
                </c:pt>
                <c:pt idx="3525">
                  <c:v>1.4086000000000001</c:v>
                </c:pt>
                <c:pt idx="3526">
                  <c:v>1.4086000000000001</c:v>
                </c:pt>
                <c:pt idx="3527">
                  <c:v>1.4086000000000001</c:v>
                </c:pt>
                <c:pt idx="3528">
                  <c:v>1.4086000000000001</c:v>
                </c:pt>
                <c:pt idx="3529">
                  <c:v>1.3945700000000001</c:v>
                </c:pt>
                <c:pt idx="3530">
                  <c:v>1.3945700000000001</c:v>
                </c:pt>
                <c:pt idx="3531">
                  <c:v>1.3945700000000001</c:v>
                </c:pt>
                <c:pt idx="3532">
                  <c:v>1.3945700000000001</c:v>
                </c:pt>
                <c:pt idx="3533">
                  <c:v>1.3945700000000001</c:v>
                </c:pt>
                <c:pt idx="3534">
                  <c:v>1.3945700000000001</c:v>
                </c:pt>
                <c:pt idx="3535">
                  <c:v>1.3945700000000001</c:v>
                </c:pt>
                <c:pt idx="3536">
                  <c:v>1.3945700000000001</c:v>
                </c:pt>
                <c:pt idx="3537">
                  <c:v>1.4103300000000001</c:v>
                </c:pt>
                <c:pt idx="3538">
                  <c:v>1.40005</c:v>
                </c:pt>
                <c:pt idx="3539">
                  <c:v>1.40005</c:v>
                </c:pt>
                <c:pt idx="3540">
                  <c:v>1.4107499999999999</c:v>
                </c:pt>
                <c:pt idx="3541">
                  <c:v>1.4107499999999999</c:v>
                </c:pt>
                <c:pt idx="3542">
                  <c:v>1.40062</c:v>
                </c:pt>
                <c:pt idx="3543">
                  <c:v>1.40062</c:v>
                </c:pt>
                <c:pt idx="3544">
                  <c:v>1.40062</c:v>
                </c:pt>
                <c:pt idx="3545">
                  <c:v>1.40062</c:v>
                </c:pt>
                <c:pt idx="3546">
                  <c:v>1.4108400000000001</c:v>
                </c:pt>
                <c:pt idx="3547">
                  <c:v>1.4108400000000001</c:v>
                </c:pt>
                <c:pt idx="3548">
                  <c:v>1.4108400000000001</c:v>
                </c:pt>
                <c:pt idx="3549">
                  <c:v>1.4108400000000001</c:v>
                </c:pt>
                <c:pt idx="3550">
                  <c:v>1.4108400000000001</c:v>
                </c:pt>
                <c:pt idx="3551">
                  <c:v>1.4108400000000001</c:v>
                </c:pt>
                <c:pt idx="3552">
                  <c:v>1.4108400000000001</c:v>
                </c:pt>
                <c:pt idx="3553">
                  <c:v>1.4108400000000001</c:v>
                </c:pt>
                <c:pt idx="3554">
                  <c:v>1.4</c:v>
                </c:pt>
                <c:pt idx="3555">
                  <c:v>1.4</c:v>
                </c:pt>
                <c:pt idx="3556">
                  <c:v>1.4</c:v>
                </c:pt>
                <c:pt idx="3557">
                  <c:v>1.4</c:v>
                </c:pt>
                <c:pt idx="3558">
                  <c:v>1.41361</c:v>
                </c:pt>
                <c:pt idx="3559">
                  <c:v>1.41361</c:v>
                </c:pt>
                <c:pt idx="3560">
                  <c:v>1.41361</c:v>
                </c:pt>
                <c:pt idx="3561">
                  <c:v>1.41361</c:v>
                </c:pt>
                <c:pt idx="3562">
                  <c:v>1.41361</c:v>
                </c:pt>
                <c:pt idx="3563">
                  <c:v>1.41361</c:v>
                </c:pt>
                <c:pt idx="3564">
                  <c:v>1.41361</c:v>
                </c:pt>
                <c:pt idx="3565">
                  <c:v>1.4034599999999999</c:v>
                </c:pt>
                <c:pt idx="3566">
                  <c:v>1.4034599999999999</c:v>
                </c:pt>
                <c:pt idx="3567">
                  <c:v>1.4034599999999999</c:v>
                </c:pt>
                <c:pt idx="3568">
                  <c:v>1.4034599999999999</c:v>
                </c:pt>
                <c:pt idx="3569">
                  <c:v>1.4034599999999999</c:v>
                </c:pt>
                <c:pt idx="3570">
                  <c:v>1.4034599999999999</c:v>
                </c:pt>
                <c:pt idx="3571">
                  <c:v>1.4034599999999999</c:v>
                </c:pt>
                <c:pt idx="3572">
                  <c:v>1.4034599999999999</c:v>
                </c:pt>
                <c:pt idx="3573">
                  <c:v>1.4034599999999999</c:v>
                </c:pt>
                <c:pt idx="3574">
                  <c:v>1.4034599999999999</c:v>
                </c:pt>
                <c:pt idx="3575">
                  <c:v>1.3923399999999999</c:v>
                </c:pt>
                <c:pt idx="3576">
                  <c:v>1.3923399999999999</c:v>
                </c:pt>
                <c:pt idx="3577">
                  <c:v>1.40235</c:v>
                </c:pt>
                <c:pt idx="3578">
                  <c:v>1.40235</c:v>
                </c:pt>
                <c:pt idx="3579">
                  <c:v>1.3917200000000001</c:v>
                </c:pt>
                <c:pt idx="3580">
                  <c:v>1.40174</c:v>
                </c:pt>
                <c:pt idx="3581">
                  <c:v>1.39167</c:v>
                </c:pt>
                <c:pt idx="3582">
                  <c:v>1.39167</c:v>
                </c:pt>
                <c:pt idx="3583">
                  <c:v>1.4016999999999999</c:v>
                </c:pt>
                <c:pt idx="3584">
                  <c:v>1.4016999999999999</c:v>
                </c:pt>
                <c:pt idx="3585">
                  <c:v>1.4016999999999999</c:v>
                </c:pt>
                <c:pt idx="3586">
                  <c:v>1.4016999999999999</c:v>
                </c:pt>
                <c:pt idx="3587">
                  <c:v>1.4016999999999999</c:v>
                </c:pt>
                <c:pt idx="3588">
                  <c:v>1.4016999999999999</c:v>
                </c:pt>
                <c:pt idx="3589">
                  <c:v>1.4016999999999999</c:v>
                </c:pt>
                <c:pt idx="3590">
                  <c:v>1.4016999999999999</c:v>
                </c:pt>
                <c:pt idx="3591">
                  <c:v>1.4016999999999999</c:v>
                </c:pt>
                <c:pt idx="3592">
                  <c:v>1.4016999999999999</c:v>
                </c:pt>
                <c:pt idx="3593">
                  <c:v>1.38937</c:v>
                </c:pt>
                <c:pt idx="3594">
                  <c:v>1.38937</c:v>
                </c:pt>
                <c:pt idx="3595">
                  <c:v>1.4017599999999999</c:v>
                </c:pt>
                <c:pt idx="3596">
                  <c:v>1.4017599999999999</c:v>
                </c:pt>
                <c:pt idx="3597">
                  <c:v>1.3889100000000001</c:v>
                </c:pt>
                <c:pt idx="3598">
                  <c:v>1.3889100000000001</c:v>
                </c:pt>
                <c:pt idx="3599">
                  <c:v>1.3889100000000001</c:v>
                </c:pt>
                <c:pt idx="3600">
                  <c:v>1.3781000000000001</c:v>
                </c:pt>
                <c:pt idx="3601">
                  <c:v>1.3781000000000001</c:v>
                </c:pt>
                <c:pt idx="3602">
                  <c:v>1.3781000000000001</c:v>
                </c:pt>
                <c:pt idx="3603">
                  <c:v>1.3781000000000001</c:v>
                </c:pt>
                <c:pt idx="3604">
                  <c:v>1.3781000000000001</c:v>
                </c:pt>
                <c:pt idx="3605">
                  <c:v>1.3781000000000001</c:v>
                </c:pt>
                <c:pt idx="3606">
                  <c:v>1.3781000000000001</c:v>
                </c:pt>
                <c:pt idx="3607">
                  <c:v>1.3781000000000001</c:v>
                </c:pt>
                <c:pt idx="3608">
                  <c:v>1.3898699999999999</c:v>
                </c:pt>
                <c:pt idx="3609">
                  <c:v>1.3898699999999999</c:v>
                </c:pt>
                <c:pt idx="3610">
                  <c:v>1.3898699999999999</c:v>
                </c:pt>
                <c:pt idx="3611">
                  <c:v>1.3898699999999999</c:v>
                </c:pt>
                <c:pt idx="3612">
                  <c:v>1.3898699999999999</c:v>
                </c:pt>
                <c:pt idx="3613">
                  <c:v>1.40137</c:v>
                </c:pt>
                <c:pt idx="3614">
                  <c:v>1.3911</c:v>
                </c:pt>
                <c:pt idx="3615">
                  <c:v>1.3911</c:v>
                </c:pt>
                <c:pt idx="3616">
                  <c:v>1.3911</c:v>
                </c:pt>
                <c:pt idx="3617">
                  <c:v>1.3911</c:v>
                </c:pt>
                <c:pt idx="3618">
                  <c:v>1.3911</c:v>
                </c:pt>
                <c:pt idx="3619">
                  <c:v>1.3911</c:v>
                </c:pt>
                <c:pt idx="3620">
                  <c:v>1.3911</c:v>
                </c:pt>
                <c:pt idx="3621">
                  <c:v>1.3911</c:v>
                </c:pt>
                <c:pt idx="3622">
                  <c:v>1.3911</c:v>
                </c:pt>
                <c:pt idx="3623">
                  <c:v>1.3911</c:v>
                </c:pt>
                <c:pt idx="3624">
                  <c:v>1.3911</c:v>
                </c:pt>
                <c:pt idx="3625">
                  <c:v>1.3799300000000001</c:v>
                </c:pt>
                <c:pt idx="3626">
                  <c:v>1.3799300000000001</c:v>
                </c:pt>
                <c:pt idx="3627">
                  <c:v>1.3799300000000001</c:v>
                </c:pt>
                <c:pt idx="3628">
                  <c:v>1.3902399999999999</c:v>
                </c:pt>
                <c:pt idx="3629">
                  <c:v>1.3902399999999999</c:v>
                </c:pt>
                <c:pt idx="3630">
                  <c:v>1.3902399999999999</c:v>
                </c:pt>
                <c:pt idx="3631">
                  <c:v>1.3902399999999999</c:v>
                </c:pt>
                <c:pt idx="3632">
                  <c:v>1.3801699999999999</c:v>
                </c:pt>
                <c:pt idx="3633">
                  <c:v>1.3801699999999999</c:v>
                </c:pt>
                <c:pt idx="3634">
                  <c:v>1.3801699999999999</c:v>
                </c:pt>
                <c:pt idx="3635">
                  <c:v>1.3801699999999999</c:v>
                </c:pt>
                <c:pt idx="3636">
                  <c:v>1.3801699999999999</c:v>
                </c:pt>
                <c:pt idx="3637">
                  <c:v>1.36931</c:v>
                </c:pt>
                <c:pt idx="3638">
                  <c:v>1.3793899999999999</c:v>
                </c:pt>
                <c:pt idx="3639">
                  <c:v>1.3793899999999999</c:v>
                </c:pt>
                <c:pt idx="3640">
                  <c:v>1.36879</c:v>
                </c:pt>
                <c:pt idx="3641">
                  <c:v>1.36879</c:v>
                </c:pt>
                <c:pt idx="3642">
                  <c:v>1.36879</c:v>
                </c:pt>
                <c:pt idx="3643">
                  <c:v>1.36879</c:v>
                </c:pt>
                <c:pt idx="3644">
                  <c:v>1.36879</c:v>
                </c:pt>
                <c:pt idx="3645">
                  <c:v>1.36879</c:v>
                </c:pt>
                <c:pt idx="3646">
                  <c:v>1.36879</c:v>
                </c:pt>
                <c:pt idx="3647">
                  <c:v>1.36879</c:v>
                </c:pt>
                <c:pt idx="3648">
                  <c:v>1.36879</c:v>
                </c:pt>
                <c:pt idx="3649">
                  <c:v>1.36879</c:v>
                </c:pt>
                <c:pt idx="3650">
                  <c:v>1.36879</c:v>
                </c:pt>
                <c:pt idx="3651">
                  <c:v>1.36879</c:v>
                </c:pt>
                <c:pt idx="3652">
                  <c:v>1.36879</c:v>
                </c:pt>
                <c:pt idx="3653">
                  <c:v>1.3586800000000001</c:v>
                </c:pt>
                <c:pt idx="3654">
                  <c:v>1.3586800000000001</c:v>
                </c:pt>
                <c:pt idx="3655">
                  <c:v>1.3586800000000001</c:v>
                </c:pt>
                <c:pt idx="3656">
                  <c:v>1.3586800000000001</c:v>
                </c:pt>
                <c:pt idx="3657">
                  <c:v>1.3586800000000001</c:v>
                </c:pt>
                <c:pt idx="3658">
                  <c:v>1.3586800000000001</c:v>
                </c:pt>
                <c:pt idx="3659">
                  <c:v>1.3586800000000001</c:v>
                </c:pt>
                <c:pt idx="3660">
                  <c:v>1.34741</c:v>
                </c:pt>
                <c:pt idx="3661">
                  <c:v>1.34741</c:v>
                </c:pt>
                <c:pt idx="3662">
                  <c:v>1.34741</c:v>
                </c:pt>
                <c:pt idx="3663">
                  <c:v>1.34741</c:v>
                </c:pt>
                <c:pt idx="3664">
                  <c:v>1.34741</c:v>
                </c:pt>
                <c:pt idx="3665">
                  <c:v>1.34741</c:v>
                </c:pt>
                <c:pt idx="3666">
                  <c:v>1.34741</c:v>
                </c:pt>
                <c:pt idx="3667">
                  <c:v>1.34741</c:v>
                </c:pt>
                <c:pt idx="3668">
                  <c:v>1.34741</c:v>
                </c:pt>
                <c:pt idx="3669">
                  <c:v>1.33741</c:v>
                </c:pt>
                <c:pt idx="3670">
                  <c:v>1.33741</c:v>
                </c:pt>
                <c:pt idx="3671">
                  <c:v>1.3475299999999999</c:v>
                </c:pt>
                <c:pt idx="3672">
                  <c:v>1.3475299999999999</c:v>
                </c:pt>
                <c:pt idx="3673">
                  <c:v>1.3475299999999999</c:v>
                </c:pt>
                <c:pt idx="3674">
                  <c:v>1.3475299999999999</c:v>
                </c:pt>
                <c:pt idx="3675">
                  <c:v>1.3475299999999999</c:v>
                </c:pt>
                <c:pt idx="3676">
                  <c:v>1.3475299999999999</c:v>
                </c:pt>
                <c:pt idx="3677">
                  <c:v>1.3475299999999999</c:v>
                </c:pt>
                <c:pt idx="3678">
                  <c:v>1.3475299999999999</c:v>
                </c:pt>
                <c:pt idx="3679">
                  <c:v>1.3475299999999999</c:v>
                </c:pt>
                <c:pt idx="3680">
                  <c:v>1.3475299999999999</c:v>
                </c:pt>
                <c:pt idx="3681">
                  <c:v>1.337</c:v>
                </c:pt>
                <c:pt idx="3682">
                  <c:v>1.3474699999999999</c:v>
                </c:pt>
                <c:pt idx="3683">
                  <c:v>1.3474699999999999</c:v>
                </c:pt>
                <c:pt idx="3684">
                  <c:v>1.33609</c:v>
                </c:pt>
                <c:pt idx="3685">
                  <c:v>1.33609</c:v>
                </c:pt>
                <c:pt idx="3686">
                  <c:v>1.33609</c:v>
                </c:pt>
                <c:pt idx="3687">
                  <c:v>1.33609</c:v>
                </c:pt>
                <c:pt idx="3688">
                  <c:v>1.33609</c:v>
                </c:pt>
                <c:pt idx="3689">
                  <c:v>1.33609</c:v>
                </c:pt>
                <c:pt idx="3690">
                  <c:v>1.33609</c:v>
                </c:pt>
                <c:pt idx="3691">
                  <c:v>1.33609</c:v>
                </c:pt>
                <c:pt idx="3692">
                  <c:v>1.33609</c:v>
                </c:pt>
                <c:pt idx="3693">
                  <c:v>1.33609</c:v>
                </c:pt>
                <c:pt idx="3694">
                  <c:v>1.33609</c:v>
                </c:pt>
                <c:pt idx="3695">
                  <c:v>1.3470200000000001</c:v>
                </c:pt>
                <c:pt idx="3696">
                  <c:v>1.3470200000000001</c:v>
                </c:pt>
                <c:pt idx="3697">
                  <c:v>1.3470200000000001</c:v>
                </c:pt>
                <c:pt idx="3698">
                  <c:v>1.3470200000000001</c:v>
                </c:pt>
                <c:pt idx="3699">
                  <c:v>1.33636</c:v>
                </c:pt>
                <c:pt idx="3700">
                  <c:v>1.33636</c:v>
                </c:pt>
                <c:pt idx="3701">
                  <c:v>1.33636</c:v>
                </c:pt>
                <c:pt idx="3702">
                  <c:v>1.33636</c:v>
                </c:pt>
                <c:pt idx="3703">
                  <c:v>1.33636</c:v>
                </c:pt>
                <c:pt idx="3704">
                  <c:v>1.33636</c:v>
                </c:pt>
                <c:pt idx="3705">
                  <c:v>1.33636</c:v>
                </c:pt>
                <c:pt idx="3706">
                  <c:v>1.33636</c:v>
                </c:pt>
                <c:pt idx="3707">
                  <c:v>1.33636</c:v>
                </c:pt>
                <c:pt idx="3708">
                  <c:v>1.33636</c:v>
                </c:pt>
                <c:pt idx="3709">
                  <c:v>1.32545</c:v>
                </c:pt>
                <c:pt idx="3710">
                  <c:v>1.32545</c:v>
                </c:pt>
                <c:pt idx="3711">
                  <c:v>1.32545</c:v>
                </c:pt>
                <c:pt idx="3712">
                  <c:v>1.32545</c:v>
                </c:pt>
                <c:pt idx="3713">
                  <c:v>1.32545</c:v>
                </c:pt>
                <c:pt idx="3714">
                  <c:v>1.31477</c:v>
                </c:pt>
                <c:pt idx="3715">
                  <c:v>1.31477</c:v>
                </c:pt>
                <c:pt idx="3716">
                  <c:v>1.32724</c:v>
                </c:pt>
                <c:pt idx="3717">
                  <c:v>1.3165500000000001</c:v>
                </c:pt>
                <c:pt idx="3718">
                  <c:v>1.3165500000000001</c:v>
                </c:pt>
                <c:pt idx="3719">
                  <c:v>1.3165500000000001</c:v>
                </c:pt>
                <c:pt idx="3720">
                  <c:v>1.3165500000000001</c:v>
                </c:pt>
                <c:pt idx="3721">
                  <c:v>1.3165500000000001</c:v>
                </c:pt>
                <c:pt idx="3722">
                  <c:v>1.3165500000000001</c:v>
                </c:pt>
                <c:pt idx="3723">
                  <c:v>1.3062100000000001</c:v>
                </c:pt>
                <c:pt idx="3724">
                  <c:v>1.3062100000000001</c:v>
                </c:pt>
                <c:pt idx="3725">
                  <c:v>1.3062100000000001</c:v>
                </c:pt>
                <c:pt idx="3726">
                  <c:v>1.3163199999999999</c:v>
                </c:pt>
                <c:pt idx="3727">
                  <c:v>1.3163199999999999</c:v>
                </c:pt>
                <c:pt idx="3728">
                  <c:v>1.3163199999999999</c:v>
                </c:pt>
                <c:pt idx="3729">
                  <c:v>1.3163199999999999</c:v>
                </c:pt>
                <c:pt idx="3730">
                  <c:v>1.3163199999999999</c:v>
                </c:pt>
                <c:pt idx="3731">
                  <c:v>1.3163199999999999</c:v>
                </c:pt>
                <c:pt idx="3732">
                  <c:v>1.32707</c:v>
                </c:pt>
                <c:pt idx="3733">
                  <c:v>1.3143899999999999</c:v>
                </c:pt>
                <c:pt idx="3734">
                  <c:v>1.3143899999999999</c:v>
                </c:pt>
                <c:pt idx="3735">
                  <c:v>1.3143899999999999</c:v>
                </c:pt>
                <c:pt idx="3736">
                  <c:v>1.3143899999999999</c:v>
                </c:pt>
                <c:pt idx="3737">
                  <c:v>1.3143899999999999</c:v>
                </c:pt>
                <c:pt idx="3738">
                  <c:v>1.3143899999999999</c:v>
                </c:pt>
                <c:pt idx="3739">
                  <c:v>1.3143899999999999</c:v>
                </c:pt>
                <c:pt idx="3740">
                  <c:v>1.3143899999999999</c:v>
                </c:pt>
                <c:pt idx="3741">
                  <c:v>1.3143899999999999</c:v>
                </c:pt>
                <c:pt idx="3742">
                  <c:v>1.3143899999999999</c:v>
                </c:pt>
                <c:pt idx="3743">
                  <c:v>1.3143899999999999</c:v>
                </c:pt>
                <c:pt idx="3744">
                  <c:v>1.3143899999999999</c:v>
                </c:pt>
                <c:pt idx="3745">
                  <c:v>1.3143899999999999</c:v>
                </c:pt>
                <c:pt idx="3746">
                  <c:v>1.3040499999999999</c:v>
                </c:pt>
                <c:pt idx="3747">
                  <c:v>1.3040499999999999</c:v>
                </c:pt>
                <c:pt idx="3748">
                  <c:v>1.3040499999999999</c:v>
                </c:pt>
                <c:pt idx="3749">
                  <c:v>1.3040499999999999</c:v>
                </c:pt>
                <c:pt idx="3750">
                  <c:v>1.3040499999999999</c:v>
                </c:pt>
                <c:pt idx="3751">
                  <c:v>1.3040499999999999</c:v>
                </c:pt>
                <c:pt idx="3752">
                  <c:v>1.29349</c:v>
                </c:pt>
                <c:pt idx="3753">
                  <c:v>1.29349</c:v>
                </c:pt>
                <c:pt idx="3754">
                  <c:v>1.29349</c:v>
                </c:pt>
                <c:pt idx="3755">
                  <c:v>1.29349</c:v>
                </c:pt>
                <c:pt idx="3756">
                  <c:v>1.29349</c:v>
                </c:pt>
                <c:pt idx="3757">
                  <c:v>1.30444</c:v>
                </c:pt>
                <c:pt idx="3758">
                  <c:v>1.30444</c:v>
                </c:pt>
                <c:pt idx="3759">
                  <c:v>1.2930900000000001</c:v>
                </c:pt>
                <c:pt idx="3760">
                  <c:v>1.30379</c:v>
                </c:pt>
                <c:pt idx="3761">
                  <c:v>1.30379</c:v>
                </c:pt>
                <c:pt idx="3762">
                  <c:v>1.30379</c:v>
                </c:pt>
                <c:pt idx="3763">
                  <c:v>1.30379</c:v>
                </c:pt>
                <c:pt idx="3764">
                  <c:v>1.30379</c:v>
                </c:pt>
                <c:pt idx="3765">
                  <c:v>1.30379</c:v>
                </c:pt>
                <c:pt idx="3766">
                  <c:v>1.2899400000000001</c:v>
                </c:pt>
                <c:pt idx="3767">
                  <c:v>1.2899400000000001</c:v>
                </c:pt>
                <c:pt idx="3768">
                  <c:v>1.2899400000000001</c:v>
                </c:pt>
                <c:pt idx="3769">
                  <c:v>1.3003400000000001</c:v>
                </c:pt>
                <c:pt idx="3770">
                  <c:v>1.3003400000000001</c:v>
                </c:pt>
                <c:pt idx="3771">
                  <c:v>1.3003400000000001</c:v>
                </c:pt>
                <c:pt idx="3772">
                  <c:v>1.3003400000000001</c:v>
                </c:pt>
                <c:pt idx="3773">
                  <c:v>1.3003400000000001</c:v>
                </c:pt>
                <c:pt idx="3774">
                  <c:v>1.3003400000000001</c:v>
                </c:pt>
                <c:pt idx="3775">
                  <c:v>1.3003400000000001</c:v>
                </c:pt>
                <c:pt idx="3776">
                  <c:v>1.3003400000000001</c:v>
                </c:pt>
                <c:pt idx="3777">
                  <c:v>1.3003400000000001</c:v>
                </c:pt>
                <c:pt idx="3778">
                  <c:v>1.3003400000000001</c:v>
                </c:pt>
                <c:pt idx="3779">
                  <c:v>1.3003400000000001</c:v>
                </c:pt>
                <c:pt idx="3780">
                  <c:v>1.3003400000000001</c:v>
                </c:pt>
                <c:pt idx="3781">
                  <c:v>1.3003400000000001</c:v>
                </c:pt>
                <c:pt idx="3782">
                  <c:v>1.3003400000000001</c:v>
                </c:pt>
                <c:pt idx="3783">
                  <c:v>1.3003400000000001</c:v>
                </c:pt>
                <c:pt idx="3784">
                  <c:v>1.3003400000000001</c:v>
                </c:pt>
                <c:pt idx="3785">
                  <c:v>1.3003400000000001</c:v>
                </c:pt>
                <c:pt idx="3786">
                  <c:v>1.3003400000000001</c:v>
                </c:pt>
                <c:pt idx="3787">
                  <c:v>1.3003400000000001</c:v>
                </c:pt>
                <c:pt idx="3788">
                  <c:v>1.3003400000000001</c:v>
                </c:pt>
                <c:pt idx="3789">
                  <c:v>1.3003400000000001</c:v>
                </c:pt>
                <c:pt idx="3790">
                  <c:v>1.3003400000000001</c:v>
                </c:pt>
                <c:pt idx="3791">
                  <c:v>1.2891900000000001</c:v>
                </c:pt>
                <c:pt idx="3792">
                  <c:v>1.2891900000000001</c:v>
                </c:pt>
                <c:pt idx="3793">
                  <c:v>1.2891900000000001</c:v>
                </c:pt>
                <c:pt idx="3794">
                  <c:v>1.2891900000000001</c:v>
                </c:pt>
                <c:pt idx="3795">
                  <c:v>1.2891900000000001</c:v>
                </c:pt>
                <c:pt idx="3796">
                  <c:v>1.2891900000000001</c:v>
                </c:pt>
                <c:pt idx="3797">
                  <c:v>1.2891900000000001</c:v>
                </c:pt>
                <c:pt idx="3798">
                  <c:v>1.2891900000000001</c:v>
                </c:pt>
                <c:pt idx="3799">
                  <c:v>1.3004800000000001</c:v>
                </c:pt>
                <c:pt idx="3800">
                  <c:v>1.3004800000000001</c:v>
                </c:pt>
                <c:pt idx="3801">
                  <c:v>1.3004800000000001</c:v>
                </c:pt>
                <c:pt idx="3802">
                  <c:v>1.3004800000000001</c:v>
                </c:pt>
                <c:pt idx="3803">
                  <c:v>1.28617</c:v>
                </c:pt>
                <c:pt idx="3804">
                  <c:v>1.28617</c:v>
                </c:pt>
                <c:pt idx="3805">
                  <c:v>1.28617</c:v>
                </c:pt>
                <c:pt idx="3806">
                  <c:v>1.28617</c:v>
                </c:pt>
                <c:pt idx="3807">
                  <c:v>1.29644</c:v>
                </c:pt>
                <c:pt idx="3808">
                  <c:v>1.29644</c:v>
                </c:pt>
                <c:pt idx="3809">
                  <c:v>1.29644</c:v>
                </c:pt>
                <c:pt idx="3810">
                  <c:v>1.29644</c:v>
                </c:pt>
                <c:pt idx="3811">
                  <c:v>1.29644</c:v>
                </c:pt>
                <c:pt idx="3812">
                  <c:v>1.29644</c:v>
                </c:pt>
                <c:pt idx="3813">
                  <c:v>1.29644</c:v>
                </c:pt>
                <c:pt idx="3814">
                  <c:v>1.29644</c:v>
                </c:pt>
                <c:pt idx="3815">
                  <c:v>1.29644</c:v>
                </c:pt>
                <c:pt idx="3816">
                  <c:v>1.29644</c:v>
                </c:pt>
                <c:pt idx="3817">
                  <c:v>1.2863100000000001</c:v>
                </c:pt>
                <c:pt idx="3818">
                  <c:v>1.2863100000000001</c:v>
                </c:pt>
                <c:pt idx="3819">
                  <c:v>1.2863100000000001</c:v>
                </c:pt>
                <c:pt idx="3820">
                  <c:v>1.2863100000000001</c:v>
                </c:pt>
                <c:pt idx="3821">
                  <c:v>1.2863100000000001</c:v>
                </c:pt>
                <c:pt idx="3822">
                  <c:v>1.2863100000000001</c:v>
                </c:pt>
                <c:pt idx="3823">
                  <c:v>1.2863100000000001</c:v>
                </c:pt>
                <c:pt idx="3824">
                  <c:v>1.2863100000000001</c:v>
                </c:pt>
                <c:pt idx="3825">
                  <c:v>1.2863100000000001</c:v>
                </c:pt>
                <c:pt idx="3826">
                  <c:v>1.2863100000000001</c:v>
                </c:pt>
                <c:pt idx="3827">
                  <c:v>1.2863100000000001</c:v>
                </c:pt>
                <c:pt idx="3828">
                  <c:v>1.2863100000000001</c:v>
                </c:pt>
                <c:pt idx="3829">
                  <c:v>1.2863100000000001</c:v>
                </c:pt>
                <c:pt idx="3830">
                  <c:v>1.2863100000000001</c:v>
                </c:pt>
                <c:pt idx="3831">
                  <c:v>1.2863100000000001</c:v>
                </c:pt>
                <c:pt idx="3832">
                  <c:v>1.27471</c:v>
                </c:pt>
                <c:pt idx="3833">
                  <c:v>1.27471</c:v>
                </c:pt>
                <c:pt idx="3834">
                  <c:v>1.27471</c:v>
                </c:pt>
                <c:pt idx="3835">
                  <c:v>1.27471</c:v>
                </c:pt>
                <c:pt idx="3836">
                  <c:v>1.27471</c:v>
                </c:pt>
                <c:pt idx="3837">
                  <c:v>1.27471</c:v>
                </c:pt>
                <c:pt idx="3838">
                  <c:v>1.2623200000000001</c:v>
                </c:pt>
                <c:pt idx="3839">
                  <c:v>1.2623200000000001</c:v>
                </c:pt>
                <c:pt idx="3840">
                  <c:v>1.2623200000000001</c:v>
                </c:pt>
                <c:pt idx="3841">
                  <c:v>1.2623200000000001</c:v>
                </c:pt>
                <c:pt idx="3842">
                  <c:v>1.2623200000000001</c:v>
                </c:pt>
                <c:pt idx="3843">
                  <c:v>1.2623200000000001</c:v>
                </c:pt>
                <c:pt idx="3844">
                  <c:v>1.2623200000000001</c:v>
                </c:pt>
                <c:pt idx="3845">
                  <c:v>1.2724800000000001</c:v>
                </c:pt>
                <c:pt idx="3846">
                  <c:v>1.2724800000000001</c:v>
                </c:pt>
                <c:pt idx="3847">
                  <c:v>1.2724800000000001</c:v>
                </c:pt>
                <c:pt idx="3848">
                  <c:v>1.2724800000000001</c:v>
                </c:pt>
                <c:pt idx="3849">
                  <c:v>1.2724800000000001</c:v>
                </c:pt>
                <c:pt idx="3850">
                  <c:v>1.2724800000000001</c:v>
                </c:pt>
                <c:pt idx="3851">
                  <c:v>1.2724800000000001</c:v>
                </c:pt>
                <c:pt idx="3852">
                  <c:v>1.28298</c:v>
                </c:pt>
                <c:pt idx="3853">
                  <c:v>1.28298</c:v>
                </c:pt>
                <c:pt idx="3854">
                  <c:v>1.28298</c:v>
                </c:pt>
                <c:pt idx="3855">
                  <c:v>1.2718700000000001</c:v>
                </c:pt>
                <c:pt idx="3856">
                  <c:v>1.2718700000000001</c:v>
                </c:pt>
                <c:pt idx="3857">
                  <c:v>1.2718700000000001</c:v>
                </c:pt>
                <c:pt idx="3858">
                  <c:v>1.2718700000000001</c:v>
                </c:pt>
                <c:pt idx="3859">
                  <c:v>1.2718700000000001</c:v>
                </c:pt>
                <c:pt idx="3860">
                  <c:v>1.2718700000000001</c:v>
                </c:pt>
                <c:pt idx="3861">
                  <c:v>1.2718700000000001</c:v>
                </c:pt>
                <c:pt idx="3862">
                  <c:v>1.2718700000000001</c:v>
                </c:pt>
                <c:pt idx="3863">
                  <c:v>1.2618100000000001</c:v>
                </c:pt>
                <c:pt idx="3864">
                  <c:v>1.2618100000000001</c:v>
                </c:pt>
                <c:pt idx="3865">
                  <c:v>1.2732699999999999</c:v>
                </c:pt>
                <c:pt idx="3866">
                  <c:v>1.2732699999999999</c:v>
                </c:pt>
                <c:pt idx="3867">
                  <c:v>1.2732699999999999</c:v>
                </c:pt>
                <c:pt idx="3868">
                  <c:v>1.2732699999999999</c:v>
                </c:pt>
                <c:pt idx="3869">
                  <c:v>1.2732699999999999</c:v>
                </c:pt>
                <c:pt idx="3870">
                  <c:v>1.2732699999999999</c:v>
                </c:pt>
                <c:pt idx="3871">
                  <c:v>1.2732699999999999</c:v>
                </c:pt>
                <c:pt idx="3872">
                  <c:v>1.2732699999999999</c:v>
                </c:pt>
                <c:pt idx="3873">
                  <c:v>1.2732699999999999</c:v>
                </c:pt>
                <c:pt idx="3874">
                  <c:v>1.2632099999999999</c:v>
                </c:pt>
                <c:pt idx="3875">
                  <c:v>1.2632099999999999</c:v>
                </c:pt>
                <c:pt idx="3876">
                  <c:v>1.2632099999999999</c:v>
                </c:pt>
                <c:pt idx="3877">
                  <c:v>1.2632099999999999</c:v>
                </c:pt>
                <c:pt idx="3878">
                  <c:v>1.2632099999999999</c:v>
                </c:pt>
                <c:pt idx="3879">
                  <c:v>1.2632099999999999</c:v>
                </c:pt>
                <c:pt idx="3880">
                  <c:v>1.2632099999999999</c:v>
                </c:pt>
                <c:pt idx="3881">
                  <c:v>1.2632099999999999</c:v>
                </c:pt>
                <c:pt idx="3882">
                  <c:v>1.2632099999999999</c:v>
                </c:pt>
                <c:pt idx="3883">
                  <c:v>1.2632099999999999</c:v>
                </c:pt>
                <c:pt idx="3884">
                  <c:v>1.2632099999999999</c:v>
                </c:pt>
                <c:pt idx="3885">
                  <c:v>1.2632099999999999</c:v>
                </c:pt>
                <c:pt idx="3886">
                  <c:v>1.2632099999999999</c:v>
                </c:pt>
                <c:pt idx="3887">
                  <c:v>1.2632099999999999</c:v>
                </c:pt>
                <c:pt idx="3888">
                  <c:v>1.2632099999999999</c:v>
                </c:pt>
                <c:pt idx="3889">
                  <c:v>1.27515</c:v>
                </c:pt>
                <c:pt idx="3890">
                  <c:v>1.27515</c:v>
                </c:pt>
                <c:pt idx="3891">
                  <c:v>1.27515</c:v>
                </c:pt>
                <c:pt idx="3892">
                  <c:v>1.27515</c:v>
                </c:pt>
                <c:pt idx="3893">
                  <c:v>1.27515</c:v>
                </c:pt>
                <c:pt idx="3894">
                  <c:v>1.27515</c:v>
                </c:pt>
                <c:pt idx="3895">
                  <c:v>1.27515</c:v>
                </c:pt>
                <c:pt idx="3896">
                  <c:v>1.27515</c:v>
                </c:pt>
                <c:pt idx="3897">
                  <c:v>1.2636000000000001</c:v>
                </c:pt>
                <c:pt idx="3898">
                  <c:v>1.2636000000000001</c:v>
                </c:pt>
                <c:pt idx="3899">
                  <c:v>1.2636000000000001</c:v>
                </c:pt>
                <c:pt idx="3900">
                  <c:v>1.2636000000000001</c:v>
                </c:pt>
                <c:pt idx="3901">
                  <c:v>1.2636000000000001</c:v>
                </c:pt>
                <c:pt idx="3902">
                  <c:v>1.2636000000000001</c:v>
                </c:pt>
                <c:pt idx="3903">
                  <c:v>1.2636000000000001</c:v>
                </c:pt>
                <c:pt idx="3904">
                  <c:v>1.2636000000000001</c:v>
                </c:pt>
                <c:pt idx="3905">
                  <c:v>1.2636000000000001</c:v>
                </c:pt>
                <c:pt idx="3906">
                  <c:v>1.2636000000000001</c:v>
                </c:pt>
                <c:pt idx="3907">
                  <c:v>1.2636000000000001</c:v>
                </c:pt>
                <c:pt idx="3908">
                  <c:v>1.2636000000000001</c:v>
                </c:pt>
                <c:pt idx="3909">
                  <c:v>1.2636000000000001</c:v>
                </c:pt>
                <c:pt idx="3910">
                  <c:v>1.2636000000000001</c:v>
                </c:pt>
                <c:pt idx="3911">
                  <c:v>1.2636000000000001</c:v>
                </c:pt>
                <c:pt idx="3912">
                  <c:v>1.2636000000000001</c:v>
                </c:pt>
                <c:pt idx="3913">
                  <c:v>1.2636000000000001</c:v>
                </c:pt>
                <c:pt idx="3914">
                  <c:v>1.2636000000000001</c:v>
                </c:pt>
                <c:pt idx="3915">
                  <c:v>1.2636000000000001</c:v>
                </c:pt>
                <c:pt idx="3916">
                  <c:v>1.2636000000000001</c:v>
                </c:pt>
                <c:pt idx="3917">
                  <c:v>1.2636000000000001</c:v>
                </c:pt>
                <c:pt idx="3918">
                  <c:v>1.2636000000000001</c:v>
                </c:pt>
                <c:pt idx="3919">
                  <c:v>1.2636000000000001</c:v>
                </c:pt>
                <c:pt idx="3920">
                  <c:v>1.2636000000000001</c:v>
                </c:pt>
                <c:pt idx="3921">
                  <c:v>1.2636000000000001</c:v>
                </c:pt>
                <c:pt idx="3922">
                  <c:v>1.2636000000000001</c:v>
                </c:pt>
                <c:pt idx="3923">
                  <c:v>1.27443</c:v>
                </c:pt>
                <c:pt idx="3924">
                  <c:v>1.27443</c:v>
                </c:pt>
                <c:pt idx="3925">
                  <c:v>1.27443</c:v>
                </c:pt>
                <c:pt idx="3926">
                  <c:v>1.27443</c:v>
                </c:pt>
                <c:pt idx="3927">
                  <c:v>1.27443</c:v>
                </c:pt>
                <c:pt idx="3928">
                  <c:v>1.26383</c:v>
                </c:pt>
                <c:pt idx="3929">
                  <c:v>1.26383</c:v>
                </c:pt>
                <c:pt idx="3930">
                  <c:v>1.26383</c:v>
                </c:pt>
                <c:pt idx="3931">
                  <c:v>1.26383</c:v>
                </c:pt>
                <c:pt idx="3932">
                  <c:v>1.26383</c:v>
                </c:pt>
                <c:pt idx="3933">
                  <c:v>1.26383</c:v>
                </c:pt>
                <c:pt idx="3934">
                  <c:v>1.26383</c:v>
                </c:pt>
                <c:pt idx="3935">
                  <c:v>1.26383</c:v>
                </c:pt>
                <c:pt idx="3936">
                  <c:v>1.26383</c:v>
                </c:pt>
                <c:pt idx="3937">
                  <c:v>1.27396</c:v>
                </c:pt>
                <c:pt idx="3938">
                  <c:v>1.2630600000000001</c:v>
                </c:pt>
                <c:pt idx="3939">
                  <c:v>1.2630600000000001</c:v>
                </c:pt>
                <c:pt idx="3940">
                  <c:v>1.2630600000000001</c:v>
                </c:pt>
                <c:pt idx="3941">
                  <c:v>1.2630600000000001</c:v>
                </c:pt>
                <c:pt idx="3942">
                  <c:v>1.2630600000000001</c:v>
                </c:pt>
                <c:pt idx="3943">
                  <c:v>1.2630600000000001</c:v>
                </c:pt>
                <c:pt idx="3944">
                  <c:v>1.2630600000000001</c:v>
                </c:pt>
                <c:pt idx="3945">
                  <c:v>1.2630600000000001</c:v>
                </c:pt>
                <c:pt idx="3946">
                  <c:v>1.2630600000000001</c:v>
                </c:pt>
                <c:pt idx="3947">
                  <c:v>1.2630600000000001</c:v>
                </c:pt>
                <c:pt idx="3948">
                  <c:v>1.2630600000000001</c:v>
                </c:pt>
                <c:pt idx="3949">
                  <c:v>1.2630600000000001</c:v>
                </c:pt>
                <c:pt idx="3950">
                  <c:v>1.2630600000000001</c:v>
                </c:pt>
                <c:pt idx="3951">
                  <c:v>1.2630600000000001</c:v>
                </c:pt>
                <c:pt idx="3952">
                  <c:v>1.2630600000000001</c:v>
                </c:pt>
              </c:numCache>
            </c:numRef>
          </c:yVal>
          <c:smooth val="1"/>
          <c:extLst>
            <c:ext xmlns:c16="http://schemas.microsoft.com/office/drawing/2014/chart" uri="{C3380CC4-5D6E-409C-BE32-E72D297353CC}">
              <c16:uniqueId val="{00000001-80F3-4EB8-92C4-FE0B14944093}"/>
            </c:ext>
          </c:extLst>
        </c:ser>
        <c:ser>
          <c:idx val="3"/>
          <c:order val="3"/>
          <c:tx>
            <c:strRef>
              <c:f>Pressures!$F$1</c:f>
              <c:strCache>
                <c:ptCount val="1"/>
                <c:pt idx="0">
                  <c:v>S3 Diff P</c:v>
                </c:pt>
              </c:strCache>
            </c:strRef>
          </c:tx>
          <c:spPr>
            <a:ln w="19050" cap="rnd">
              <a:solidFill>
                <a:schemeClr val="accent4"/>
              </a:solidFill>
              <a:round/>
            </a:ln>
            <a:effectLst/>
          </c:spPr>
          <c:marker>
            <c:symbol val="none"/>
          </c:marker>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Pressures!$F$2:$F$3954</c:f>
              <c:numCache>
                <c:formatCode>General</c:formatCode>
                <c:ptCount val="3953"/>
                <c:pt idx="0">
                  <c:v>1.2747299999999999</c:v>
                </c:pt>
                <c:pt idx="1">
                  <c:v>1.2747299999999999</c:v>
                </c:pt>
                <c:pt idx="2">
                  <c:v>1.2747299999999999</c:v>
                </c:pt>
                <c:pt idx="3">
                  <c:v>1.2636499999999999</c:v>
                </c:pt>
                <c:pt idx="4">
                  <c:v>1.2636499999999999</c:v>
                </c:pt>
                <c:pt idx="5">
                  <c:v>1.2636499999999999</c:v>
                </c:pt>
                <c:pt idx="6">
                  <c:v>1.2636499999999999</c:v>
                </c:pt>
                <c:pt idx="7">
                  <c:v>1.2636499999999999</c:v>
                </c:pt>
                <c:pt idx="8">
                  <c:v>1.2636499999999999</c:v>
                </c:pt>
                <c:pt idx="9">
                  <c:v>1.2636499999999999</c:v>
                </c:pt>
                <c:pt idx="10">
                  <c:v>1.2636499999999999</c:v>
                </c:pt>
                <c:pt idx="11">
                  <c:v>1.2636499999999999</c:v>
                </c:pt>
                <c:pt idx="12">
                  <c:v>1.2636499999999999</c:v>
                </c:pt>
                <c:pt idx="13">
                  <c:v>1.2742</c:v>
                </c:pt>
                <c:pt idx="14">
                  <c:v>1.2742</c:v>
                </c:pt>
                <c:pt idx="15">
                  <c:v>1.2633300000000001</c:v>
                </c:pt>
                <c:pt idx="16">
                  <c:v>1.2738499999999999</c:v>
                </c:pt>
                <c:pt idx="17">
                  <c:v>1.26275</c:v>
                </c:pt>
                <c:pt idx="18">
                  <c:v>1.26275</c:v>
                </c:pt>
                <c:pt idx="19">
                  <c:v>1.26275</c:v>
                </c:pt>
                <c:pt idx="20">
                  <c:v>1.26275</c:v>
                </c:pt>
                <c:pt idx="21">
                  <c:v>1.26275</c:v>
                </c:pt>
                <c:pt idx="22">
                  <c:v>1.26275</c:v>
                </c:pt>
                <c:pt idx="23">
                  <c:v>1.26275</c:v>
                </c:pt>
                <c:pt idx="24">
                  <c:v>1.26275</c:v>
                </c:pt>
                <c:pt idx="25">
                  <c:v>1.26275</c:v>
                </c:pt>
                <c:pt idx="26">
                  <c:v>1.26275</c:v>
                </c:pt>
                <c:pt idx="27">
                  <c:v>1.26275</c:v>
                </c:pt>
                <c:pt idx="28">
                  <c:v>1.26275</c:v>
                </c:pt>
                <c:pt idx="29">
                  <c:v>1.26275</c:v>
                </c:pt>
                <c:pt idx="30">
                  <c:v>1.27363</c:v>
                </c:pt>
                <c:pt idx="31">
                  <c:v>1.26196</c:v>
                </c:pt>
                <c:pt idx="32">
                  <c:v>1.27251</c:v>
                </c:pt>
                <c:pt idx="33">
                  <c:v>1.27251</c:v>
                </c:pt>
                <c:pt idx="34">
                  <c:v>1.27251</c:v>
                </c:pt>
                <c:pt idx="35">
                  <c:v>1.27251</c:v>
                </c:pt>
                <c:pt idx="36">
                  <c:v>1.27251</c:v>
                </c:pt>
                <c:pt idx="37">
                  <c:v>1.27251</c:v>
                </c:pt>
                <c:pt idx="38">
                  <c:v>1.27251</c:v>
                </c:pt>
                <c:pt idx="39">
                  <c:v>1.27251</c:v>
                </c:pt>
                <c:pt idx="40">
                  <c:v>1.27251</c:v>
                </c:pt>
                <c:pt idx="41">
                  <c:v>1.27251</c:v>
                </c:pt>
                <c:pt idx="42">
                  <c:v>1.27251</c:v>
                </c:pt>
                <c:pt idx="43">
                  <c:v>1.2830699999999999</c:v>
                </c:pt>
                <c:pt idx="44">
                  <c:v>1.2702500000000001</c:v>
                </c:pt>
                <c:pt idx="45">
                  <c:v>1.2702500000000001</c:v>
                </c:pt>
                <c:pt idx="46">
                  <c:v>1.2702500000000001</c:v>
                </c:pt>
                <c:pt idx="47">
                  <c:v>1.2702500000000001</c:v>
                </c:pt>
                <c:pt idx="48">
                  <c:v>1.2702500000000001</c:v>
                </c:pt>
                <c:pt idx="49">
                  <c:v>1.2702500000000001</c:v>
                </c:pt>
                <c:pt idx="50">
                  <c:v>1.2702500000000001</c:v>
                </c:pt>
                <c:pt idx="51">
                  <c:v>1.2702500000000001</c:v>
                </c:pt>
                <c:pt idx="52">
                  <c:v>1.2702500000000001</c:v>
                </c:pt>
                <c:pt idx="53">
                  <c:v>1.2702500000000001</c:v>
                </c:pt>
                <c:pt idx="54">
                  <c:v>1.2702500000000001</c:v>
                </c:pt>
                <c:pt idx="55">
                  <c:v>1.2702500000000001</c:v>
                </c:pt>
                <c:pt idx="56">
                  <c:v>1.25993</c:v>
                </c:pt>
                <c:pt idx="57">
                  <c:v>1.25993</c:v>
                </c:pt>
                <c:pt idx="58">
                  <c:v>1.25993</c:v>
                </c:pt>
                <c:pt idx="59">
                  <c:v>1.2701800000000001</c:v>
                </c:pt>
                <c:pt idx="60">
                  <c:v>1.2701800000000001</c:v>
                </c:pt>
                <c:pt idx="61">
                  <c:v>1.2701800000000001</c:v>
                </c:pt>
                <c:pt idx="62">
                  <c:v>1.2599199999999999</c:v>
                </c:pt>
                <c:pt idx="63">
                  <c:v>1.27095</c:v>
                </c:pt>
                <c:pt idx="64">
                  <c:v>1.27095</c:v>
                </c:pt>
                <c:pt idx="65">
                  <c:v>1.27095</c:v>
                </c:pt>
                <c:pt idx="66">
                  <c:v>1.2605500000000001</c:v>
                </c:pt>
                <c:pt idx="67">
                  <c:v>1.2605500000000001</c:v>
                </c:pt>
                <c:pt idx="68">
                  <c:v>1.2605500000000001</c:v>
                </c:pt>
                <c:pt idx="69">
                  <c:v>1.2605500000000001</c:v>
                </c:pt>
                <c:pt idx="70">
                  <c:v>1.27067</c:v>
                </c:pt>
                <c:pt idx="71">
                  <c:v>1.27067</c:v>
                </c:pt>
                <c:pt idx="72">
                  <c:v>1.27067</c:v>
                </c:pt>
                <c:pt idx="73">
                  <c:v>1.27067</c:v>
                </c:pt>
                <c:pt idx="74">
                  <c:v>1.27067</c:v>
                </c:pt>
                <c:pt idx="75">
                  <c:v>1.27067</c:v>
                </c:pt>
                <c:pt idx="76">
                  <c:v>1.27067</c:v>
                </c:pt>
                <c:pt idx="77">
                  <c:v>1.27067</c:v>
                </c:pt>
                <c:pt idx="78">
                  <c:v>1.27067</c:v>
                </c:pt>
                <c:pt idx="79">
                  <c:v>1.27067</c:v>
                </c:pt>
                <c:pt idx="80">
                  <c:v>1.27067</c:v>
                </c:pt>
                <c:pt idx="81">
                  <c:v>1.27067</c:v>
                </c:pt>
                <c:pt idx="82">
                  <c:v>1.27067</c:v>
                </c:pt>
                <c:pt idx="83">
                  <c:v>1.27067</c:v>
                </c:pt>
                <c:pt idx="84">
                  <c:v>1.27067</c:v>
                </c:pt>
                <c:pt idx="85">
                  <c:v>1.27067</c:v>
                </c:pt>
                <c:pt idx="86">
                  <c:v>1.27067</c:v>
                </c:pt>
                <c:pt idx="87">
                  <c:v>1.28132</c:v>
                </c:pt>
                <c:pt idx="88">
                  <c:v>1.28132</c:v>
                </c:pt>
                <c:pt idx="89">
                  <c:v>1.2671300000000001</c:v>
                </c:pt>
                <c:pt idx="90">
                  <c:v>1.2671300000000001</c:v>
                </c:pt>
                <c:pt idx="91">
                  <c:v>1.2671300000000001</c:v>
                </c:pt>
                <c:pt idx="92">
                  <c:v>1.2671300000000001</c:v>
                </c:pt>
                <c:pt idx="93">
                  <c:v>1.2671300000000001</c:v>
                </c:pt>
                <c:pt idx="94">
                  <c:v>1.2839100000000001</c:v>
                </c:pt>
                <c:pt idx="95">
                  <c:v>1.2839100000000001</c:v>
                </c:pt>
                <c:pt idx="96">
                  <c:v>1.2839100000000001</c:v>
                </c:pt>
                <c:pt idx="97">
                  <c:v>1.2839100000000001</c:v>
                </c:pt>
                <c:pt idx="98">
                  <c:v>1.2598400000000001</c:v>
                </c:pt>
                <c:pt idx="99">
                  <c:v>1.2598400000000001</c:v>
                </c:pt>
                <c:pt idx="100">
                  <c:v>1.2598400000000001</c:v>
                </c:pt>
                <c:pt idx="101">
                  <c:v>1.2598400000000001</c:v>
                </c:pt>
                <c:pt idx="102">
                  <c:v>1.2715000000000001</c:v>
                </c:pt>
                <c:pt idx="103">
                  <c:v>1.2715000000000001</c:v>
                </c:pt>
                <c:pt idx="104">
                  <c:v>1.2715000000000001</c:v>
                </c:pt>
                <c:pt idx="105">
                  <c:v>1.2715000000000001</c:v>
                </c:pt>
                <c:pt idx="106">
                  <c:v>1.2715000000000001</c:v>
                </c:pt>
                <c:pt idx="107">
                  <c:v>1.2715000000000001</c:v>
                </c:pt>
                <c:pt idx="108">
                  <c:v>1.2715000000000001</c:v>
                </c:pt>
                <c:pt idx="109">
                  <c:v>1.2715000000000001</c:v>
                </c:pt>
                <c:pt idx="110">
                  <c:v>1.2715000000000001</c:v>
                </c:pt>
                <c:pt idx="111">
                  <c:v>1.2715000000000001</c:v>
                </c:pt>
                <c:pt idx="112">
                  <c:v>1.2821100000000001</c:v>
                </c:pt>
                <c:pt idx="113">
                  <c:v>1.2821100000000001</c:v>
                </c:pt>
                <c:pt idx="114">
                  <c:v>1.27169</c:v>
                </c:pt>
                <c:pt idx="115">
                  <c:v>1.27169</c:v>
                </c:pt>
                <c:pt idx="116">
                  <c:v>1.27169</c:v>
                </c:pt>
                <c:pt idx="117">
                  <c:v>1.27169</c:v>
                </c:pt>
                <c:pt idx="118">
                  <c:v>1.27169</c:v>
                </c:pt>
                <c:pt idx="119">
                  <c:v>1.27169</c:v>
                </c:pt>
                <c:pt idx="120">
                  <c:v>1.27169</c:v>
                </c:pt>
                <c:pt idx="121">
                  <c:v>1.27169</c:v>
                </c:pt>
                <c:pt idx="122">
                  <c:v>1.2593399999999999</c:v>
                </c:pt>
                <c:pt idx="123">
                  <c:v>1.2593399999999999</c:v>
                </c:pt>
                <c:pt idx="124">
                  <c:v>1.27241</c:v>
                </c:pt>
                <c:pt idx="125">
                  <c:v>1.27241</c:v>
                </c:pt>
                <c:pt idx="126">
                  <c:v>1.27241</c:v>
                </c:pt>
                <c:pt idx="127">
                  <c:v>1.27241</c:v>
                </c:pt>
                <c:pt idx="128">
                  <c:v>1.27241</c:v>
                </c:pt>
                <c:pt idx="129">
                  <c:v>1.27241</c:v>
                </c:pt>
                <c:pt idx="130">
                  <c:v>1.27241</c:v>
                </c:pt>
                <c:pt idx="131">
                  <c:v>1.27241</c:v>
                </c:pt>
                <c:pt idx="132">
                  <c:v>1.27241</c:v>
                </c:pt>
                <c:pt idx="133">
                  <c:v>1.2824199999999999</c:v>
                </c:pt>
                <c:pt idx="134">
                  <c:v>1.2824199999999999</c:v>
                </c:pt>
                <c:pt idx="135">
                  <c:v>1.2824199999999999</c:v>
                </c:pt>
                <c:pt idx="136">
                  <c:v>1.27213</c:v>
                </c:pt>
                <c:pt idx="137">
                  <c:v>1.2830999999999999</c:v>
                </c:pt>
                <c:pt idx="138">
                  <c:v>1.2830999999999999</c:v>
                </c:pt>
                <c:pt idx="139">
                  <c:v>1.2830999999999999</c:v>
                </c:pt>
                <c:pt idx="140">
                  <c:v>1.2830999999999999</c:v>
                </c:pt>
                <c:pt idx="141">
                  <c:v>1.2830999999999999</c:v>
                </c:pt>
                <c:pt idx="142">
                  <c:v>1.2830999999999999</c:v>
                </c:pt>
                <c:pt idx="143">
                  <c:v>1.29356</c:v>
                </c:pt>
                <c:pt idx="144">
                  <c:v>1.29356</c:v>
                </c:pt>
                <c:pt idx="145">
                  <c:v>1.29356</c:v>
                </c:pt>
                <c:pt idx="146">
                  <c:v>1.28298</c:v>
                </c:pt>
                <c:pt idx="147">
                  <c:v>1.2935300000000001</c:v>
                </c:pt>
                <c:pt idx="148">
                  <c:v>1.2935300000000001</c:v>
                </c:pt>
                <c:pt idx="149">
                  <c:v>1.2935300000000001</c:v>
                </c:pt>
                <c:pt idx="150">
                  <c:v>1.2935300000000001</c:v>
                </c:pt>
                <c:pt idx="151">
                  <c:v>1.2935300000000001</c:v>
                </c:pt>
                <c:pt idx="152">
                  <c:v>1.2824500000000001</c:v>
                </c:pt>
                <c:pt idx="153">
                  <c:v>1.2824500000000001</c:v>
                </c:pt>
                <c:pt idx="154">
                  <c:v>1.2824500000000001</c:v>
                </c:pt>
                <c:pt idx="155">
                  <c:v>1.2824500000000001</c:v>
                </c:pt>
                <c:pt idx="156">
                  <c:v>1.2824500000000001</c:v>
                </c:pt>
                <c:pt idx="157">
                  <c:v>1.2824500000000001</c:v>
                </c:pt>
                <c:pt idx="158">
                  <c:v>1.2824500000000001</c:v>
                </c:pt>
                <c:pt idx="159">
                  <c:v>1.2824500000000001</c:v>
                </c:pt>
                <c:pt idx="160">
                  <c:v>1.2824500000000001</c:v>
                </c:pt>
                <c:pt idx="161">
                  <c:v>1.2824500000000001</c:v>
                </c:pt>
                <c:pt idx="162">
                  <c:v>1.2824500000000001</c:v>
                </c:pt>
                <c:pt idx="163">
                  <c:v>1.2824500000000001</c:v>
                </c:pt>
                <c:pt idx="164">
                  <c:v>1.2824500000000001</c:v>
                </c:pt>
                <c:pt idx="165">
                  <c:v>1.29634</c:v>
                </c:pt>
                <c:pt idx="166">
                  <c:v>1.29634</c:v>
                </c:pt>
                <c:pt idx="167">
                  <c:v>1.29634</c:v>
                </c:pt>
                <c:pt idx="168">
                  <c:v>1.2841400000000001</c:v>
                </c:pt>
                <c:pt idx="169">
                  <c:v>1.2841400000000001</c:v>
                </c:pt>
                <c:pt idx="170">
                  <c:v>1.2841400000000001</c:v>
                </c:pt>
                <c:pt idx="171">
                  <c:v>1.2841400000000001</c:v>
                </c:pt>
                <c:pt idx="172">
                  <c:v>1.2841400000000001</c:v>
                </c:pt>
                <c:pt idx="173">
                  <c:v>1.2841400000000001</c:v>
                </c:pt>
                <c:pt idx="174">
                  <c:v>1.2738400000000001</c:v>
                </c:pt>
                <c:pt idx="175">
                  <c:v>1.28417</c:v>
                </c:pt>
                <c:pt idx="176">
                  <c:v>1.28417</c:v>
                </c:pt>
                <c:pt idx="177">
                  <c:v>1.28417</c:v>
                </c:pt>
                <c:pt idx="178">
                  <c:v>1.28417</c:v>
                </c:pt>
                <c:pt idx="179">
                  <c:v>1.28417</c:v>
                </c:pt>
                <c:pt idx="180">
                  <c:v>1.28417</c:v>
                </c:pt>
                <c:pt idx="181">
                  <c:v>1.28417</c:v>
                </c:pt>
                <c:pt idx="182">
                  <c:v>1.2729900000000001</c:v>
                </c:pt>
                <c:pt idx="183">
                  <c:v>1.2729900000000001</c:v>
                </c:pt>
                <c:pt idx="184">
                  <c:v>1.28396</c:v>
                </c:pt>
                <c:pt idx="185">
                  <c:v>1.28396</c:v>
                </c:pt>
                <c:pt idx="186">
                  <c:v>1.27382</c:v>
                </c:pt>
                <c:pt idx="187">
                  <c:v>1.2856399999999999</c:v>
                </c:pt>
                <c:pt idx="188">
                  <c:v>1.27464</c:v>
                </c:pt>
                <c:pt idx="189">
                  <c:v>1.2857400000000001</c:v>
                </c:pt>
                <c:pt idx="190">
                  <c:v>1.2857400000000001</c:v>
                </c:pt>
                <c:pt idx="191">
                  <c:v>1.2748299999999999</c:v>
                </c:pt>
                <c:pt idx="192">
                  <c:v>1.2748299999999999</c:v>
                </c:pt>
                <c:pt idx="193">
                  <c:v>1.2748299999999999</c:v>
                </c:pt>
                <c:pt idx="194">
                  <c:v>1.2748299999999999</c:v>
                </c:pt>
                <c:pt idx="195">
                  <c:v>1.2748299999999999</c:v>
                </c:pt>
                <c:pt idx="196">
                  <c:v>1.2748299999999999</c:v>
                </c:pt>
                <c:pt idx="197">
                  <c:v>1.2748299999999999</c:v>
                </c:pt>
                <c:pt idx="198">
                  <c:v>1.2748299999999999</c:v>
                </c:pt>
                <c:pt idx="199">
                  <c:v>1.2748299999999999</c:v>
                </c:pt>
                <c:pt idx="200">
                  <c:v>1.2636400000000001</c:v>
                </c:pt>
                <c:pt idx="201">
                  <c:v>1.27488</c:v>
                </c:pt>
                <c:pt idx="202">
                  <c:v>1.27488</c:v>
                </c:pt>
                <c:pt idx="203">
                  <c:v>1.2639499999999999</c:v>
                </c:pt>
                <c:pt idx="204">
                  <c:v>1.2639499999999999</c:v>
                </c:pt>
                <c:pt idx="205">
                  <c:v>1.2639499999999999</c:v>
                </c:pt>
                <c:pt idx="206">
                  <c:v>1.2639499999999999</c:v>
                </c:pt>
                <c:pt idx="207">
                  <c:v>1.2639499999999999</c:v>
                </c:pt>
                <c:pt idx="208">
                  <c:v>1.2639499999999999</c:v>
                </c:pt>
                <c:pt idx="209">
                  <c:v>1.2639499999999999</c:v>
                </c:pt>
                <c:pt idx="210">
                  <c:v>1.2539</c:v>
                </c:pt>
                <c:pt idx="211">
                  <c:v>1.2539</c:v>
                </c:pt>
                <c:pt idx="212">
                  <c:v>1.26491</c:v>
                </c:pt>
                <c:pt idx="213">
                  <c:v>1.26491</c:v>
                </c:pt>
                <c:pt idx="214">
                  <c:v>1.26491</c:v>
                </c:pt>
                <c:pt idx="215">
                  <c:v>1.26491</c:v>
                </c:pt>
                <c:pt idx="216">
                  <c:v>1.26491</c:v>
                </c:pt>
                <c:pt idx="217">
                  <c:v>1.26491</c:v>
                </c:pt>
                <c:pt idx="218">
                  <c:v>1.26491</c:v>
                </c:pt>
                <c:pt idx="219">
                  <c:v>1.26491</c:v>
                </c:pt>
                <c:pt idx="220">
                  <c:v>1.26491</c:v>
                </c:pt>
                <c:pt idx="221">
                  <c:v>1.26491</c:v>
                </c:pt>
                <c:pt idx="222">
                  <c:v>1.26491</c:v>
                </c:pt>
                <c:pt idx="223">
                  <c:v>1.26491</c:v>
                </c:pt>
                <c:pt idx="224">
                  <c:v>1.26491</c:v>
                </c:pt>
                <c:pt idx="225">
                  <c:v>1.26491</c:v>
                </c:pt>
                <c:pt idx="226">
                  <c:v>1.26491</c:v>
                </c:pt>
                <c:pt idx="227">
                  <c:v>1.26491</c:v>
                </c:pt>
                <c:pt idx="228">
                  <c:v>1.26491</c:v>
                </c:pt>
                <c:pt idx="229">
                  <c:v>1.26491</c:v>
                </c:pt>
                <c:pt idx="230">
                  <c:v>1.26491</c:v>
                </c:pt>
                <c:pt idx="231">
                  <c:v>1.26491</c:v>
                </c:pt>
                <c:pt idx="232">
                  <c:v>1.26491</c:v>
                </c:pt>
                <c:pt idx="233">
                  <c:v>1.2548900000000001</c:v>
                </c:pt>
                <c:pt idx="234">
                  <c:v>1.2548900000000001</c:v>
                </c:pt>
                <c:pt idx="235">
                  <c:v>1.2682500000000001</c:v>
                </c:pt>
                <c:pt idx="236">
                  <c:v>1.2682500000000001</c:v>
                </c:pt>
                <c:pt idx="237">
                  <c:v>1.25698</c:v>
                </c:pt>
                <c:pt idx="238">
                  <c:v>1.25698</c:v>
                </c:pt>
                <c:pt idx="239">
                  <c:v>1.25698</c:v>
                </c:pt>
                <c:pt idx="240">
                  <c:v>1.25698</c:v>
                </c:pt>
                <c:pt idx="241">
                  <c:v>1.25698</c:v>
                </c:pt>
                <c:pt idx="242">
                  <c:v>1.25698</c:v>
                </c:pt>
                <c:pt idx="243">
                  <c:v>1.25698</c:v>
                </c:pt>
                <c:pt idx="244">
                  <c:v>1.25698</c:v>
                </c:pt>
                <c:pt idx="245">
                  <c:v>1.25698</c:v>
                </c:pt>
                <c:pt idx="246">
                  <c:v>1.25698</c:v>
                </c:pt>
                <c:pt idx="247">
                  <c:v>1.25698</c:v>
                </c:pt>
                <c:pt idx="248">
                  <c:v>1.2455499999999999</c:v>
                </c:pt>
                <c:pt idx="249">
                  <c:v>1.2455499999999999</c:v>
                </c:pt>
                <c:pt idx="250">
                  <c:v>1.2455499999999999</c:v>
                </c:pt>
                <c:pt idx="251">
                  <c:v>1.2557</c:v>
                </c:pt>
                <c:pt idx="252">
                  <c:v>1.24539</c:v>
                </c:pt>
                <c:pt idx="253">
                  <c:v>1.24539</c:v>
                </c:pt>
                <c:pt idx="254">
                  <c:v>1.24539</c:v>
                </c:pt>
                <c:pt idx="255">
                  <c:v>1.24539</c:v>
                </c:pt>
                <c:pt idx="256">
                  <c:v>1.24539</c:v>
                </c:pt>
                <c:pt idx="257">
                  <c:v>1.2338899999999999</c:v>
                </c:pt>
                <c:pt idx="258">
                  <c:v>1.2455799999999999</c:v>
                </c:pt>
                <c:pt idx="259">
                  <c:v>1.2455799999999999</c:v>
                </c:pt>
                <c:pt idx="260">
                  <c:v>1.2455799999999999</c:v>
                </c:pt>
                <c:pt idx="261">
                  <c:v>1.2327600000000001</c:v>
                </c:pt>
                <c:pt idx="262">
                  <c:v>1.2327600000000001</c:v>
                </c:pt>
                <c:pt idx="263">
                  <c:v>1.2327600000000001</c:v>
                </c:pt>
                <c:pt idx="264">
                  <c:v>1.2327600000000001</c:v>
                </c:pt>
                <c:pt idx="265">
                  <c:v>1.2327600000000001</c:v>
                </c:pt>
                <c:pt idx="266">
                  <c:v>1.2327600000000001</c:v>
                </c:pt>
                <c:pt idx="267">
                  <c:v>1.2327600000000001</c:v>
                </c:pt>
                <c:pt idx="268">
                  <c:v>1.2327600000000001</c:v>
                </c:pt>
                <c:pt idx="269">
                  <c:v>1.2327600000000001</c:v>
                </c:pt>
                <c:pt idx="270">
                  <c:v>1.2435700000000001</c:v>
                </c:pt>
                <c:pt idx="271">
                  <c:v>1.2435700000000001</c:v>
                </c:pt>
                <c:pt idx="272">
                  <c:v>1.2435700000000001</c:v>
                </c:pt>
                <c:pt idx="273">
                  <c:v>1.23333</c:v>
                </c:pt>
                <c:pt idx="274">
                  <c:v>1.24343</c:v>
                </c:pt>
                <c:pt idx="275">
                  <c:v>1.24343</c:v>
                </c:pt>
                <c:pt idx="276">
                  <c:v>1.24343</c:v>
                </c:pt>
                <c:pt idx="277">
                  <c:v>1.24343</c:v>
                </c:pt>
                <c:pt idx="278">
                  <c:v>1.24343</c:v>
                </c:pt>
                <c:pt idx="279">
                  <c:v>1.2314700000000001</c:v>
                </c:pt>
                <c:pt idx="280">
                  <c:v>1.2314700000000001</c:v>
                </c:pt>
                <c:pt idx="281">
                  <c:v>1.2314700000000001</c:v>
                </c:pt>
                <c:pt idx="282">
                  <c:v>1.2314700000000001</c:v>
                </c:pt>
                <c:pt idx="283">
                  <c:v>1.2314700000000001</c:v>
                </c:pt>
                <c:pt idx="284">
                  <c:v>1.2314700000000001</c:v>
                </c:pt>
                <c:pt idx="285">
                  <c:v>1.2204600000000001</c:v>
                </c:pt>
                <c:pt idx="286">
                  <c:v>1.2204600000000001</c:v>
                </c:pt>
                <c:pt idx="287">
                  <c:v>1.2204600000000001</c:v>
                </c:pt>
                <c:pt idx="288">
                  <c:v>1.2204600000000001</c:v>
                </c:pt>
                <c:pt idx="289">
                  <c:v>1.2204600000000001</c:v>
                </c:pt>
                <c:pt idx="290">
                  <c:v>1.2204600000000001</c:v>
                </c:pt>
                <c:pt idx="291">
                  <c:v>1.2204600000000001</c:v>
                </c:pt>
                <c:pt idx="292">
                  <c:v>1.2204600000000001</c:v>
                </c:pt>
                <c:pt idx="293">
                  <c:v>1.2204600000000001</c:v>
                </c:pt>
                <c:pt idx="294">
                  <c:v>1.2204600000000001</c:v>
                </c:pt>
                <c:pt idx="295">
                  <c:v>1.2204600000000001</c:v>
                </c:pt>
                <c:pt idx="296">
                  <c:v>1.2098599999999999</c:v>
                </c:pt>
                <c:pt idx="297">
                  <c:v>1.2098599999999999</c:v>
                </c:pt>
                <c:pt idx="298">
                  <c:v>1.2098599999999999</c:v>
                </c:pt>
                <c:pt idx="299">
                  <c:v>1.2098599999999999</c:v>
                </c:pt>
                <c:pt idx="300">
                  <c:v>1.2098599999999999</c:v>
                </c:pt>
                <c:pt idx="301">
                  <c:v>1.2098599999999999</c:v>
                </c:pt>
                <c:pt idx="302">
                  <c:v>1.2098599999999999</c:v>
                </c:pt>
                <c:pt idx="303">
                  <c:v>1.2219899999999999</c:v>
                </c:pt>
                <c:pt idx="304">
                  <c:v>1.2219899999999999</c:v>
                </c:pt>
                <c:pt idx="305">
                  <c:v>1.2219899999999999</c:v>
                </c:pt>
                <c:pt idx="306">
                  <c:v>1.20967</c:v>
                </c:pt>
                <c:pt idx="307">
                  <c:v>1.20967</c:v>
                </c:pt>
                <c:pt idx="308">
                  <c:v>1.20967</c:v>
                </c:pt>
                <c:pt idx="309">
                  <c:v>1.20967</c:v>
                </c:pt>
                <c:pt idx="310">
                  <c:v>1.20967</c:v>
                </c:pt>
                <c:pt idx="311">
                  <c:v>1.20967</c:v>
                </c:pt>
                <c:pt idx="312">
                  <c:v>1.20967</c:v>
                </c:pt>
                <c:pt idx="313">
                  <c:v>1.20967</c:v>
                </c:pt>
                <c:pt idx="314">
                  <c:v>1.19523</c:v>
                </c:pt>
                <c:pt idx="315">
                  <c:v>1.19523</c:v>
                </c:pt>
                <c:pt idx="316">
                  <c:v>1.19523</c:v>
                </c:pt>
                <c:pt idx="317">
                  <c:v>1.19523</c:v>
                </c:pt>
                <c:pt idx="318">
                  <c:v>1.19523</c:v>
                </c:pt>
                <c:pt idx="319">
                  <c:v>1.19523</c:v>
                </c:pt>
                <c:pt idx="320">
                  <c:v>1.19523</c:v>
                </c:pt>
                <c:pt idx="321">
                  <c:v>1.2069799999999999</c:v>
                </c:pt>
                <c:pt idx="322">
                  <c:v>1.2069799999999999</c:v>
                </c:pt>
                <c:pt idx="323">
                  <c:v>1.2069799999999999</c:v>
                </c:pt>
                <c:pt idx="324">
                  <c:v>1.2069799999999999</c:v>
                </c:pt>
                <c:pt idx="325">
                  <c:v>1.2069799999999999</c:v>
                </c:pt>
                <c:pt idx="326">
                  <c:v>1.2069799999999999</c:v>
                </c:pt>
                <c:pt idx="327">
                  <c:v>1.2209099999999999</c:v>
                </c:pt>
                <c:pt idx="328">
                  <c:v>1.2209099999999999</c:v>
                </c:pt>
                <c:pt idx="329">
                  <c:v>1.2094199999999999</c:v>
                </c:pt>
                <c:pt idx="330">
                  <c:v>1.2094199999999999</c:v>
                </c:pt>
                <c:pt idx="331">
                  <c:v>1.2094199999999999</c:v>
                </c:pt>
                <c:pt idx="332">
                  <c:v>1.2094199999999999</c:v>
                </c:pt>
                <c:pt idx="333">
                  <c:v>1.2094199999999999</c:v>
                </c:pt>
                <c:pt idx="334">
                  <c:v>1.2094199999999999</c:v>
                </c:pt>
                <c:pt idx="335">
                  <c:v>1.2094199999999999</c:v>
                </c:pt>
                <c:pt idx="336">
                  <c:v>1.2094199999999999</c:v>
                </c:pt>
                <c:pt idx="337">
                  <c:v>1.2094199999999999</c:v>
                </c:pt>
                <c:pt idx="338">
                  <c:v>1.19909</c:v>
                </c:pt>
                <c:pt idx="339">
                  <c:v>1.19909</c:v>
                </c:pt>
                <c:pt idx="340">
                  <c:v>1.19909</c:v>
                </c:pt>
                <c:pt idx="341">
                  <c:v>1.21075</c:v>
                </c:pt>
                <c:pt idx="342">
                  <c:v>1.21075</c:v>
                </c:pt>
                <c:pt idx="343">
                  <c:v>1.21075</c:v>
                </c:pt>
                <c:pt idx="344">
                  <c:v>1.21075</c:v>
                </c:pt>
                <c:pt idx="345">
                  <c:v>1.21075</c:v>
                </c:pt>
                <c:pt idx="346">
                  <c:v>1.21075</c:v>
                </c:pt>
                <c:pt idx="347">
                  <c:v>1.21075</c:v>
                </c:pt>
                <c:pt idx="348">
                  <c:v>1.21075</c:v>
                </c:pt>
                <c:pt idx="349">
                  <c:v>1.21075</c:v>
                </c:pt>
                <c:pt idx="350">
                  <c:v>1.21075</c:v>
                </c:pt>
                <c:pt idx="351">
                  <c:v>1.21075</c:v>
                </c:pt>
                <c:pt idx="352">
                  <c:v>1.21075</c:v>
                </c:pt>
                <c:pt idx="353">
                  <c:v>1.2007399999999999</c:v>
                </c:pt>
                <c:pt idx="354">
                  <c:v>1.2112099999999999</c:v>
                </c:pt>
                <c:pt idx="355">
                  <c:v>1.2112099999999999</c:v>
                </c:pt>
                <c:pt idx="356">
                  <c:v>1.19695</c:v>
                </c:pt>
                <c:pt idx="357">
                  <c:v>1.19695</c:v>
                </c:pt>
                <c:pt idx="358">
                  <c:v>1.19695</c:v>
                </c:pt>
                <c:pt idx="359">
                  <c:v>1.2081599999999999</c:v>
                </c:pt>
                <c:pt idx="360">
                  <c:v>1.2081599999999999</c:v>
                </c:pt>
                <c:pt idx="361">
                  <c:v>1.2081599999999999</c:v>
                </c:pt>
                <c:pt idx="362">
                  <c:v>1.2081599999999999</c:v>
                </c:pt>
                <c:pt idx="363">
                  <c:v>1.21963</c:v>
                </c:pt>
                <c:pt idx="364">
                  <c:v>1.21963</c:v>
                </c:pt>
                <c:pt idx="365">
                  <c:v>1.21963</c:v>
                </c:pt>
                <c:pt idx="366">
                  <c:v>1.21963</c:v>
                </c:pt>
                <c:pt idx="367">
                  <c:v>1.21963</c:v>
                </c:pt>
                <c:pt idx="368">
                  <c:v>1.21963</c:v>
                </c:pt>
                <c:pt idx="369">
                  <c:v>1.20539</c:v>
                </c:pt>
                <c:pt idx="370">
                  <c:v>1.20539</c:v>
                </c:pt>
                <c:pt idx="371">
                  <c:v>1.20539</c:v>
                </c:pt>
                <c:pt idx="372">
                  <c:v>1.21736</c:v>
                </c:pt>
                <c:pt idx="373">
                  <c:v>1.21736</c:v>
                </c:pt>
                <c:pt idx="374">
                  <c:v>1.21736</c:v>
                </c:pt>
                <c:pt idx="375">
                  <c:v>1.21736</c:v>
                </c:pt>
                <c:pt idx="376">
                  <c:v>1.20729</c:v>
                </c:pt>
                <c:pt idx="377">
                  <c:v>1.20729</c:v>
                </c:pt>
                <c:pt idx="378">
                  <c:v>1.20729</c:v>
                </c:pt>
                <c:pt idx="379">
                  <c:v>1.20729</c:v>
                </c:pt>
                <c:pt idx="380">
                  <c:v>1.20729</c:v>
                </c:pt>
                <c:pt idx="381">
                  <c:v>1.20729</c:v>
                </c:pt>
                <c:pt idx="382">
                  <c:v>1.2180599999999999</c:v>
                </c:pt>
                <c:pt idx="383">
                  <c:v>1.2180599999999999</c:v>
                </c:pt>
                <c:pt idx="384">
                  <c:v>1.20696</c:v>
                </c:pt>
                <c:pt idx="385">
                  <c:v>1.20696</c:v>
                </c:pt>
                <c:pt idx="386">
                  <c:v>1.20696</c:v>
                </c:pt>
                <c:pt idx="387">
                  <c:v>1.20696</c:v>
                </c:pt>
                <c:pt idx="388">
                  <c:v>1.20696</c:v>
                </c:pt>
                <c:pt idx="389">
                  <c:v>1.20696</c:v>
                </c:pt>
                <c:pt idx="390">
                  <c:v>1.20696</c:v>
                </c:pt>
                <c:pt idx="391">
                  <c:v>1.2199800000000001</c:v>
                </c:pt>
                <c:pt idx="392">
                  <c:v>1.2199800000000001</c:v>
                </c:pt>
                <c:pt idx="393">
                  <c:v>1.2077800000000001</c:v>
                </c:pt>
                <c:pt idx="394">
                  <c:v>1.2077800000000001</c:v>
                </c:pt>
                <c:pt idx="395">
                  <c:v>1.2077800000000001</c:v>
                </c:pt>
                <c:pt idx="396">
                  <c:v>1.2077800000000001</c:v>
                </c:pt>
                <c:pt idx="397">
                  <c:v>1.2077800000000001</c:v>
                </c:pt>
                <c:pt idx="398">
                  <c:v>1.2077800000000001</c:v>
                </c:pt>
                <c:pt idx="399">
                  <c:v>1.2077800000000001</c:v>
                </c:pt>
                <c:pt idx="400">
                  <c:v>1.2077800000000001</c:v>
                </c:pt>
                <c:pt idx="401">
                  <c:v>1.2077800000000001</c:v>
                </c:pt>
                <c:pt idx="402">
                  <c:v>1.2077800000000001</c:v>
                </c:pt>
                <c:pt idx="403">
                  <c:v>1.2077800000000001</c:v>
                </c:pt>
                <c:pt idx="404">
                  <c:v>1.2077800000000001</c:v>
                </c:pt>
                <c:pt idx="405">
                  <c:v>1.2077800000000001</c:v>
                </c:pt>
                <c:pt idx="406">
                  <c:v>1.2077800000000001</c:v>
                </c:pt>
                <c:pt idx="407">
                  <c:v>1.2077800000000001</c:v>
                </c:pt>
                <c:pt idx="408">
                  <c:v>1.2077800000000001</c:v>
                </c:pt>
                <c:pt idx="409">
                  <c:v>1.2077800000000001</c:v>
                </c:pt>
                <c:pt idx="410">
                  <c:v>1.2077800000000001</c:v>
                </c:pt>
                <c:pt idx="411">
                  <c:v>1.2077800000000001</c:v>
                </c:pt>
                <c:pt idx="412">
                  <c:v>1.2077800000000001</c:v>
                </c:pt>
                <c:pt idx="413">
                  <c:v>1.22018</c:v>
                </c:pt>
                <c:pt idx="414">
                  <c:v>1.22018</c:v>
                </c:pt>
                <c:pt idx="415">
                  <c:v>1.22018</c:v>
                </c:pt>
                <c:pt idx="416">
                  <c:v>1.22018</c:v>
                </c:pt>
                <c:pt idx="417">
                  <c:v>1.22018</c:v>
                </c:pt>
                <c:pt idx="418">
                  <c:v>1.20868</c:v>
                </c:pt>
                <c:pt idx="419">
                  <c:v>1.20868</c:v>
                </c:pt>
                <c:pt idx="420">
                  <c:v>1.20868</c:v>
                </c:pt>
                <c:pt idx="421">
                  <c:v>1.20868</c:v>
                </c:pt>
                <c:pt idx="422">
                  <c:v>1.20868</c:v>
                </c:pt>
                <c:pt idx="423">
                  <c:v>1.20868</c:v>
                </c:pt>
                <c:pt idx="424">
                  <c:v>1.20868</c:v>
                </c:pt>
                <c:pt idx="425">
                  <c:v>1.20868</c:v>
                </c:pt>
                <c:pt idx="426">
                  <c:v>1.20868</c:v>
                </c:pt>
                <c:pt idx="427">
                  <c:v>1.20868</c:v>
                </c:pt>
                <c:pt idx="428">
                  <c:v>1.20868</c:v>
                </c:pt>
                <c:pt idx="429">
                  <c:v>1.20868</c:v>
                </c:pt>
                <c:pt idx="430">
                  <c:v>1.20868</c:v>
                </c:pt>
                <c:pt idx="431">
                  <c:v>1.20868</c:v>
                </c:pt>
                <c:pt idx="432">
                  <c:v>1.20868</c:v>
                </c:pt>
                <c:pt idx="433">
                  <c:v>1.20868</c:v>
                </c:pt>
                <c:pt idx="434">
                  <c:v>1.1984999999999999</c:v>
                </c:pt>
                <c:pt idx="435">
                  <c:v>1.1984999999999999</c:v>
                </c:pt>
                <c:pt idx="436">
                  <c:v>1.1984999999999999</c:v>
                </c:pt>
                <c:pt idx="437">
                  <c:v>1.1984999999999999</c:v>
                </c:pt>
                <c:pt idx="438">
                  <c:v>1.2085300000000001</c:v>
                </c:pt>
                <c:pt idx="439">
                  <c:v>1.2085300000000001</c:v>
                </c:pt>
                <c:pt idx="440">
                  <c:v>1.2085300000000001</c:v>
                </c:pt>
                <c:pt idx="441">
                  <c:v>1.2085300000000001</c:v>
                </c:pt>
                <c:pt idx="442">
                  <c:v>1.19641</c:v>
                </c:pt>
                <c:pt idx="443">
                  <c:v>1.19641</c:v>
                </c:pt>
                <c:pt idx="444">
                  <c:v>1.19641</c:v>
                </c:pt>
                <c:pt idx="445">
                  <c:v>1.2119</c:v>
                </c:pt>
                <c:pt idx="446">
                  <c:v>1.2119</c:v>
                </c:pt>
                <c:pt idx="447">
                  <c:v>1.20028</c:v>
                </c:pt>
                <c:pt idx="448">
                  <c:v>1.20028</c:v>
                </c:pt>
                <c:pt idx="449">
                  <c:v>1.20028</c:v>
                </c:pt>
                <c:pt idx="450">
                  <c:v>1.20028</c:v>
                </c:pt>
                <c:pt idx="451">
                  <c:v>1.20028</c:v>
                </c:pt>
                <c:pt idx="452">
                  <c:v>1.20028</c:v>
                </c:pt>
                <c:pt idx="453">
                  <c:v>1.20028</c:v>
                </c:pt>
                <c:pt idx="454">
                  <c:v>1.2118800000000001</c:v>
                </c:pt>
                <c:pt idx="455">
                  <c:v>1.2118800000000001</c:v>
                </c:pt>
                <c:pt idx="456">
                  <c:v>1.2118800000000001</c:v>
                </c:pt>
                <c:pt idx="457">
                  <c:v>1.2014</c:v>
                </c:pt>
                <c:pt idx="458">
                  <c:v>1.21156</c:v>
                </c:pt>
                <c:pt idx="459">
                  <c:v>1.21156</c:v>
                </c:pt>
                <c:pt idx="460">
                  <c:v>1.21156</c:v>
                </c:pt>
                <c:pt idx="461">
                  <c:v>1.21156</c:v>
                </c:pt>
                <c:pt idx="462">
                  <c:v>1.21156</c:v>
                </c:pt>
                <c:pt idx="463">
                  <c:v>1.21156</c:v>
                </c:pt>
                <c:pt idx="464">
                  <c:v>1.21156</c:v>
                </c:pt>
                <c:pt idx="465">
                  <c:v>1.21156</c:v>
                </c:pt>
                <c:pt idx="466">
                  <c:v>1.21156</c:v>
                </c:pt>
                <c:pt idx="467">
                  <c:v>1.21156</c:v>
                </c:pt>
                <c:pt idx="468">
                  <c:v>1.21156</c:v>
                </c:pt>
                <c:pt idx="469">
                  <c:v>1.22197</c:v>
                </c:pt>
                <c:pt idx="470">
                  <c:v>1.22197</c:v>
                </c:pt>
                <c:pt idx="471">
                  <c:v>1.22197</c:v>
                </c:pt>
                <c:pt idx="472">
                  <c:v>1.22197</c:v>
                </c:pt>
                <c:pt idx="473">
                  <c:v>1.22197</c:v>
                </c:pt>
                <c:pt idx="474">
                  <c:v>1.22197</c:v>
                </c:pt>
                <c:pt idx="475">
                  <c:v>1.22197</c:v>
                </c:pt>
                <c:pt idx="476">
                  <c:v>1.22197</c:v>
                </c:pt>
                <c:pt idx="477">
                  <c:v>1.22197</c:v>
                </c:pt>
                <c:pt idx="478">
                  <c:v>1.22197</c:v>
                </c:pt>
                <c:pt idx="479">
                  <c:v>1.21184</c:v>
                </c:pt>
                <c:pt idx="480">
                  <c:v>1.21184</c:v>
                </c:pt>
                <c:pt idx="481">
                  <c:v>1.21184</c:v>
                </c:pt>
                <c:pt idx="482">
                  <c:v>1.21184</c:v>
                </c:pt>
                <c:pt idx="483">
                  <c:v>1.2221500000000001</c:v>
                </c:pt>
                <c:pt idx="484">
                  <c:v>1.2221500000000001</c:v>
                </c:pt>
                <c:pt idx="485">
                  <c:v>1.2221500000000001</c:v>
                </c:pt>
                <c:pt idx="486">
                  <c:v>1.2221500000000001</c:v>
                </c:pt>
                <c:pt idx="487">
                  <c:v>1.2221500000000001</c:v>
                </c:pt>
                <c:pt idx="488">
                  <c:v>1.2221500000000001</c:v>
                </c:pt>
                <c:pt idx="489">
                  <c:v>1.2221500000000001</c:v>
                </c:pt>
                <c:pt idx="490">
                  <c:v>1.2221500000000001</c:v>
                </c:pt>
                <c:pt idx="491">
                  <c:v>1.2221500000000001</c:v>
                </c:pt>
                <c:pt idx="492">
                  <c:v>1.2221500000000001</c:v>
                </c:pt>
                <c:pt idx="493">
                  <c:v>1.21201</c:v>
                </c:pt>
                <c:pt idx="494">
                  <c:v>1.21201</c:v>
                </c:pt>
                <c:pt idx="495">
                  <c:v>1.21201</c:v>
                </c:pt>
                <c:pt idx="496">
                  <c:v>1.21201</c:v>
                </c:pt>
                <c:pt idx="497">
                  <c:v>1.21201</c:v>
                </c:pt>
                <c:pt idx="498">
                  <c:v>1.2013799999999999</c:v>
                </c:pt>
                <c:pt idx="499">
                  <c:v>1.2013799999999999</c:v>
                </c:pt>
                <c:pt idx="500">
                  <c:v>1.2013799999999999</c:v>
                </c:pt>
                <c:pt idx="501">
                  <c:v>1.2013799999999999</c:v>
                </c:pt>
                <c:pt idx="502">
                  <c:v>1.2013799999999999</c:v>
                </c:pt>
                <c:pt idx="503">
                  <c:v>1.2013799999999999</c:v>
                </c:pt>
                <c:pt idx="504">
                  <c:v>1.2013799999999999</c:v>
                </c:pt>
                <c:pt idx="505">
                  <c:v>1.2013799999999999</c:v>
                </c:pt>
                <c:pt idx="506">
                  <c:v>1.2013799999999999</c:v>
                </c:pt>
                <c:pt idx="507">
                  <c:v>1.2013799999999999</c:v>
                </c:pt>
                <c:pt idx="508">
                  <c:v>1.2013799999999999</c:v>
                </c:pt>
                <c:pt idx="509">
                  <c:v>1.1912700000000001</c:v>
                </c:pt>
                <c:pt idx="510">
                  <c:v>1.2018899999999999</c:v>
                </c:pt>
                <c:pt idx="511">
                  <c:v>1.2018899999999999</c:v>
                </c:pt>
                <c:pt idx="512">
                  <c:v>1.2018899999999999</c:v>
                </c:pt>
                <c:pt idx="513">
                  <c:v>1.2018899999999999</c:v>
                </c:pt>
                <c:pt idx="514">
                  <c:v>1.1908700000000001</c:v>
                </c:pt>
                <c:pt idx="515">
                  <c:v>1.1908700000000001</c:v>
                </c:pt>
                <c:pt idx="516">
                  <c:v>1.1908700000000001</c:v>
                </c:pt>
                <c:pt idx="517">
                  <c:v>1.2011400000000001</c:v>
                </c:pt>
                <c:pt idx="518">
                  <c:v>1.2011400000000001</c:v>
                </c:pt>
                <c:pt idx="519">
                  <c:v>1.2011400000000001</c:v>
                </c:pt>
                <c:pt idx="520">
                  <c:v>1.2011400000000001</c:v>
                </c:pt>
                <c:pt idx="521">
                  <c:v>1.1904999999999999</c:v>
                </c:pt>
                <c:pt idx="522">
                  <c:v>1.1904999999999999</c:v>
                </c:pt>
                <c:pt idx="523">
                  <c:v>1.1904999999999999</c:v>
                </c:pt>
                <c:pt idx="524">
                  <c:v>1.1904999999999999</c:v>
                </c:pt>
                <c:pt idx="525">
                  <c:v>1.1904999999999999</c:v>
                </c:pt>
                <c:pt idx="526">
                  <c:v>1.1904999999999999</c:v>
                </c:pt>
                <c:pt idx="527">
                  <c:v>1.17964</c:v>
                </c:pt>
                <c:pt idx="528">
                  <c:v>1.17964</c:v>
                </c:pt>
                <c:pt idx="529">
                  <c:v>1.17964</c:v>
                </c:pt>
                <c:pt idx="530">
                  <c:v>1.1938299999999999</c:v>
                </c:pt>
                <c:pt idx="531">
                  <c:v>1.1938299999999999</c:v>
                </c:pt>
                <c:pt idx="532">
                  <c:v>1.1938299999999999</c:v>
                </c:pt>
                <c:pt idx="533">
                  <c:v>1.1938299999999999</c:v>
                </c:pt>
                <c:pt idx="534">
                  <c:v>1.1938299999999999</c:v>
                </c:pt>
                <c:pt idx="535">
                  <c:v>1.1826300000000001</c:v>
                </c:pt>
                <c:pt idx="536">
                  <c:v>1.1826300000000001</c:v>
                </c:pt>
                <c:pt idx="537">
                  <c:v>1.1826300000000001</c:v>
                </c:pt>
                <c:pt idx="538">
                  <c:v>1.1826300000000001</c:v>
                </c:pt>
                <c:pt idx="539">
                  <c:v>1.1826300000000001</c:v>
                </c:pt>
                <c:pt idx="540">
                  <c:v>1.1826300000000001</c:v>
                </c:pt>
                <c:pt idx="541">
                  <c:v>1.19356</c:v>
                </c:pt>
                <c:pt idx="542">
                  <c:v>1.19356</c:v>
                </c:pt>
                <c:pt idx="543">
                  <c:v>1.19356</c:v>
                </c:pt>
                <c:pt idx="544">
                  <c:v>1.19356</c:v>
                </c:pt>
                <c:pt idx="545">
                  <c:v>1.19356</c:v>
                </c:pt>
                <c:pt idx="546">
                  <c:v>1.19356</c:v>
                </c:pt>
                <c:pt idx="547">
                  <c:v>1.1834499999999999</c:v>
                </c:pt>
                <c:pt idx="548">
                  <c:v>1.1943299999999999</c:v>
                </c:pt>
                <c:pt idx="549">
                  <c:v>1.1943299999999999</c:v>
                </c:pt>
                <c:pt idx="550">
                  <c:v>1.1943299999999999</c:v>
                </c:pt>
                <c:pt idx="551">
                  <c:v>1.1943299999999999</c:v>
                </c:pt>
                <c:pt idx="552">
                  <c:v>1.1943299999999999</c:v>
                </c:pt>
                <c:pt idx="553">
                  <c:v>1.1943299999999999</c:v>
                </c:pt>
                <c:pt idx="554">
                  <c:v>1.1943299999999999</c:v>
                </c:pt>
                <c:pt idx="555">
                  <c:v>1.1943299999999999</c:v>
                </c:pt>
                <c:pt idx="556">
                  <c:v>1.1943299999999999</c:v>
                </c:pt>
                <c:pt idx="557">
                  <c:v>1.1943299999999999</c:v>
                </c:pt>
                <c:pt idx="558">
                  <c:v>1.1943299999999999</c:v>
                </c:pt>
                <c:pt idx="559">
                  <c:v>1.1943299999999999</c:v>
                </c:pt>
                <c:pt idx="560">
                  <c:v>1.1943299999999999</c:v>
                </c:pt>
                <c:pt idx="561">
                  <c:v>1.1943299999999999</c:v>
                </c:pt>
                <c:pt idx="562">
                  <c:v>1.1943299999999999</c:v>
                </c:pt>
                <c:pt idx="563">
                  <c:v>1.1943299999999999</c:v>
                </c:pt>
                <c:pt idx="564">
                  <c:v>1.1943299999999999</c:v>
                </c:pt>
                <c:pt idx="565">
                  <c:v>1.1943299999999999</c:v>
                </c:pt>
                <c:pt idx="566">
                  <c:v>1.1835599999999999</c:v>
                </c:pt>
                <c:pt idx="567">
                  <c:v>1.1835599999999999</c:v>
                </c:pt>
                <c:pt idx="568">
                  <c:v>1.1835599999999999</c:v>
                </c:pt>
                <c:pt idx="569">
                  <c:v>1.1835599999999999</c:v>
                </c:pt>
                <c:pt idx="570">
                  <c:v>1.1835599999999999</c:v>
                </c:pt>
                <c:pt idx="571">
                  <c:v>1.1835599999999999</c:v>
                </c:pt>
                <c:pt idx="572">
                  <c:v>1.1835599999999999</c:v>
                </c:pt>
                <c:pt idx="573">
                  <c:v>1.1835599999999999</c:v>
                </c:pt>
                <c:pt idx="574">
                  <c:v>1.1835599999999999</c:v>
                </c:pt>
                <c:pt idx="575">
                  <c:v>1.1835599999999999</c:v>
                </c:pt>
                <c:pt idx="576">
                  <c:v>1.1945300000000001</c:v>
                </c:pt>
                <c:pt idx="577">
                  <c:v>1.1945300000000001</c:v>
                </c:pt>
                <c:pt idx="578">
                  <c:v>1.1945300000000001</c:v>
                </c:pt>
                <c:pt idx="579">
                  <c:v>1.1945300000000001</c:v>
                </c:pt>
                <c:pt idx="580">
                  <c:v>1.1945300000000001</c:v>
                </c:pt>
                <c:pt idx="581">
                  <c:v>1.1945300000000001</c:v>
                </c:pt>
                <c:pt idx="582">
                  <c:v>1.1945300000000001</c:v>
                </c:pt>
                <c:pt idx="583">
                  <c:v>1.1945300000000001</c:v>
                </c:pt>
                <c:pt idx="584">
                  <c:v>1.1945300000000001</c:v>
                </c:pt>
                <c:pt idx="585">
                  <c:v>1.1945300000000001</c:v>
                </c:pt>
                <c:pt idx="586">
                  <c:v>1.1945300000000001</c:v>
                </c:pt>
                <c:pt idx="587">
                  <c:v>1.1843999999999999</c:v>
                </c:pt>
                <c:pt idx="588">
                  <c:v>1.1843999999999999</c:v>
                </c:pt>
                <c:pt idx="589">
                  <c:v>1.1843999999999999</c:v>
                </c:pt>
                <c:pt idx="590">
                  <c:v>1.1843999999999999</c:v>
                </c:pt>
                <c:pt idx="591">
                  <c:v>1.1843999999999999</c:v>
                </c:pt>
                <c:pt idx="592">
                  <c:v>1.1843999999999999</c:v>
                </c:pt>
                <c:pt idx="593">
                  <c:v>1.17401</c:v>
                </c:pt>
                <c:pt idx="594">
                  <c:v>1.17401</c:v>
                </c:pt>
                <c:pt idx="595">
                  <c:v>1.17401</c:v>
                </c:pt>
                <c:pt idx="596">
                  <c:v>1.17401</c:v>
                </c:pt>
                <c:pt idx="597">
                  <c:v>1.18404</c:v>
                </c:pt>
                <c:pt idx="598">
                  <c:v>1.1735500000000001</c:v>
                </c:pt>
                <c:pt idx="599">
                  <c:v>1.1735500000000001</c:v>
                </c:pt>
                <c:pt idx="600">
                  <c:v>1.1735500000000001</c:v>
                </c:pt>
                <c:pt idx="601">
                  <c:v>1.1735500000000001</c:v>
                </c:pt>
                <c:pt idx="602">
                  <c:v>1.18445</c:v>
                </c:pt>
                <c:pt idx="603">
                  <c:v>1.18445</c:v>
                </c:pt>
                <c:pt idx="604">
                  <c:v>1.18445</c:v>
                </c:pt>
                <c:pt idx="605">
                  <c:v>1.17205</c:v>
                </c:pt>
                <c:pt idx="606">
                  <c:v>1.17205</c:v>
                </c:pt>
                <c:pt idx="607">
                  <c:v>1.17205</c:v>
                </c:pt>
                <c:pt idx="608">
                  <c:v>1.17205</c:v>
                </c:pt>
                <c:pt idx="609">
                  <c:v>1.1825399999999999</c:v>
                </c:pt>
                <c:pt idx="610">
                  <c:v>1.1825399999999999</c:v>
                </c:pt>
                <c:pt idx="611">
                  <c:v>1.17167</c:v>
                </c:pt>
                <c:pt idx="612">
                  <c:v>1.17167</c:v>
                </c:pt>
                <c:pt idx="613">
                  <c:v>1.17167</c:v>
                </c:pt>
                <c:pt idx="614">
                  <c:v>1.17167</c:v>
                </c:pt>
                <c:pt idx="615">
                  <c:v>1.1858900000000001</c:v>
                </c:pt>
                <c:pt idx="616">
                  <c:v>1.1858900000000001</c:v>
                </c:pt>
                <c:pt idx="617">
                  <c:v>1.1725399999999999</c:v>
                </c:pt>
                <c:pt idx="618">
                  <c:v>1.1835800000000001</c:v>
                </c:pt>
                <c:pt idx="619">
                  <c:v>1.1835800000000001</c:v>
                </c:pt>
                <c:pt idx="620">
                  <c:v>1.1937199999999999</c:v>
                </c:pt>
                <c:pt idx="621">
                  <c:v>1.1937199999999999</c:v>
                </c:pt>
                <c:pt idx="622">
                  <c:v>1.1937199999999999</c:v>
                </c:pt>
                <c:pt idx="623">
                  <c:v>1.2043699999999999</c:v>
                </c:pt>
                <c:pt idx="624">
                  <c:v>1.2043699999999999</c:v>
                </c:pt>
                <c:pt idx="625">
                  <c:v>1.2043699999999999</c:v>
                </c:pt>
                <c:pt idx="626">
                  <c:v>1.2043699999999999</c:v>
                </c:pt>
                <c:pt idx="627">
                  <c:v>1.2043699999999999</c:v>
                </c:pt>
                <c:pt idx="628">
                  <c:v>1.2043699999999999</c:v>
                </c:pt>
                <c:pt idx="629">
                  <c:v>1.21485</c:v>
                </c:pt>
                <c:pt idx="630">
                  <c:v>1.2256800000000001</c:v>
                </c:pt>
                <c:pt idx="631">
                  <c:v>1.2256800000000001</c:v>
                </c:pt>
                <c:pt idx="632">
                  <c:v>1.2256800000000001</c:v>
                </c:pt>
                <c:pt idx="633">
                  <c:v>1.2363599999999999</c:v>
                </c:pt>
                <c:pt idx="634">
                  <c:v>1.2363599999999999</c:v>
                </c:pt>
                <c:pt idx="635">
                  <c:v>1.24932</c:v>
                </c:pt>
                <c:pt idx="636">
                  <c:v>1.24932</c:v>
                </c:pt>
                <c:pt idx="637">
                  <c:v>1.24932</c:v>
                </c:pt>
                <c:pt idx="638">
                  <c:v>1.24932</c:v>
                </c:pt>
                <c:pt idx="639">
                  <c:v>1.24932</c:v>
                </c:pt>
                <c:pt idx="640">
                  <c:v>1.2378400000000001</c:v>
                </c:pt>
                <c:pt idx="641">
                  <c:v>1.2378400000000001</c:v>
                </c:pt>
                <c:pt idx="642">
                  <c:v>1.2378400000000001</c:v>
                </c:pt>
                <c:pt idx="643">
                  <c:v>1.2378400000000001</c:v>
                </c:pt>
                <c:pt idx="644">
                  <c:v>1.2378400000000001</c:v>
                </c:pt>
                <c:pt idx="645">
                  <c:v>1.2378400000000001</c:v>
                </c:pt>
                <c:pt idx="646">
                  <c:v>1.2378400000000001</c:v>
                </c:pt>
                <c:pt idx="647">
                  <c:v>1.2378400000000001</c:v>
                </c:pt>
                <c:pt idx="648">
                  <c:v>1.25075</c:v>
                </c:pt>
                <c:pt idx="649">
                  <c:v>1.25075</c:v>
                </c:pt>
                <c:pt idx="650">
                  <c:v>1.25075</c:v>
                </c:pt>
                <c:pt idx="651">
                  <c:v>1.25075</c:v>
                </c:pt>
                <c:pt idx="652">
                  <c:v>1.25075</c:v>
                </c:pt>
                <c:pt idx="653">
                  <c:v>1.2621100000000001</c:v>
                </c:pt>
                <c:pt idx="654">
                  <c:v>1.2621100000000001</c:v>
                </c:pt>
                <c:pt idx="655">
                  <c:v>1.2621100000000001</c:v>
                </c:pt>
                <c:pt idx="656">
                  <c:v>1.2621100000000001</c:v>
                </c:pt>
                <c:pt idx="657">
                  <c:v>1.2621100000000001</c:v>
                </c:pt>
                <c:pt idx="658">
                  <c:v>1.2621100000000001</c:v>
                </c:pt>
                <c:pt idx="659">
                  <c:v>1.27214</c:v>
                </c:pt>
                <c:pt idx="660">
                  <c:v>1.28325</c:v>
                </c:pt>
                <c:pt idx="661">
                  <c:v>1.2937399999999999</c:v>
                </c:pt>
                <c:pt idx="662">
                  <c:v>1.2937399999999999</c:v>
                </c:pt>
                <c:pt idx="663">
                  <c:v>1.2937399999999999</c:v>
                </c:pt>
                <c:pt idx="664">
                  <c:v>1.2937399999999999</c:v>
                </c:pt>
                <c:pt idx="665">
                  <c:v>1.3050200000000001</c:v>
                </c:pt>
                <c:pt idx="666">
                  <c:v>1.31673</c:v>
                </c:pt>
                <c:pt idx="667">
                  <c:v>1.31673</c:v>
                </c:pt>
                <c:pt idx="668">
                  <c:v>1.31673</c:v>
                </c:pt>
                <c:pt idx="669">
                  <c:v>1.32687</c:v>
                </c:pt>
                <c:pt idx="670">
                  <c:v>1.32687</c:v>
                </c:pt>
                <c:pt idx="671">
                  <c:v>1.32687</c:v>
                </c:pt>
                <c:pt idx="672">
                  <c:v>1.32687</c:v>
                </c:pt>
                <c:pt idx="673">
                  <c:v>1.32687</c:v>
                </c:pt>
                <c:pt idx="674">
                  <c:v>1.32687</c:v>
                </c:pt>
                <c:pt idx="675">
                  <c:v>1.3371599999999999</c:v>
                </c:pt>
                <c:pt idx="676">
                  <c:v>1.3371599999999999</c:v>
                </c:pt>
                <c:pt idx="677">
                  <c:v>1.3371599999999999</c:v>
                </c:pt>
                <c:pt idx="678">
                  <c:v>1.3371599999999999</c:v>
                </c:pt>
                <c:pt idx="679">
                  <c:v>1.3226</c:v>
                </c:pt>
                <c:pt idx="680">
                  <c:v>1.3226</c:v>
                </c:pt>
                <c:pt idx="681">
                  <c:v>1.3226</c:v>
                </c:pt>
                <c:pt idx="682">
                  <c:v>1.3226</c:v>
                </c:pt>
                <c:pt idx="683">
                  <c:v>1.3226</c:v>
                </c:pt>
                <c:pt idx="684">
                  <c:v>1.3226</c:v>
                </c:pt>
                <c:pt idx="685">
                  <c:v>1.3226</c:v>
                </c:pt>
                <c:pt idx="686">
                  <c:v>1.3226</c:v>
                </c:pt>
                <c:pt idx="687">
                  <c:v>1.3226</c:v>
                </c:pt>
                <c:pt idx="688">
                  <c:v>1.3226</c:v>
                </c:pt>
                <c:pt idx="689">
                  <c:v>1.3394900000000001</c:v>
                </c:pt>
                <c:pt idx="690">
                  <c:v>1.3394900000000001</c:v>
                </c:pt>
                <c:pt idx="691">
                  <c:v>1.3394900000000001</c:v>
                </c:pt>
                <c:pt idx="692">
                  <c:v>1.3394900000000001</c:v>
                </c:pt>
                <c:pt idx="693">
                  <c:v>1.3394900000000001</c:v>
                </c:pt>
                <c:pt idx="694">
                  <c:v>1.3394900000000001</c:v>
                </c:pt>
                <c:pt idx="695">
                  <c:v>1.3394900000000001</c:v>
                </c:pt>
                <c:pt idx="696">
                  <c:v>1.3394900000000001</c:v>
                </c:pt>
                <c:pt idx="697">
                  <c:v>1.3394900000000001</c:v>
                </c:pt>
                <c:pt idx="698">
                  <c:v>1.3394900000000001</c:v>
                </c:pt>
                <c:pt idx="699">
                  <c:v>1.3394900000000001</c:v>
                </c:pt>
                <c:pt idx="700">
                  <c:v>1.3394900000000001</c:v>
                </c:pt>
                <c:pt idx="701">
                  <c:v>1.3394900000000001</c:v>
                </c:pt>
                <c:pt idx="702">
                  <c:v>1.3394900000000001</c:v>
                </c:pt>
                <c:pt idx="703">
                  <c:v>1.3394900000000001</c:v>
                </c:pt>
                <c:pt idx="704">
                  <c:v>1.3524499999999999</c:v>
                </c:pt>
                <c:pt idx="705">
                  <c:v>1.3524499999999999</c:v>
                </c:pt>
                <c:pt idx="706">
                  <c:v>1.3524499999999999</c:v>
                </c:pt>
                <c:pt idx="707">
                  <c:v>1.36466</c:v>
                </c:pt>
                <c:pt idx="708">
                  <c:v>1.36466</c:v>
                </c:pt>
                <c:pt idx="709">
                  <c:v>1.3544400000000001</c:v>
                </c:pt>
                <c:pt idx="710">
                  <c:v>1.3544400000000001</c:v>
                </c:pt>
                <c:pt idx="711">
                  <c:v>1.3544400000000001</c:v>
                </c:pt>
                <c:pt idx="712">
                  <c:v>1.3651899999999999</c:v>
                </c:pt>
                <c:pt idx="713">
                  <c:v>1.3651899999999999</c:v>
                </c:pt>
                <c:pt idx="714">
                  <c:v>1.3651899999999999</c:v>
                </c:pt>
                <c:pt idx="715">
                  <c:v>1.3651899999999999</c:v>
                </c:pt>
                <c:pt idx="716">
                  <c:v>1.3651899999999999</c:v>
                </c:pt>
                <c:pt idx="717">
                  <c:v>1.3651899999999999</c:v>
                </c:pt>
                <c:pt idx="718">
                  <c:v>1.3651899999999999</c:v>
                </c:pt>
                <c:pt idx="719">
                  <c:v>1.3546100000000001</c:v>
                </c:pt>
                <c:pt idx="720">
                  <c:v>1.3546100000000001</c:v>
                </c:pt>
                <c:pt idx="721">
                  <c:v>1.3546100000000001</c:v>
                </c:pt>
                <c:pt idx="722">
                  <c:v>1.3546100000000001</c:v>
                </c:pt>
                <c:pt idx="723">
                  <c:v>1.3546100000000001</c:v>
                </c:pt>
                <c:pt idx="724">
                  <c:v>1.3546100000000001</c:v>
                </c:pt>
                <c:pt idx="725">
                  <c:v>1.3546100000000001</c:v>
                </c:pt>
                <c:pt idx="726">
                  <c:v>1.3546100000000001</c:v>
                </c:pt>
                <c:pt idx="727">
                  <c:v>1.3546100000000001</c:v>
                </c:pt>
                <c:pt idx="728">
                  <c:v>1.36727</c:v>
                </c:pt>
                <c:pt idx="729">
                  <c:v>1.36727</c:v>
                </c:pt>
                <c:pt idx="730">
                  <c:v>1.36727</c:v>
                </c:pt>
                <c:pt idx="731">
                  <c:v>1.36727</c:v>
                </c:pt>
                <c:pt idx="732">
                  <c:v>1.35619</c:v>
                </c:pt>
                <c:pt idx="733">
                  <c:v>1.35619</c:v>
                </c:pt>
                <c:pt idx="734">
                  <c:v>1.35619</c:v>
                </c:pt>
                <c:pt idx="735">
                  <c:v>1.35619</c:v>
                </c:pt>
                <c:pt idx="736">
                  <c:v>1.36734</c:v>
                </c:pt>
                <c:pt idx="737">
                  <c:v>1.3571599999999999</c:v>
                </c:pt>
                <c:pt idx="738">
                  <c:v>1.3683700000000001</c:v>
                </c:pt>
                <c:pt idx="739">
                  <c:v>1.3683700000000001</c:v>
                </c:pt>
                <c:pt idx="740">
                  <c:v>1.35799</c:v>
                </c:pt>
                <c:pt idx="741">
                  <c:v>1.35799</c:v>
                </c:pt>
                <c:pt idx="742">
                  <c:v>1.35799</c:v>
                </c:pt>
                <c:pt idx="743">
                  <c:v>1.35799</c:v>
                </c:pt>
                <c:pt idx="744">
                  <c:v>1.3452500000000001</c:v>
                </c:pt>
                <c:pt idx="745">
                  <c:v>1.3452500000000001</c:v>
                </c:pt>
                <c:pt idx="746">
                  <c:v>1.3452500000000001</c:v>
                </c:pt>
                <c:pt idx="747">
                  <c:v>1.3452500000000001</c:v>
                </c:pt>
                <c:pt idx="748">
                  <c:v>1.35971</c:v>
                </c:pt>
                <c:pt idx="749">
                  <c:v>1.35971</c:v>
                </c:pt>
                <c:pt idx="750">
                  <c:v>1.35971</c:v>
                </c:pt>
                <c:pt idx="751">
                  <c:v>1.35971</c:v>
                </c:pt>
                <c:pt idx="752">
                  <c:v>1.35971</c:v>
                </c:pt>
                <c:pt idx="753">
                  <c:v>1.37036</c:v>
                </c:pt>
                <c:pt idx="754">
                  <c:v>1.37036</c:v>
                </c:pt>
                <c:pt idx="755">
                  <c:v>1.3595999999999999</c:v>
                </c:pt>
                <c:pt idx="756">
                  <c:v>1.3595999999999999</c:v>
                </c:pt>
                <c:pt idx="757">
                  <c:v>1.3595999999999999</c:v>
                </c:pt>
                <c:pt idx="758">
                  <c:v>1.3595999999999999</c:v>
                </c:pt>
                <c:pt idx="759">
                  <c:v>1.3595999999999999</c:v>
                </c:pt>
                <c:pt idx="760">
                  <c:v>1.3595999999999999</c:v>
                </c:pt>
                <c:pt idx="761">
                  <c:v>1.37131</c:v>
                </c:pt>
                <c:pt idx="762">
                  <c:v>1.37131</c:v>
                </c:pt>
                <c:pt idx="763">
                  <c:v>1.35728</c:v>
                </c:pt>
                <c:pt idx="764">
                  <c:v>1.35728</c:v>
                </c:pt>
                <c:pt idx="765">
                  <c:v>1.35728</c:v>
                </c:pt>
                <c:pt idx="766">
                  <c:v>1.35728</c:v>
                </c:pt>
                <c:pt idx="767">
                  <c:v>1.3687800000000001</c:v>
                </c:pt>
                <c:pt idx="768">
                  <c:v>1.3687800000000001</c:v>
                </c:pt>
                <c:pt idx="769">
                  <c:v>1.3687800000000001</c:v>
                </c:pt>
                <c:pt idx="770">
                  <c:v>1.3687800000000001</c:v>
                </c:pt>
                <c:pt idx="771">
                  <c:v>1.3687800000000001</c:v>
                </c:pt>
                <c:pt idx="772">
                  <c:v>1.3687800000000001</c:v>
                </c:pt>
                <c:pt idx="773">
                  <c:v>1.3687800000000001</c:v>
                </c:pt>
                <c:pt idx="774">
                  <c:v>1.35806</c:v>
                </c:pt>
                <c:pt idx="775">
                  <c:v>1.3686</c:v>
                </c:pt>
                <c:pt idx="776">
                  <c:v>1.3686</c:v>
                </c:pt>
                <c:pt idx="777">
                  <c:v>1.3686</c:v>
                </c:pt>
                <c:pt idx="778">
                  <c:v>1.3686</c:v>
                </c:pt>
                <c:pt idx="779">
                  <c:v>1.3686</c:v>
                </c:pt>
                <c:pt idx="780">
                  <c:v>1.3805499999999999</c:v>
                </c:pt>
                <c:pt idx="781">
                  <c:v>1.3805499999999999</c:v>
                </c:pt>
                <c:pt idx="782">
                  <c:v>1.3681300000000001</c:v>
                </c:pt>
                <c:pt idx="783">
                  <c:v>1.3681300000000001</c:v>
                </c:pt>
                <c:pt idx="784">
                  <c:v>1.3681300000000001</c:v>
                </c:pt>
                <c:pt idx="785">
                  <c:v>1.3681300000000001</c:v>
                </c:pt>
                <c:pt idx="786">
                  <c:v>1.3581000000000001</c:v>
                </c:pt>
                <c:pt idx="787">
                  <c:v>1.3581000000000001</c:v>
                </c:pt>
                <c:pt idx="788">
                  <c:v>1.3581000000000001</c:v>
                </c:pt>
                <c:pt idx="789">
                  <c:v>1.3725799999999999</c:v>
                </c:pt>
                <c:pt idx="790">
                  <c:v>1.3725799999999999</c:v>
                </c:pt>
                <c:pt idx="791">
                  <c:v>1.3725799999999999</c:v>
                </c:pt>
                <c:pt idx="792">
                  <c:v>1.36191</c:v>
                </c:pt>
                <c:pt idx="793">
                  <c:v>1.36191</c:v>
                </c:pt>
                <c:pt idx="794">
                  <c:v>1.36191</c:v>
                </c:pt>
                <c:pt idx="795">
                  <c:v>1.36191</c:v>
                </c:pt>
                <c:pt idx="796">
                  <c:v>1.36191</c:v>
                </c:pt>
                <c:pt idx="797">
                  <c:v>1.36191</c:v>
                </c:pt>
                <c:pt idx="798">
                  <c:v>1.36191</c:v>
                </c:pt>
                <c:pt idx="799">
                  <c:v>1.3723700000000001</c:v>
                </c:pt>
                <c:pt idx="800">
                  <c:v>1.3723700000000001</c:v>
                </c:pt>
                <c:pt idx="801">
                  <c:v>1.3723700000000001</c:v>
                </c:pt>
                <c:pt idx="802">
                  <c:v>1.3723700000000001</c:v>
                </c:pt>
                <c:pt idx="803">
                  <c:v>1.3723700000000001</c:v>
                </c:pt>
                <c:pt idx="804">
                  <c:v>1.3723700000000001</c:v>
                </c:pt>
                <c:pt idx="805">
                  <c:v>1.3723700000000001</c:v>
                </c:pt>
                <c:pt idx="806">
                  <c:v>1.3723700000000001</c:v>
                </c:pt>
                <c:pt idx="807">
                  <c:v>1.3827100000000001</c:v>
                </c:pt>
                <c:pt idx="808">
                  <c:v>1.3827100000000001</c:v>
                </c:pt>
                <c:pt idx="809">
                  <c:v>1.3827100000000001</c:v>
                </c:pt>
                <c:pt idx="810">
                  <c:v>1.3827100000000001</c:v>
                </c:pt>
                <c:pt idx="811">
                  <c:v>1.3827100000000001</c:v>
                </c:pt>
                <c:pt idx="812">
                  <c:v>1.37222</c:v>
                </c:pt>
                <c:pt idx="813">
                  <c:v>1.37222</c:v>
                </c:pt>
                <c:pt idx="814">
                  <c:v>1.3842300000000001</c:v>
                </c:pt>
                <c:pt idx="815">
                  <c:v>1.3842300000000001</c:v>
                </c:pt>
                <c:pt idx="816">
                  <c:v>1.3742000000000001</c:v>
                </c:pt>
                <c:pt idx="817">
                  <c:v>1.3742000000000001</c:v>
                </c:pt>
                <c:pt idx="818">
                  <c:v>1.3742000000000001</c:v>
                </c:pt>
                <c:pt idx="819">
                  <c:v>1.3742000000000001</c:v>
                </c:pt>
                <c:pt idx="820">
                  <c:v>1.3849100000000001</c:v>
                </c:pt>
                <c:pt idx="821">
                  <c:v>1.3849100000000001</c:v>
                </c:pt>
                <c:pt idx="822">
                  <c:v>1.3849100000000001</c:v>
                </c:pt>
                <c:pt idx="823">
                  <c:v>1.3849100000000001</c:v>
                </c:pt>
                <c:pt idx="824">
                  <c:v>1.3849100000000001</c:v>
                </c:pt>
                <c:pt idx="825">
                  <c:v>1.3849100000000001</c:v>
                </c:pt>
                <c:pt idx="826">
                  <c:v>1.3992</c:v>
                </c:pt>
                <c:pt idx="827">
                  <c:v>1.3992</c:v>
                </c:pt>
                <c:pt idx="828">
                  <c:v>1.3992</c:v>
                </c:pt>
                <c:pt idx="829">
                  <c:v>1.3992</c:v>
                </c:pt>
                <c:pt idx="830">
                  <c:v>1.3992</c:v>
                </c:pt>
                <c:pt idx="831">
                  <c:v>1.3992</c:v>
                </c:pt>
                <c:pt idx="832">
                  <c:v>1.3853899999999999</c:v>
                </c:pt>
                <c:pt idx="833">
                  <c:v>1.3853899999999999</c:v>
                </c:pt>
                <c:pt idx="834">
                  <c:v>1.3971499999999999</c:v>
                </c:pt>
                <c:pt idx="835">
                  <c:v>1.3971499999999999</c:v>
                </c:pt>
                <c:pt idx="836">
                  <c:v>1.3971499999999999</c:v>
                </c:pt>
                <c:pt idx="837">
                  <c:v>1.3971499999999999</c:v>
                </c:pt>
                <c:pt idx="838">
                  <c:v>1.3971499999999999</c:v>
                </c:pt>
                <c:pt idx="839">
                  <c:v>1.3971499999999999</c:v>
                </c:pt>
                <c:pt idx="840">
                  <c:v>1.3868400000000001</c:v>
                </c:pt>
                <c:pt idx="841">
                  <c:v>1.3972500000000001</c:v>
                </c:pt>
                <c:pt idx="842">
                  <c:v>1.3972500000000001</c:v>
                </c:pt>
                <c:pt idx="843">
                  <c:v>1.3972500000000001</c:v>
                </c:pt>
                <c:pt idx="844">
                  <c:v>1.3972500000000001</c:v>
                </c:pt>
                <c:pt idx="845">
                  <c:v>1.3972500000000001</c:v>
                </c:pt>
                <c:pt idx="846">
                  <c:v>1.3972500000000001</c:v>
                </c:pt>
                <c:pt idx="847">
                  <c:v>1.3972500000000001</c:v>
                </c:pt>
                <c:pt idx="848">
                  <c:v>1.3972500000000001</c:v>
                </c:pt>
                <c:pt idx="849">
                  <c:v>1.3972500000000001</c:v>
                </c:pt>
                <c:pt idx="850">
                  <c:v>1.3972500000000001</c:v>
                </c:pt>
                <c:pt idx="851">
                  <c:v>1.3858699999999999</c:v>
                </c:pt>
                <c:pt idx="852">
                  <c:v>1.3858699999999999</c:v>
                </c:pt>
                <c:pt idx="853">
                  <c:v>1.3858699999999999</c:v>
                </c:pt>
                <c:pt idx="854">
                  <c:v>1.3858699999999999</c:v>
                </c:pt>
                <c:pt idx="855">
                  <c:v>1.39788</c:v>
                </c:pt>
                <c:pt idx="856">
                  <c:v>1.39788</c:v>
                </c:pt>
                <c:pt idx="857">
                  <c:v>1.3873</c:v>
                </c:pt>
                <c:pt idx="858">
                  <c:v>1.3873</c:v>
                </c:pt>
                <c:pt idx="859">
                  <c:v>1.3873</c:v>
                </c:pt>
                <c:pt idx="860">
                  <c:v>1.3873</c:v>
                </c:pt>
                <c:pt idx="861">
                  <c:v>1.3873</c:v>
                </c:pt>
                <c:pt idx="862">
                  <c:v>1.3873</c:v>
                </c:pt>
                <c:pt idx="863">
                  <c:v>1.3873</c:v>
                </c:pt>
                <c:pt idx="864">
                  <c:v>1.3873</c:v>
                </c:pt>
                <c:pt idx="865">
                  <c:v>1.3873</c:v>
                </c:pt>
                <c:pt idx="866">
                  <c:v>1.3873</c:v>
                </c:pt>
                <c:pt idx="867">
                  <c:v>1.3873</c:v>
                </c:pt>
                <c:pt idx="868">
                  <c:v>1.3873</c:v>
                </c:pt>
                <c:pt idx="869">
                  <c:v>1.3873</c:v>
                </c:pt>
                <c:pt idx="870">
                  <c:v>1.3873</c:v>
                </c:pt>
                <c:pt idx="871">
                  <c:v>1.3873</c:v>
                </c:pt>
                <c:pt idx="872">
                  <c:v>1.3873</c:v>
                </c:pt>
                <c:pt idx="873">
                  <c:v>1.3873</c:v>
                </c:pt>
                <c:pt idx="874">
                  <c:v>1.3873</c:v>
                </c:pt>
                <c:pt idx="875">
                  <c:v>1.3873</c:v>
                </c:pt>
                <c:pt idx="876">
                  <c:v>1.3873</c:v>
                </c:pt>
                <c:pt idx="877">
                  <c:v>1.3979600000000001</c:v>
                </c:pt>
                <c:pt idx="878">
                  <c:v>1.3979600000000001</c:v>
                </c:pt>
                <c:pt idx="879">
                  <c:v>1.3979600000000001</c:v>
                </c:pt>
                <c:pt idx="880">
                  <c:v>1.3979600000000001</c:v>
                </c:pt>
                <c:pt idx="881">
                  <c:v>1.3979600000000001</c:v>
                </c:pt>
                <c:pt idx="882">
                  <c:v>1.3979600000000001</c:v>
                </c:pt>
                <c:pt idx="883">
                  <c:v>1.41015</c:v>
                </c:pt>
                <c:pt idx="884">
                  <c:v>1.41015</c:v>
                </c:pt>
                <c:pt idx="885">
                  <c:v>1.3983099999999999</c:v>
                </c:pt>
                <c:pt idx="886">
                  <c:v>1.3983099999999999</c:v>
                </c:pt>
                <c:pt idx="887">
                  <c:v>1.3983099999999999</c:v>
                </c:pt>
                <c:pt idx="888">
                  <c:v>1.3983099999999999</c:v>
                </c:pt>
                <c:pt idx="889">
                  <c:v>1.3983099999999999</c:v>
                </c:pt>
                <c:pt idx="890">
                  <c:v>1.3983099999999999</c:v>
                </c:pt>
                <c:pt idx="891">
                  <c:v>1.3983099999999999</c:v>
                </c:pt>
                <c:pt idx="892">
                  <c:v>1.3983099999999999</c:v>
                </c:pt>
                <c:pt idx="893">
                  <c:v>1.3983099999999999</c:v>
                </c:pt>
                <c:pt idx="894">
                  <c:v>1.40849</c:v>
                </c:pt>
                <c:pt idx="895">
                  <c:v>1.40849</c:v>
                </c:pt>
                <c:pt idx="896">
                  <c:v>1.39655</c:v>
                </c:pt>
                <c:pt idx="897">
                  <c:v>1.39655</c:v>
                </c:pt>
                <c:pt idx="898">
                  <c:v>1.39655</c:v>
                </c:pt>
                <c:pt idx="899">
                  <c:v>1.39655</c:v>
                </c:pt>
                <c:pt idx="900">
                  <c:v>1.39655</c:v>
                </c:pt>
                <c:pt idx="901">
                  <c:v>1.39655</c:v>
                </c:pt>
                <c:pt idx="902">
                  <c:v>1.39655</c:v>
                </c:pt>
                <c:pt idx="903">
                  <c:v>1.38279</c:v>
                </c:pt>
                <c:pt idx="904">
                  <c:v>1.38279</c:v>
                </c:pt>
                <c:pt idx="905">
                  <c:v>1.38279</c:v>
                </c:pt>
                <c:pt idx="906">
                  <c:v>1.39286</c:v>
                </c:pt>
                <c:pt idx="907">
                  <c:v>1.39286</c:v>
                </c:pt>
                <c:pt idx="908">
                  <c:v>1.39286</c:v>
                </c:pt>
                <c:pt idx="909">
                  <c:v>1.39286</c:v>
                </c:pt>
                <c:pt idx="910">
                  <c:v>1.39286</c:v>
                </c:pt>
                <c:pt idx="911">
                  <c:v>1.39286</c:v>
                </c:pt>
                <c:pt idx="912">
                  <c:v>1.4044399999999999</c:v>
                </c:pt>
                <c:pt idx="913">
                  <c:v>1.4044399999999999</c:v>
                </c:pt>
                <c:pt idx="914">
                  <c:v>1.4044399999999999</c:v>
                </c:pt>
                <c:pt idx="915">
                  <c:v>1.4044399999999999</c:v>
                </c:pt>
                <c:pt idx="916">
                  <c:v>1.4044399999999999</c:v>
                </c:pt>
                <c:pt idx="917">
                  <c:v>1.4044399999999999</c:v>
                </c:pt>
                <c:pt idx="918">
                  <c:v>1.4044399999999999</c:v>
                </c:pt>
                <c:pt idx="919">
                  <c:v>1.4044399999999999</c:v>
                </c:pt>
                <c:pt idx="920">
                  <c:v>1.4044399999999999</c:v>
                </c:pt>
                <c:pt idx="921">
                  <c:v>1.4044399999999999</c:v>
                </c:pt>
                <c:pt idx="922">
                  <c:v>1.4044399999999999</c:v>
                </c:pt>
                <c:pt idx="923">
                  <c:v>1.4044399999999999</c:v>
                </c:pt>
                <c:pt idx="924">
                  <c:v>1.4152199999999999</c:v>
                </c:pt>
                <c:pt idx="925">
                  <c:v>1.4152199999999999</c:v>
                </c:pt>
                <c:pt idx="926">
                  <c:v>1.4152199999999999</c:v>
                </c:pt>
                <c:pt idx="927">
                  <c:v>1.4152199999999999</c:v>
                </c:pt>
                <c:pt idx="928">
                  <c:v>1.4152199999999999</c:v>
                </c:pt>
                <c:pt idx="929">
                  <c:v>1.4152199999999999</c:v>
                </c:pt>
                <c:pt idx="930">
                  <c:v>1.40123</c:v>
                </c:pt>
                <c:pt idx="931">
                  <c:v>1.40123</c:v>
                </c:pt>
                <c:pt idx="932">
                  <c:v>1.40123</c:v>
                </c:pt>
                <c:pt idx="933">
                  <c:v>1.4115800000000001</c:v>
                </c:pt>
                <c:pt idx="934">
                  <c:v>1.4115800000000001</c:v>
                </c:pt>
                <c:pt idx="935">
                  <c:v>1.4115800000000001</c:v>
                </c:pt>
                <c:pt idx="936">
                  <c:v>1.4115800000000001</c:v>
                </c:pt>
                <c:pt idx="937">
                  <c:v>1.40113</c:v>
                </c:pt>
                <c:pt idx="938">
                  <c:v>1.40113</c:v>
                </c:pt>
                <c:pt idx="939">
                  <c:v>1.40113</c:v>
                </c:pt>
                <c:pt idx="940">
                  <c:v>1.40113</c:v>
                </c:pt>
                <c:pt idx="941">
                  <c:v>1.40113</c:v>
                </c:pt>
                <c:pt idx="942">
                  <c:v>1.40113</c:v>
                </c:pt>
                <c:pt idx="943">
                  <c:v>1.40113</c:v>
                </c:pt>
                <c:pt idx="944">
                  <c:v>1.4115</c:v>
                </c:pt>
                <c:pt idx="945">
                  <c:v>1.4115</c:v>
                </c:pt>
                <c:pt idx="946">
                  <c:v>1.4115</c:v>
                </c:pt>
                <c:pt idx="947">
                  <c:v>1.40123</c:v>
                </c:pt>
                <c:pt idx="948">
                  <c:v>1.40123</c:v>
                </c:pt>
                <c:pt idx="949">
                  <c:v>1.40123</c:v>
                </c:pt>
                <c:pt idx="950">
                  <c:v>1.41248</c:v>
                </c:pt>
                <c:pt idx="951">
                  <c:v>1.4019299999999999</c:v>
                </c:pt>
                <c:pt idx="952">
                  <c:v>1.4019299999999999</c:v>
                </c:pt>
                <c:pt idx="953">
                  <c:v>1.4019299999999999</c:v>
                </c:pt>
                <c:pt idx="954">
                  <c:v>1.4019299999999999</c:v>
                </c:pt>
                <c:pt idx="955">
                  <c:v>1.4019299999999999</c:v>
                </c:pt>
                <c:pt idx="956">
                  <c:v>1.4019299999999999</c:v>
                </c:pt>
                <c:pt idx="957">
                  <c:v>1.4019299999999999</c:v>
                </c:pt>
                <c:pt idx="958">
                  <c:v>1.4019299999999999</c:v>
                </c:pt>
                <c:pt idx="959">
                  <c:v>1.4019299999999999</c:v>
                </c:pt>
                <c:pt idx="960">
                  <c:v>1.4019299999999999</c:v>
                </c:pt>
                <c:pt idx="961">
                  <c:v>1.4019299999999999</c:v>
                </c:pt>
                <c:pt idx="962">
                  <c:v>1.4019299999999999</c:v>
                </c:pt>
                <c:pt idx="963">
                  <c:v>1.4019299999999999</c:v>
                </c:pt>
                <c:pt idx="964">
                  <c:v>1.41249</c:v>
                </c:pt>
                <c:pt idx="965">
                  <c:v>1.41249</c:v>
                </c:pt>
                <c:pt idx="966">
                  <c:v>1.3996900000000001</c:v>
                </c:pt>
                <c:pt idx="967">
                  <c:v>1.3996900000000001</c:v>
                </c:pt>
                <c:pt idx="968">
                  <c:v>1.3996900000000001</c:v>
                </c:pt>
                <c:pt idx="969">
                  <c:v>1.4104099999999999</c:v>
                </c:pt>
                <c:pt idx="970">
                  <c:v>1.4104099999999999</c:v>
                </c:pt>
                <c:pt idx="971">
                  <c:v>1.4104099999999999</c:v>
                </c:pt>
                <c:pt idx="972">
                  <c:v>1.4104099999999999</c:v>
                </c:pt>
                <c:pt idx="973">
                  <c:v>1.4104099999999999</c:v>
                </c:pt>
                <c:pt idx="974">
                  <c:v>1.40035</c:v>
                </c:pt>
                <c:pt idx="975">
                  <c:v>1.40035</c:v>
                </c:pt>
                <c:pt idx="976">
                  <c:v>1.40035</c:v>
                </c:pt>
                <c:pt idx="977">
                  <c:v>1.40035</c:v>
                </c:pt>
                <c:pt idx="978">
                  <c:v>1.40035</c:v>
                </c:pt>
                <c:pt idx="979">
                  <c:v>1.40035</c:v>
                </c:pt>
                <c:pt idx="980">
                  <c:v>1.38964</c:v>
                </c:pt>
                <c:pt idx="981">
                  <c:v>1.38964</c:v>
                </c:pt>
                <c:pt idx="982">
                  <c:v>1.38964</c:v>
                </c:pt>
                <c:pt idx="983">
                  <c:v>1.38964</c:v>
                </c:pt>
                <c:pt idx="984">
                  <c:v>1.38964</c:v>
                </c:pt>
                <c:pt idx="985">
                  <c:v>1.38964</c:v>
                </c:pt>
                <c:pt idx="986">
                  <c:v>1.38964</c:v>
                </c:pt>
                <c:pt idx="987">
                  <c:v>1.38964</c:v>
                </c:pt>
                <c:pt idx="988">
                  <c:v>1.38964</c:v>
                </c:pt>
                <c:pt idx="989">
                  <c:v>1.38964</c:v>
                </c:pt>
                <c:pt idx="990">
                  <c:v>1.4049700000000001</c:v>
                </c:pt>
                <c:pt idx="991">
                  <c:v>1.4049700000000001</c:v>
                </c:pt>
                <c:pt idx="992">
                  <c:v>1.4049700000000001</c:v>
                </c:pt>
                <c:pt idx="993">
                  <c:v>1.4049700000000001</c:v>
                </c:pt>
                <c:pt idx="994">
                  <c:v>1.4049700000000001</c:v>
                </c:pt>
                <c:pt idx="995">
                  <c:v>1.4049700000000001</c:v>
                </c:pt>
                <c:pt idx="996">
                  <c:v>1.4150799999999999</c:v>
                </c:pt>
                <c:pt idx="997">
                  <c:v>1.4150799999999999</c:v>
                </c:pt>
                <c:pt idx="998">
                  <c:v>1.4150799999999999</c:v>
                </c:pt>
                <c:pt idx="999">
                  <c:v>1.4150799999999999</c:v>
                </c:pt>
                <c:pt idx="1000">
                  <c:v>1.4150799999999999</c:v>
                </c:pt>
                <c:pt idx="1001">
                  <c:v>1.4150799999999999</c:v>
                </c:pt>
                <c:pt idx="1002">
                  <c:v>1.4150799999999999</c:v>
                </c:pt>
                <c:pt idx="1003">
                  <c:v>1.4150799999999999</c:v>
                </c:pt>
                <c:pt idx="1004">
                  <c:v>1.4150799999999999</c:v>
                </c:pt>
                <c:pt idx="1005">
                  <c:v>1.40201</c:v>
                </c:pt>
                <c:pt idx="1006">
                  <c:v>1.4120999999999999</c:v>
                </c:pt>
                <c:pt idx="1007">
                  <c:v>1.4013100000000001</c:v>
                </c:pt>
                <c:pt idx="1008">
                  <c:v>1.41313</c:v>
                </c:pt>
                <c:pt idx="1009">
                  <c:v>1.4024399999999999</c:v>
                </c:pt>
                <c:pt idx="1010">
                  <c:v>1.4024399999999999</c:v>
                </c:pt>
                <c:pt idx="1011">
                  <c:v>1.4024399999999999</c:v>
                </c:pt>
                <c:pt idx="1012">
                  <c:v>1.4024399999999999</c:v>
                </c:pt>
                <c:pt idx="1013">
                  <c:v>1.4024399999999999</c:v>
                </c:pt>
                <c:pt idx="1014">
                  <c:v>1.4024399999999999</c:v>
                </c:pt>
                <c:pt idx="1015">
                  <c:v>1.4024399999999999</c:v>
                </c:pt>
                <c:pt idx="1016">
                  <c:v>1.39229</c:v>
                </c:pt>
                <c:pt idx="1017">
                  <c:v>1.39229</c:v>
                </c:pt>
                <c:pt idx="1018">
                  <c:v>1.39229</c:v>
                </c:pt>
                <c:pt idx="1019">
                  <c:v>1.39229</c:v>
                </c:pt>
                <c:pt idx="1020">
                  <c:v>1.4038900000000001</c:v>
                </c:pt>
                <c:pt idx="1021">
                  <c:v>1.4038900000000001</c:v>
                </c:pt>
                <c:pt idx="1022">
                  <c:v>1.4038900000000001</c:v>
                </c:pt>
                <c:pt idx="1023">
                  <c:v>1.4038900000000001</c:v>
                </c:pt>
                <c:pt idx="1024">
                  <c:v>1.4038900000000001</c:v>
                </c:pt>
                <c:pt idx="1025">
                  <c:v>1.4038900000000001</c:v>
                </c:pt>
                <c:pt idx="1026">
                  <c:v>1.4038900000000001</c:v>
                </c:pt>
                <c:pt idx="1027">
                  <c:v>1.3926499999999999</c:v>
                </c:pt>
                <c:pt idx="1028">
                  <c:v>1.4046700000000001</c:v>
                </c:pt>
                <c:pt idx="1029">
                  <c:v>1.4046700000000001</c:v>
                </c:pt>
                <c:pt idx="1030">
                  <c:v>1.4046700000000001</c:v>
                </c:pt>
                <c:pt idx="1031">
                  <c:v>1.4046700000000001</c:v>
                </c:pt>
                <c:pt idx="1032">
                  <c:v>1.4046700000000001</c:v>
                </c:pt>
                <c:pt idx="1033">
                  <c:v>1.39151</c:v>
                </c:pt>
                <c:pt idx="1034">
                  <c:v>1.39151</c:v>
                </c:pt>
                <c:pt idx="1035">
                  <c:v>1.39151</c:v>
                </c:pt>
                <c:pt idx="1036">
                  <c:v>1.39151</c:v>
                </c:pt>
                <c:pt idx="1037">
                  <c:v>1.39151</c:v>
                </c:pt>
                <c:pt idx="1038">
                  <c:v>1.39151</c:v>
                </c:pt>
                <c:pt idx="1039">
                  <c:v>1.39151</c:v>
                </c:pt>
                <c:pt idx="1040">
                  <c:v>1.39151</c:v>
                </c:pt>
                <c:pt idx="1041">
                  <c:v>1.39151</c:v>
                </c:pt>
                <c:pt idx="1042">
                  <c:v>1.39151</c:v>
                </c:pt>
                <c:pt idx="1043">
                  <c:v>1.39151</c:v>
                </c:pt>
                <c:pt idx="1044">
                  <c:v>1.39151</c:v>
                </c:pt>
                <c:pt idx="1045">
                  <c:v>1.38053</c:v>
                </c:pt>
                <c:pt idx="1046">
                  <c:v>1.38053</c:v>
                </c:pt>
                <c:pt idx="1047">
                  <c:v>1.38053</c:v>
                </c:pt>
                <c:pt idx="1048">
                  <c:v>1.38053</c:v>
                </c:pt>
                <c:pt idx="1049">
                  <c:v>1.36548</c:v>
                </c:pt>
                <c:pt idx="1050">
                  <c:v>1.36548</c:v>
                </c:pt>
                <c:pt idx="1051">
                  <c:v>1.36548</c:v>
                </c:pt>
                <c:pt idx="1052">
                  <c:v>1.36548</c:v>
                </c:pt>
                <c:pt idx="1053">
                  <c:v>1.36548</c:v>
                </c:pt>
                <c:pt idx="1054">
                  <c:v>1.36548</c:v>
                </c:pt>
                <c:pt idx="1055">
                  <c:v>1.38035</c:v>
                </c:pt>
                <c:pt idx="1056">
                  <c:v>1.38035</c:v>
                </c:pt>
                <c:pt idx="1057">
                  <c:v>1.38035</c:v>
                </c:pt>
                <c:pt idx="1058">
                  <c:v>1.38035</c:v>
                </c:pt>
                <c:pt idx="1059">
                  <c:v>1.38035</c:v>
                </c:pt>
                <c:pt idx="1060">
                  <c:v>1.38035</c:v>
                </c:pt>
                <c:pt idx="1061">
                  <c:v>1.38035</c:v>
                </c:pt>
                <c:pt idx="1062">
                  <c:v>1.39083</c:v>
                </c:pt>
                <c:pt idx="1063">
                  <c:v>1.39083</c:v>
                </c:pt>
                <c:pt idx="1064">
                  <c:v>1.39083</c:v>
                </c:pt>
                <c:pt idx="1065">
                  <c:v>1.39083</c:v>
                </c:pt>
                <c:pt idx="1066">
                  <c:v>1.38032</c:v>
                </c:pt>
                <c:pt idx="1067">
                  <c:v>1.38032</c:v>
                </c:pt>
                <c:pt idx="1068">
                  <c:v>1.38032</c:v>
                </c:pt>
                <c:pt idx="1069">
                  <c:v>1.3906000000000001</c:v>
                </c:pt>
                <c:pt idx="1070">
                  <c:v>1.3906000000000001</c:v>
                </c:pt>
                <c:pt idx="1071">
                  <c:v>1.3906000000000001</c:v>
                </c:pt>
                <c:pt idx="1072">
                  <c:v>1.3906000000000001</c:v>
                </c:pt>
                <c:pt idx="1073">
                  <c:v>1.3906000000000001</c:v>
                </c:pt>
                <c:pt idx="1074">
                  <c:v>1.3906000000000001</c:v>
                </c:pt>
                <c:pt idx="1075">
                  <c:v>1.3906000000000001</c:v>
                </c:pt>
                <c:pt idx="1076">
                  <c:v>1.3906000000000001</c:v>
                </c:pt>
                <c:pt idx="1077">
                  <c:v>1.3906000000000001</c:v>
                </c:pt>
                <c:pt idx="1078">
                  <c:v>1.3906000000000001</c:v>
                </c:pt>
                <c:pt idx="1079">
                  <c:v>1.3906000000000001</c:v>
                </c:pt>
                <c:pt idx="1080">
                  <c:v>1.37768</c:v>
                </c:pt>
                <c:pt idx="1081">
                  <c:v>1.37768</c:v>
                </c:pt>
                <c:pt idx="1082">
                  <c:v>1.37768</c:v>
                </c:pt>
                <c:pt idx="1083">
                  <c:v>1.37768</c:v>
                </c:pt>
                <c:pt idx="1084">
                  <c:v>1.37768</c:v>
                </c:pt>
                <c:pt idx="1085">
                  <c:v>1.37768</c:v>
                </c:pt>
                <c:pt idx="1086">
                  <c:v>1.37768</c:v>
                </c:pt>
                <c:pt idx="1087">
                  <c:v>1.37768</c:v>
                </c:pt>
                <c:pt idx="1088">
                  <c:v>1.37768</c:v>
                </c:pt>
                <c:pt idx="1089">
                  <c:v>1.3938699999999999</c:v>
                </c:pt>
                <c:pt idx="1090">
                  <c:v>1.3938699999999999</c:v>
                </c:pt>
                <c:pt idx="1091">
                  <c:v>1.3938699999999999</c:v>
                </c:pt>
                <c:pt idx="1092">
                  <c:v>1.3938699999999999</c:v>
                </c:pt>
                <c:pt idx="1093">
                  <c:v>1.3938699999999999</c:v>
                </c:pt>
                <c:pt idx="1094">
                  <c:v>1.3938699999999999</c:v>
                </c:pt>
                <c:pt idx="1095">
                  <c:v>1.3938699999999999</c:v>
                </c:pt>
                <c:pt idx="1096">
                  <c:v>1.3804799999999999</c:v>
                </c:pt>
                <c:pt idx="1097">
                  <c:v>1.3804799999999999</c:v>
                </c:pt>
                <c:pt idx="1098">
                  <c:v>1.3804799999999999</c:v>
                </c:pt>
                <c:pt idx="1099">
                  <c:v>1.3804799999999999</c:v>
                </c:pt>
                <c:pt idx="1100">
                  <c:v>1.3804799999999999</c:v>
                </c:pt>
                <c:pt idx="1101">
                  <c:v>1.3804799999999999</c:v>
                </c:pt>
                <c:pt idx="1102">
                  <c:v>1.3804799999999999</c:v>
                </c:pt>
                <c:pt idx="1103">
                  <c:v>1.3804799999999999</c:v>
                </c:pt>
                <c:pt idx="1104">
                  <c:v>1.39456</c:v>
                </c:pt>
                <c:pt idx="1105">
                  <c:v>1.39456</c:v>
                </c:pt>
                <c:pt idx="1106">
                  <c:v>1.39456</c:v>
                </c:pt>
                <c:pt idx="1107">
                  <c:v>1.38252</c:v>
                </c:pt>
                <c:pt idx="1108">
                  <c:v>1.38252</c:v>
                </c:pt>
                <c:pt idx="1109">
                  <c:v>1.38252</c:v>
                </c:pt>
                <c:pt idx="1110">
                  <c:v>1.38252</c:v>
                </c:pt>
                <c:pt idx="1111">
                  <c:v>1.38252</c:v>
                </c:pt>
                <c:pt idx="1112">
                  <c:v>1.38252</c:v>
                </c:pt>
                <c:pt idx="1113">
                  <c:v>1.38252</c:v>
                </c:pt>
                <c:pt idx="1114">
                  <c:v>1.38252</c:v>
                </c:pt>
                <c:pt idx="1115">
                  <c:v>1.39371</c:v>
                </c:pt>
                <c:pt idx="1116">
                  <c:v>1.39371</c:v>
                </c:pt>
                <c:pt idx="1117">
                  <c:v>1.39371</c:v>
                </c:pt>
                <c:pt idx="1118">
                  <c:v>1.39371</c:v>
                </c:pt>
                <c:pt idx="1119">
                  <c:v>1.39371</c:v>
                </c:pt>
                <c:pt idx="1120">
                  <c:v>1.39371</c:v>
                </c:pt>
                <c:pt idx="1121">
                  <c:v>1.39371</c:v>
                </c:pt>
                <c:pt idx="1122">
                  <c:v>1.3825499999999999</c:v>
                </c:pt>
                <c:pt idx="1123">
                  <c:v>1.3825499999999999</c:v>
                </c:pt>
                <c:pt idx="1124">
                  <c:v>1.3825499999999999</c:v>
                </c:pt>
                <c:pt idx="1125">
                  <c:v>1.3825499999999999</c:v>
                </c:pt>
                <c:pt idx="1126">
                  <c:v>1.3825499999999999</c:v>
                </c:pt>
                <c:pt idx="1127">
                  <c:v>1.3927400000000001</c:v>
                </c:pt>
                <c:pt idx="1128">
                  <c:v>1.3927400000000001</c:v>
                </c:pt>
                <c:pt idx="1129">
                  <c:v>1.3927400000000001</c:v>
                </c:pt>
                <c:pt idx="1130">
                  <c:v>1.3927400000000001</c:v>
                </c:pt>
                <c:pt idx="1131">
                  <c:v>1.3927400000000001</c:v>
                </c:pt>
                <c:pt idx="1132">
                  <c:v>1.3927400000000001</c:v>
                </c:pt>
                <c:pt idx="1133">
                  <c:v>1.3927400000000001</c:v>
                </c:pt>
                <c:pt idx="1134">
                  <c:v>1.3927400000000001</c:v>
                </c:pt>
                <c:pt idx="1135">
                  <c:v>1.3927400000000001</c:v>
                </c:pt>
                <c:pt idx="1136">
                  <c:v>1.3927400000000001</c:v>
                </c:pt>
                <c:pt idx="1137">
                  <c:v>1.3927400000000001</c:v>
                </c:pt>
                <c:pt idx="1138">
                  <c:v>1.3927400000000001</c:v>
                </c:pt>
                <c:pt idx="1139">
                  <c:v>1.3927400000000001</c:v>
                </c:pt>
                <c:pt idx="1140">
                  <c:v>1.3927400000000001</c:v>
                </c:pt>
                <c:pt idx="1141">
                  <c:v>1.3927400000000001</c:v>
                </c:pt>
                <c:pt idx="1142">
                  <c:v>1.3927400000000001</c:v>
                </c:pt>
                <c:pt idx="1143">
                  <c:v>1.3927400000000001</c:v>
                </c:pt>
                <c:pt idx="1144">
                  <c:v>1.3927400000000001</c:v>
                </c:pt>
                <c:pt idx="1145">
                  <c:v>1.3927400000000001</c:v>
                </c:pt>
                <c:pt idx="1146">
                  <c:v>1.3927400000000001</c:v>
                </c:pt>
                <c:pt idx="1147">
                  <c:v>1.3927400000000001</c:v>
                </c:pt>
                <c:pt idx="1148">
                  <c:v>1.3927400000000001</c:v>
                </c:pt>
                <c:pt idx="1149">
                  <c:v>1.3927400000000001</c:v>
                </c:pt>
                <c:pt idx="1150">
                  <c:v>1.3818900000000001</c:v>
                </c:pt>
                <c:pt idx="1151">
                  <c:v>1.3818900000000001</c:v>
                </c:pt>
                <c:pt idx="1152">
                  <c:v>1.3818900000000001</c:v>
                </c:pt>
                <c:pt idx="1153">
                  <c:v>1.3925099999999999</c:v>
                </c:pt>
                <c:pt idx="1154">
                  <c:v>1.3925099999999999</c:v>
                </c:pt>
                <c:pt idx="1155">
                  <c:v>1.3925099999999999</c:v>
                </c:pt>
                <c:pt idx="1156">
                  <c:v>1.3925099999999999</c:v>
                </c:pt>
                <c:pt idx="1157">
                  <c:v>1.3925099999999999</c:v>
                </c:pt>
                <c:pt idx="1158">
                  <c:v>1.3807100000000001</c:v>
                </c:pt>
                <c:pt idx="1159">
                  <c:v>1.3807100000000001</c:v>
                </c:pt>
                <c:pt idx="1160">
                  <c:v>1.3807100000000001</c:v>
                </c:pt>
                <c:pt idx="1161">
                  <c:v>1.3807100000000001</c:v>
                </c:pt>
                <c:pt idx="1162">
                  <c:v>1.3807100000000001</c:v>
                </c:pt>
                <c:pt idx="1163">
                  <c:v>1.3693299999999999</c:v>
                </c:pt>
                <c:pt idx="1164">
                  <c:v>1.3693299999999999</c:v>
                </c:pt>
                <c:pt idx="1165">
                  <c:v>1.3693299999999999</c:v>
                </c:pt>
                <c:pt idx="1166">
                  <c:v>1.3892899999999999</c:v>
                </c:pt>
                <c:pt idx="1167">
                  <c:v>1.3892899999999999</c:v>
                </c:pt>
                <c:pt idx="1168">
                  <c:v>1.3892899999999999</c:v>
                </c:pt>
                <c:pt idx="1169">
                  <c:v>1.3892899999999999</c:v>
                </c:pt>
                <c:pt idx="1170">
                  <c:v>1.3892899999999999</c:v>
                </c:pt>
                <c:pt idx="1171">
                  <c:v>1.3892899999999999</c:v>
                </c:pt>
                <c:pt idx="1172">
                  <c:v>1.3892899999999999</c:v>
                </c:pt>
                <c:pt idx="1173">
                  <c:v>1.3892899999999999</c:v>
                </c:pt>
                <c:pt idx="1174">
                  <c:v>1.3892899999999999</c:v>
                </c:pt>
                <c:pt idx="1175">
                  <c:v>1.3892899999999999</c:v>
                </c:pt>
                <c:pt idx="1176">
                  <c:v>1.3892899999999999</c:v>
                </c:pt>
                <c:pt idx="1177">
                  <c:v>1.3892899999999999</c:v>
                </c:pt>
                <c:pt idx="1178">
                  <c:v>1.3892899999999999</c:v>
                </c:pt>
                <c:pt idx="1179">
                  <c:v>1.3892899999999999</c:v>
                </c:pt>
                <c:pt idx="1180">
                  <c:v>1.3892899999999999</c:v>
                </c:pt>
                <c:pt idx="1181">
                  <c:v>1.3892899999999999</c:v>
                </c:pt>
                <c:pt idx="1182">
                  <c:v>1.3892899999999999</c:v>
                </c:pt>
                <c:pt idx="1183">
                  <c:v>1.3892899999999999</c:v>
                </c:pt>
                <c:pt idx="1184">
                  <c:v>1.3892899999999999</c:v>
                </c:pt>
                <c:pt idx="1185">
                  <c:v>1.3892899999999999</c:v>
                </c:pt>
                <c:pt idx="1186">
                  <c:v>1.3892899999999999</c:v>
                </c:pt>
                <c:pt idx="1187">
                  <c:v>1.3892899999999999</c:v>
                </c:pt>
                <c:pt idx="1188">
                  <c:v>1.3892899999999999</c:v>
                </c:pt>
                <c:pt idx="1189">
                  <c:v>1.3892899999999999</c:v>
                </c:pt>
                <c:pt idx="1190">
                  <c:v>1.3892899999999999</c:v>
                </c:pt>
                <c:pt idx="1191">
                  <c:v>1.3892899999999999</c:v>
                </c:pt>
                <c:pt idx="1192">
                  <c:v>1.3787400000000001</c:v>
                </c:pt>
                <c:pt idx="1193">
                  <c:v>1.3787400000000001</c:v>
                </c:pt>
                <c:pt idx="1194">
                  <c:v>1.3787400000000001</c:v>
                </c:pt>
                <c:pt idx="1195">
                  <c:v>1.3787400000000001</c:v>
                </c:pt>
                <c:pt idx="1196">
                  <c:v>1.3787400000000001</c:v>
                </c:pt>
                <c:pt idx="1197">
                  <c:v>1.3787400000000001</c:v>
                </c:pt>
                <c:pt idx="1198">
                  <c:v>1.3787400000000001</c:v>
                </c:pt>
                <c:pt idx="1199">
                  <c:v>1.3787400000000001</c:v>
                </c:pt>
                <c:pt idx="1200">
                  <c:v>1.3787400000000001</c:v>
                </c:pt>
                <c:pt idx="1201">
                  <c:v>1.3787400000000001</c:v>
                </c:pt>
                <c:pt idx="1202">
                  <c:v>1.3899699999999999</c:v>
                </c:pt>
                <c:pt idx="1203">
                  <c:v>1.3899699999999999</c:v>
                </c:pt>
                <c:pt idx="1204">
                  <c:v>1.3899699999999999</c:v>
                </c:pt>
                <c:pt idx="1205">
                  <c:v>1.3899699999999999</c:v>
                </c:pt>
                <c:pt idx="1206">
                  <c:v>1.3899699999999999</c:v>
                </c:pt>
                <c:pt idx="1207">
                  <c:v>1.3899699999999999</c:v>
                </c:pt>
                <c:pt idx="1208">
                  <c:v>1.3899699999999999</c:v>
                </c:pt>
                <c:pt idx="1209">
                  <c:v>1.3899699999999999</c:v>
                </c:pt>
                <c:pt idx="1210">
                  <c:v>1.3899699999999999</c:v>
                </c:pt>
                <c:pt idx="1211">
                  <c:v>1.3899699999999999</c:v>
                </c:pt>
                <c:pt idx="1212">
                  <c:v>1.3899699999999999</c:v>
                </c:pt>
                <c:pt idx="1213">
                  <c:v>1.4015899999999999</c:v>
                </c:pt>
                <c:pt idx="1214">
                  <c:v>1.39036</c:v>
                </c:pt>
                <c:pt idx="1215">
                  <c:v>1.39036</c:v>
                </c:pt>
                <c:pt idx="1216">
                  <c:v>1.39036</c:v>
                </c:pt>
                <c:pt idx="1217">
                  <c:v>1.39036</c:v>
                </c:pt>
                <c:pt idx="1218">
                  <c:v>1.39036</c:v>
                </c:pt>
                <c:pt idx="1219">
                  <c:v>1.39036</c:v>
                </c:pt>
                <c:pt idx="1220">
                  <c:v>1.39036</c:v>
                </c:pt>
                <c:pt idx="1221">
                  <c:v>1.39036</c:v>
                </c:pt>
                <c:pt idx="1222">
                  <c:v>1.39036</c:v>
                </c:pt>
                <c:pt idx="1223">
                  <c:v>1.39036</c:v>
                </c:pt>
                <c:pt idx="1224">
                  <c:v>1.39036</c:v>
                </c:pt>
                <c:pt idx="1225">
                  <c:v>1.39036</c:v>
                </c:pt>
                <c:pt idx="1226">
                  <c:v>1.39036</c:v>
                </c:pt>
                <c:pt idx="1227">
                  <c:v>1.39036</c:v>
                </c:pt>
                <c:pt idx="1228">
                  <c:v>1.40133</c:v>
                </c:pt>
                <c:pt idx="1229">
                  <c:v>1.40133</c:v>
                </c:pt>
                <c:pt idx="1230">
                  <c:v>1.3907400000000001</c:v>
                </c:pt>
                <c:pt idx="1231">
                  <c:v>1.3907400000000001</c:v>
                </c:pt>
                <c:pt idx="1232">
                  <c:v>1.3907400000000001</c:v>
                </c:pt>
                <c:pt idx="1233">
                  <c:v>1.3907400000000001</c:v>
                </c:pt>
                <c:pt idx="1234">
                  <c:v>1.3907400000000001</c:v>
                </c:pt>
                <c:pt idx="1235">
                  <c:v>1.3907400000000001</c:v>
                </c:pt>
                <c:pt idx="1236">
                  <c:v>1.3907400000000001</c:v>
                </c:pt>
                <c:pt idx="1237">
                  <c:v>1.3907400000000001</c:v>
                </c:pt>
                <c:pt idx="1238">
                  <c:v>1.3907400000000001</c:v>
                </c:pt>
                <c:pt idx="1239">
                  <c:v>1.3907400000000001</c:v>
                </c:pt>
                <c:pt idx="1240">
                  <c:v>1.40144</c:v>
                </c:pt>
                <c:pt idx="1241">
                  <c:v>1.40144</c:v>
                </c:pt>
                <c:pt idx="1242">
                  <c:v>1.40144</c:v>
                </c:pt>
                <c:pt idx="1243">
                  <c:v>1.40144</c:v>
                </c:pt>
                <c:pt idx="1244">
                  <c:v>1.40144</c:v>
                </c:pt>
                <c:pt idx="1245">
                  <c:v>1.40144</c:v>
                </c:pt>
                <c:pt idx="1246">
                  <c:v>1.4129700000000001</c:v>
                </c:pt>
                <c:pt idx="1247">
                  <c:v>1.4012500000000001</c:v>
                </c:pt>
                <c:pt idx="1248">
                  <c:v>1.4012500000000001</c:v>
                </c:pt>
                <c:pt idx="1249">
                  <c:v>1.4012500000000001</c:v>
                </c:pt>
                <c:pt idx="1250">
                  <c:v>1.4012500000000001</c:v>
                </c:pt>
                <c:pt idx="1251">
                  <c:v>1.4012500000000001</c:v>
                </c:pt>
                <c:pt idx="1252">
                  <c:v>1.4012500000000001</c:v>
                </c:pt>
                <c:pt idx="1253">
                  <c:v>1.4012500000000001</c:v>
                </c:pt>
                <c:pt idx="1254">
                  <c:v>1.4012500000000001</c:v>
                </c:pt>
                <c:pt idx="1255">
                  <c:v>1.4012500000000001</c:v>
                </c:pt>
                <c:pt idx="1256">
                  <c:v>1.4012500000000001</c:v>
                </c:pt>
                <c:pt idx="1257">
                  <c:v>1.41144</c:v>
                </c:pt>
                <c:pt idx="1258">
                  <c:v>1.41144</c:v>
                </c:pt>
                <c:pt idx="1259">
                  <c:v>1.41144</c:v>
                </c:pt>
                <c:pt idx="1260">
                  <c:v>1.39994</c:v>
                </c:pt>
                <c:pt idx="1261">
                  <c:v>1.39994</c:v>
                </c:pt>
                <c:pt idx="1262">
                  <c:v>1.39994</c:v>
                </c:pt>
                <c:pt idx="1263">
                  <c:v>1.39994</c:v>
                </c:pt>
                <c:pt idx="1264">
                  <c:v>1.39994</c:v>
                </c:pt>
                <c:pt idx="1265">
                  <c:v>1.4109400000000001</c:v>
                </c:pt>
                <c:pt idx="1266">
                  <c:v>1.3992199999999999</c:v>
                </c:pt>
                <c:pt idx="1267">
                  <c:v>1.3992199999999999</c:v>
                </c:pt>
                <c:pt idx="1268">
                  <c:v>1.3992199999999999</c:v>
                </c:pt>
                <c:pt idx="1269">
                  <c:v>1.40943</c:v>
                </c:pt>
                <c:pt idx="1270">
                  <c:v>1.40943</c:v>
                </c:pt>
                <c:pt idx="1271">
                  <c:v>1.40943</c:v>
                </c:pt>
                <c:pt idx="1272">
                  <c:v>1.40943</c:v>
                </c:pt>
                <c:pt idx="1273">
                  <c:v>1.40943</c:v>
                </c:pt>
                <c:pt idx="1274">
                  <c:v>1.3977999999999999</c:v>
                </c:pt>
                <c:pt idx="1275">
                  <c:v>1.40947</c:v>
                </c:pt>
                <c:pt idx="1276">
                  <c:v>1.40947</c:v>
                </c:pt>
                <c:pt idx="1277">
                  <c:v>1.40947</c:v>
                </c:pt>
                <c:pt idx="1278">
                  <c:v>1.40947</c:v>
                </c:pt>
                <c:pt idx="1279">
                  <c:v>1.40947</c:v>
                </c:pt>
                <c:pt idx="1280">
                  <c:v>1.42058</c:v>
                </c:pt>
                <c:pt idx="1281">
                  <c:v>1.42058</c:v>
                </c:pt>
                <c:pt idx="1282">
                  <c:v>1.42058</c:v>
                </c:pt>
                <c:pt idx="1283">
                  <c:v>1.41</c:v>
                </c:pt>
                <c:pt idx="1284">
                  <c:v>1.41</c:v>
                </c:pt>
                <c:pt idx="1285">
                  <c:v>1.41</c:v>
                </c:pt>
                <c:pt idx="1286">
                  <c:v>1.41</c:v>
                </c:pt>
                <c:pt idx="1287">
                  <c:v>1.41</c:v>
                </c:pt>
                <c:pt idx="1288">
                  <c:v>1.41</c:v>
                </c:pt>
                <c:pt idx="1289">
                  <c:v>1.41</c:v>
                </c:pt>
                <c:pt idx="1290">
                  <c:v>1.41</c:v>
                </c:pt>
                <c:pt idx="1291">
                  <c:v>1.41</c:v>
                </c:pt>
                <c:pt idx="1292">
                  <c:v>1.4218599999999999</c:v>
                </c:pt>
                <c:pt idx="1293">
                  <c:v>1.4218599999999999</c:v>
                </c:pt>
                <c:pt idx="1294">
                  <c:v>1.4218599999999999</c:v>
                </c:pt>
                <c:pt idx="1295">
                  <c:v>1.4218599999999999</c:v>
                </c:pt>
                <c:pt idx="1296">
                  <c:v>1.41117</c:v>
                </c:pt>
                <c:pt idx="1297">
                  <c:v>1.41117</c:v>
                </c:pt>
                <c:pt idx="1298">
                  <c:v>1.41117</c:v>
                </c:pt>
                <c:pt idx="1299">
                  <c:v>1.41117</c:v>
                </c:pt>
                <c:pt idx="1300">
                  <c:v>1.4217299999999999</c:v>
                </c:pt>
                <c:pt idx="1301">
                  <c:v>1.4217299999999999</c:v>
                </c:pt>
                <c:pt idx="1302">
                  <c:v>1.4217299999999999</c:v>
                </c:pt>
                <c:pt idx="1303">
                  <c:v>1.4217299999999999</c:v>
                </c:pt>
                <c:pt idx="1304">
                  <c:v>1.4217299999999999</c:v>
                </c:pt>
                <c:pt idx="1305">
                  <c:v>1.4217299999999999</c:v>
                </c:pt>
                <c:pt idx="1306">
                  <c:v>1.4092800000000001</c:v>
                </c:pt>
                <c:pt idx="1307">
                  <c:v>1.4092800000000001</c:v>
                </c:pt>
                <c:pt idx="1308">
                  <c:v>1.4224600000000001</c:v>
                </c:pt>
                <c:pt idx="1309">
                  <c:v>1.4224600000000001</c:v>
                </c:pt>
                <c:pt idx="1310">
                  <c:v>1.4224600000000001</c:v>
                </c:pt>
                <c:pt idx="1311">
                  <c:v>1.4224600000000001</c:v>
                </c:pt>
                <c:pt idx="1312">
                  <c:v>1.4224600000000001</c:v>
                </c:pt>
                <c:pt idx="1313">
                  <c:v>1.4224600000000001</c:v>
                </c:pt>
                <c:pt idx="1314">
                  <c:v>1.4224600000000001</c:v>
                </c:pt>
                <c:pt idx="1315">
                  <c:v>1.4224600000000001</c:v>
                </c:pt>
                <c:pt idx="1316">
                  <c:v>1.4115899999999999</c:v>
                </c:pt>
                <c:pt idx="1317">
                  <c:v>1.4115899999999999</c:v>
                </c:pt>
                <c:pt idx="1318">
                  <c:v>1.4219999999999999</c:v>
                </c:pt>
                <c:pt idx="1319">
                  <c:v>1.4219999999999999</c:v>
                </c:pt>
                <c:pt idx="1320">
                  <c:v>1.4219999999999999</c:v>
                </c:pt>
                <c:pt idx="1321">
                  <c:v>1.4219999999999999</c:v>
                </c:pt>
                <c:pt idx="1322">
                  <c:v>1.4219999999999999</c:v>
                </c:pt>
                <c:pt idx="1323">
                  <c:v>1.4219999999999999</c:v>
                </c:pt>
                <c:pt idx="1324">
                  <c:v>1.4219999999999999</c:v>
                </c:pt>
                <c:pt idx="1325">
                  <c:v>1.4219999999999999</c:v>
                </c:pt>
                <c:pt idx="1326">
                  <c:v>1.4219999999999999</c:v>
                </c:pt>
                <c:pt idx="1327">
                  <c:v>1.4219999999999999</c:v>
                </c:pt>
                <c:pt idx="1328">
                  <c:v>1.4219999999999999</c:v>
                </c:pt>
                <c:pt idx="1329">
                  <c:v>1.4219999999999999</c:v>
                </c:pt>
                <c:pt idx="1330">
                  <c:v>1.4115899999999999</c:v>
                </c:pt>
                <c:pt idx="1331">
                  <c:v>1.4115899999999999</c:v>
                </c:pt>
                <c:pt idx="1332">
                  <c:v>1.4115899999999999</c:v>
                </c:pt>
                <c:pt idx="1333">
                  <c:v>1.4115899999999999</c:v>
                </c:pt>
                <c:pt idx="1334">
                  <c:v>1.4115899999999999</c:v>
                </c:pt>
                <c:pt idx="1335">
                  <c:v>1.4115899999999999</c:v>
                </c:pt>
                <c:pt idx="1336">
                  <c:v>1.4115899999999999</c:v>
                </c:pt>
                <c:pt idx="1337">
                  <c:v>1.4229499999999999</c:v>
                </c:pt>
                <c:pt idx="1338">
                  <c:v>1.4229499999999999</c:v>
                </c:pt>
                <c:pt idx="1339">
                  <c:v>1.4229499999999999</c:v>
                </c:pt>
                <c:pt idx="1340">
                  <c:v>1.4229499999999999</c:v>
                </c:pt>
                <c:pt idx="1341">
                  <c:v>1.4229499999999999</c:v>
                </c:pt>
                <c:pt idx="1342">
                  <c:v>1.4229499999999999</c:v>
                </c:pt>
                <c:pt idx="1343">
                  <c:v>1.4229499999999999</c:v>
                </c:pt>
                <c:pt idx="1344">
                  <c:v>1.4335199999999999</c:v>
                </c:pt>
                <c:pt idx="1345">
                  <c:v>1.4335199999999999</c:v>
                </c:pt>
                <c:pt idx="1346">
                  <c:v>1.42198</c:v>
                </c:pt>
                <c:pt idx="1347">
                  <c:v>1.42198</c:v>
                </c:pt>
                <c:pt idx="1348">
                  <c:v>1.42198</c:v>
                </c:pt>
                <c:pt idx="1349">
                  <c:v>1.42198</c:v>
                </c:pt>
                <c:pt idx="1350">
                  <c:v>1.4340999999999999</c:v>
                </c:pt>
                <c:pt idx="1351">
                  <c:v>1.4340999999999999</c:v>
                </c:pt>
                <c:pt idx="1352">
                  <c:v>1.4340999999999999</c:v>
                </c:pt>
                <c:pt idx="1353">
                  <c:v>1.4340999999999999</c:v>
                </c:pt>
                <c:pt idx="1354">
                  <c:v>1.4340999999999999</c:v>
                </c:pt>
                <c:pt idx="1355">
                  <c:v>1.4340999999999999</c:v>
                </c:pt>
                <c:pt idx="1356">
                  <c:v>1.4340999999999999</c:v>
                </c:pt>
                <c:pt idx="1357">
                  <c:v>1.4340999999999999</c:v>
                </c:pt>
                <c:pt idx="1358">
                  <c:v>1.4340999999999999</c:v>
                </c:pt>
                <c:pt idx="1359">
                  <c:v>1.4340999999999999</c:v>
                </c:pt>
                <c:pt idx="1360">
                  <c:v>1.4234199999999999</c:v>
                </c:pt>
                <c:pt idx="1361">
                  <c:v>1.4350099999999999</c:v>
                </c:pt>
                <c:pt idx="1362">
                  <c:v>1.4350099999999999</c:v>
                </c:pt>
                <c:pt idx="1363">
                  <c:v>1.4350099999999999</c:v>
                </c:pt>
                <c:pt idx="1364">
                  <c:v>1.4350099999999999</c:v>
                </c:pt>
                <c:pt idx="1365">
                  <c:v>1.4350099999999999</c:v>
                </c:pt>
                <c:pt idx="1366">
                  <c:v>1.4350099999999999</c:v>
                </c:pt>
                <c:pt idx="1367">
                  <c:v>1.4350099999999999</c:v>
                </c:pt>
                <c:pt idx="1368">
                  <c:v>1.4234899999999999</c:v>
                </c:pt>
                <c:pt idx="1369">
                  <c:v>1.4338200000000001</c:v>
                </c:pt>
                <c:pt idx="1370">
                  <c:v>1.4338200000000001</c:v>
                </c:pt>
                <c:pt idx="1371">
                  <c:v>1.4338200000000001</c:v>
                </c:pt>
                <c:pt idx="1372">
                  <c:v>1.4338200000000001</c:v>
                </c:pt>
                <c:pt idx="1373">
                  <c:v>1.4338200000000001</c:v>
                </c:pt>
                <c:pt idx="1374">
                  <c:v>1.4338200000000001</c:v>
                </c:pt>
                <c:pt idx="1375">
                  <c:v>1.4338200000000001</c:v>
                </c:pt>
                <c:pt idx="1376">
                  <c:v>1.42242</c:v>
                </c:pt>
                <c:pt idx="1377">
                  <c:v>1.42242</c:v>
                </c:pt>
                <c:pt idx="1378">
                  <c:v>1.42242</c:v>
                </c:pt>
                <c:pt idx="1379">
                  <c:v>1.42242</c:v>
                </c:pt>
                <c:pt idx="1380">
                  <c:v>1.42242</c:v>
                </c:pt>
                <c:pt idx="1381">
                  <c:v>1.42242</c:v>
                </c:pt>
                <c:pt idx="1382">
                  <c:v>1.42242</c:v>
                </c:pt>
                <c:pt idx="1383">
                  <c:v>1.42242</c:v>
                </c:pt>
                <c:pt idx="1384">
                  <c:v>1.42242</c:v>
                </c:pt>
                <c:pt idx="1385">
                  <c:v>1.4117200000000001</c:v>
                </c:pt>
                <c:pt idx="1386">
                  <c:v>1.4117200000000001</c:v>
                </c:pt>
                <c:pt idx="1387">
                  <c:v>1.4117200000000001</c:v>
                </c:pt>
                <c:pt idx="1388">
                  <c:v>1.4117200000000001</c:v>
                </c:pt>
                <c:pt idx="1389">
                  <c:v>1.4117200000000001</c:v>
                </c:pt>
                <c:pt idx="1390">
                  <c:v>1.42232</c:v>
                </c:pt>
                <c:pt idx="1391">
                  <c:v>1.4094800000000001</c:v>
                </c:pt>
                <c:pt idx="1392">
                  <c:v>1.4094800000000001</c:v>
                </c:pt>
                <c:pt idx="1393">
                  <c:v>1.4094800000000001</c:v>
                </c:pt>
                <c:pt idx="1394">
                  <c:v>1.4094800000000001</c:v>
                </c:pt>
                <c:pt idx="1395">
                  <c:v>1.4094800000000001</c:v>
                </c:pt>
                <c:pt idx="1396">
                  <c:v>1.4094800000000001</c:v>
                </c:pt>
                <c:pt idx="1397">
                  <c:v>1.4094800000000001</c:v>
                </c:pt>
                <c:pt idx="1398">
                  <c:v>1.4094800000000001</c:v>
                </c:pt>
                <c:pt idx="1399">
                  <c:v>1.41984</c:v>
                </c:pt>
                <c:pt idx="1400">
                  <c:v>1.41984</c:v>
                </c:pt>
                <c:pt idx="1401">
                  <c:v>1.41984</c:v>
                </c:pt>
                <c:pt idx="1402">
                  <c:v>1.41984</c:v>
                </c:pt>
                <c:pt idx="1403">
                  <c:v>1.41984</c:v>
                </c:pt>
                <c:pt idx="1404">
                  <c:v>1.41984</c:v>
                </c:pt>
                <c:pt idx="1405">
                  <c:v>1.41984</c:v>
                </c:pt>
                <c:pt idx="1406">
                  <c:v>1.41984</c:v>
                </c:pt>
                <c:pt idx="1407">
                  <c:v>1.41984</c:v>
                </c:pt>
                <c:pt idx="1408">
                  <c:v>1.41984</c:v>
                </c:pt>
                <c:pt idx="1409">
                  <c:v>1.41984</c:v>
                </c:pt>
                <c:pt idx="1410">
                  <c:v>1.4305600000000001</c:v>
                </c:pt>
                <c:pt idx="1411">
                  <c:v>1.4305600000000001</c:v>
                </c:pt>
                <c:pt idx="1412">
                  <c:v>1.4305600000000001</c:v>
                </c:pt>
                <c:pt idx="1413">
                  <c:v>1.4164300000000001</c:v>
                </c:pt>
                <c:pt idx="1414">
                  <c:v>1.4164300000000001</c:v>
                </c:pt>
                <c:pt idx="1415">
                  <c:v>1.4164300000000001</c:v>
                </c:pt>
                <c:pt idx="1416">
                  <c:v>1.4270799999999999</c:v>
                </c:pt>
                <c:pt idx="1417">
                  <c:v>1.4270799999999999</c:v>
                </c:pt>
                <c:pt idx="1418">
                  <c:v>1.4270799999999999</c:v>
                </c:pt>
                <c:pt idx="1419">
                  <c:v>1.4270799999999999</c:v>
                </c:pt>
                <c:pt idx="1420">
                  <c:v>1.4270799999999999</c:v>
                </c:pt>
                <c:pt idx="1421">
                  <c:v>1.4270799999999999</c:v>
                </c:pt>
                <c:pt idx="1422">
                  <c:v>1.4270799999999999</c:v>
                </c:pt>
                <c:pt idx="1423">
                  <c:v>1.4270799999999999</c:v>
                </c:pt>
                <c:pt idx="1424">
                  <c:v>1.4270799999999999</c:v>
                </c:pt>
                <c:pt idx="1425">
                  <c:v>1.4270799999999999</c:v>
                </c:pt>
                <c:pt idx="1426">
                  <c:v>1.4270799999999999</c:v>
                </c:pt>
                <c:pt idx="1427">
                  <c:v>1.4270799999999999</c:v>
                </c:pt>
                <c:pt idx="1428">
                  <c:v>1.4270799999999999</c:v>
                </c:pt>
                <c:pt idx="1429">
                  <c:v>1.4270799999999999</c:v>
                </c:pt>
                <c:pt idx="1430">
                  <c:v>1.4270799999999999</c:v>
                </c:pt>
                <c:pt idx="1431">
                  <c:v>1.4270799999999999</c:v>
                </c:pt>
                <c:pt idx="1432">
                  <c:v>1.4372799999999999</c:v>
                </c:pt>
                <c:pt idx="1433">
                  <c:v>1.4260299999999999</c:v>
                </c:pt>
                <c:pt idx="1434">
                  <c:v>1.43672</c:v>
                </c:pt>
                <c:pt idx="1435">
                  <c:v>1.43672</c:v>
                </c:pt>
                <c:pt idx="1436">
                  <c:v>1.43672</c:v>
                </c:pt>
                <c:pt idx="1437">
                  <c:v>1.43672</c:v>
                </c:pt>
                <c:pt idx="1438">
                  <c:v>1.43672</c:v>
                </c:pt>
                <c:pt idx="1439">
                  <c:v>1.42665</c:v>
                </c:pt>
                <c:pt idx="1440">
                  <c:v>1.42665</c:v>
                </c:pt>
                <c:pt idx="1441">
                  <c:v>1.42665</c:v>
                </c:pt>
                <c:pt idx="1442">
                  <c:v>1.42665</c:v>
                </c:pt>
                <c:pt idx="1443">
                  <c:v>1.42665</c:v>
                </c:pt>
                <c:pt idx="1444">
                  <c:v>1.42665</c:v>
                </c:pt>
                <c:pt idx="1445">
                  <c:v>1.42665</c:v>
                </c:pt>
                <c:pt idx="1446">
                  <c:v>1.42665</c:v>
                </c:pt>
                <c:pt idx="1447">
                  <c:v>1.42665</c:v>
                </c:pt>
                <c:pt idx="1448">
                  <c:v>1.42665</c:v>
                </c:pt>
                <c:pt idx="1449">
                  <c:v>1.4396800000000001</c:v>
                </c:pt>
                <c:pt idx="1450">
                  <c:v>1.4396800000000001</c:v>
                </c:pt>
                <c:pt idx="1451">
                  <c:v>1.4396800000000001</c:v>
                </c:pt>
                <c:pt idx="1452">
                  <c:v>1.4254</c:v>
                </c:pt>
                <c:pt idx="1453">
                  <c:v>1.4254</c:v>
                </c:pt>
                <c:pt idx="1454">
                  <c:v>1.4254</c:v>
                </c:pt>
                <c:pt idx="1455">
                  <c:v>1.4254</c:v>
                </c:pt>
                <c:pt idx="1456">
                  <c:v>1.4254</c:v>
                </c:pt>
                <c:pt idx="1457">
                  <c:v>1.4254</c:v>
                </c:pt>
                <c:pt idx="1458">
                  <c:v>1.4362999999999999</c:v>
                </c:pt>
                <c:pt idx="1459">
                  <c:v>1.4362999999999999</c:v>
                </c:pt>
                <c:pt idx="1460">
                  <c:v>1.4256899999999999</c:v>
                </c:pt>
                <c:pt idx="1461">
                  <c:v>1.4256899999999999</c:v>
                </c:pt>
                <c:pt idx="1462">
                  <c:v>1.4256899999999999</c:v>
                </c:pt>
                <c:pt idx="1463">
                  <c:v>1.4256899999999999</c:v>
                </c:pt>
                <c:pt idx="1464">
                  <c:v>1.4256899999999999</c:v>
                </c:pt>
                <c:pt idx="1465">
                  <c:v>1.4256899999999999</c:v>
                </c:pt>
                <c:pt idx="1466">
                  <c:v>1.4256899999999999</c:v>
                </c:pt>
                <c:pt idx="1467">
                  <c:v>1.4256899999999999</c:v>
                </c:pt>
                <c:pt idx="1468">
                  <c:v>1.4256899999999999</c:v>
                </c:pt>
                <c:pt idx="1469">
                  <c:v>1.4370499999999999</c:v>
                </c:pt>
                <c:pt idx="1470">
                  <c:v>1.4370499999999999</c:v>
                </c:pt>
                <c:pt idx="1471">
                  <c:v>1.4370499999999999</c:v>
                </c:pt>
                <c:pt idx="1472">
                  <c:v>1.4370499999999999</c:v>
                </c:pt>
                <c:pt idx="1473">
                  <c:v>1.4370499999999999</c:v>
                </c:pt>
                <c:pt idx="1474">
                  <c:v>1.4370499999999999</c:v>
                </c:pt>
                <c:pt idx="1475">
                  <c:v>1.4370499999999999</c:v>
                </c:pt>
                <c:pt idx="1476">
                  <c:v>1.4474</c:v>
                </c:pt>
                <c:pt idx="1477">
                  <c:v>1.4363699999999999</c:v>
                </c:pt>
                <c:pt idx="1478">
                  <c:v>1.4464300000000001</c:v>
                </c:pt>
                <c:pt idx="1479">
                  <c:v>1.4356500000000001</c:v>
                </c:pt>
                <c:pt idx="1480">
                  <c:v>1.44614</c:v>
                </c:pt>
                <c:pt idx="1481">
                  <c:v>1.44614</c:v>
                </c:pt>
                <c:pt idx="1482">
                  <c:v>1.44614</c:v>
                </c:pt>
                <c:pt idx="1483">
                  <c:v>1.44614</c:v>
                </c:pt>
                <c:pt idx="1484">
                  <c:v>1.44614</c:v>
                </c:pt>
                <c:pt idx="1485">
                  <c:v>1.44614</c:v>
                </c:pt>
                <c:pt idx="1486">
                  <c:v>1.44614</c:v>
                </c:pt>
                <c:pt idx="1487">
                  <c:v>1.44614</c:v>
                </c:pt>
                <c:pt idx="1488">
                  <c:v>1.43554</c:v>
                </c:pt>
                <c:pt idx="1489">
                  <c:v>1.4455899999999999</c:v>
                </c:pt>
                <c:pt idx="1490">
                  <c:v>1.4455899999999999</c:v>
                </c:pt>
                <c:pt idx="1491">
                  <c:v>1.4455899999999999</c:v>
                </c:pt>
                <c:pt idx="1492">
                  <c:v>1.4455899999999999</c:v>
                </c:pt>
                <c:pt idx="1493">
                  <c:v>1.4455899999999999</c:v>
                </c:pt>
                <c:pt idx="1494">
                  <c:v>1.4455899999999999</c:v>
                </c:pt>
                <c:pt idx="1495">
                  <c:v>1.4455899999999999</c:v>
                </c:pt>
                <c:pt idx="1496">
                  <c:v>1.4455899999999999</c:v>
                </c:pt>
                <c:pt idx="1497">
                  <c:v>1.4455899999999999</c:v>
                </c:pt>
                <c:pt idx="1498">
                  <c:v>1.43421</c:v>
                </c:pt>
                <c:pt idx="1499">
                  <c:v>1.43421</c:v>
                </c:pt>
                <c:pt idx="1500">
                  <c:v>1.43421</c:v>
                </c:pt>
                <c:pt idx="1501">
                  <c:v>1.44513</c:v>
                </c:pt>
                <c:pt idx="1502">
                  <c:v>1.44513</c:v>
                </c:pt>
                <c:pt idx="1503">
                  <c:v>1.44513</c:v>
                </c:pt>
                <c:pt idx="1504">
                  <c:v>1.44513</c:v>
                </c:pt>
                <c:pt idx="1505">
                  <c:v>1.44513</c:v>
                </c:pt>
                <c:pt idx="1506">
                  <c:v>1.44513</c:v>
                </c:pt>
                <c:pt idx="1507">
                  <c:v>1.44513</c:v>
                </c:pt>
                <c:pt idx="1508">
                  <c:v>1.44513</c:v>
                </c:pt>
                <c:pt idx="1509">
                  <c:v>1.44513</c:v>
                </c:pt>
                <c:pt idx="1510">
                  <c:v>1.44513</c:v>
                </c:pt>
                <c:pt idx="1511">
                  <c:v>1.44513</c:v>
                </c:pt>
                <c:pt idx="1512">
                  <c:v>1.44513</c:v>
                </c:pt>
                <c:pt idx="1513">
                  <c:v>1.44513</c:v>
                </c:pt>
                <c:pt idx="1514">
                  <c:v>1.44513</c:v>
                </c:pt>
                <c:pt idx="1515">
                  <c:v>1.44513</c:v>
                </c:pt>
                <c:pt idx="1516">
                  <c:v>1.44513</c:v>
                </c:pt>
                <c:pt idx="1517">
                  <c:v>1.44513</c:v>
                </c:pt>
                <c:pt idx="1518">
                  <c:v>1.44513</c:v>
                </c:pt>
                <c:pt idx="1519">
                  <c:v>1.4562299999999999</c:v>
                </c:pt>
                <c:pt idx="1520">
                  <c:v>1.4456599999999999</c:v>
                </c:pt>
                <c:pt idx="1521">
                  <c:v>1.4456599999999999</c:v>
                </c:pt>
                <c:pt idx="1522">
                  <c:v>1.4456599999999999</c:v>
                </c:pt>
                <c:pt idx="1523">
                  <c:v>1.4456599999999999</c:v>
                </c:pt>
                <c:pt idx="1524">
                  <c:v>1.4456599999999999</c:v>
                </c:pt>
                <c:pt idx="1525">
                  <c:v>1.4456599999999999</c:v>
                </c:pt>
                <c:pt idx="1526">
                  <c:v>1.4456599999999999</c:v>
                </c:pt>
                <c:pt idx="1527">
                  <c:v>1.4456599999999999</c:v>
                </c:pt>
                <c:pt idx="1528">
                  <c:v>1.4456599999999999</c:v>
                </c:pt>
                <c:pt idx="1529">
                  <c:v>1.4456599999999999</c:v>
                </c:pt>
                <c:pt idx="1530">
                  <c:v>1.4456599999999999</c:v>
                </c:pt>
                <c:pt idx="1531">
                  <c:v>1.43289</c:v>
                </c:pt>
                <c:pt idx="1532">
                  <c:v>1.4437199999999999</c:v>
                </c:pt>
                <c:pt idx="1533">
                  <c:v>1.4437199999999999</c:v>
                </c:pt>
                <c:pt idx="1534">
                  <c:v>1.4437199999999999</c:v>
                </c:pt>
                <c:pt idx="1535">
                  <c:v>1.4437199999999999</c:v>
                </c:pt>
                <c:pt idx="1536">
                  <c:v>1.4437199999999999</c:v>
                </c:pt>
                <c:pt idx="1537">
                  <c:v>1.4437199999999999</c:v>
                </c:pt>
                <c:pt idx="1538">
                  <c:v>1.4437199999999999</c:v>
                </c:pt>
                <c:pt idx="1539">
                  <c:v>1.4437199999999999</c:v>
                </c:pt>
                <c:pt idx="1540">
                  <c:v>1.4437199999999999</c:v>
                </c:pt>
                <c:pt idx="1541">
                  <c:v>1.45716</c:v>
                </c:pt>
                <c:pt idx="1542">
                  <c:v>1.45716</c:v>
                </c:pt>
                <c:pt idx="1543">
                  <c:v>1.45716</c:v>
                </c:pt>
                <c:pt idx="1544">
                  <c:v>1.45716</c:v>
                </c:pt>
                <c:pt idx="1545">
                  <c:v>1.45716</c:v>
                </c:pt>
                <c:pt idx="1546">
                  <c:v>1.4468000000000001</c:v>
                </c:pt>
                <c:pt idx="1547">
                  <c:v>1.4468000000000001</c:v>
                </c:pt>
                <c:pt idx="1548">
                  <c:v>1.4468000000000001</c:v>
                </c:pt>
                <c:pt idx="1549">
                  <c:v>1.4468000000000001</c:v>
                </c:pt>
                <c:pt idx="1550">
                  <c:v>1.4468000000000001</c:v>
                </c:pt>
                <c:pt idx="1551">
                  <c:v>1.4468000000000001</c:v>
                </c:pt>
                <c:pt idx="1552">
                  <c:v>1.4468000000000001</c:v>
                </c:pt>
                <c:pt idx="1553">
                  <c:v>1.4468000000000001</c:v>
                </c:pt>
                <c:pt idx="1554">
                  <c:v>1.4468000000000001</c:v>
                </c:pt>
                <c:pt idx="1555">
                  <c:v>1.4468000000000001</c:v>
                </c:pt>
                <c:pt idx="1556">
                  <c:v>1.45783</c:v>
                </c:pt>
                <c:pt idx="1557">
                  <c:v>1.45783</c:v>
                </c:pt>
                <c:pt idx="1558">
                  <c:v>1.45783</c:v>
                </c:pt>
                <c:pt idx="1559">
                  <c:v>1.44747</c:v>
                </c:pt>
                <c:pt idx="1560">
                  <c:v>1.44747</c:v>
                </c:pt>
                <c:pt idx="1561">
                  <c:v>1.44747</c:v>
                </c:pt>
                <c:pt idx="1562">
                  <c:v>1.44747</c:v>
                </c:pt>
                <c:pt idx="1563">
                  <c:v>1.44747</c:v>
                </c:pt>
                <c:pt idx="1564">
                  <c:v>1.44747</c:v>
                </c:pt>
                <c:pt idx="1565">
                  <c:v>1.44747</c:v>
                </c:pt>
                <c:pt idx="1566">
                  <c:v>1.44747</c:v>
                </c:pt>
                <c:pt idx="1567">
                  <c:v>1.44747</c:v>
                </c:pt>
                <c:pt idx="1568">
                  <c:v>1.45753</c:v>
                </c:pt>
                <c:pt idx="1569">
                  <c:v>1.4465399999999999</c:v>
                </c:pt>
                <c:pt idx="1570">
                  <c:v>1.4465399999999999</c:v>
                </c:pt>
                <c:pt idx="1571">
                  <c:v>1.4465399999999999</c:v>
                </c:pt>
                <c:pt idx="1572">
                  <c:v>1.4465399999999999</c:v>
                </c:pt>
                <c:pt idx="1573">
                  <c:v>1.4465399999999999</c:v>
                </c:pt>
                <c:pt idx="1574">
                  <c:v>1.4363999999999999</c:v>
                </c:pt>
                <c:pt idx="1575">
                  <c:v>1.4363999999999999</c:v>
                </c:pt>
                <c:pt idx="1576">
                  <c:v>1.4363999999999999</c:v>
                </c:pt>
                <c:pt idx="1577">
                  <c:v>1.4363999999999999</c:v>
                </c:pt>
                <c:pt idx="1578">
                  <c:v>1.4363999999999999</c:v>
                </c:pt>
                <c:pt idx="1579">
                  <c:v>1.4507099999999999</c:v>
                </c:pt>
                <c:pt idx="1580">
                  <c:v>1.4507099999999999</c:v>
                </c:pt>
                <c:pt idx="1581">
                  <c:v>1.4507099999999999</c:v>
                </c:pt>
                <c:pt idx="1582">
                  <c:v>1.4507099999999999</c:v>
                </c:pt>
                <c:pt idx="1583">
                  <c:v>1.4507099999999999</c:v>
                </c:pt>
                <c:pt idx="1584">
                  <c:v>1.4507099999999999</c:v>
                </c:pt>
                <c:pt idx="1585">
                  <c:v>1.4507099999999999</c:v>
                </c:pt>
                <c:pt idx="1586">
                  <c:v>1.4507099999999999</c:v>
                </c:pt>
                <c:pt idx="1587">
                  <c:v>1.4507099999999999</c:v>
                </c:pt>
                <c:pt idx="1588">
                  <c:v>1.4507099999999999</c:v>
                </c:pt>
                <c:pt idx="1589">
                  <c:v>1.4507099999999999</c:v>
                </c:pt>
                <c:pt idx="1590">
                  <c:v>1.4507099999999999</c:v>
                </c:pt>
                <c:pt idx="1591">
                  <c:v>1.4507099999999999</c:v>
                </c:pt>
                <c:pt idx="1592">
                  <c:v>1.4507099999999999</c:v>
                </c:pt>
                <c:pt idx="1593">
                  <c:v>1.44028</c:v>
                </c:pt>
                <c:pt idx="1594">
                  <c:v>1.44028</c:v>
                </c:pt>
                <c:pt idx="1595">
                  <c:v>1.44028</c:v>
                </c:pt>
                <c:pt idx="1596">
                  <c:v>1.44028</c:v>
                </c:pt>
                <c:pt idx="1597">
                  <c:v>1.44028</c:v>
                </c:pt>
                <c:pt idx="1598">
                  <c:v>1.44028</c:v>
                </c:pt>
                <c:pt idx="1599">
                  <c:v>1.44028</c:v>
                </c:pt>
                <c:pt idx="1600">
                  <c:v>1.44028</c:v>
                </c:pt>
                <c:pt idx="1601">
                  <c:v>1.4514400000000001</c:v>
                </c:pt>
                <c:pt idx="1602">
                  <c:v>1.4514400000000001</c:v>
                </c:pt>
                <c:pt idx="1603">
                  <c:v>1.4514400000000001</c:v>
                </c:pt>
                <c:pt idx="1604">
                  <c:v>1.4514400000000001</c:v>
                </c:pt>
                <c:pt idx="1605">
                  <c:v>1.4514400000000001</c:v>
                </c:pt>
                <c:pt idx="1606">
                  <c:v>1.4514400000000001</c:v>
                </c:pt>
                <c:pt idx="1607">
                  <c:v>1.4514400000000001</c:v>
                </c:pt>
                <c:pt idx="1608">
                  <c:v>1.4514400000000001</c:v>
                </c:pt>
                <c:pt idx="1609">
                  <c:v>1.4514400000000001</c:v>
                </c:pt>
                <c:pt idx="1610">
                  <c:v>1.4514400000000001</c:v>
                </c:pt>
                <c:pt idx="1611">
                  <c:v>1.4403900000000001</c:v>
                </c:pt>
                <c:pt idx="1612">
                  <c:v>1.4520299999999999</c:v>
                </c:pt>
                <c:pt idx="1613">
                  <c:v>1.4520299999999999</c:v>
                </c:pt>
                <c:pt idx="1614">
                  <c:v>1.4520299999999999</c:v>
                </c:pt>
                <c:pt idx="1615">
                  <c:v>1.4520299999999999</c:v>
                </c:pt>
                <c:pt idx="1616">
                  <c:v>1.4520299999999999</c:v>
                </c:pt>
                <c:pt idx="1617">
                  <c:v>1.4520299999999999</c:v>
                </c:pt>
                <c:pt idx="1618">
                  <c:v>1.4412700000000001</c:v>
                </c:pt>
                <c:pt idx="1619">
                  <c:v>1.45221</c:v>
                </c:pt>
                <c:pt idx="1620">
                  <c:v>1.45221</c:v>
                </c:pt>
                <c:pt idx="1621">
                  <c:v>1.4415800000000001</c:v>
                </c:pt>
                <c:pt idx="1622">
                  <c:v>1.4415800000000001</c:v>
                </c:pt>
                <c:pt idx="1623">
                  <c:v>1.4519299999999999</c:v>
                </c:pt>
                <c:pt idx="1624">
                  <c:v>1.4519299999999999</c:v>
                </c:pt>
                <c:pt idx="1625">
                  <c:v>1.4519299999999999</c:v>
                </c:pt>
                <c:pt idx="1626">
                  <c:v>1.4519299999999999</c:v>
                </c:pt>
                <c:pt idx="1627">
                  <c:v>1.4519299999999999</c:v>
                </c:pt>
                <c:pt idx="1628">
                  <c:v>1.44025</c:v>
                </c:pt>
                <c:pt idx="1629">
                  <c:v>1.44025</c:v>
                </c:pt>
                <c:pt idx="1630">
                  <c:v>1.44025</c:v>
                </c:pt>
                <c:pt idx="1631">
                  <c:v>1.44025</c:v>
                </c:pt>
                <c:pt idx="1632">
                  <c:v>1.45364</c:v>
                </c:pt>
                <c:pt idx="1633">
                  <c:v>1.45364</c:v>
                </c:pt>
                <c:pt idx="1634">
                  <c:v>1.45364</c:v>
                </c:pt>
                <c:pt idx="1635">
                  <c:v>1.45364</c:v>
                </c:pt>
                <c:pt idx="1636">
                  <c:v>1.4428000000000001</c:v>
                </c:pt>
                <c:pt idx="1637">
                  <c:v>1.4428000000000001</c:v>
                </c:pt>
                <c:pt idx="1638">
                  <c:v>1.4428000000000001</c:v>
                </c:pt>
                <c:pt idx="1639">
                  <c:v>1.4428000000000001</c:v>
                </c:pt>
                <c:pt idx="1640">
                  <c:v>1.4428000000000001</c:v>
                </c:pt>
                <c:pt idx="1641">
                  <c:v>1.4428000000000001</c:v>
                </c:pt>
                <c:pt idx="1642">
                  <c:v>1.4327700000000001</c:v>
                </c:pt>
                <c:pt idx="1643">
                  <c:v>1.4327700000000001</c:v>
                </c:pt>
                <c:pt idx="1644">
                  <c:v>1.44763</c:v>
                </c:pt>
                <c:pt idx="1645">
                  <c:v>1.44763</c:v>
                </c:pt>
                <c:pt idx="1646">
                  <c:v>1.44763</c:v>
                </c:pt>
                <c:pt idx="1647">
                  <c:v>1.44763</c:v>
                </c:pt>
                <c:pt idx="1648">
                  <c:v>1.44763</c:v>
                </c:pt>
                <c:pt idx="1649">
                  <c:v>1.44763</c:v>
                </c:pt>
                <c:pt idx="1650">
                  <c:v>1.4354</c:v>
                </c:pt>
                <c:pt idx="1651">
                  <c:v>1.4354</c:v>
                </c:pt>
                <c:pt idx="1652">
                  <c:v>1.4354</c:v>
                </c:pt>
                <c:pt idx="1653">
                  <c:v>1.4354</c:v>
                </c:pt>
                <c:pt idx="1654">
                  <c:v>1.4354</c:v>
                </c:pt>
                <c:pt idx="1655">
                  <c:v>1.4354</c:v>
                </c:pt>
                <c:pt idx="1656">
                  <c:v>1.4354</c:v>
                </c:pt>
                <c:pt idx="1657">
                  <c:v>1.45024</c:v>
                </c:pt>
                <c:pt idx="1658">
                  <c:v>1.45024</c:v>
                </c:pt>
                <c:pt idx="1659">
                  <c:v>1.45024</c:v>
                </c:pt>
                <c:pt idx="1660">
                  <c:v>1.45024</c:v>
                </c:pt>
                <c:pt idx="1661">
                  <c:v>1.45024</c:v>
                </c:pt>
                <c:pt idx="1662">
                  <c:v>1.4388700000000001</c:v>
                </c:pt>
                <c:pt idx="1663">
                  <c:v>1.44899</c:v>
                </c:pt>
                <c:pt idx="1664">
                  <c:v>1.44899</c:v>
                </c:pt>
                <c:pt idx="1665">
                  <c:v>1.44899</c:v>
                </c:pt>
                <c:pt idx="1666">
                  <c:v>1.44899</c:v>
                </c:pt>
                <c:pt idx="1667">
                  <c:v>1.44899</c:v>
                </c:pt>
                <c:pt idx="1668">
                  <c:v>1.44899</c:v>
                </c:pt>
                <c:pt idx="1669">
                  <c:v>1.44899</c:v>
                </c:pt>
                <c:pt idx="1670">
                  <c:v>1.44899</c:v>
                </c:pt>
                <c:pt idx="1671">
                  <c:v>1.44899</c:v>
                </c:pt>
                <c:pt idx="1672">
                  <c:v>1.44899</c:v>
                </c:pt>
                <c:pt idx="1673">
                  <c:v>1.43628</c:v>
                </c:pt>
                <c:pt idx="1674">
                  <c:v>1.43628</c:v>
                </c:pt>
                <c:pt idx="1675">
                  <c:v>1.43628</c:v>
                </c:pt>
                <c:pt idx="1676">
                  <c:v>1.4476899999999999</c:v>
                </c:pt>
                <c:pt idx="1677">
                  <c:v>1.4476899999999999</c:v>
                </c:pt>
                <c:pt idx="1678">
                  <c:v>1.4476899999999999</c:v>
                </c:pt>
                <c:pt idx="1679">
                  <c:v>1.4476899999999999</c:v>
                </c:pt>
                <c:pt idx="1680">
                  <c:v>1.4476899999999999</c:v>
                </c:pt>
                <c:pt idx="1681">
                  <c:v>1.4476899999999999</c:v>
                </c:pt>
                <c:pt idx="1682">
                  <c:v>1.4476899999999999</c:v>
                </c:pt>
                <c:pt idx="1683">
                  <c:v>1.4476899999999999</c:v>
                </c:pt>
                <c:pt idx="1684">
                  <c:v>1.4476899999999999</c:v>
                </c:pt>
                <c:pt idx="1685">
                  <c:v>1.4476899999999999</c:v>
                </c:pt>
                <c:pt idx="1686">
                  <c:v>1.4476899999999999</c:v>
                </c:pt>
                <c:pt idx="1687">
                  <c:v>1.4476899999999999</c:v>
                </c:pt>
                <c:pt idx="1688">
                  <c:v>1.4476899999999999</c:v>
                </c:pt>
                <c:pt idx="1689">
                  <c:v>1.4476899999999999</c:v>
                </c:pt>
                <c:pt idx="1690">
                  <c:v>1.4577100000000001</c:v>
                </c:pt>
                <c:pt idx="1691">
                  <c:v>1.4577100000000001</c:v>
                </c:pt>
                <c:pt idx="1692">
                  <c:v>1.4577100000000001</c:v>
                </c:pt>
                <c:pt idx="1693">
                  <c:v>1.4577100000000001</c:v>
                </c:pt>
                <c:pt idx="1694">
                  <c:v>1.4467399999999999</c:v>
                </c:pt>
                <c:pt idx="1695">
                  <c:v>1.4467399999999999</c:v>
                </c:pt>
                <c:pt idx="1696">
                  <c:v>1.4467399999999999</c:v>
                </c:pt>
                <c:pt idx="1697">
                  <c:v>1.4467399999999999</c:v>
                </c:pt>
                <c:pt idx="1698">
                  <c:v>1.4467399999999999</c:v>
                </c:pt>
                <c:pt idx="1699">
                  <c:v>1.4569399999999999</c:v>
                </c:pt>
                <c:pt idx="1700">
                  <c:v>1.4569399999999999</c:v>
                </c:pt>
                <c:pt idx="1701">
                  <c:v>1.4569399999999999</c:v>
                </c:pt>
                <c:pt idx="1702">
                  <c:v>1.4569399999999999</c:v>
                </c:pt>
                <c:pt idx="1703">
                  <c:v>1.4569399999999999</c:v>
                </c:pt>
                <c:pt idx="1704">
                  <c:v>1.4569399999999999</c:v>
                </c:pt>
                <c:pt idx="1705">
                  <c:v>1.4569399999999999</c:v>
                </c:pt>
                <c:pt idx="1706">
                  <c:v>1.4569399999999999</c:v>
                </c:pt>
                <c:pt idx="1707">
                  <c:v>1.4449399999999999</c:v>
                </c:pt>
                <c:pt idx="1708">
                  <c:v>1.4449399999999999</c:v>
                </c:pt>
                <c:pt idx="1709">
                  <c:v>1.4449399999999999</c:v>
                </c:pt>
                <c:pt idx="1710">
                  <c:v>1.4566699999999999</c:v>
                </c:pt>
                <c:pt idx="1711">
                  <c:v>1.4566699999999999</c:v>
                </c:pt>
                <c:pt idx="1712">
                  <c:v>1.4566699999999999</c:v>
                </c:pt>
                <c:pt idx="1713">
                  <c:v>1.4566699999999999</c:v>
                </c:pt>
                <c:pt idx="1714">
                  <c:v>1.4566699999999999</c:v>
                </c:pt>
                <c:pt idx="1715">
                  <c:v>1.4566699999999999</c:v>
                </c:pt>
                <c:pt idx="1716">
                  <c:v>1.4566699999999999</c:v>
                </c:pt>
                <c:pt idx="1717">
                  <c:v>1.4566699999999999</c:v>
                </c:pt>
                <c:pt idx="1718">
                  <c:v>1.4566699999999999</c:v>
                </c:pt>
                <c:pt idx="1719">
                  <c:v>1.46949</c:v>
                </c:pt>
                <c:pt idx="1720">
                  <c:v>1.46949</c:v>
                </c:pt>
                <c:pt idx="1721">
                  <c:v>1.46949</c:v>
                </c:pt>
                <c:pt idx="1722">
                  <c:v>1.46949</c:v>
                </c:pt>
                <c:pt idx="1723">
                  <c:v>1.4585900000000001</c:v>
                </c:pt>
                <c:pt idx="1724">
                  <c:v>1.4585900000000001</c:v>
                </c:pt>
                <c:pt idx="1725">
                  <c:v>1.4585900000000001</c:v>
                </c:pt>
                <c:pt idx="1726">
                  <c:v>1.4585900000000001</c:v>
                </c:pt>
                <c:pt idx="1727">
                  <c:v>1.46865</c:v>
                </c:pt>
                <c:pt idx="1728">
                  <c:v>1.4582599999999999</c:v>
                </c:pt>
                <c:pt idx="1729">
                  <c:v>1.4582599999999999</c:v>
                </c:pt>
                <c:pt idx="1730">
                  <c:v>1.4582599999999999</c:v>
                </c:pt>
                <c:pt idx="1731">
                  <c:v>1.4582599999999999</c:v>
                </c:pt>
                <c:pt idx="1732">
                  <c:v>1.4582599999999999</c:v>
                </c:pt>
                <c:pt idx="1733">
                  <c:v>1.4582599999999999</c:v>
                </c:pt>
                <c:pt idx="1734">
                  <c:v>1.4701500000000001</c:v>
                </c:pt>
                <c:pt idx="1735">
                  <c:v>1.4701500000000001</c:v>
                </c:pt>
                <c:pt idx="1736">
                  <c:v>1.4701500000000001</c:v>
                </c:pt>
                <c:pt idx="1737">
                  <c:v>1.4701500000000001</c:v>
                </c:pt>
                <c:pt idx="1738">
                  <c:v>1.4595800000000001</c:v>
                </c:pt>
                <c:pt idx="1739">
                  <c:v>1.4595800000000001</c:v>
                </c:pt>
                <c:pt idx="1740">
                  <c:v>1.4595800000000001</c:v>
                </c:pt>
                <c:pt idx="1741">
                  <c:v>1.4595800000000001</c:v>
                </c:pt>
                <c:pt idx="1742">
                  <c:v>1.4595800000000001</c:v>
                </c:pt>
                <c:pt idx="1743">
                  <c:v>1.4595800000000001</c:v>
                </c:pt>
                <c:pt idx="1744">
                  <c:v>1.4717499999999999</c:v>
                </c:pt>
                <c:pt idx="1745">
                  <c:v>1.4717499999999999</c:v>
                </c:pt>
                <c:pt idx="1746">
                  <c:v>1.4601599999999999</c:v>
                </c:pt>
                <c:pt idx="1747">
                  <c:v>1.4601599999999999</c:v>
                </c:pt>
                <c:pt idx="1748">
                  <c:v>1.4601599999999999</c:v>
                </c:pt>
                <c:pt idx="1749">
                  <c:v>1.4601599999999999</c:v>
                </c:pt>
                <c:pt idx="1750">
                  <c:v>1.4601599999999999</c:v>
                </c:pt>
                <c:pt idx="1751">
                  <c:v>1.4601599999999999</c:v>
                </c:pt>
                <c:pt idx="1752">
                  <c:v>1.4601599999999999</c:v>
                </c:pt>
                <c:pt idx="1753">
                  <c:v>1.44896</c:v>
                </c:pt>
                <c:pt idx="1754">
                  <c:v>1.44896</c:v>
                </c:pt>
                <c:pt idx="1755">
                  <c:v>1.4634100000000001</c:v>
                </c:pt>
                <c:pt idx="1756">
                  <c:v>1.4634100000000001</c:v>
                </c:pt>
                <c:pt idx="1757">
                  <c:v>1.4634100000000001</c:v>
                </c:pt>
                <c:pt idx="1758">
                  <c:v>1.4634100000000001</c:v>
                </c:pt>
                <c:pt idx="1759">
                  <c:v>1.4505999999999999</c:v>
                </c:pt>
                <c:pt idx="1760">
                  <c:v>1.4505999999999999</c:v>
                </c:pt>
                <c:pt idx="1761">
                  <c:v>1.46302</c:v>
                </c:pt>
                <c:pt idx="1762">
                  <c:v>1.46302</c:v>
                </c:pt>
                <c:pt idx="1763">
                  <c:v>1.46302</c:v>
                </c:pt>
                <c:pt idx="1764">
                  <c:v>1.46302</c:v>
                </c:pt>
                <c:pt idx="1765">
                  <c:v>1.46302</c:v>
                </c:pt>
                <c:pt idx="1766">
                  <c:v>1.46302</c:v>
                </c:pt>
                <c:pt idx="1767">
                  <c:v>1.4741</c:v>
                </c:pt>
                <c:pt idx="1768">
                  <c:v>1.4741</c:v>
                </c:pt>
                <c:pt idx="1769">
                  <c:v>1.4741</c:v>
                </c:pt>
                <c:pt idx="1770">
                  <c:v>1.46173</c:v>
                </c:pt>
                <c:pt idx="1771">
                  <c:v>1.46173</c:v>
                </c:pt>
                <c:pt idx="1772">
                  <c:v>1.46173</c:v>
                </c:pt>
                <c:pt idx="1773">
                  <c:v>1.46173</c:v>
                </c:pt>
                <c:pt idx="1774">
                  <c:v>1.46173</c:v>
                </c:pt>
                <c:pt idx="1775">
                  <c:v>1.46173</c:v>
                </c:pt>
                <c:pt idx="1776">
                  <c:v>1.46173</c:v>
                </c:pt>
                <c:pt idx="1777">
                  <c:v>1.46173</c:v>
                </c:pt>
                <c:pt idx="1778">
                  <c:v>1.46173</c:v>
                </c:pt>
                <c:pt idx="1779">
                  <c:v>1.46173</c:v>
                </c:pt>
                <c:pt idx="1780">
                  <c:v>1.46173</c:v>
                </c:pt>
                <c:pt idx="1781">
                  <c:v>1.46173</c:v>
                </c:pt>
                <c:pt idx="1782">
                  <c:v>1.46173</c:v>
                </c:pt>
                <c:pt idx="1783">
                  <c:v>1.46173</c:v>
                </c:pt>
                <c:pt idx="1784">
                  <c:v>1.46173</c:v>
                </c:pt>
                <c:pt idx="1785">
                  <c:v>1.46173</c:v>
                </c:pt>
                <c:pt idx="1786">
                  <c:v>1.4514800000000001</c:v>
                </c:pt>
                <c:pt idx="1787">
                  <c:v>1.4616199999999999</c:v>
                </c:pt>
                <c:pt idx="1788">
                  <c:v>1.4616199999999999</c:v>
                </c:pt>
                <c:pt idx="1789">
                  <c:v>1.4616199999999999</c:v>
                </c:pt>
                <c:pt idx="1790">
                  <c:v>1.4616199999999999</c:v>
                </c:pt>
                <c:pt idx="1791">
                  <c:v>1.4503999999999999</c:v>
                </c:pt>
                <c:pt idx="1792">
                  <c:v>1.4503999999999999</c:v>
                </c:pt>
                <c:pt idx="1793">
                  <c:v>1.4631799999999999</c:v>
                </c:pt>
                <c:pt idx="1794">
                  <c:v>1.4631799999999999</c:v>
                </c:pt>
                <c:pt idx="1795">
                  <c:v>1.4631799999999999</c:v>
                </c:pt>
                <c:pt idx="1796">
                  <c:v>1.4631799999999999</c:v>
                </c:pt>
                <c:pt idx="1797">
                  <c:v>1.4631799999999999</c:v>
                </c:pt>
                <c:pt idx="1798">
                  <c:v>1.4631799999999999</c:v>
                </c:pt>
                <c:pt idx="1799">
                  <c:v>1.4631799999999999</c:v>
                </c:pt>
                <c:pt idx="1800">
                  <c:v>1.4631799999999999</c:v>
                </c:pt>
                <c:pt idx="1801">
                  <c:v>1.4631799999999999</c:v>
                </c:pt>
                <c:pt idx="1802">
                  <c:v>1.4742999999999999</c:v>
                </c:pt>
                <c:pt idx="1803">
                  <c:v>1.4742999999999999</c:v>
                </c:pt>
                <c:pt idx="1804">
                  <c:v>1.4742999999999999</c:v>
                </c:pt>
                <c:pt idx="1805">
                  <c:v>1.4742999999999999</c:v>
                </c:pt>
                <c:pt idx="1806">
                  <c:v>1.4742999999999999</c:v>
                </c:pt>
                <c:pt idx="1807">
                  <c:v>1.4742999999999999</c:v>
                </c:pt>
                <c:pt idx="1808">
                  <c:v>1.4742999999999999</c:v>
                </c:pt>
                <c:pt idx="1809">
                  <c:v>1.4742999999999999</c:v>
                </c:pt>
                <c:pt idx="1810">
                  <c:v>1.4742999999999999</c:v>
                </c:pt>
                <c:pt idx="1811">
                  <c:v>1.4742999999999999</c:v>
                </c:pt>
                <c:pt idx="1812">
                  <c:v>1.48481</c:v>
                </c:pt>
                <c:pt idx="1813">
                  <c:v>1.47448</c:v>
                </c:pt>
                <c:pt idx="1814">
                  <c:v>1.47448</c:v>
                </c:pt>
                <c:pt idx="1815">
                  <c:v>1.47448</c:v>
                </c:pt>
                <c:pt idx="1816">
                  <c:v>1.48719</c:v>
                </c:pt>
                <c:pt idx="1817">
                  <c:v>1.48719</c:v>
                </c:pt>
                <c:pt idx="1818">
                  <c:v>1.48719</c:v>
                </c:pt>
                <c:pt idx="1819">
                  <c:v>1.4764900000000001</c:v>
                </c:pt>
                <c:pt idx="1820">
                  <c:v>1.4764900000000001</c:v>
                </c:pt>
                <c:pt idx="1821">
                  <c:v>1.4764900000000001</c:v>
                </c:pt>
                <c:pt idx="1822">
                  <c:v>1.4764900000000001</c:v>
                </c:pt>
                <c:pt idx="1823">
                  <c:v>1.4764900000000001</c:v>
                </c:pt>
                <c:pt idx="1824">
                  <c:v>1.4764900000000001</c:v>
                </c:pt>
                <c:pt idx="1825">
                  <c:v>1.4764900000000001</c:v>
                </c:pt>
                <c:pt idx="1826">
                  <c:v>1.4764900000000001</c:v>
                </c:pt>
                <c:pt idx="1827">
                  <c:v>1.4878499999999999</c:v>
                </c:pt>
                <c:pt idx="1828">
                  <c:v>1.4878499999999999</c:v>
                </c:pt>
                <c:pt idx="1829">
                  <c:v>1.47689</c:v>
                </c:pt>
                <c:pt idx="1830">
                  <c:v>1.47689</c:v>
                </c:pt>
                <c:pt idx="1831">
                  <c:v>1.47689</c:v>
                </c:pt>
                <c:pt idx="1832">
                  <c:v>1.47689</c:v>
                </c:pt>
                <c:pt idx="1833">
                  <c:v>1.47689</c:v>
                </c:pt>
                <c:pt idx="1834">
                  <c:v>1.47689</c:v>
                </c:pt>
                <c:pt idx="1835">
                  <c:v>1.47689</c:v>
                </c:pt>
                <c:pt idx="1836">
                  <c:v>1.47689</c:v>
                </c:pt>
                <c:pt idx="1837">
                  <c:v>1.47689</c:v>
                </c:pt>
                <c:pt idx="1838">
                  <c:v>1.47689</c:v>
                </c:pt>
                <c:pt idx="1839">
                  <c:v>1.47689</c:v>
                </c:pt>
                <c:pt idx="1840">
                  <c:v>1.47689</c:v>
                </c:pt>
                <c:pt idx="1841">
                  <c:v>1.47689</c:v>
                </c:pt>
                <c:pt idx="1842">
                  <c:v>1.47689</c:v>
                </c:pt>
                <c:pt idx="1843">
                  <c:v>1.47689</c:v>
                </c:pt>
                <c:pt idx="1844">
                  <c:v>1.47689</c:v>
                </c:pt>
                <c:pt idx="1845">
                  <c:v>1.47689</c:v>
                </c:pt>
                <c:pt idx="1846">
                  <c:v>1.47689</c:v>
                </c:pt>
                <c:pt idx="1847">
                  <c:v>1.47689</c:v>
                </c:pt>
                <c:pt idx="1848">
                  <c:v>1.47689</c:v>
                </c:pt>
                <c:pt idx="1849">
                  <c:v>1.49221</c:v>
                </c:pt>
                <c:pt idx="1850">
                  <c:v>1.49221</c:v>
                </c:pt>
                <c:pt idx="1851">
                  <c:v>1.49221</c:v>
                </c:pt>
                <c:pt idx="1852">
                  <c:v>1.5075099999999999</c:v>
                </c:pt>
                <c:pt idx="1853">
                  <c:v>1.5075099999999999</c:v>
                </c:pt>
                <c:pt idx="1854">
                  <c:v>1.5075099999999999</c:v>
                </c:pt>
                <c:pt idx="1855">
                  <c:v>1.5075099999999999</c:v>
                </c:pt>
                <c:pt idx="1856">
                  <c:v>1.49261</c:v>
                </c:pt>
                <c:pt idx="1857">
                  <c:v>1.49261</c:v>
                </c:pt>
                <c:pt idx="1858">
                  <c:v>1.49261</c:v>
                </c:pt>
                <c:pt idx="1859">
                  <c:v>1.49261</c:v>
                </c:pt>
                <c:pt idx="1860">
                  <c:v>1.49261</c:v>
                </c:pt>
                <c:pt idx="1861">
                  <c:v>1.49261</c:v>
                </c:pt>
                <c:pt idx="1862">
                  <c:v>1.4793000000000001</c:v>
                </c:pt>
                <c:pt idx="1863">
                  <c:v>1.4793000000000001</c:v>
                </c:pt>
                <c:pt idx="1864">
                  <c:v>1.4793000000000001</c:v>
                </c:pt>
                <c:pt idx="1865">
                  <c:v>1.4793000000000001</c:v>
                </c:pt>
                <c:pt idx="1866">
                  <c:v>1.4793000000000001</c:v>
                </c:pt>
                <c:pt idx="1867">
                  <c:v>1.4793000000000001</c:v>
                </c:pt>
                <c:pt idx="1868">
                  <c:v>1.4793000000000001</c:v>
                </c:pt>
                <c:pt idx="1869">
                  <c:v>1.4793000000000001</c:v>
                </c:pt>
                <c:pt idx="1870">
                  <c:v>1.4793000000000001</c:v>
                </c:pt>
                <c:pt idx="1871">
                  <c:v>1.4793000000000001</c:v>
                </c:pt>
                <c:pt idx="1872">
                  <c:v>1.4793000000000001</c:v>
                </c:pt>
                <c:pt idx="1873">
                  <c:v>1.4793000000000001</c:v>
                </c:pt>
                <c:pt idx="1874">
                  <c:v>1.4793000000000001</c:v>
                </c:pt>
                <c:pt idx="1875">
                  <c:v>1.4903</c:v>
                </c:pt>
                <c:pt idx="1876">
                  <c:v>1.4903</c:v>
                </c:pt>
                <c:pt idx="1877">
                  <c:v>1.4903</c:v>
                </c:pt>
                <c:pt idx="1878">
                  <c:v>1.4903</c:v>
                </c:pt>
                <c:pt idx="1879">
                  <c:v>1.4903</c:v>
                </c:pt>
                <c:pt idx="1880">
                  <c:v>1.4903</c:v>
                </c:pt>
                <c:pt idx="1881">
                  <c:v>1.4903</c:v>
                </c:pt>
                <c:pt idx="1882">
                  <c:v>1.4903</c:v>
                </c:pt>
                <c:pt idx="1883">
                  <c:v>1.4903</c:v>
                </c:pt>
                <c:pt idx="1884">
                  <c:v>1.4903</c:v>
                </c:pt>
                <c:pt idx="1885">
                  <c:v>1.4903</c:v>
                </c:pt>
                <c:pt idx="1886">
                  <c:v>1.4903</c:v>
                </c:pt>
                <c:pt idx="1887">
                  <c:v>1.4903</c:v>
                </c:pt>
                <c:pt idx="1888">
                  <c:v>1.4903</c:v>
                </c:pt>
                <c:pt idx="1889">
                  <c:v>1.4903</c:v>
                </c:pt>
                <c:pt idx="1890">
                  <c:v>1.4903</c:v>
                </c:pt>
                <c:pt idx="1891">
                  <c:v>1.4903</c:v>
                </c:pt>
                <c:pt idx="1892">
                  <c:v>1.4903</c:v>
                </c:pt>
                <c:pt idx="1893">
                  <c:v>1.4903</c:v>
                </c:pt>
                <c:pt idx="1894">
                  <c:v>1.50065</c:v>
                </c:pt>
                <c:pt idx="1895">
                  <c:v>1.50065</c:v>
                </c:pt>
                <c:pt idx="1896">
                  <c:v>1.50065</c:v>
                </c:pt>
                <c:pt idx="1897">
                  <c:v>1.4905299999999999</c:v>
                </c:pt>
                <c:pt idx="1898">
                  <c:v>1.4905299999999999</c:v>
                </c:pt>
                <c:pt idx="1899">
                  <c:v>1.4905299999999999</c:v>
                </c:pt>
                <c:pt idx="1900">
                  <c:v>1.4905299999999999</c:v>
                </c:pt>
                <c:pt idx="1901">
                  <c:v>1.4905299999999999</c:v>
                </c:pt>
                <c:pt idx="1902">
                  <c:v>1.4905299999999999</c:v>
                </c:pt>
                <c:pt idx="1903">
                  <c:v>1.4905299999999999</c:v>
                </c:pt>
                <c:pt idx="1904">
                  <c:v>1.4905299999999999</c:v>
                </c:pt>
                <c:pt idx="1905">
                  <c:v>1.4905299999999999</c:v>
                </c:pt>
                <c:pt idx="1906">
                  <c:v>1.4803200000000001</c:v>
                </c:pt>
                <c:pt idx="1907">
                  <c:v>1.4907900000000001</c:v>
                </c:pt>
                <c:pt idx="1908">
                  <c:v>1.4907900000000001</c:v>
                </c:pt>
                <c:pt idx="1909">
                  <c:v>1.4907900000000001</c:v>
                </c:pt>
                <c:pt idx="1910">
                  <c:v>1.4907900000000001</c:v>
                </c:pt>
                <c:pt idx="1911">
                  <c:v>1.4907900000000001</c:v>
                </c:pt>
                <c:pt idx="1912">
                  <c:v>1.4907900000000001</c:v>
                </c:pt>
                <c:pt idx="1913">
                  <c:v>1.4907900000000001</c:v>
                </c:pt>
                <c:pt idx="1914">
                  <c:v>1.4907900000000001</c:v>
                </c:pt>
                <c:pt idx="1915">
                  <c:v>1.50116</c:v>
                </c:pt>
                <c:pt idx="1916">
                  <c:v>1.50116</c:v>
                </c:pt>
                <c:pt idx="1917">
                  <c:v>1.50116</c:v>
                </c:pt>
                <c:pt idx="1918">
                  <c:v>1.50116</c:v>
                </c:pt>
                <c:pt idx="1919">
                  <c:v>1.4900500000000001</c:v>
                </c:pt>
                <c:pt idx="1920">
                  <c:v>1.4900500000000001</c:v>
                </c:pt>
                <c:pt idx="1921">
                  <c:v>1.4900500000000001</c:v>
                </c:pt>
                <c:pt idx="1922">
                  <c:v>1.4900500000000001</c:v>
                </c:pt>
                <c:pt idx="1923">
                  <c:v>1.4900500000000001</c:v>
                </c:pt>
                <c:pt idx="1924">
                  <c:v>1.4900500000000001</c:v>
                </c:pt>
                <c:pt idx="1925">
                  <c:v>1.4900500000000001</c:v>
                </c:pt>
                <c:pt idx="1926">
                  <c:v>1.4900500000000001</c:v>
                </c:pt>
                <c:pt idx="1927">
                  <c:v>1.4900500000000001</c:v>
                </c:pt>
                <c:pt idx="1928">
                  <c:v>1.4900500000000001</c:v>
                </c:pt>
                <c:pt idx="1929">
                  <c:v>1.4900500000000001</c:v>
                </c:pt>
                <c:pt idx="1930">
                  <c:v>1.4900500000000001</c:v>
                </c:pt>
                <c:pt idx="1931">
                  <c:v>1.4900500000000001</c:v>
                </c:pt>
                <c:pt idx="1932">
                  <c:v>1.4900500000000001</c:v>
                </c:pt>
                <c:pt idx="1933">
                  <c:v>1.4900500000000001</c:v>
                </c:pt>
                <c:pt idx="1934">
                  <c:v>1.4900500000000001</c:v>
                </c:pt>
                <c:pt idx="1935">
                  <c:v>1.5016499999999999</c:v>
                </c:pt>
                <c:pt idx="1936">
                  <c:v>1.4913799999999999</c:v>
                </c:pt>
                <c:pt idx="1937">
                  <c:v>1.50143</c:v>
                </c:pt>
                <c:pt idx="1938">
                  <c:v>1.4907699999999999</c:v>
                </c:pt>
                <c:pt idx="1939">
                  <c:v>1.50251</c:v>
                </c:pt>
                <c:pt idx="1940">
                  <c:v>1.50251</c:v>
                </c:pt>
                <c:pt idx="1941">
                  <c:v>1.50251</c:v>
                </c:pt>
                <c:pt idx="1942">
                  <c:v>1.50251</c:v>
                </c:pt>
                <c:pt idx="1943">
                  <c:v>1.50251</c:v>
                </c:pt>
                <c:pt idx="1944">
                  <c:v>1.50251</c:v>
                </c:pt>
                <c:pt idx="1945">
                  <c:v>1.50251</c:v>
                </c:pt>
                <c:pt idx="1946">
                  <c:v>1.50251</c:v>
                </c:pt>
                <c:pt idx="1947">
                  <c:v>1.50251</c:v>
                </c:pt>
                <c:pt idx="1948">
                  <c:v>1.50251</c:v>
                </c:pt>
                <c:pt idx="1949">
                  <c:v>1.50251</c:v>
                </c:pt>
                <c:pt idx="1950">
                  <c:v>1.50251</c:v>
                </c:pt>
                <c:pt idx="1951">
                  <c:v>1.50251</c:v>
                </c:pt>
                <c:pt idx="1952">
                  <c:v>1.50251</c:v>
                </c:pt>
                <c:pt idx="1953">
                  <c:v>1.50251</c:v>
                </c:pt>
                <c:pt idx="1954">
                  <c:v>1.50251</c:v>
                </c:pt>
                <c:pt idx="1955">
                  <c:v>1.50251</c:v>
                </c:pt>
                <c:pt idx="1956">
                  <c:v>1.50251</c:v>
                </c:pt>
                <c:pt idx="1957">
                  <c:v>1.50251</c:v>
                </c:pt>
                <c:pt idx="1958">
                  <c:v>1.50251</c:v>
                </c:pt>
                <c:pt idx="1959">
                  <c:v>1.50251</c:v>
                </c:pt>
                <c:pt idx="1960">
                  <c:v>1.50251</c:v>
                </c:pt>
                <c:pt idx="1961">
                  <c:v>1.50251</c:v>
                </c:pt>
                <c:pt idx="1962">
                  <c:v>1.50251</c:v>
                </c:pt>
                <c:pt idx="1963">
                  <c:v>1.51261</c:v>
                </c:pt>
                <c:pt idx="1964">
                  <c:v>1.51261</c:v>
                </c:pt>
                <c:pt idx="1965">
                  <c:v>1.5014400000000001</c:v>
                </c:pt>
                <c:pt idx="1966">
                  <c:v>1.5014400000000001</c:v>
                </c:pt>
                <c:pt idx="1967">
                  <c:v>1.5014400000000001</c:v>
                </c:pt>
                <c:pt idx="1968">
                  <c:v>1.5118400000000001</c:v>
                </c:pt>
                <c:pt idx="1969">
                  <c:v>1.5118400000000001</c:v>
                </c:pt>
                <c:pt idx="1970">
                  <c:v>1.5118400000000001</c:v>
                </c:pt>
                <c:pt idx="1971">
                  <c:v>1.5118400000000001</c:v>
                </c:pt>
                <c:pt idx="1972">
                  <c:v>1.5118400000000001</c:v>
                </c:pt>
                <c:pt idx="1973">
                  <c:v>1.5118400000000001</c:v>
                </c:pt>
                <c:pt idx="1974">
                  <c:v>1.5118400000000001</c:v>
                </c:pt>
                <c:pt idx="1975">
                  <c:v>1.5118400000000001</c:v>
                </c:pt>
                <c:pt idx="1976">
                  <c:v>1.5118400000000001</c:v>
                </c:pt>
                <c:pt idx="1977">
                  <c:v>1.5118400000000001</c:v>
                </c:pt>
                <c:pt idx="1978">
                  <c:v>1.5118400000000001</c:v>
                </c:pt>
                <c:pt idx="1979">
                  <c:v>1.5118400000000001</c:v>
                </c:pt>
                <c:pt idx="1980">
                  <c:v>1.5118400000000001</c:v>
                </c:pt>
                <c:pt idx="1981">
                  <c:v>1.5118400000000001</c:v>
                </c:pt>
                <c:pt idx="1982">
                  <c:v>1.5118400000000001</c:v>
                </c:pt>
                <c:pt idx="1983">
                  <c:v>1.5118400000000001</c:v>
                </c:pt>
                <c:pt idx="1984">
                  <c:v>1.5118400000000001</c:v>
                </c:pt>
                <c:pt idx="1985">
                  <c:v>1.5118400000000001</c:v>
                </c:pt>
                <c:pt idx="1986">
                  <c:v>1.5229299999999999</c:v>
                </c:pt>
                <c:pt idx="1987">
                  <c:v>1.5229299999999999</c:v>
                </c:pt>
                <c:pt idx="1988">
                  <c:v>1.5229299999999999</c:v>
                </c:pt>
                <c:pt idx="1989">
                  <c:v>1.5229299999999999</c:v>
                </c:pt>
                <c:pt idx="1990">
                  <c:v>1.5229299999999999</c:v>
                </c:pt>
                <c:pt idx="1991">
                  <c:v>1.5229299999999999</c:v>
                </c:pt>
                <c:pt idx="1992">
                  <c:v>1.5229299999999999</c:v>
                </c:pt>
                <c:pt idx="1993">
                  <c:v>1.5229299999999999</c:v>
                </c:pt>
                <c:pt idx="1994">
                  <c:v>1.5229299999999999</c:v>
                </c:pt>
                <c:pt idx="1995">
                  <c:v>1.5229299999999999</c:v>
                </c:pt>
                <c:pt idx="1996">
                  <c:v>1.5229299999999999</c:v>
                </c:pt>
                <c:pt idx="1997">
                  <c:v>1.5229299999999999</c:v>
                </c:pt>
                <c:pt idx="1998">
                  <c:v>1.5229299999999999</c:v>
                </c:pt>
                <c:pt idx="1999">
                  <c:v>1.5229299999999999</c:v>
                </c:pt>
                <c:pt idx="2000">
                  <c:v>1.5229299999999999</c:v>
                </c:pt>
                <c:pt idx="2001">
                  <c:v>1.5229299999999999</c:v>
                </c:pt>
                <c:pt idx="2002">
                  <c:v>1.5331900000000001</c:v>
                </c:pt>
                <c:pt idx="2003">
                  <c:v>1.5331900000000001</c:v>
                </c:pt>
                <c:pt idx="2004">
                  <c:v>1.5331900000000001</c:v>
                </c:pt>
                <c:pt idx="2005">
                  <c:v>1.5331900000000001</c:v>
                </c:pt>
                <c:pt idx="2006">
                  <c:v>1.5331900000000001</c:v>
                </c:pt>
                <c:pt idx="2007">
                  <c:v>1.5331900000000001</c:v>
                </c:pt>
                <c:pt idx="2008">
                  <c:v>1.5331900000000001</c:v>
                </c:pt>
                <c:pt idx="2009">
                  <c:v>1.5331900000000001</c:v>
                </c:pt>
                <c:pt idx="2010">
                  <c:v>1.5331900000000001</c:v>
                </c:pt>
                <c:pt idx="2011">
                  <c:v>1.5331900000000001</c:v>
                </c:pt>
                <c:pt idx="2012">
                  <c:v>1.5331900000000001</c:v>
                </c:pt>
                <c:pt idx="2013">
                  <c:v>1.5331900000000001</c:v>
                </c:pt>
                <c:pt idx="2014">
                  <c:v>1.5331900000000001</c:v>
                </c:pt>
                <c:pt idx="2015">
                  <c:v>1.5331900000000001</c:v>
                </c:pt>
                <c:pt idx="2016">
                  <c:v>1.5331900000000001</c:v>
                </c:pt>
                <c:pt idx="2017">
                  <c:v>1.5331900000000001</c:v>
                </c:pt>
                <c:pt idx="2018">
                  <c:v>1.5331900000000001</c:v>
                </c:pt>
                <c:pt idx="2019">
                  <c:v>1.5331900000000001</c:v>
                </c:pt>
                <c:pt idx="2020">
                  <c:v>1.5331900000000001</c:v>
                </c:pt>
                <c:pt idx="2021">
                  <c:v>1.5331900000000001</c:v>
                </c:pt>
                <c:pt idx="2022">
                  <c:v>1.5331900000000001</c:v>
                </c:pt>
                <c:pt idx="2023">
                  <c:v>1.5331900000000001</c:v>
                </c:pt>
                <c:pt idx="2024">
                  <c:v>1.5331900000000001</c:v>
                </c:pt>
                <c:pt idx="2025">
                  <c:v>1.5331900000000001</c:v>
                </c:pt>
                <c:pt idx="2026">
                  <c:v>1.5331900000000001</c:v>
                </c:pt>
                <c:pt idx="2027">
                  <c:v>1.5331900000000001</c:v>
                </c:pt>
                <c:pt idx="2028">
                  <c:v>1.5456300000000001</c:v>
                </c:pt>
                <c:pt idx="2029">
                  <c:v>1.5456300000000001</c:v>
                </c:pt>
                <c:pt idx="2030">
                  <c:v>1.5456300000000001</c:v>
                </c:pt>
                <c:pt idx="2031">
                  <c:v>1.5456300000000001</c:v>
                </c:pt>
                <c:pt idx="2032">
                  <c:v>1.5456300000000001</c:v>
                </c:pt>
                <c:pt idx="2033">
                  <c:v>1.5456300000000001</c:v>
                </c:pt>
                <c:pt idx="2034">
                  <c:v>1.5456300000000001</c:v>
                </c:pt>
                <c:pt idx="2035">
                  <c:v>1.5456300000000001</c:v>
                </c:pt>
                <c:pt idx="2036">
                  <c:v>1.5456300000000001</c:v>
                </c:pt>
                <c:pt idx="2037">
                  <c:v>1.5456300000000001</c:v>
                </c:pt>
                <c:pt idx="2038">
                  <c:v>1.5355099999999999</c:v>
                </c:pt>
                <c:pt idx="2039">
                  <c:v>1.5355099999999999</c:v>
                </c:pt>
                <c:pt idx="2040">
                  <c:v>1.5355099999999999</c:v>
                </c:pt>
                <c:pt idx="2041">
                  <c:v>1.5355099999999999</c:v>
                </c:pt>
                <c:pt idx="2042">
                  <c:v>1.5355099999999999</c:v>
                </c:pt>
                <c:pt idx="2043">
                  <c:v>1.54657</c:v>
                </c:pt>
                <c:pt idx="2044">
                  <c:v>1.54657</c:v>
                </c:pt>
                <c:pt idx="2045">
                  <c:v>1.54657</c:v>
                </c:pt>
                <c:pt idx="2046">
                  <c:v>1.54657</c:v>
                </c:pt>
                <c:pt idx="2047">
                  <c:v>1.54657</c:v>
                </c:pt>
                <c:pt idx="2048">
                  <c:v>1.54657</c:v>
                </c:pt>
                <c:pt idx="2049">
                  <c:v>1.54657</c:v>
                </c:pt>
                <c:pt idx="2050">
                  <c:v>1.54657</c:v>
                </c:pt>
                <c:pt idx="2051">
                  <c:v>1.54657</c:v>
                </c:pt>
                <c:pt idx="2052">
                  <c:v>1.54657</c:v>
                </c:pt>
                <c:pt idx="2053">
                  <c:v>1.54657</c:v>
                </c:pt>
                <c:pt idx="2054">
                  <c:v>1.54657</c:v>
                </c:pt>
                <c:pt idx="2055">
                  <c:v>1.54657</c:v>
                </c:pt>
                <c:pt idx="2056">
                  <c:v>1.54657</c:v>
                </c:pt>
                <c:pt idx="2057">
                  <c:v>1.54657</c:v>
                </c:pt>
                <c:pt idx="2058">
                  <c:v>1.54657</c:v>
                </c:pt>
                <c:pt idx="2059">
                  <c:v>1.54657</c:v>
                </c:pt>
                <c:pt idx="2060">
                  <c:v>1.54657</c:v>
                </c:pt>
                <c:pt idx="2061">
                  <c:v>1.54657</c:v>
                </c:pt>
                <c:pt idx="2062">
                  <c:v>1.55704</c:v>
                </c:pt>
                <c:pt idx="2063">
                  <c:v>1.55704</c:v>
                </c:pt>
                <c:pt idx="2064">
                  <c:v>1.55704</c:v>
                </c:pt>
                <c:pt idx="2065">
                  <c:v>1.55704</c:v>
                </c:pt>
                <c:pt idx="2066">
                  <c:v>1.55704</c:v>
                </c:pt>
                <c:pt idx="2067">
                  <c:v>1.5463100000000001</c:v>
                </c:pt>
                <c:pt idx="2068">
                  <c:v>1.5463100000000001</c:v>
                </c:pt>
                <c:pt idx="2069">
                  <c:v>1.5463100000000001</c:v>
                </c:pt>
                <c:pt idx="2070">
                  <c:v>1.5463100000000001</c:v>
                </c:pt>
                <c:pt idx="2071">
                  <c:v>1.5463100000000001</c:v>
                </c:pt>
                <c:pt idx="2072">
                  <c:v>1.56236</c:v>
                </c:pt>
                <c:pt idx="2073">
                  <c:v>1.56236</c:v>
                </c:pt>
                <c:pt idx="2074">
                  <c:v>1.56236</c:v>
                </c:pt>
                <c:pt idx="2075">
                  <c:v>1.56236</c:v>
                </c:pt>
                <c:pt idx="2076">
                  <c:v>1.56236</c:v>
                </c:pt>
                <c:pt idx="2077">
                  <c:v>1.56236</c:v>
                </c:pt>
                <c:pt idx="2078">
                  <c:v>1.56236</c:v>
                </c:pt>
                <c:pt idx="2079">
                  <c:v>1.5515699999999999</c:v>
                </c:pt>
                <c:pt idx="2080">
                  <c:v>1.5515699999999999</c:v>
                </c:pt>
                <c:pt idx="2081">
                  <c:v>1.56182</c:v>
                </c:pt>
                <c:pt idx="2082">
                  <c:v>1.56182</c:v>
                </c:pt>
                <c:pt idx="2083">
                  <c:v>1.56182</c:v>
                </c:pt>
                <c:pt idx="2084">
                  <c:v>1.56182</c:v>
                </c:pt>
                <c:pt idx="2085">
                  <c:v>1.56182</c:v>
                </c:pt>
                <c:pt idx="2086">
                  <c:v>1.56182</c:v>
                </c:pt>
                <c:pt idx="2087">
                  <c:v>1.56182</c:v>
                </c:pt>
                <c:pt idx="2088">
                  <c:v>1.56182</c:v>
                </c:pt>
                <c:pt idx="2089">
                  <c:v>1.56182</c:v>
                </c:pt>
                <c:pt idx="2090">
                  <c:v>1.56182</c:v>
                </c:pt>
                <c:pt idx="2091">
                  <c:v>1.56182</c:v>
                </c:pt>
                <c:pt idx="2092">
                  <c:v>1.56182</c:v>
                </c:pt>
                <c:pt idx="2093">
                  <c:v>1.56182</c:v>
                </c:pt>
                <c:pt idx="2094">
                  <c:v>1.55152</c:v>
                </c:pt>
                <c:pt idx="2095">
                  <c:v>1.55152</c:v>
                </c:pt>
                <c:pt idx="2096">
                  <c:v>1.55152</c:v>
                </c:pt>
                <c:pt idx="2097">
                  <c:v>1.55152</c:v>
                </c:pt>
                <c:pt idx="2098">
                  <c:v>1.55152</c:v>
                </c:pt>
                <c:pt idx="2099">
                  <c:v>1.54121</c:v>
                </c:pt>
                <c:pt idx="2100">
                  <c:v>1.54121</c:v>
                </c:pt>
                <c:pt idx="2101">
                  <c:v>1.54121</c:v>
                </c:pt>
                <c:pt idx="2102">
                  <c:v>1.54121</c:v>
                </c:pt>
                <c:pt idx="2103">
                  <c:v>1.54121</c:v>
                </c:pt>
                <c:pt idx="2104">
                  <c:v>1.54121</c:v>
                </c:pt>
                <c:pt idx="2105">
                  <c:v>1.54121</c:v>
                </c:pt>
                <c:pt idx="2106">
                  <c:v>1.54121</c:v>
                </c:pt>
                <c:pt idx="2107">
                  <c:v>1.54121</c:v>
                </c:pt>
                <c:pt idx="2108">
                  <c:v>1.54121</c:v>
                </c:pt>
                <c:pt idx="2109">
                  <c:v>1.54121</c:v>
                </c:pt>
                <c:pt idx="2110">
                  <c:v>1.54121</c:v>
                </c:pt>
                <c:pt idx="2111">
                  <c:v>1.54121</c:v>
                </c:pt>
                <c:pt idx="2112">
                  <c:v>1.54121</c:v>
                </c:pt>
                <c:pt idx="2113">
                  <c:v>1.54121</c:v>
                </c:pt>
                <c:pt idx="2114">
                  <c:v>1.54121</c:v>
                </c:pt>
                <c:pt idx="2115">
                  <c:v>1.54121</c:v>
                </c:pt>
                <c:pt idx="2116">
                  <c:v>1.54121</c:v>
                </c:pt>
                <c:pt idx="2117">
                  <c:v>1.54121</c:v>
                </c:pt>
                <c:pt idx="2118">
                  <c:v>1.54121</c:v>
                </c:pt>
                <c:pt idx="2119">
                  <c:v>1.54121</c:v>
                </c:pt>
                <c:pt idx="2120">
                  <c:v>1.54121</c:v>
                </c:pt>
                <c:pt idx="2121">
                  <c:v>1.55196</c:v>
                </c:pt>
                <c:pt idx="2122">
                  <c:v>1.55196</c:v>
                </c:pt>
                <c:pt idx="2123">
                  <c:v>1.55196</c:v>
                </c:pt>
                <c:pt idx="2124">
                  <c:v>1.55196</c:v>
                </c:pt>
                <c:pt idx="2125">
                  <c:v>1.5418799999999999</c:v>
                </c:pt>
                <c:pt idx="2126">
                  <c:v>1.5418799999999999</c:v>
                </c:pt>
                <c:pt idx="2127">
                  <c:v>1.5418799999999999</c:v>
                </c:pt>
                <c:pt idx="2128">
                  <c:v>1.5418799999999999</c:v>
                </c:pt>
                <c:pt idx="2129">
                  <c:v>1.55335</c:v>
                </c:pt>
                <c:pt idx="2130">
                  <c:v>1.55335</c:v>
                </c:pt>
                <c:pt idx="2131">
                  <c:v>1.55335</c:v>
                </c:pt>
                <c:pt idx="2132">
                  <c:v>1.55335</c:v>
                </c:pt>
                <c:pt idx="2133">
                  <c:v>1.55335</c:v>
                </c:pt>
                <c:pt idx="2134">
                  <c:v>1.55335</c:v>
                </c:pt>
                <c:pt idx="2135">
                  <c:v>1.54311</c:v>
                </c:pt>
                <c:pt idx="2136">
                  <c:v>1.54311</c:v>
                </c:pt>
                <c:pt idx="2137">
                  <c:v>1.54311</c:v>
                </c:pt>
                <c:pt idx="2138">
                  <c:v>1.54311</c:v>
                </c:pt>
                <c:pt idx="2139">
                  <c:v>1.54311</c:v>
                </c:pt>
                <c:pt idx="2140">
                  <c:v>1.54311</c:v>
                </c:pt>
                <c:pt idx="2141">
                  <c:v>1.54311</c:v>
                </c:pt>
                <c:pt idx="2142">
                  <c:v>1.53125</c:v>
                </c:pt>
                <c:pt idx="2143">
                  <c:v>1.5424100000000001</c:v>
                </c:pt>
                <c:pt idx="2144">
                  <c:v>1.5424100000000001</c:v>
                </c:pt>
                <c:pt idx="2145">
                  <c:v>1.5424100000000001</c:v>
                </c:pt>
                <c:pt idx="2146">
                  <c:v>1.5321499999999999</c:v>
                </c:pt>
                <c:pt idx="2147">
                  <c:v>1.5423199999999999</c:v>
                </c:pt>
                <c:pt idx="2148">
                  <c:v>1.5314399999999999</c:v>
                </c:pt>
                <c:pt idx="2149">
                  <c:v>1.54148</c:v>
                </c:pt>
                <c:pt idx="2150">
                  <c:v>1.52973</c:v>
                </c:pt>
                <c:pt idx="2151">
                  <c:v>1.5400499999999999</c:v>
                </c:pt>
                <c:pt idx="2152">
                  <c:v>1.5400499999999999</c:v>
                </c:pt>
                <c:pt idx="2153">
                  <c:v>1.5400499999999999</c:v>
                </c:pt>
                <c:pt idx="2154">
                  <c:v>1.5400499999999999</c:v>
                </c:pt>
                <c:pt idx="2155">
                  <c:v>1.5400499999999999</c:v>
                </c:pt>
                <c:pt idx="2156">
                  <c:v>1.5400499999999999</c:v>
                </c:pt>
                <c:pt idx="2157">
                  <c:v>1.5400499999999999</c:v>
                </c:pt>
                <c:pt idx="2158">
                  <c:v>1.5400499999999999</c:v>
                </c:pt>
                <c:pt idx="2159">
                  <c:v>1.5400499999999999</c:v>
                </c:pt>
                <c:pt idx="2160">
                  <c:v>1.5400499999999999</c:v>
                </c:pt>
                <c:pt idx="2161">
                  <c:v>1.5400499999999999</c:v>
                </c:pt>
                <c:pt idx="2162">
                  <c:v>1.5400499999999999</c:v>
                </c:pt>
                <c:pt idx="2163">
                  <c:v>1.5400499999999999</c:v>
                </c:pt>
                <c:pt idx="2164">
                  <c:v>1.5400499999999999</c:v>
                </c:pt>
                <c:pt idx="2165">
                  <c:v>1.5400499999999999</c:v>
                </c:pt>
                <c:pt idx="2166">
                  <c:v>1.5400499999999999</c:v>
                </c:pt>
                <c:pt idx="2167">
                  <c:v>1.5400499999999999</c:v>
                </c:pt>
                <c:pt idx="2168">
                  <c:v>1.5400499999999999</c:v>
                </c:pt>
                <c:pt idx="2169">
                  <c:v>1.5400499999999999</c:v>
                </c:pt>
                <c:pt idx="2170">
                  <c:v>1.5400499999999999</c:v>
                </c:pt>
                <c:pt idx="2171">
                  <c:v>1.5400499999999999</c:v>
                </c:pt>
                <c:pt idx="2172">
                  <c:v>1.53003</c:v>
                </c:pt>
                <c:pt idx="2173">
                  <c:v>1.53003</c:v>
                </c:pt>
                <c:pt idx="2174">
                  <c:v>1.53003</c:v>
                </c:pt>
                <c:pt idx="2175">
                  <c:v>1.53003</c:v>
                </c:pt>
                <c:pt idx="2176">
                  <c:v>1.53003</c:v>
                </c:pt>
                <c:pt idx="2177">
                  <c:v>1.5404500000000001</c:v>
                </c:pt>
                <c:pt idx="2178">
                  <c:v>1.52905</c:v>
                </c:pt>
                <c:pt idx="2179">
                  <c:v>1.53955</c:v>
                </c:pt>
                <c:pt idx="2180">
                  <c:v>1.53955</c:v>
                </c:pt>
                <c:pt idx="2181">
                  <c:v>1.53955</c:v>
                </c:pt>
                <c:pt idx="2182">
                  <c:v>1.53955</c:v>
                </c:pt>
                <c:pt idx="2183">
                  <c:v>1.53955</c:v>
                </c:pt>
                <c:pt idx="2184">
                  <c:v>1.53955</c:v>
                </c:pt>
                <c:pt idx="2185">
                  <c:v>1.53955</c:v>
                </c:pt>
                <c:pt idx="2186">
                  <c:v>1.53955</c:v>
                </c:pt>
                <c:pt idx="2187">
                  <c:v>1.53955</c:v>
                </c:pt>
                <c:pt idx="2188">
                  <c:v>1.53955</c:v>
                </c:pt>
                <c:pt idx="2189">
                  <c:v>1.53955</c:v>
                </c:pt>
                <c:pt idx="2190">
                  <c:v>1.53955</c:v>
                </c:pt>
                <c:pt idx="2191">
                  <c:v>1.53955</c:v>
                </c:pt>
                <c:pt idx="2192">
                  <c:v>1.53955</c:v>
                </c:pt>
                <c:pt idx="2193">
                  <c:v>1.53955</c:v>
                </c:pt>
                <c:pt idx="2194">
                  <c:v>1.53955</c:v>
                </c:pt>
                <c:pt idx="2195">
                  <c:v>1.53955</c:v>
                </c:pt>
                <c:pt idx="2196">
                  <c:v>1.53955</c:v>
                </c:pt>
                <c:pt idx="2197">
                  <c:v>1.53955</c:v>
                </c:pt>
                <c:pt idx="2198">
                  <c:v>1.53955</c:v>
                </c:pt>
                <c:pt idx="2199">
                  <c:v>1.53955</c:v>
                </c:pt>
                <c:pt idx="2200">
                  <c:v>1.53955</c:v>
                </c:pt>
                <c:pt idx="2201">
                  <c:v>1.53955</c:v>
                </c:pt>
                <c:pt idx="2202">
                  <c:v>1.53955</c:v>
                </c:pt>
                <c:pt idx="2203">
                  <c:v>1.53955</c:v>
                </c:pt>
                <c:pt idx="2204">
                  <c:v>1.55002</c:v>
                </c:pt>
                <c:pt idx="2205">
                  <c:v>1.55002</c:v>
                </c:pt>
                <c:pt idx="2206">
                  <c:v>1.55002</c:v>
                </c:pt>
                <c:pt idx="2207">
                  <c:v>1.55002</c:v>
                </c:pt>
                <c:pt idx="2208">
                  <c:v>1.55002</c:v>
                </c:pt>
                <c:pt idx="2209">
                  <c:v>1.55002</c:v>
                </c:pt>
                <c:pt idx="2210">
                  <c:v>1.55002</c:v>
                </c:pt>
                <c:pt idx="2211">
                  <c:v>1.55002</c:v>
                </c:pt>
                <c:pt idx="2212">
                  <c:v>1.55002</c:v>
                </c:pt>
                <c:pt idx="2213">
                  <c:v>1.55002</c:v>
                </c:pt>
                <c:pt idx="2214">
                  <c:v>1.55002</c:v>
                </c:pt>
                <c:pt idx="2215">
                  <c:v>1.55002</c:v>
                </c:pt>
                <c:pt idx="2216">
                  <c:v>1.55002</c:v>
                </c:pt>
                <c:pt idx="2217">
                  <c:v>1.55002</c:v>
                </c:pt>
                <c:pt idx="2218">
                  <c:v>1.55002</c:v>
                </c:pt>
                <c:pt idx="2219">
                  <c:v>1.55002</c:v>
                </c:pt>
                <c:pt idx="2220">
                  <c:v>1.55002</c:v>
                </c:pt>
                <c:pt idx="2221">
                  <c:v>1.55002</c:v>
                </c:pt>
                <c:pt idx="2222">
                  <c:v>1.55002</c:v>
                </c:pt>
                <c:pt idx="2223">
                  <c:v>1.55002</c:v>
                </c:pt>
                <c:pt idx="2224">
                  <c:v>1.53817</c:v>
                </c:pt>
                <c:pt idx="2225">
                  <c:v>1.53817</c:v>
                </c:pt>
                <c:pt idx="2226">
                  <c:v>1.53817</c:v>
                </c:pt>
                <c:pt idx="2227">
                  <c:v>1.5497099999999999</c:v>
                </c:pt>
                <c:pt idx="2228">
                  <c:v>1.5497099999999999</c:v>
                </c:pt>
                <c:pt idx="2229">
                  <c:v>1.5497099999999999</c:v>
                </c:pt>
                <c:pt idx="2230">
                  <c:v>1.5497099999999999</c:v>
                </c:pt>
                <c:pt idx="2231">
                  <c:v>1.5497099999999999</c:v>
                </c:pt>
                <c:pt idx="2232">
                  <c:v>1.5497099999999999</c:v>
                </c:pt>
                <c:pt idx="2233">
                  <c:v>1.5497099999999999</c:v>
                </c:pt>
                <c:pt idx="2234">
                  <c:v>1.5497099999999999</c:v>
                </c:pt>
                <c:pt idx="2235">
                  <c:v>1.5497099999999999</c:v>
                </c:pt>
                <c:pt idx="2236">
                  <c:v>1.53874</c:v>
                </c:pt>
                <c:pt idx="2237">
                  <c:v>1.53874</c:v>
                </c:pt>
                <c:pt idx="2238">
                  <c:v>1.53874</c:v>
                </c:pt>
                <c:pt idx="2239">
                  <c:v>1.53874</c:v>
                </c:pt>
                <c:pt idx="2240">
                  <c:v>1.53874</c:v>
                </c:pt>
                <c:pt idx="2241">
                  <c:v>1.53874</c:v>
                </c:pt>
                <c:pt idx="2242">
                  <c:v>1.53874</c:v>
                </c:pt>
                <c:pt idx="2243">
                  <c:v>1.53874</c:v>
                </c:pt>
                <c:pt idx="2244">
                  <c:v>1.54895</c:v>
                </c:pt>
                <c:pt idx="2245">
                  <c:v>1.54895</c:v>
                </c:pt>
                <c:pt idx="2246">
                  <c:v>1.54895</c:v>
                </c:pt>
                <c:pt idx="2247">
                  <c:v>1.54895</c:v>
                </c:pt>
                <c:pt idx="2248">
                  <c:v>1.54895</c:v>
                </c:pt>
                <c:pt idx="2249">
                  <c:v>1.54895</c:v>
                </c:pt>
                <c:pt idx="2250">
                  <c:v>1.54895</c:v>
                </c:pt>
                <c:pt idx="2251">
                  <c:v>1.54895</c:v>
                </c:pt>
                <c:pt idx="2252">
                  <c:v>1.54895</c:v>
                </c:pt>
                <c:pt idx="2253">
                  <c:v>1.54895</c:v>
                </c:pt>
                <c:pt idx="2254">
                  <c:v>1.54895</c:v>
                </c:pt>
                <c:pt idx="2255">
                  <c:v>1.54895</c:v>
                </c:pt>
                <c:pt idx="2256">
                  <c:v>1.54895</c:v>
                </c:pt>
                <c:pt idx="2257">
                  <c:v>1.54895</c:v>
                </c:pt>
                <c:pt idx="2258">
                  <c:v>1.54895</c:v>
                </c:pt>
                <c:pt idx="2259">
                  <c:v>1.54895</c:v>
                </c:pt>
                <c:pt idx="2260">
                  <c:v>1.54895</c:v>
                </c:pt>
                <c:pt idx="2261">
                  <c:v>1.53891</c:v>
                </c:pt>
                <c:pt idx="2262">
                  <c:v>1.53891</c:v>
                </c:pt>
                <c:pt idx="2263">
                  <c:v>1.53891</c:v>
                </c:pt>
                <c:pt idx="2264">
                  <c:v>1.5275300000000001</c:v>
                </c:pt>
                <c:pt idx="2265">
                  <c:v>1.5275300000000001</c:v>
                </c:pt>
                <c:pt idx="2266">
                  <c:v>1.5275300000000001</c:v>
                </c:pt>
                <c:pt idx="2267">
                  <c:v>1.5275300000000001</c:v>
                </c:pt>
                <c:pt idx="2268">
                  <c:v>1.5381100000000001</c:v>
                </c:pt>
                <c:pt idx="2269">
                  <c:v>1.5272399999999999</c:v>
                </c:pt>
                <c:pt idx="2270">
                  <c:v>1.5272399999999999</c:v>
                </c:pt>
                <c:pt idx="2271">
                  <c:v>1.5272399999999999</c:v>
                </c:pt>
                <c:pt idx="2272">
                  <c:v>1.51715</c:v>
                </c:pt>
                <c:pt idx="2273">
                  <c:v>1.51715</c:v>
                </c:pt>
                <c:pt idx="2274">
                  <c:v>1.51715</c:v>
                </c:pt>
                <c:pt idx="2275">
                  <c:v>1.51715</c:v>
                </c:pt>
                <c:pt idx="2276">
                  <c:v>1.51715</c:v>
                </c:pt>
                <c:pt idx="2277">
                  <c:v>1.51715</c:v>
                </c:pt>
                <c:pt idx="2278">
                  <c:v>1.51715</c:v>
                </c:pt>
                <c:pt idx="2279">
                  <c:v>1.51715</c:v>
                </c:pt>
                <c:pt idx="2280">
                  <c:v>1.50553</c:v>
                </c:pt>
                <c:pt idx="2281">
                  <c:v>1.50553</c:v>
                </c:pt>
                <c:pt idx="2282">
                  <c:v>1.50553</c:v>
                </c:pt>
                <c:pt idx="2283">
                  <c:v>1.50553</c:v>
                </c:pt>
                <c:pt idx="2284">
                  <c:v>1.50553</c:v>
                </c:pt>
                <c:pt idx="2285">
                  <c:v>1.50553</c:v>
                </c:pt>
                <c:pt idx="2286">
                  <c:v>1.50553</c:v>
                </c:pt>
                <c:pt idx="2287">
                  <c:v>1.50553</c:v>
                </c:pt>
                <c:pt idx="2288">
                  <c:v>1.5159499999999999</c:v>
                </c:pt>
                <c:pt idx="2289">
                  <c:v>1.5055499999999999</c:v>
                </c:pt>
                <c:pt idx="2290">
                  <c:v>1.5055499999999999</c:v>
                </c:pt>
                <c:pt idx="2291">
                  <c:v>1.5055499999999999</c:v>
                </c:pt>
                <c:pt idx="2292">
                  <c:v>1.4954400000000001</c:v>
                </c:pt>
                <c:pt idx="2293">
                  <c:v>1.4954400000000001</c:v>
                </c:pt>
                <c:pt idx="2294">
                  <c:v>1.4954400000000001</c:v>
                </c:pt>
                <c:pt idx="2295">
                  <c:v>1.4954400000000001</c:v>
                </c:pt>
                <c:pt idx="2296">
                  <c:v>1.48512</c:v>
                </c:pt>
                <c:pt idx="2297">
                  <c:v>1.48512</c:v>
                </c:pt>
                <c:pt idx="2298">
                  <c:v>1.48512</c:v>
                </c:pt>
                <c:pt idx="2299">
                  <c:v>1.48512</c:v>
                </c:pt>
                <c:pt idx="2300">
                  <c:v>1.48512</c:v>
                </c:pt>
                <c:pt idx="2301">
                  <c:v>1.48512</c:v>
                </c:pt>
                <c:pt idx="2302">
                  <c:v>1.4735100000000001</c:v>
                </c:pt>
                <c:pt idx="2303">
                  <c:v>1.48444</c:v>
                </c:pt>
                <c:pt idx="2304">
                  <c:v>1.48444</c:v>
                </c:pt>
                <c:pt idx="2305">
                  <c:v>1.48444</c:v>
                </c:pt>
                <c:pt idx="2306">
                  <c:v>1.4740200000000001</c:v>
                </c:pt>
                <c:pt idx="2307">
                  <c:v>1.4740200000000001</c:v>
                </c:pt>
                <c:pt idx="2308">
                  <c:v>1.4740200000000001</c:v>
                </c:pt>
                <c:pt idx="2309">
                  <c:v>1.4740200000000001</c:v>
                </c:pt>
                <c:pt idx="2310">
                  <c:v>1.4740200000000001</c:v>
                </c:pt>
                <c:pt idx="2311">
                  <c:v>1.46357</c:v>
                </c:pt>
                <c:pt idx="2312">
                  <c:v>1.46357</c:v>
                </c:pt>
                <c:pt idx="2313">
                  <c:v>1.46357</c:v>
                </c:pt>
                <c:pt idx="2314">
                  <c:v>1.46357</c:v>
                </c:pt>
                <c:pt idx="2315">
                  <c:v>1.46357</c:v>
                </c:pt>
                <c:pt idx="2316">
                  <c:v>1.46357</c:v>
                </c:pt>
                <c:pt idx="2317">
                  <c:v>1.46357</c:v>
                </c:pt>
                <c:pt idx="2318">
                  <c:v>1.4531499999999999</c:v>
                </c:pt>
                <c:pt idx="2319">
                  <c:v>1.4531499999999999</c:v>
                </c:pt>
                <c:pt idx="2320">
                  <c:v>1.4531499999999999</c:v>
                </c:pt>
                <c:pt idx="2321">
                  <c:v>1.4531499999999999</c:v>
                </c:pt>
                <c:pt idx="2322">
                  <c:v>1.4531499999999999</c:v>
                </c:pt>
                <c:pt idx="2323">
                  <c:v>1.4531499999999999</c:v>
                </c:pt>
                <c:pt idx="2324">
                  <c:v>1.4531499999999999</c:v>
                </c:pt>
                <c:pt idx="2325">
                  <c:v>1.4431400000000001</c:v>
                </c:pt>
                <c:pt idx="2326">
                  <c:v>1.4431400000000001</c:v>
                </c:pt>
                <c:pt idx="2327">
                  <c:v>1.4431400000000001</c:v>
                </c:pt>
                <c:pt idx="2328">
                  <c:v>1.4431400000000001</c:v>
                </c:pt>
                <c:pt idx="2329">
                  <c:v>1.4431400000000001</c:v>
                </c:pt>
                <c:pt idx="2330">
                  <c:v>1.4431400000000001</c:v>
                </c:pt>
                <c:pt idx="2331">
                  <c:v>1.4431400000000001</c:v>
                </c:pt>
                <c:pt idx="2332">
                  <c:v>1.4431400000000001</c:v>
                </c:pt>
                <c:pt idx="2333">
                  <c:v>1.4431400000000001</c:v>
                </c:pt>
                <c:pt idx="2334">
                  <c:v>1.4431400000000001</c:v>
                </c:pt>
                <c:pt idx="2335">
                  <c:v>1.4431400000000001</c:v>
                </c:pt>
                <c:pt idx="2336">
                  <c:v>1.4532</c:v>
                </c:pt>
                <c:pt idx="2337">
                  <c:v>1.4532</c:v>
                </c:pt>
                <c:pt idx="2338">
                  <c:v>1.4532</c:v>
                </c:pt>
                <c:pt idx="2339">
                  <c:v>1.4532</c:v>
                </c:pt>
                <c:pt idx="2340">
                  <c:v>1.4532</c:v>
                </c:pt>
                <c:pt idx="2341">
                  <c:v>1.4532</c:v>
                </c:pt>
                <c:pt idx="2342">
                  <c:v>1.4532</c:v>
                </c:pt>
                <c:pt idx="2343">
                  <c:v>1.4532</c:v>
                </c:pt>
                <c:pt idx="2344">
                  <c:v>1.4532</c:v>
                </c:pt>
                <c:pt idx="2345">
                  <c:v>1.4532</c:v>
                </c:pt>
                <c:pt idx="2346">
                  <c:v>1.4532</c:v>
                </c:pt>
                <c:pt idx="2347">
                  <c:v>1.4417899999999999</c:v>
                </c:pt>
                <c:pt idx="2348">
                  <c:v>1.4417899999999999</c:v>
                </c:pt>
                <c:pt idx="2349">
                  <c:v>1.4417899999999999</c:v>
                </c:pt>
                <c:pt idx="2350">
                  <c:v>1.4417899999999999</c:v>
                </c:pt>
                <c:pt idx="2351">
                  <c:v>1.4417899999999999</c:v>
                </c:pt>
                <c:pt idx="2352">
                  <c:v>1.4417899999999999</c:v>
                </c:pt>
                <c:pt idx="2353">
                  <c:v>1.4417899999999999</c:v>
                </c:pt>
                <c:pt idx="2354">
                  <c:v>1.4317599999999999</c:v>
                </c:pt>
                <c:pt idx="2355">
                  <c:v>1.4317599999999999</c:v>
                </c:pt>
                <c:pt idx="2356">
                  <c:v>1.4317599999999999</c:v>
                </c:pt>
                <c:pt idx="2357">
                  <c:v>1.4317599999999999</c:v>
                </c:pt>
                <c:pt idx="2358">
                  <c:v>1.4317599999999999</c:v>
                </c:pt>
                <c:pt idx="2359">
                  <c:v>1.4317599999999999</c:v>
                </c:pt>
                <c:pt idx="2360">
                  <c:v>1.4317599999999999</c:v>
                </c:pt>
                <c:pt idx="2361">
                  <c:v>1.42134</c:v>
                </c:pt>
                <c:pt idx="2362">
                  <c:v>1.42134</c:v>
                </c:pt>
                <c:pt idx="2363">
                  <c:v>1.42134</c:v>
                </c:pt>
                <c:pt idx="2364">
                  <c:v>1.42134</c:v>
                </c:pt>
                <c:pt idx="2365">
                  <c:v>1.42134</c:v>
                </c:pt>
                <c:pt idx="2366">
                  <c:v>1.42134</c:v>
                </c:pt>
                <c:pt idx="2367">
                  <c:v>1.42134</c:v>
                </c:pt>
                <c:pt idx="2368">
                  <c:v>1.42134</c:v>
                </c:pt>
                <c:pt idx="2369">
                  <c:v>1.4107099999999999</c:v>
                </c:pt>
                <c:pt idx="2370">
                  <c:v>1.4107099999999999</c:v>
                </c:pt>
                <c:pt idx="2371">
                  <c:v>1.4107099999999999</c:v>
                </c:pt>
                <c:pt idx="2372">
                  <c:v>1.4107099999999999</c:v>
                </c:pt>
                <c:pt idx="2373">
                  <c:v>1.4107099999999999</c:v>
                </c:pt>
                <c:pt idx="2374">
                  <c:v>1.4107099999999999</c:v>
                </c:pt>
                <c:pt idx="2375">
                  <c:v>1.40008</c:v>
                </c:pt>
                <c:pt idx="2376">
                  <c:v>1.40008</c:v>
                </c:pt>
                <c:pt idx="2377">
                  <c:v>1.40008</c:v>
                </c:pt>
                <c:pt idx="2378">
                  <c:v>1.40008</c:v>
                </c:pt>
                <c:pt idx="2379">
                  <c:v>1.3897200000000001</c:v>
                </c:pt>
                <c:pt idx="2380">
                  <c:v>1.3897200000000001</c:v>
                </c:pt>
                <c:pt idx="2381">
                  <c:v>1.3897200000000001</c:v>
                </c:pt>
                <c:pt idx="2382">
                  <c:v>1.3897200000000001</c:v>
                </c:pt>
                <c:pt idx="2383">
                  <c:v>1.3897200000000001</c:v>
                </c:pt>
                <c:pt idx="2384">
                  <c:v>1.3794200000000001</c:v>
                </c:pt>
                <c:pt idx="2385">
                  <c:v>1.3794200000000001</c:v>
                </c:pt>
                <c:pt idx="2386">
                  <c:v>1.3794200000000001</c:v>
                </c:pt>
                <c:pt idx="2387">
                  <c:v>1.3794200000000001</c:v>
                </c:pt>
                <c:pt idx="2388">
                  <c:v>1.3794200000000001</c:v>
                </c:pt>
                <c:pt idx="2389">
                  <c:v>1.3689499999999999</c:v>
                </c:pt>
                <c:pt idx="2390">
                  <c:v>1.3689499999999999</c:v>
                </c:pt>
                <c:pt idx="2391">
                  <c:v>1.3689499999999999</c:v>
                </c:pt>
                <c:pt idx="2392">
                  <c:v>1.3689499999999999</c:v>
                </c:pt>
                <c:pt idx="2393">
                  <c:v>1.3689499999999999</c:v>
                </c:pt>
                <c:pt idx="2394">
                  <c:v>1.3689499999999999</c:v>
                </c:pt>
                <c:pt idx="2395">
                  <c:v>1.3689499999999999</c:v>
                </c:pt>
                <c:pt idx="2396">
                  <c:v>1.35822</c:v>
                </c:pt>
                <c:pt idx="2397">
                  <c:v>1.35822</c:v>
                </c:pt>
                <c:pt idx="2398">
                  <c:v>1.35822</c:v>
                </c:pt>
                <c:pt idx="2399">
                  <c:v>1.35822</c:v>
                </c:pt>
                <c:pt idx="2400">
                  <c:v>1.34788</c:v>
                </c:pt>
                <c:pt idx="2401">
                  <c:v>1.34788</c:v>
                </c:pt>
                <c:pt idx="2402">
                  <c:v>1.34788</c:v>
                </c:pt>
                <c:pt idx="2403">
                  <c:v>1.34788</c:v>
                </c:pt>
                <c:pt idx="2404">
                  <c:v>1.34788</c:v>
                </c:pt>
                <c:pt idx="2405">
                  <c:v>1.34788</c:v>
                </c:pt>
                <c:pt idx="2406">
                  <c:v>1.3378399999999999</c:v>
                </c:pt>
                <c:pt idx="2407">
                  <c:v>1.3378399999999999</c:v>
                </c:pt>
                <c:pt idx="2408">
                  <c:v>1.3378399999999999</c:v>
                </c:pt>
                <c:pt idx="2409">
                  <c:v>1.3378399999999999</c:v>
                </c:pt>
                <c:pt idx="2410">
                  <c:v>1.3378399999999999</c:v>
                </c:pt>
                <c:pt idx="2411">
                  <c:v>1.3378399999999999</c:v>
                </c:pt>
                <c:pt idx="2412">
                  <c:v>1.3378399999999999</c:v>
                </c:pt>
                <c:pt idx="2413">
                  <c:v>1.3378399999999999</c:v>
                </c:pt>
                <c:pt idx="2414">
                  <c:v>1.32768</c:v>
                </c:pt>
                <c:pt idx="2415">
                  <c:v>1.32768</c:v>
                </c:pt>
                <c:pt idx="2416">
                  <c:v>1.32768</c:v>
                </c:pt>
                <c:pt idx="2417">
                  <c:v>1.32768</c:v>
                </c:pt>
                <c:pt idx="2418">
                  <c:v>1.3173600000000001</c:v>
                </c:pt>
                <c:pt idx="2419">
                  <c:v>1.3173600000000001</c:v>
                </c:pt>
                <c:pt idx="2420">
                  <c:v>1.3173600000000001</c:v>
                </c:pt>
                <c:pt idx="2421">
                  <c:v>1.3173600000000001</c:v>
                </c:pt>
                <c:pt idx="2422">
                  <c:v>1.3173600000000001</c:v>
                </c:pt>
                <c:pt idx="2423">
                  <c:v>1.3282799999999999</c:v>
                </c:pt>
                <c:pt idx="2424">
                  <c:v>1.3282799999999999</c:v>
                </c:pt>
                <c:pt idx="2425">
                  <c:v>1.3282799999999999</c:v>
                </c:pt>
                <c:pt idx="2426">
                  <c:v>1.3282799999999999</c:v>
                </c:pt>
                <c:pt idx="2427">
                  <c:v>1.3182100000000001</c:v>
                </c:pt>
                <c:pt idx="2428">
                  <c:v>1.3182100000000001</c:v>
                </c:pt>
                <c:pt idx="2429">
                  <c:v>1.3182100000000001</c:v>
                </c:pt>
                <c:pt idx="2430">
                  <c:v>1.3182100000000001</c:v>
                </c:pt>
                <c:pt idx="2431">
                  <c:v>1.3182100000000001</c:v>
                </c:pt>
                <c:pt idx="2432">
                  <c:v>1.30711</c:v>
                </c:pt>
                <c:pt idx="2433">
                  <c:v>1.30711</c:v>
                </c:pt>
                <c:pt idx="2434">
                  <c:v>1.30711</c:v>
                </c:pt>
                <c:pt idx="2435">
                  <c:v>1.30711</c:v>
                </c:pt>
                <c:pt idx="2436">
                  <c:v>1.30711</c:v>
                </c:pt>
                <c:pt idx="2437">
                  <c:v>1.30711</c:v>
                </c:pt>
                <c:pt idx="2438">
                  <c:v>1.2967</c:v>
                </c:pt>
                <c:pt idx="2439">
                  <c:v>1.2967</c:v>
                </c:pt>
                <c:pt idx="2440">
                  <c:v>1.2967</c:v>
                </c:pt>
                <c:pt idx="2441">
                  <c:v>1.2967</c:v>
                </c:pt>
                <c:pt idx="2442">
                  <c:v>1.2859</c:v>
                </c:pt>
                <c:pt idx="2443">
                  <c:v>1.2859</c:v>
                </c:pt>
                <c:pt idx="2444">
                  <c:v>1.2859</c:v>
                </c:pt>
                <c:pt idx="2445">
                  <c:v>1.2859</c:v>
                </c:pt>
                <c:pt idx="2446">
                  <c:v>1.2859</c:v>
                </c:pt>
                <c:pt idx="2447">
                  <c:v>1.2859</c:v>
                </c:pt>
                <c:pt idx="2448">
                  <c:v>1.2859</c:v>
                </c:pt>
                <c:pt idx="2449">
                  <c:v>1.2859</c:v>
                </c:pt>
                <c:pt idx="2450">
                  <c:v>1.2859</c:v>
                </c:pt>
                <c:pt idx="2451">
                  <c:v>1.2859</c:v>
                </c:pt>
                <c:pt idx="2452">
                  <c:v>1.2859</c:v>
                </c:pt>
                <c:pt idx="2453">
                  <c:v>1.2859</c:v>
                </c:pt>
                <c:pt idx="2454">
                  <c:v>1.2859</c:v>
                </c:pt>
                <c:pt idx="2455">
                  <c:v>1.2859</c:v>
                </c:pt>
                <c:pt idx="2456">
                  <c:v>1.2859</c:v>
                </c:pt>
                <c:pt idx="2457">
                  <c:v>1.2859</c:v>
                </c:pt>
                <c:pt idx="2458">
                  <c:v>1.2859</c:v>
                </c:pt>
                <c:pt idx="2459">
                  <c:v>1.2987200000000001</c:v>
                </c:pt>
                <c:pt idx="2460">
                  <c:v>1.2987200000000001</c:v>
                </c:pt>
                <c:pt idx="2461">
                  <c:v>1.2987200000000001</c:v>
                </c:pt>
                <c:pt idx="2462">
                  <c:v>1.2987200000000001</c:v>
                </c:pt>
                <c:pt idx="2463">
                  <c:v>1.2987200000000001</c:v>
                </c:pt>
                <c:pt idx="2464">
                  <c:v>1.2987200000000001</c:v>
                </c:pt>
                <c:pt idx="2465">
                  <c:v>1.2987200000000001</c:v>
                </c:pt>
                <c:pt idx="2466">
                  <c:v>1.3097300000000001</c:v>
                </c:pt>
                <c:pt idx="2467">
                  <c:v>1.29955</c:v>
                </c:pt>
                <c:pt idx="2468">
                  <c:v>1.29955</c:v>
                </c:pt>
                <c:pt idx="2469">
                  <c:v>1.29955</c:v>
                </c:pt>
                <c:pt idx="2470">
                  <c:v>1.30999</c:v>
                </c:pt>
                <c:pt idx="2471">
                  <c:v>1.30999</c:v>
                </c:pt>
                <c:pt idx="2472">
                  <c:v>1.2997300000000001</c:v>
                </c:pt>
                <c:pt idx="2473">
                  <c:v>1.2997300000000001</c:v>
                </c:pt>
                <c:pt idx="2474">
                  <c:v>1.2997300000000001</c:v>
                </c:pt>
                <c:pt idx="2475">
                  <c:v>1.2997300000000001</c:v>
                </c:pt>
                <c:pt idx="2476">
                  <c:v>1.2997300000000001</c:v>
                </c:pt>
                <c:pt idx="2477">
                  <c:v>1.2997300000000001</c:v>
                </c:pt>
                <c:pt idx="2478">
                  <c:v>1.2893600000000001</c:v>
                </c:pt>
                <c:pt idx="2479">
                  <c:v>1.2893600000000001</c:v>
                </c:pt>
                <c:pt idx="2480">
                  <c:v>1.2893600000000001</c:v>
                </c:pt>
                <c:pt idx="2481">
                  <c:v>1.2893600000000001</c:v>
                </c:pt>
                <c:pt idx="2482">
                  <c:v>1.2893600000000001</c:v>
                </c:pt>
                <c:pt idx="2483">
                  <c:v>1.27904</c:v>
                </c:pt>
                <c:pt idx="2484">
                  <c:v>1.27904</c:v>
                </c:pt>
                <c:pt idx="2485">
                  <c:v>1.27904</c:v>
                </c:pt>
                <c:pt idx="2486">
                  <c:v>1.27904</c:v>
                </c:pt>
                <c:pt idx="2487">
                  <c:v>1.27904</c:v>
                </c:pt>
                <c:pt idx="2488">
                  <c:v>1.27904</c:v>
                </c:pt>
                <c:pt idx="2489">
                  <c:v>1.27904</c:v>
                </c:pt>
                <c:pt idx="2490">
                  <c:v>1.26875</c:v>
                </c:pt>
                <c:pt idx="2491">
                  <c:v>1.26875</c:v>
                </c:pt>
                <c:pt idx="2492">
                  <c:v>1.26875</c:v>
                </c:pt>
                <c:pt idx="2493">
                  <c:v>1.26875</c:v>
                </c:pt>
                <c:pt idx="2494">
                  <c:v>1.26875</c:v>
                </c:pt>
                <c:pt idx="2495">
                  <c:v>1.26875</c:v>
                </c:pt>
                <c:pt idx="2496">
                  <c:v>1.26875</c:v>
                </c:pt>
                <c:pt idx="2497">
                  <c:v>1.25851</c:v>
                </c:pt>
                <c:pt idx="2498">
                  <c:v>1.25851</c:v>
                </c:pt>
                <c:pt idx="2499">
                  <c:v>1.25851</c:v>
                </c:pt>
                <c:pt idx="2500">
                  <c:v>1.25851</c:v>
                </c:pt>
                <c:pt idx="2501">
                  <c:v>1.25851</c:v>
                </c:pt>
                <c:pt idx="2502">
                  <c:v>1.25851</c:v>
                </c:pt>
                <c:pt idx="2503">
                  <c:v>1.25851</c:v>
                </c:pt>
                <c:pt idx="2504">
                  <c:v>1.25851</c:v>
                </c:pt>
                <c:pt idx="2505">
                  <c:v>1.25851</c:v>
                </c:pt>
                <c:pt idx="2506">
                  <c:v>1.25851</c:v>
                </c:pt>
                <c:pt idx="2507">
                  <c:v>1.24787</c:v>
                </c:pt>
                <c:pt idx="2508">
                  <c:v>1.24787</c:v>
                </c:pt>
                <c:pt idx="2509">
                  <c:v>1.24787</c:v>
                </c:pt>
                <c:pt idx="2510">
                  <c:v>1.24787</c:v>
                </c:pt>
                <c:pt idx="2511">
                  <c:v>1.24787</c:v>
                </c:pt>
                <c:pt idx="2512">
                  <c:v>1.23739</c:v>
                </c:pt>
                <c:pt idx="2513">
                  <c:v>1.23739</c:v>
                </c:pt>
                <c:pt idx="2514">
                  <c:v>1.23739</c:v>
                </c:pt>
                <c:pt idx="2515">
                  <c:v>1.22725</c:v>
                </c:pt>
                <c:pt idx="2516">
                  <c:v>1.22725</c:v>
                </c:pt>
                <c:pt idx="2517">
                  <c:v>1.22725</c:v>
                </c:pt>
                <c:pt idx="2518">
                  <c:v>1.22725</c:v>
                </c:pt>
                <c:pt idx="2519">
                  <c:v>1.22725</c:v>
                </c:pt>
                <c:pt idx="2520">
                  <c:v>1.22725</c:v>
                </c:pt>
                <c:pt idx="2521">
                  <c:v>1.22725</c:v>
                </c:pt>
                <c:pt idx="2522">
                  <c:v>1.22725</c:v>
                </c:pt>
                <c:pt idx="2523">
                  <c:v>1.22725</c:v>
                </c:pt>
                <c:pt idx="2524">
                  <c:v>1.22725</c:v>
                </c:pt>
                <c:pt idx="2525">
                  <c:v>1.2382500000000001</c:v>
                </c:pt>
                <c:pt idx="2526">
                  <c:v>1.2278800000000001</c:v>
                </c:pt>
                <c:pt idx="2527">
                  <c:v>1.2278800000000001</c:v>
                </c:pt>
                <c:pt idx="2528">
                  <c:v>1.2402</c:v>
                </c:pt>
                <c:pt idx="2529">
                  <c:v>1.2402</c:v>
                </c:pt>
                <c:pt idx="2530">
                  <c:v>1.2402</c:v>
                </c:pt>
                <c:pt idx="2531">
                  <c:v>1.2402</c:v>
                </c:pt>
                <c:pt idx="2532">
                  <c:v>1.2402</c:v>
                </c:pt>
                <c:pt idx="2533">
                  <c:v>1.2402</c:v>
                </c:pt>
                <c:pt idx="2534">
                  <c:v>1.2301200000000001</c:v>
                </c:pt>
                <c:pt idx="2535">
                  <c:v>1.2301200000000001</c:v>
                </c:pt>
                <c:pt idx="2536">
                  <c:v>1.2301200000000001</c:v>
                </c:pt>
                <c:pt idx="2537">
                  <c:v>1.2403500000000001</c:v>
                </c:pt>
                <c:pt idx="2538">
                  <c:v>1.2301800000000001</c:v>
                </c:pt>
                <c:pt idx="2539">
                  <c:v>1.2301800000000001</c:v>
                </c:pt>
                <c:pt idx="2540">
                  <c:v>1.2301800000000001</c:v>
                </c:pt>
                <c:pt idx="2541">
                  <c:v>1.2301800000000001</c:v>
                </c:pt>
                <c:pt idx="2542">
                  <c:v>1.2301800000000001</c:v>
                </c:pt>
                <c:pt idx="2543">
                  <c:v>1.2404200000000001</c:v>
                </c:pt>
                <c:pt idx="2544">
                  <c:v>1.2404200000000001</c:v>
                </c:pt>
                <c:pt idx="2545">
                  <c:v>1.2404200000000001</c:v>
                </c:pt>
                <c:pt idx="2546">
                  <c:v>1.2404200000000001</c:v>
                </c:pt>
                <c:pt idx="2547">
                  <c:v>1.2404200000000001</c:v>
                </c:pt>
                <c:pt idx="2548">
                  <c:v>1.2404200000000001</c:v>
                </c:pt>
                <c:pt idx="2549">
                  <c:v>1.2404200000000001</c:v>
                </c:pt>
                <c:pt idx="2550">
                  <c:v>1.2404200000000001</c:v>
                </c:pt>
                <c:pt idx="2551">
                  <c:v>1.2404200000000001</c:v>
                </c:pt>
                <c:pt idx="2552">
                  <c:v>1.2404200000000001</c:v>
                </c:pt>
                <c:pt idx="2553">
                  <c:v>1.2504999999999999</c:v>
                </c:pt>
                <c:pt idx="2554">
                  <c:v>1.24017</c:v>
                </c:pt>
                <c:pt idx="2555">
                  <c:v>1.24017</c:v>
                </c:pt>
                <c:pt idx="2556">
                  <c:v>1.24017</c:v>
                </c:pt>
                <c:pt idx="2557">
                  <c:v>1.24017</c:v>
                </c:pt>
                <c:pt idx="2558">
                  <c:v>1.24017</c:v>
                </c:pt>
                <c:pt idx="2559">
                  <c:v>1.24017</c:v>
                </c:pt>
                <c:pt idx="2560">
                  <c:v>1.24017</c:v>
                </c:pt>
                <c:pt idx="2561">
                  <c:v>1.24017</c:v>
                </c:pt>
                <c:pt idx="2562">
                  <c:v>1.2505999999999999</c:v>
                </c:pt>
                <c:pt idx="2563">
                  <c:v>1.2505999999999999</c:v>
                </c:pt>
                <c:pt idx="2564">
                  <c:v>1.2505999999999999</c:v>
                </c:pt>
                <c:pt idx="2565">
                  <c:v>1.2505999999999999</c:v>
                </c:pt>
                <c:pt idx="2566">
                  <c:v>1.2505999999999999</c:v>
                </c:pt>
                <c:pt idx="2567">
                  <c:v>1.2505999999999999</c:v>
                </c:pt>
                <c:pt idx="2568">
                  <c:v>1.2505999999999999</c:v>
                </c:pt>
                <c:pt idx="2569">
                  <c:v>1.2505999999999999</c:v>
                </c:pt>
                <c:pt idx="2570">
                  <c:v>1.2505999999999999</c:v>
                </c:pt>
                <c:pt idx="2571">
                  <c:v>1.24051</c:v>
                </c:pt>
                <c:pt idx="2572">
                  <c:v>1.24051</c:v>
                </c:pt>
                <c:pt idx="2573">
                  <c:v>1.24051</c:v>
                </c:pt>
                <c:pt idx="2574">
                  <c:v>1.24051</c:v>
                </c:pt>
                <c:pt idx="2575">
                  <c:v>1.24051</c:v>
                </c:pt>
                <c:pt idx="2576">
                  <c:v>1.2300199999999999</c:v>
                </c:pt>
                <c:pt idx="2577">
                  <c:v>1.2300199999999999</c:v>
                </c:pt>
                <c:pt idx="2578">
                  <c:v>1.2404900000000001</c:v>
                </c:pt>
                <c:pt idx="2579">
                  <c:v>1.2404900000000001</c:v>
                </c:pt>
                <c:pt idx="2580">
                  <c:v>1.2404900000000001</c:v>
                </c:pt>
                <c:pt idx="2581">
                  <c:v>1.2404900000000001</c:v>
                </c:pt>
                <c:pt idx="2582">
                  <c:v>1.2404900000000001</c:v>
                </c:pt>
                <c:pt idx="2583">
                  <c:v>1.2404900000000001</c:v>
                </c:pt>
                <c:pt idx="2584">
                  <c:v>1.2300599999999999</c:v>
                </c:pt>
                <c:pt idx="2585">
                  <c:v>1.2300599999999999</c:v>
                </c:pt>
                <c:pt idx="2586">
                  <c:v>1.2300599999999999</c:v>
                </c:pt>
                <c:pt idx="2587">
                  <c:v>1.2300599999999999</c:v>
                </c:pt>
                <c:pt idx="2588">
                  <c:v>1.2300599999999999</c:v>
                </c:pt>
                <c:pt idx="2589">
                  <c:v>1.2300599999999999</c:v>
                </c:pt>
                <c:pt idx="2590">
                  <c:v>1.2198100000000001</c:v>
                </c:pt>
                <c:pt idx="2591">
                  <c:v>1.2198100000000001</c:v>
                </c:pt>
                <c:pt idx="2592">
                  <c:v>1.2198100000000001</c:v>
                </c:pt>
                <c:pt idx="2593">
                  <c:v>1.2198100000000001</c:v>
                </c:pt>
                <c:pt idx="2594">
                  <c:v>1.2198100000000001</c:v>
                </c:pt>
                <c:pt idx="2595">
                  <c:v>1.2198100000000001</c:v>
                </c:pt>
                <c:pt idx="2596">
                  <c:v>1.2198100000000001</c:v>
                </c:pt>
                <c:pt idx="2597">
                  <c:v>1.2198100000000001</c:v>
                </c:pt>
                <c:pt idx="2598">
                  <c:v>1.2198100000000001</c:v>
                </c:pt>
                <c:pt idx="2599">
                  <c:v>1.2198100000000001</c:v>
                </c:pt>
                <c:pt idx="2600">
                  <c:v>1.2091700000000001</c:v>
                </c:pt>
                <c:pt idx="2601">
                  <c:v>1.2091700000000001</c:v>
                </c:pt>
                <c:pt idx="2602">
                  <c:v>1.2091700000000001</c:v>
                </c:pt>
                <c:pt idx="2603">
                  <c:v>1.2091700000000001</c:v>
                </c:pt>
                <c:pt idx="2604">
                  <c:v>1.2091700000000001</c:v>
                </c:pt>
                <c:pt idx="2605">
                  <c:v>1.19828</c:v>
                </c:pt>
                <c:pt idx="2606">
                  <c:v>1.19828</c:v>
                </c:pt>
                <c:pt idx="2607">
                  <c:v>1.19828</c:v>
                </c:pt>
                <c:pt idx="2608">
                  <c:v>1.19828</c:v>
                </c:pt>
                <c:pt idx="2609">
                  <c:v>1.19828</c:v>
                </c:pt>
                <c:pt idx="2610">
                  <c:v>1.19828</c:v>
                </c:pt>
                <c:pt idx="2611">
                  <c:v>1.18777</c:v>
                </c:pt>
                <c:pt idx="2612">
                  <c:v>1.18777</c:v>
                </c:pt>
                <c:pt idx="2613">
                  <c:v>1.18777</c:v>
                </c:pt>
                <c:pt idx="2614">
                  <c:v>1.18777</c:v>
                </c:pt>
                <c:pt idx="2615">
                  <c:v>1.18777</c:v>
                </c:pt>
                <c:pt idx="2616">
                  <c:v>1.18777</c:v>
                </c:pt>
                <c:pt idx="2617">
                  <c:v>1.18777</c:v>
                </c:pt>
                <c:pt idx="2618">
                  <c:v>1.18777</c:v>
                </c:pt>
                <c:pt idx="2619">
                  <c:v>1.18777</c:v>
                </c:pt>
                <c:pt idx="2620">
                  <c:v>1.18777</c:v>
                </c:pt>
                <c:pt idx="2621">
                  <c:v>1.18777</c:v>
                </c:pt>
                <c:pt idx="2622">
                  <c:v>1.18777</c:v>
                </c:pt>
                <c:pt idx="2623">
                  <c:v>1.18777</c:v>
                </c:pt>
                <c:pt idx="2624">
                  <c:v>1.18777</c:v>
                </c:pt>
                <c:pt idx="2625">
                  <c:v>1.18777</c:v>
                </c:pt>
                <c:pt idx="2626">
                  <c:v>1.18777</c:v>
                </c:pt>
                <c:pt idx="2627">
                  <c:v>1.18777</c:v>
                </c:pt>
                <c:pt idx="2628">
                  <c:v>1.18777</c:v>
                </c:pt>
                <c:pt idx="2629">
                  <c:v>1.18777</c:v>
                </c:pt>
                <c:pt idx="2630">
                  <c:v>1.18777</c:v>
                </c:pt>
                <c:pt idx="2631">
                  <c:v>1.18777</c:v>
                </c:pt>
                <c:pt idx="2632">
                  <c:v>1.18777</c:v>
                </c:pt>
                <c:pt idx="2633">
                  <c:v>1.18777</c:v>
                </c:pt>
                <c:pt idx="2634">
                  <c:v>1.18777</c:v>
                </c:pt>
                <c:pt idx="2635">
                  <c:v>1.18777</c:v>
                </c:pt>
                <c:pt idx="2636">
                  <c:v>1.1775100000000001</c:v>
                </c:pt>
                <c:pt idx="2637">
                  <c:v>1.1775100000000001</c:v>
                </c:pt>
                <c:pt idx="2638">
                  <c:v>1.1775100000000001</c:v>
                </c:pt>
                <c:pt idx="2639">
                  <c:v>1.1775100000000001</c:v>
                </c:pt>
                <c:pt idx="2640">
                  <c:v>1.1775100000000001</c:v>
                </c:pt>
                <c:pt idx="2641">
                  <c:v>1.1775100000000001</c:v>
                </c:pt>
                <c:pt idx="2642">
                  <c:v>1.1775100000000001</c:v>
                </c:pt>
                <c:pt idx="2643">
                  <c:v>1.1775100000000001</c:v>
                </c:pt>
                <c:pt idx="2644">
                  <c:v>1.1775100000000001</c:v>
                </c:pt>
                <c:pt idx="2645">
                  <c:v>1.1775100000000001</c:v>
                </c:pt>
                <c:pt idx="2646">
                  <c:v>1.1775100000000001</c:v>
                </c:pt>
                <c:pt idx="2647">
                  <c:v>1.1775100000000001</c:v>
                </c:pt>
                <c:pt idx="2648">
                  <c:v>1.1775100000000001</c:v>
                </c:pt>
                <c:pt idx="2649">
                  <c:v>1.1886300000000001</c:v>
                </c:pt>
                <c:pt idx="2650">
                  <c:v>1.1886300000000001</c:v>
                </c:pt>
                <c:pt idx="2651">
                  <c:v>1.1886300000000001</c:v>
                </c:pt>
                <c:pt idx="2652">
                  <c:v>1.1886300000000001</c:v>
                </c:pt>
                <c:pt idx="2653">
                  <c:v>1.1886300000000001</c:v>
                </c:pt>
                <c:pt idx="2654">
                  <c:v>1.1886300000000001</c:v>
                </c:pt>
                <c:pt idx="2655">
                  <c:v>1.1886300000000001</c:v>
                </c:pt>
                <c:pt idx="2656">
                  <c:v>1.1886300000000001</c:v>
                </c:pt>
                <c:pt idx="2657">
                  <c:v>1.1886300000000001</c:v>
                </c:pt>
                <c:pt idx="2658">
                  <c:v>1.1886300000000001</c:v>
                </c:pt>
                <c:pt idx="2659">
                  <c:v>1.1886300000000001</c:v>
                </c:pt>
                <c:pt idx="2660">
                  <c:v>1.1886300000000001</c:v>
                </c:pt>
                <c:pt idx="2661">
                  <c:v>1.1886300000000001</c:v>
                </c:pt>
                <c:pt idx="2662">
                  <c:v>1.1886300000000001</c:v>
                </c:pt>
                <c:pt idx="2663">
                  <c:v>1.1886300000000001</c:v>
                </c:pt>
                <c:pt idx="2664">
                  <c:v>1.1886300000000001</c:v>
                </c:pt>
                <c:pt idx="2665">
                  <c:v>1.1886300000000001</c:v>
                </c:pt>
                <c:pt idx="2666">
                  <c:v>1.1886300000000001</c:v>
                </c:pt>
                <c:pt idx="2667">
                  <c:v>1.1886300000000001</c:v>
                </c:pt>
                <c:pt idx="2668">
                  <c:v>1.1886300000000001</c:v>
                </c:pt>
                <c:pt idx="2669">
                  <c:v>1.1886300000000001</c:v>
                </c:pt>
                <c:pt idx="2670">
                  <c:v>1.1886300000000001</c:v>
                </c:pt>
                <c:pt idx="2671">
                  <c:v>1.1886300000000001</c:v>
                </c:pt>
                <c:pt idx="2672">
                  <c:v>1.1886300000000001</c:v>
                </c:pt>
                <c:pt idx="2673">
                  <c:v>1.1886300000000001</c:v>
                </c:pt>
                <c:pt idx="2674">
                  <c:v>1.1886300000000001</c:v>
                </c:pt>
                <c:pt idx="2675">
                  <c:v>1.1886300000000001</c:v>
                </c:pt>
                <c:pt idx="2676">
                  <c:v>1.1886300000000001</c:v>
                </c:pt>
                <c:pt idx="2677">
                  <c:v>1.1886300000000001</c:v>
                </c:pt>
                <c:pt idx="2678">
                  <c:v>1.17859</c:v>
                </c:pt>
                <c:pt idx="2679">
                  <c:v>1.17859</c:v>
                </c:pt>
                <c:pt idx="2680">
                  <c:v>1.17859</c:v>
                </c:pt>
                <c:pt idx="2681">
                  <c:v>1.1896</c:v>
                </c:pt>
                <c:pt idx="2682">
                  <c:v>1.1896</c:v>
                </c:pt>
                <c:pt idx="2683">
                  <c:v>1.1896</c:v>
                </c:pt>
                <c:pt idx="2684">
                  <c:v>1.1896</c:v>
                </c:pt>
                <c:pt idx="2685">
                  <c:v>1.1896</c:v>
                </c:pt>
                <c:pt idx="2686">
                  <c:v>1.1896</c:v>
                </c:pt>
                <c:pt idx="2687">
                  <c:v>1.1896</c:v>
                </c:pt>
                <c:pt idx="2688">
                  <c:v>1.1896</c:v>
                </c:pt>
                <c:pt idx="2689">
                  <c:v>1.1896</c:v>
                </c:pt>
                <c:pt idx="2690">
                  <c:v>1.1896</c:v>
                </c:pt>
                <c:pt idx="2691">
                  <c:v>1.1896</c:v>
                </c:pt>
                <c:pt idx="2692">
                  <c:v>1.1896</c:v>
                </c:pt>
                <c:pt idx="2693">
                  <c:v>1.1896</c:v>
                </c:pt>
                <c:pt idx="2694">
                  <c:v>1.2003900000000001</c:v>
                </c:pt>
                <c:pt idx="2695">
                  <c:v>1.2003900000000001</c:v>
                </c:pt>
                <c:pt idx="2696">
                  <c:v>1.2003900000000001</c:v>
                </c:pt>
                <c:pt idx="2697">
                  <c:v>1.2003900000000001</c:v>
                </c:pt>
                <c:pt idx="2698">
                  <c:v>1.2003900000000001</c:v>
                </c:pt>
                <c:pt idx="2699">
                  <c:v>1.2003900000000001</c:v>
                </c:pt>
                <c:pt idx="2700">
                  <c:v>1.2003900000000001</c:v>
                </c:pt>
                <c:pt idx="2701">
                  <c:v>1.2003900000000001</c:v>
                </c:pt>
                <c:pt idx="2702">
                  <c:v>1.2003900000000001</c:v>
                </c:pt>
                <c:pt idx="2703">
                  <c:v>1.2003900000000001</c:v>
                </c:pt>
                <c:pt idx="2704">
                  <c:v>1.2003900000000001</c:v>
                </c:pt>
                <c:pt idx="2705">
                  <c:v>1.2115</c:v>
                </c:pt>
                <c:pt idx="2706">
                  <c:v>1.2115</c:v>
                </c:pt>
                <c:pt idx="2707">
                  <c:v>1.2115</c:v>
                </c:pt>
                <c:pt idx="2708">
                  <c:v>1.2011000000000001</c:v>
                </c:pt>
                <c:pt idx="2709">
                  <c:v>1.2011000000000001</c:v>
                </c:pt>
                <c:pt idx="2710">
                  <c:v>1.2011000000000001</c:v>
                </c:pt>
                <c:pt idx="2711">
                  <c:v>1.2011000000000001</c:v>
                </c:pt>
                <c:pt idx="2712">
                  <c:v>1.2011000000000001</c:v>
                </c:pt>
                <c:pt idx="2713">
                  <c:v>1.2011000000000001</c:v>
                </c:pt>
                <c:pt idx="2714">
                  <c:v>1.2011000000000001</c:v>
                </c:pt>
                <c:pt idx="2715">
                  <c:v>1.1907000000000001</c:v>
                </c:pt>
                <c:pt idx="2716">
                  <c:v>1.1907000000000001</c:v>
                </c:pt>
                <c:pt idx="2717">
                  <c:v>1.1907000000000001</c:v>
                </c:pt>
                <c:pt idx="2718">
                  <c:v>1.1907000000000001</c:v>
                </c:pt>
                <c:pt idx="2719">
                  <c:v>1.1907000000000001</c:v>
                </c:pt>
                <c:pt idx="2720">
                  <c:v>1.1907000000000001</c:v>
                </c:pt>
                <c:pt idx="2721">
                  <c:v>1.1907000000000001</c:v>
                </c:pt>
                <c:pt idx="2722">
                  <c:v>1.1803399999999999</c:v>
                </c:pt>
                <c:pt idx="2723">
                  <c:v>1.1803399999999999</c:v>
                </c:pt>
                <c:pt idx="2724">
                  <c:v>1.1803399999999999</c:v>
                </c:pt>
                <c:pt idx="2725">
                  <c:v>1.1803399999999999</c:v>
                </c:pt>
                <c:pt idx="2726">
                  <c:v>1.1803399999999999</c:v>
                </c:pt>
                <c:pt idx="2727">
                  <c:v>1.1803399999999999</c:v>
                </c:pt>
                <c:pt idx="2728">
                  <c:v>1.1803399999999999</c:v>
                </c:pt>
                <c:pt idx="2729">
                  <c:v>1.16893</c:v>
                </c:pt>
                <c:pt idx="2730">
                  <c:v>1.16893</c:v>
                </c:pt>
                <c:pt idx="2731">
                  <c:v>1.16893</c:v>
                </c:pt>
                <c:pt idx="2732">
                  <c:v>1.16893</c:v>
                </c:pt>
                <c:pt idx="2733">
                  <c:v>1.16893</c:v>
                </c:pt>
                <c:pt idx="2734">
                  <c:v>1.16893</c:v>
                </c:pt>
                <c:pt idx="2735">
                  <c:v>1.1586099999999999</c:v>
                </c:pt>
                <c:pt idx="2736">
                  <c:v>1.1586099999999999</c:v>
                </c:pt>
                <c:pt idx="2737">
                  <c:v>1.1586099999999999</c:v>
                </c:pt>
                <c:pt idx="2738">
                  <c:v>1.1586099999999999</c:v>
                </c:pt>
                <c:pt idx="2739">
                  <c:v>1.1586099999999999</c:v>
                </c:pt>
                <c:pt idx="2740">
                  <c:v>1.1586099999999999</c:v>
                </c:pt>
                <c:pt idx="2741">
                  <c:v>1.14805</c:v>
                </c:pt>
                <c:pt idx="2742">
                  <c:v>1.14805</c:v>
                </c:pt>
                <c:pt idx="2743">
                  <c:v>1.14805</c:v>
                </c:pt>
                <c:pt idx="2744">
                  <c:v>1.14805</c:v>
                </c:pt>
                <c:pt idx="2745">
                  <c:v>1.14805</c:v>
                </c:pt>
                <c:pt idx="2746">
                  <c:v>1.14805</c:v>
                </c:pt>
                <c:pt idx="2747">
                  <c:v>1.14805</c:v>
                </c:pt>
                <c:pt idx="2748">
                  <c:v>1.14805</c:v>
                </c:pt>
                <c:pt idx="2749">
                  <c:v>1.14805</c:v>
                </c:pt>
                <c:pt idx="2750">
                  <c:v>1.14805</c:v>
                </c:pt>
                <c:pt idx="2751">
                  <c:v>1.1580600000000001</c:v>
                </c:pt>
                <c:pt idx="2752">
                  <c:v>1.1580600000000001</c:v>
                </c:pt>
                <c:pt idx="2753">
                  <c:v>1.1580600000000001</c:v>
                </c:pt>
                <c:pt idx="2754">
                  <c:v>1.14781</c:v>
                </c:pt>
                <c:pt idx="2755">
                  <c:v>1.14781</c:v>
                </c:pt>
                <c:pt idx="2756">
                  <c:v>1.14781</c:v>
                </c:pt>
                <c:pt idx="2757">
                  <c:v>1.14781</c:v>
                </c:pt>
                <c:pt idx="2758">
                  <c:v>1.14781</c:v>
                </c:pt>
                <c:pt idx="2759">
                  <c:v>1.14781</c:v>
                </c:pt>
                <c:pt idx="2760">
                  <c:v>1.14781</c:v>
                </c:pt>
                <c:pt idx="2761">
                  <c:v>1.14781</c:v>
                </c:pt>
                <c:pt idx="2762">
                  <c:v>1.13706</c:v>
                </c:pt>
                <c:pt idx="2763">
                  <c:v>1.13706</c:v>
                </c:pt>
                <c:pt idx="2764">
                  <c:v>1.1475900000000001</c:v>
                </c:pt>
                <c:pt idx="2765">
                  <c:v>1.1475900000000001</c:v>
                </c:pt>
                <c:pt idx="2766">
                  <c:v>1.1475900000000001</c:v>
                </c:pt>
                <c:pt idx="2767">
                  <c:v>1.1475900000000001</c:v>
                </c:pt>
                <c:pt idx="2768">
                  <c:v>1.1475900000000001</c:v>
                </c:pt>
                <c:pt idx="2769">
                  <c:v>1.1475900000000001</c:v>
                </c:pt>
                <c:pt idx="2770">
                  <c:v>1.1475900000000001</c:v>
                </c:pt>
                <c:pt idx="2771">
                  <c:v>1.1475900000000001</c:v>
                </c:pt>
                <c:pt idx="2772">
                  <c:v>1.1373800000000001</c:v>
                </c:pt>
                <c:pt idx="2773">
                  <c:v>1.1373800000000001</c:v>
                </c:pt>
                <c:pt idx="2774">
                  <c:v>1.1373800000000001</c:v>
                </c:pt>
                <c:pt idx="2775">
                  <c:v>1.1373800000000001</c:v>
                </c:pt>
                <c:pt idx="2776">
                  <c:v>1.1373800000000001</c:v>
                </c:pt>
                <c:pt idx="2777">
                  <c:v>1.1373800000000001</c:v>
                </c:pt>
                <c:pt idx="2778">
                  <c:v>1.1373800000000001</c:v>
                </c:pt>
                <c:pt idx="2779">
                  <c:v>1.1373800000000001</c:v>
                </c:pt>
                <c:pt idx="2780">
                  <c:v>1.1373800000000001</c:v>
                </c:pt>
                <c:pt idx="2781">
                  <c:v>1.1373800000000001</c:v>
                </c:pt>
                <c:pt idx="2782">
                  <c:v>1.1272800000000001</c:v>
                </c:pt>
                <c:pt idx="2783">
                  <c:v>1.1272800000000001</c:v>
                </c:pt>
                <c:pt idx="2784">
                  <c:v>1.1272800000000001</c:v>
                </c:pt>
                <c:pt idx="2785">
                  <c:v>1.1272800000000001</c:v>
                </c:pt>
                <c:pt idx="2786">
                  <c:v>1.13775</c:v>
                </c:pt>
                <c:pt idx="2787">
                  <c:v>1.12747</c:v>
                </c:pt>
                <c:pt idx="2788">
                  <c:v>1.12747</c:v>
                </c:pt>
                <c:pt idx="2789">
                  <c:v>1.12747</c:v>
                </c:pt>
                <c:pt idx="2790">
                  <c:v>1.12747</c:v>
                </c:pt>
                <c:pt idx="2791">
                  <c:v>1.12747</c:v>
                </c:pt>
                <c:pt idx="2792">
                  <c:v>1.1171800000000001</c:v>
                </c:pt>
                <c:pt idx="2793">
                  <c:v>1.1276999999999999</c:v>
                </c:pt>
                <c:pt idx="2794">
                  <c:v>1.1276999999999999</c:v>
                </c:pt>
                <c:pt idx="2795">
                  <c:v>1.1276999999999999</c:v>
                </c:pt>
                <c:pt idx="2796">
                  <c:v>1.1276999999999999</c:v>
                </c:pt>
                <c:pt idx="2797">
                  <c:v>1.1276999999999999</c:v>
                </c:pt>
                <c:pt idx="2798">
                  <c:v>1.1276999999999999</c:v>
                </c:pt>
                <c:pt idx="2799">
                  <c:v>1.1276999999999999</c:v>
                </c:pt>
                <c:pt idx="2800">
                  <c:v>1.1276999999999999</c:v>
                </c:pt>
                <c:pt idx="2801">
                  <c:v>1.1276999999999999</c:v>
                </c:pt>
                <c:pt idx="2802">
                  <c:v>1.1276999999999999</c:v>
                </c:pt>
                <c:pt idx="2803">
                  <c:v>1.1276999999999999</c:v>
                </c:pt>
                <c:pt idx="2804">
                  <c:v>1.1276999999999999</c:v>
                </c:pt>
                <c:pt idx="2805">
                  <c:v>1.1276999999999999</c:v>
                </c:pt>
                <c:pt idx="2806">
                  <c:v>1.1276999999999999</c:v>
                </c:pt>
                <c:pt idx="2807">
                  <c:v>1.1276999999999999</c:v>
                </c:pt>
                <c:pt idx="2808">
                  <c:v>1.1276999999999999</c:v>
                </c:pt>
                <c:pt idx="2809">
                  <c:v>1.1276999999999999</c:v>
                </c:pt>
                <c:pt idx="2810">
                  <c:v>1.1276999999999999</c:v>
                </c:pt>
                <c:pt idx="2811">
                  <c:v>1.1276999999999999</c:v>
                </c:pt>
                <c:pt idx="2812">
                  <c:v>1.1276999999999999</c:v>
                </c:pt>
                <c:pt idx="2813">
                  <c:v>1.11636</c:v>
                </c:pt>
                <c:pt idx="2814">
                  <c:v>1.11636</c:v>
                </c:pt>
                <c:pt idx="2815">
                  <c:v>1.11636</c:v>
                </c:pt>
                <c:pt idx="2816">
                  <c:v>1.11636</c:v>
                </c:pt>
                <c:pt idx="2817">
                  <c:v>1.1061000000000001</c:v>
                </c:pt>
                <c:pt idx="2818">
                  <c:v>1.1061000000000001</c:v>
                </c:pt>
                <c:pt idx="2819">
                  <c:v>1.1061000000000001</c:v>
                </c:pt>
                <c:pt idx="2820">
                  <c:v>1.1176600000000001</c:v>
                </c:pt>
                <c:pt idx="2821">
                  <c:v>1.1176600000000001</c:v>
                </c:pt>
                <c:pt idx="2822">
                  <c:v>1.1176600000000001</c:v>
                </c:pt>
                <c:pt idx="2823">
                  <c:v>1.1176600000000001</c:v>
                </c:pt>
                <c:pt idx="2824">
                  <c:v>1.1176600000000001</c:v>
                </c:pt>
                <c:pt idx="2825">
                  <c:v>1.1176600000000001</c:v>
                </c:pt>
                <c:pt idx="2826">
                  <c:v>1.1176600000000001</c:v>
                </c:pt>
                <c:pt idx="2827">
                  <c:v>1.1176600000000001</c:v>
                </c:pt>
                <c:pt idx="2828">
                  <c:v>1.1176600000000001</c:v>
                </c:pt>
                <c:pt idx="2829">
                  <c:v>1.1176600000000001</c:v>
                </c:pt>
                <c:pt idx="2830">
                  <c:v>1.1176600000000001</c:v>
                </c:pt>
                <c:pt idx="2831">
                  <c:v>1.1279300000000001</c:v>
                </c:pt>
                <c:pt idx="2832">
                  <c:v>1.1279300000000001</c:v>
                </c:pt>
                <c:pt idx="2833">
                  <c:v>1.1174299999999999</c:v>
                </c:pt>
                <c:pt idx="2834">
                  <c:v>1.1278699999999999</c:v>
                </c:pt>
                <c:pt idx="2835">
                  <c:v>1.1278699999999999</c:v>
                </c:pt>
                <c:pt idx="2836">
                  <c:v>1.1278699999999999</c:v>
                </c:pt>
                <c:pt idx="2837">
                  <c:v>1.11731</c:v>
                </c:pt>
                <c:pt idx="2838">
                  <c:v>1.11731</c:v>
                </c:pt>
                <c:pt idx="2839">
                  <c:v>1.11731</c:v>
                </c:pt>
                <c:pt idx="2840">
                  <c:v>1.1073</c:v>
                </c:pt>
                <c:pt idx="2841">
                  <c:v>1.1073</c:v>
                </c:pt>
                <c:pt idx="2842">
                  <c:v>1.1073</c:v>
                </c:pt>
                <c:pt idx="2843">
                  <c:v>1.1073</c:v>
                </c:pt>
                <c:pt idx="2844">
                  <c:v>1.1073</c:v>
                </c:pt>
                <c:pt idx="2845">
                  <c:v>1.1073</c:v>
                </c:pt>
                <c:pt idx="2846">
                  <c:v>1.0966899999999999</c:v>
                </c:pt>
                <c:pt idx="2847">
                  <c:v>1.0966899999999999</c:v>
                </c:pt>
                <c:pt idx="2848">
                  <c:v>1.0966899999999999</c:v>
                </c:pt>
                <c:pt idx="2849">
                  <c:v>1.0966899999999999</c:v>
                </c:pt>
                <c:pt idx="2850">
                  <c:v>1.0966899999999999</c:v>
                </c:pt>
                <c:pt idx="2851">
                  <c:v>1.0966899999999999</c:v>
                </c:pt>
                <c:pt idx="2852">
                  <c:v>1.0862499999999999</c:v>
                </c:pt>
                <c:pt idx="2853">
                  <c:v>1.0862499999999999</c:v>
                </c:pt>
                <c:pt idx="2854">
                  <c:v>1.0862499999999999</c:v>
                </c:pt>
                <c:pt idx="2855">
                  <c:v>1.0862499999999999</c:v>
                </c:pt>
                <c:pt idx="2856">
                  <c:v>1.0862499999999999</c:v>
                </c:pt>
                <c:pt idx="2857">
                  <c:v>1.0862499999999999</c:v>
                </c:pt>
                <c:pt idx="2858">
                  <c:v>1.0862499999999999</c:v>
                </c:pt>
                <c:pt idx="2859">
                  <c:v>1.0862499999999999</c:v>
                </c:pt>
                <c:pt idx="2860">
                  <c:v>1.0862499999999999</c:v>
                </c:pt>
                <c:pt idx="2861">
                  <c:v>1.0862499999999999</c:v>
                </c:pt>
                <c:pt idx="2862">
                  <c:v>1.0862499999999999</c:v>
                </c:pt>
                <c:pt idx="2863">
                  <c:v>1.0862499999999999</c:v>
                </c:pt>
                <c:pt idx="2864">
                  <c:v>1.0862499999999999</c:v>
                </c:pt>
                <c:pt idx="2865">
                  <c:v>1.0862499999999999</c:v>
                </c:pt>
                <c:pt idx="2866">
                  <c:v>1.0862499999999999</c:v>
                </c:pt>
                <c:pt idx="2867">
                  <c:v>1.0862499999999999</c:v>
                </c:pt>
                <c:pt idx="2868">
                  <c:v>1.0759000000000001</c:v>
                </c:pt>
                <c:pt idx="2869">
                  <c:v>1.0759000000000001</c:v>
                </c:pt>
                <c:pt idx="2870">
                  <c:v>1.0759000000000001</c:v>
                </c:pt>
                <c:pt idx="2871">
                  <c:v>1.0759000000000001</c:v>
                </c:pt>
                <c:pt idx="2872">
                  <c:v>1.0759000000000001</c:v>
                </c:pt>
                <c:pt idx="2873">
                  <c:v>1.0759000000000001</c:v>
                </c:pt>
                <c:pt idx="2874">
                  <c:v>1.0759000000000001</c:v>
                </c:pt>
                <c:pt idx="2875">
                  <c:v>1.0759000000000001</c:v>
                </c:pt>
                <c:pt idx="2876">
                  <c:v>1.0759000000000001</c:v>
                </c:pt>
                <c:pt idx="2877">
                  <c:v>1.0759000000000001</c:v>
                </c:pt>
                <c:pt idx="2878">
                  <c:v>1.0759000000000001</c:v>
                </c:pt>
                <c:pt idx="2879">
                  <c:v>1.0759000000000001</c:v>
                </c:pt>
                <c:pt idx="2880">
                  <c:v>1.0759000000000001</c:v>
                </c:pt>
                <c:pt idx="2881">
                  <c:v>1.0759000000000001</c:v>
                </c:pt>
                <c:pt idx="2882">
                  <c:v>1.0759000000000001</c:v>
                </c:pt>
                <c:pt idx="2883">
                  <c:v>1.0759000000000001</c:v>
                </c:pt>
                <c:pt idx="2884">
                  <c:v>1.0759000000000001</c:v>
                </c:pt>
                <c:pt idx="2885">
                  <c:v>1.0759000000000001</c:v>
                </c:pt>
                <c:pt idx="2886">
                  <c:v>1.0759000000000001</c:v>
                </c:pt>
                <c:pt idx="2887">
                  <c:v>1.0759000000000001</c:v>
                </c:pt>
                <c:pt idx="2888">
                  <c:v>1.0859799999999999</c:v>
                </c:pt>
                <c:pt idx="2889">
                  <c:v>1.0859799999999999</c:v>
                </c:pt>
                <c:pt idx="2890">
                  <c:v>1.0859799999999999</c:v>
                </c:pt>
                <c:pt idx="2891">
                  <c:v>1.0859799999999999</c:v>
                </c:pt>
                <c:pt idx="2892">
                  <c:v>1.0859799999999999</c:v>
                </c:pt>
                <c:pt idx="2893">
                  <c:v>1.0859799999999999</c:v>
                </c:pt>
                <c:pt idx="2894">
                  <c:v>1.0859799999999999</c:v>
                </c:pt>
                <c:pt idx="2895">
                  <c:v>1.0859799999999999</c:v>
                </c:pt>
                <c:pt idx="2896">
                  <c:v>1.09612</c:v>
                </c:pt>
                <c:pt idx="2897">
                  <c:v>1.09612</c:v>
                </c:pt>
                <c:pt idx="2898">
                  <c:v>1.09612</c:v>
                </c:pt>
                <c:pt idx="2899">
                  <c:v>1.09612</c:v>
                </c:pt>
                <c:pt idx="2900">
                  <c:v>1.09612</c:v>
                </c:pt>
                <c:pt idx="2901">
                  <c:v>1.09612</c:v>
                </c:pt>
                <c:pt idx="2902">
                  <c:v>1.1063700000000001</c:v>
                </c:pt>
                <c:pt idx="2903">
                  <c:v>1.1063700000000001</c:v>
                </c:pt>
                <c:pt idx="2904">
                  <c:v>1.1063700000000001</c:v>
                </c:pt>
                <c:pt idx="2905">
                  <c:v>1.09598</c:v>
                </c:pt>
                <c:pt idx="2906">
                  <c:v>1.09598</c:v>
                </c:pt>
                <c:pt idx="2907">
                  <c:v>1.09598</c:v>
                </c:pt>
                <c:pt idx="2908">
                  <c:v>1.09598</c:v>
                </c:pt>
                <c:pt idx="2909">
                  <c:v>1.09598</c:v>
                </c:pt>
                <c:pt idx="2910">
                  <c:v>1.09598</c:v>
                </c:pt>
                <c:pt idx="2911">
                  <c:v>1.09598</c:v>
                </c:pt>
                <c:pt idx="2912">
                  <c:v>1.09598</c:v>
                </c:pt>
                <c:pt idx="2913">
                  <c:v>1.09598</c:v>
                </c:pt>
                <c:pt idx="2914">
                  <c:v>1.09598</c:v>
                </c:pt>
                <c:pt idx="2915">
                  <c:v>1.09598</c:v>
                </c:pt>
                <c:pt idx="2916">
                  <c:v>1.09598</c:v>
                </c:pt>
                <c:pt idx="2917">
                  <c:v>1.09598</c:v>
                </c:pt>
                <c:pt idx="2918">
                  <c:v>1.09598</c:v>
                </c:pt>
                <c:pt idx="2919">
                  <c:v>1.09598</c:v>
                </c:pt>
                <c:pt idx="2920">
                  <c:v>1.08582</c:v>
                </c:pt>
                <c:pt idx="2921">
                  <c:v>1.08582</c:v>
                </c:pt>
                <c:pt idx="2922">
                  <c:v>1.08582</c:v>
                </c:pt>
                <c:pt idx="2923">
                  <c:v>1.08582</c:v>
                </c:pt>
                <c:pt idx="2924">
                  <c:v>1.08582</c:v>
                </c:pt>
                <c:pt idx="2925">
                  <c:v>1.08582</c:v>
                </c:pt>
                <c:pt idx="2926">
                  <c:v>1.08582</c:v>
                </c:pt>
                <c:pt idx="2927">
                  <c:v>1.08582</c:v>
                </c:pt>
                <c:pt idx="2928">
                  <c:v>1.0752999999999999</c:v>
                </c:pt>
                <c:pt idx="2929">
                  <c:v>1.0752999999999999</c:v>
                </c:pt>
                <c:pt idx="2930">
                  <c:v>1.0752999999999999</c:v>
                </c:pt>
                <c:pt idx="2931">
                  <c:v>1.0752999999999999</c:v>
                </c:pt>
                <c:pt idx="2932">
                  <c:v>1.0752999999999999</c:v>
                </c:pt>
                <c:pt idx="2933">
                  <c:v>1.0752999999999999</c:v>
                </c:pt>
                <c:pt idx="2934">
                  <c:v>1.0752999999999999</c:v>
                </c:pt>
                <c:pt idx="2935">
                  <c:v>1.0752999999999999</c:v>
                </c:pt>
                <c:pt idx="2936">
                  <c:v>1.0752999999999999</c:v>
                </c:pt>
                <c:pt idx="2937">
                  <c:v>1.0752999999999999</c:v>
                </c:pt>
                <c:pt idx="2938">
                  <c:v>1.0752999999999999</c:v>
                </c:pt>
                <c:pt idx="2939">
                  <c:v>1.0752999999999999</c:v>
                </c:pt>
                <c:pt idx="2940">
                  <c:v>1.0752999999999999</c:v>
                </c:pt>
                <c:pt idx="2941">
                  <c:v>1.0752999999999999</c:v>
                </c:pt>
                <c:pt idx="2942">
                  <c:v>1.0752999999999999</c:v>
                </c:pt>
                <c:pt idx="2943">
                  <c:v>1.08571</c:v>
                </c:pt>
                <c:pt idx="2944">
                  <c:v>1.08571</c:v>
                </c:pt>
                <c:pt idx="2945">
                  <c:v>1.08571</c:v>
                </c:pt>
                <c:pt idx="2946">
                  <c:v>1.08571</c:v>
                </c:pt>
                <c:pt idx="2947">
                  <c:v>1.08571</c:v>
                </c:pt>
                <c:pt idx="2948">
                  <c:v>1.07531</c:v>
                </c:pt>
                <c:pt idx="2949">
                  <c:v>1.07531</c:v>
                </c:pt>
                <c:pt idx="2950">
                  <c:v>1.07531</c:v>
                </c:pt>
                <c:pt idx="2951">
                  <c:v>1.08619</c:v>
                </c:pt>
                <c:pt idx="2952">
                  <c:v>1.08619</c:v>
                </c:pt>
                <c:pt idx="2953">
                  <c:v>1.08619</c:v>
                </c:pt>
                <c:pt idx="2954">
                  <c:v>1.08619</c:v>
                </c:pt>
                <c:pt idx="2955">
                  <c:v>1.08619</c:v>
                </c:pt>
                <c:pt idx="2956">
                  <c:v>1.08619</c:v>
                </c:pt>
                <c:pt idx="2957">
                  <c:v>1.09632</c:v>
                </c:pt>
                <c:pt idx="2958">
                  <c:v>1.09632</c:v>
                </c:pt>
                <c:pt idx="2959">
                  <c:v>1.09632</c:v>
                </c:pt>
                <c:pt idx="2960">
                  <c:v>1.09632</c:v>
                </c:pt>
                <c:pt idx="2961">
                  <c:v>1.09632</c:v>
                </c:pt>
                <c:pt idx="2962">
                  <c:v>1.09632</c:v>
                </c:pt>
                <c:pt idx="2963">
                  <c:v>1.09632</c:v>
                </c:pt>
                <c:pt idx="2964">
                  <c:v>1.09632</c:v>
                </c:pt>
                <c:pt idx="2965">
                  <c:v>1.09632</c:v>
                </c:pt>
                <c:pt idx="2966">
                  <c:v>1.1072299999999999</c:v>
                </c:pt>
                <c:pt idx="2967">
                  <c:v>1.1072299999999999</c:v>
                </c:pt>
                <c:pt idx="2968">
                  <c:v>1.1072299999999999</c:v>
                </c:pt>
                <c:pt idx="2969">
                  <c:v>1.1072299999999999</c:v>
                </c:pt>
                <c:pt idx="2970">
                  <c:v>1.1072299999999999</c:v>
                </c:pt>
                <c:pt idx="2971">
                  <c:v>1.1072299999999999</c:v>
                </c:pt>
                <c:pt idx="2972">
                  <c:v>1.1072299999999999</c:v>
                </c:pt>
                <c:pt idx="2973">
                  <c:v>1.1172800000000001</c:v>
                </c:pt>
                <c:pt idx="2974">
                  <c:v>1.1064400000000001</c:v>
                </c:pt>
                <c:pt idx="2975">
                  <c:v>1.1064400000000001</c:v>
                </c:pt>
                <c:pt idx="2976">
                  <c:v>1.1064400000000001</c:v>
                </c:pt>
                <c:pt idx="2977">
                  <c:v>1.1064400000000001</c:v>
                </c:pt>
                <c:pt idx="2978">
                  <c:v>1.1064400000000001</c:v>
                </c:pt>
                <c:pt idx="2979">
                  <c:v>1.1064400000000001</c:v>
                </c:pt>
                <c:pt idx="2980">
                  <c:v>1.1064400000000001</c:v>
                </c:pt>
                <c:pt idx="2981">
                  <c:v>1.1064400000000001</c:v>
                </c:pt>
                <c:pt idx="2982">
                  <c:v>1.1064400000000001</c:v>
                </c:pt>
                <c:pt idx="2983">
                  <c:v>1.1064400000000001</c:v>
                </c:pt>
                <c:pt idx="2984">
                  <c:v>1.1064400000000001</c:v>
                </c:pt>
                <c:pt idx="2985">
                  <c:v>1.1064400000000001</c:v>
                </c:pt>
                <c:pt idx="2986">
                  <c:v>1.09623</c:v>
                </c:pt>
                <c:pt idx="2987">
                  <c:v>1.09623</c:v>
                </c:pt>
                <c:pt idx="2988">
                  <c:v>1.09623</c:v>
                </c:pt>
                <c:pt idx="2989">
                  <c:v>1.09623</c:v>
                </c:pt>
                <c:pt idx="2990">
                  <c:v>1.09623</c:v>
                </c:pt>
                <c:pt idx="2991">
                  <c:v>1.09623</c:v>
                </c:pt>
                <c:pt idx="2992">
                  <c:v>1.09623</c:v>
                </c:pt>
                <c:pt idx="2993">
                  <c:v>1.08521</c:v>
                </c:pt>
                <c:pt idx="2994">
                  <c:v>1.08521</c:v>
                </c:pt>
                <c:pt idx="2995">
                  <c:v>1.08521</c:v>
                </c:pt>
                <c:pt idx="2996">
                  <c:v>1.08521</c:v>
                </c:pt>
                <c:pt idx="2997">
                  <c:v>1.08521</c:v>
                </c:pt>
                <c:pt idx="2998">
                  <c:v>1.08521</c:v>
                </c:pt>
                <c:pt idx="2999">
                  <c:v>1.08521</c:v>
                </c:pt>
                <c:pt idx="3000">
                  <c:v>1.09535</c:v>
                </c:pt>
                <c:pt idx="3001">
                  <c:v>1.09535</c:v>
                </c:pt>
                <c:pt idx="3002">
                  <c:v>1.09535</c:v>
                </c:pt>
                <c:pt idx="3003">
                  <c:v>1.09535</c:v>
                </c:pt>
                <c:pt idx="3004">
                  <c:v>1.09535</c:v>
                </c:pt>
                <c:pt idx="3005">
                  <c:v>1.09535</c:v>
                </c:pt>
                <c:pt idx="3006">
                  <c:v>1.09535</c:v>
                </c:pt>
                <c:pt idx="3007">
                  <c:v>1.09535</c:v>
                </c:pt>
                <c:pt idx="3008">
                  <c:v>1.09535</c:v>
                </c:pt>
                <c:pt idx="3009">
                  <c:v>1.09535</c:v>
                </c:pt>
                <c:pt idx="3010">
                  <c:v>1.09535</c:v>
                </c:pt>
                <c:pt idx="3011">
                  <c:v>1.09535</c:v>
                </c:pt>
                <c:pt idx="3012">
                  <c:v>1.09535</c:v>
                </c:pt>
                <c:pt idx="3013">
                  <c:v>1.09535</c:v>
                </c:pt>
                <c:pt idx="3014">
                  <c:v>1.09535</c:v>
                </c:pt>
                <c:pt idx="3015">
                  <c:v>1.09535</c:v>
                </c:pt>
                <c:pt idx="3016">
                  <c:v>1.1064000000000001</c:v>
                </c:pt>
                <c:pt idx="3017">
                  <c:v>1.1064000000000001</c:v>
                </c:pt>
                <c:pt idx="3018">
                  <c:v>1.1064000000000001</c:v>
                </c:pt>
                <c:pt idx="3019">
                  <c:v>1.1064000000000001</c:v>
                </c:pt>
                <c:pt idx="3020">
                  <c:v>1.1064000000000001</c:v>
                </c:pt>
                <c:pt idx="3021">
                  <c:v>1.1064000000000001</c:v>
                </c:pt>
                <c:pt idx="3022">
                  <c:v>1.1064000000000001</c:v>
                </c:pt>
                <c:pt idx="3023">
                  <c:v>1.1064000000000001</c:v>
                </c:pt>
                <c:pt idx="3024">
                  <c:v>1.1064000000000001</c:v>
                </c:pt>
                <c:pt idx="3025">
                  <c:v>1.1169199999999999</c:v>
                </c:pt>
                <c:pt idx="3026">
                  <c:v>1.1169199999999999</c:v>
                </c:pt>
                <c:pt idx="3027">
                  <c:v>1.1169199999999999</c:v>
                </c:pt>
                <c:pt idx="3028">
                  <c:v>1.1169199999999999</c:v>
                </c:pt>
                <c:pt idx="3029">
                  <c:v>1.1169199999999999</c:v>
                </c:pt>
                <c:pt idx="3030">
                  <c:v>1.1169199999999999</c:v>
                </c:pt>
                <c:pt idx="3031">
                  <c:v>1.1169199999999999</c:v>
                </c:pt>
                <c:pt idx="3032">
                  <c:v>1.10683</c:v>
                </c:pt>
                <c:pt idx="3033">
                  <c:v>1.10683</c:v>
                </c:pt>
                <c:pt idx="3034">
                  <c:v>1.10683</c:v>
                </c:pt>
                <c:pt idx="3035">
                  <c:v>1.10683</c:v>
                </c:pt>
                <c:pt idx="3036">
                  <c:v>1.10683</c:v>
                </c:pt>
                <c:pt idx="3037">
                  <c:v>1.10683</c:v>
                </c:pt>
                <c:pt idx="3038">
                  <c:v>1.10683</c:v>
                </c:pt>
                <c:pt idx="3039">
                  <c:v>1.10683</c:v>
                </c:pt>
                <c:pt idx="3040">
                  <c:v>1.1169100000000001</c:v>
                </c:pt>
                <c:pt idx="3041">
                  <c:v>1.1169100000000001</c:v>
                </c:pt>
                <c:pt idx="3042">
                  <c:v>1.1169100000000001</c:v>
                </c:pt>
                <c:pt idx="3043">
                  <c:v>1.1169100000000001</c:v>
                </c:pt>
                <c:pt idx="3044">
                  <c:v>1.1169100000000001</c:v>
                </c:pt>
                <c:pt idx="3045">
                  <c:v>1.1169100000000001</c:v>
                </c:pt>
                <c:pt idx="3046">
                  <c:v>1.1169100000000001</c:v>
                </c:pt>
                <c:pt idx="3047">
                  <c:v>1.1067800000000001</c:v>
                </c:pt>
                <c:pt idx="3048">
                  <c:v>1.1067800000000001</c:v>
                </c:pt>
                <c:pt idx="3049">
                  <c:v>1.1067800000000001</c:v>
                </c:pt>
                <c:pt idx="3050">
                  <c:v>1.1067800000000001</c:v>
                </c:pt>
                <c:pt idx="3051">
                  <c:v>1.1067800000000001</c:v>
                </c:pt>
                <c:pt idx="3052">
                  <c:v>1.09649</c:v>
                </c:pt>
                <c:pt idx="3053">
                  <c:v>1.10751</c:v>
                </c:pt>
                <c:pt idx="3054">
                  <c:v>1.10751</c:v>
                </c:pt>
                <c:pt idx="3055">
                  <c:v>1.10751</c:v>
                </c:pt>
                <c:pt idx="3056">
                  <c:v>1.0973900000000001</c:v>
                </c:pt>
                <c:pt idx="3057">
                  <c:v>1.0973900000000001</c:v>
                </c:pt>
                <c:pt idx="3058">
                  <c:v>1.0973900000000001</c:v>
                </c:pt>
                <c:pt idx="3059">
                  <c:v>1.0973900000000001</c:v>
                </c:pt>
                <c:pt idx="3060">
                  <c:v>1.0973900000000001</c:v>
                </c:pt>
                <c:pt idx="3061">
                  <c:v>1.0973900000000001</c:v>
                </c:pt>
                <c:pt idx="3062">
                  <c:v>1.08735</c:v>
                </c:pt>
                <c:pt idx="3063">
                  <c:v>1.08735</c:v>
                </c:pt>
                <c:pt idx="3064">
                  <c:v>1.08735</c:v>
                </c:pt>
                <c:pt idx="3065">
                  <c:v>1.08735</c:v>
                </c:pt>
                <c:pt idx="3066">
                  <c:v>1.08735</c:v>
                </c:pt>
                <c:pt idx="3067">
                  <c:v>1.0764</c:v>
                </c:pt>
                <c:pt idx="3068">
                  <c:v>1.0764</c:v>
                </c:pt>
                <c:pt idx="3069">
                  <c:v>1.0764</c:v>
                </c:pt>
                <c:pt idx="3070">
                  <c:v>1.0764</c:v>
                </c:pt>
                <c:pt idx="3071">
                  <c:v>1.0764</c:v>
                </c:pt>
                <c:pt idx="3072">
                  <c:v>1.0764</c:v>
                </c:pt>
                <c:pt idx="3073">
                  <c:v>1.0764</c:v>
                </c:pt>
                <c:pt idx="3074">
                  <c:v>1.0764</c:v>
                </c:pt>
                <c:pt idx="3075">
                  <c:v>1.0764</c:v>
                </c:pt>
                <c:pt idx="3076">
                  <c:v>1.0764</c:v>
                </c:pt>
                <c:pt idx="3077">
                  <c:v>1.0764</c:v>
                </c:pt>
                <c:pt idx="3078">
                  <c:v>1.0764</c:v>
                </c:pt>
                <c:pt idx="3079">
                  <c:v>1.0764</c:v>
                </c:pt>
                <c:pt idx="3080">
                  <c:v>1.0764</c:v>
                </c:pt>
                <c:pt idx="3081">
                  <c:v>1.0868</c:v>
                </c:pt>
                <c:pt idx="3082">
                  <c:v>1.0868</c:v>
                </c:pt>
                <c:pt idx="3083">
                  <c:v>1.0868</c:v>
                </c:pt>
                <c:pt idx="3084">
                  <c:v>1.0868</c:v>
                </c:pt>
                <c:pt idx="3085">
                  <c:v>1.0868</c:v>
                </c:pt>
                <c:pt idx="3086">
                  <c:v>1.0868</c:v>
                </c:pt>
                <c:pt idx="3087">
                  <c:v>1.0868</c:v>
                </c:pt>
                <c:pt idx="3088">
                  <c:v>1.0868</c:v>
                </c:pt>
                <c:pt idx="3089">
                  <c:v>1.0868</c:v>
                </c:pt>
                <c:pt idx="3090">
                  <c:v>1.0868</c:v>
                </c:pt>
                <c:pt idx="3091">
                  <c:v>1.0868</c:v>
                </c:pt>
                <c:pt idx="3092">
                  <c:v>1.0868</c:v>
                </c:pt>
                <c:pt idx="3093">
                  <c:v>1.0759799999999999</c:v>
                </c:pt>
                <c:pt idx="3094">
                  <c:v>1.0759799999999999</c:v>
                </c:pt>
                <c:pt idx="3095">
                  <c:v>1.0759799999999999</c:v>
                </c:pt>
                <c:pt idx="3096">
                  <c:v>1.0759799999999999</c:v>
                </c:pt>
                <c:pt idx="3097">
                  <c:v>1.0865499999999999</c:v>
                </c:pt>
                <c:pt idx="3098">
                  <c:v>1.0865499999999999</c:v>
                </c:pt>
                <c:pt idx="3099">
                  <c:v>1.0865499999999999</c:v>
                </c:pt>
                <c:pt idx="3100">
                  <c:v>1.0865499999999999</c:v>
                </c:pt>
                <c:pt idx="3101">
                  <c:v>1.0865499999999999</c:v>
                </c:pt>
                <c:pt idx="3102">
                  <c:v>1.0865499999999999</c:v>
                </c:pt>
                <c:pt idx="3103">
                  <c:v>1.0865499999999999</c:v>
                </c:pt>
                <c:pt idx="3104">
                  <c:v>1.0865499999999999</c:v>
                </c:pt>
                <c:pt idx="3105">
                  <c:v>1.0969199999999999</c:v>
                </c:pt>
                <c:pt idx="3106">
                  <c:v>1.0969199999999999</c:v>
                </c:pt>
                <c:pt idx="3107">
                  <c:v>1.08629</c:v>
                </c:pt>
                <c:pt idx="3108">
                  <c:v>1.08629</c:v>
                </c:pt>
                <c:pt idx="3109">
                  <c:v>1.08629</c:v>
                </c:pt>
                <c:pt idx="3110">
                  <c:v>1.08629</c:v>
                </c:pt>
                <c:pt idx="3111">
                  <c:v>1.08629</c:v>
                </c:pt>
                <c:pt idx="3112">
                  <c:v>1.08629</c:v>
                </c:pt>
                <c:pt idx="3113">
                  <c:v>1.08629</c:v>
                </c:pt>
                <c:pt idx="3114">
                  <c:v>1.08629</c:v>
                </c:pt>
                <c:pt idx="3115">
                  <c:v>1.08629</c:v>
                </c:pt>
                <c:pt idx="3116">
                  <c:v>1.08629</c:v>
                </c:pt>
                <c:pt idx="3117">
                  <c:v>1.08629</c:v>
                </c:pt>
                <c:pt idx="3118">
                  <c:v>1.08629</c:v>
                </c:pt>
                <c:pt idx="3119">
                  <c:v>1.08629</c:v>
                </c:pt>
                <c:pt idx="3120">
                  <c:v>1.08629</c:v>
                </c:pt>
                <c:pt idx="3121">
                  <c:v>1.08629</c:v>
                </c:pt>
                <c:pt idx="3122">
                  <c:v>1.07559</c:v>
                </c:pt>
                <c:pt idx="3123">
                  <c:v>1.07559</c:v>
                </c:pt>
                <c:pt idx="3124">
                  <c:v>1.07559</c:v>
                </c:pt>
                <c:pt idx="3125">
                  <c:v>1.07559</c:v>
                </c:pt>
                <c:pt idx="3126">
                  <c:v>1.09114</c:v>
                </c:pt>
                <c:pt idx="3127">
                  <c:v>1.09114</c:v>
                </c:pt>
                <c:pt idx="3128">
                  <c:v>1.09114</c:v>
                </c:pt>
                <c:pt idx="3129">
                  <c:v>1.09114</c:v>
                </c:pt>
                <c:pt idx="3130">
                  <c:v>1.08097</c:v>
                </c:pt>
                <c:pt idx="3131">
                  <c:v>1.08097</c:v>
                </c:pt>
                <c:pt idx="3132">
                  <c:v>1.08097</c:v>
                </c:pt>
                <c:pt idx="3133">
                  <c:v>1.08097</c:v>
                </c:pt>
                <c:pt idx="3134">
                  <c:v>1.08097</c:v>
                </c:pt>
                <c:pt idx="3135">
                  <c:v>1.08097</c:v>
                </c:pt>
                <c:pt idx="3136">
                  <c:v>1.07074</c:v>
                </c:pt>
                <c:pt idx="3137">
                  <c:v>1.07074</c:v>
                </c:pt>
                <c:pt idx="3138">
                  <c:v>1.07074</c:v>
                </c:pt>
                <c:pt idx="3139">
                  <c:v>1.07074</c:v>
                </c:pt>
                <c:pt idx="3140">
                  <c:v>1.07074</c:v>
                </c:pt>
                <c:pt idx="3141">
                  <c:v>1.07074</c:v>
                </c:pt>
                <c:pt idx="3142">
                  <c:v>1.07074</c:v>
                </c:pt>
                <c:pt idx="3143">
                  <c:v>1.07074</c:v>
                </c:pt>
                <c:pt idx="3144">
                  <c:v>1.0606100000000001</c:v>
                </c:pt>
                <c:pt idx="3145">
                  <c:v>1.0606100000000001</c:v>
                </c:pt>
                <c:pt idx="3146">
                  <c:v>1.0606100000000001</c:v>
                </c:pt>
                <c:pt idx="3147">
                  <c:v>1.05006</c:v>
                </c:pt>
                <c:pt idx="3148">
                  <c:v>1.05006</c:v>
                </c:pt>
                <c:pt idx="3149">
                  <c:v>1.05006</c:v>
                </c:pt>
                <c:pt idx="3150">
                  <c:v>1.05006</c:v>
                </c:pt>
                <c:pt idx="3151">
                  <c:v>1.05006</c:v>
                </c:pt>
                <c:pt idx="3152">
                  <c:v>1.05006</c:v>
                </c:pt>
                <c:pt idx="3153">
                  <c:v>1.05006</c:v>
                </c:pt>
                <c:pt idx="3154">
                  <c:v>1.05006</c:v>
                </c:pt>
                <c:pt idx="3155">
                  <c:v>1.05006</c:v>
                </c:pt>
                <c:pt idx="3156">
                  <c:v>1.05006</c:v>
                </c:pt>
                <c:pt idx="3157">
                  <c:v>1.05006</c:v>
                </c:pt>
                <c:pt idx="3158">
                  <c:v>1.05006</c:v>
                </c:pt>
                <c:pt idx="3159">
                  <c:v>1.05006</c:v>
                </c:pt>
                <c:pt idx="3160">
                  <c:v>1.05006</c:v>
                </c:pt>
                <c:pt idx="3161">
                  <c:v>1.05006</c:v>
                </c:pt>
                <c:pt idx="3162">
                  <c:v>1.05006</c:v>
                </c:pt>
                <c:pt idx="3163">
                  <c:v>1.05006</c:v>
                </c:pt>
                <c:pt idx="3164">
                  <c:v>1.05006</c:v>
                </c:pt>
                <c:pt idx="3165">
                  <c:v>1.05006</c:v>
                </c:pt>
                <c:pt idx="3166">
                  <c:v>1.05006</c:v>
                </c:pt>
                <c:pt idx="3167">
                  <c:v>1.05006</c:v>
                </c:pt>
                <c:pt idx="3168">
                  <c:v>1.0399499999999999</c:v>
                </c:pt>
                <c:pt idx="3169">
                  <c:v>1.0399499999999999</c:v>
                </c:pt>
                <c:pt idx="3170">
                  <c:v>1.0399499999999999</c:v>
                </c:pt>
                <c:pt idx="3171">
                  <c:v>1.0399499999999999</c:v>
                </c:pt>
                <c:pt idx="3172">
                  <c:v>1.0399499999999999</c:v>
                </c:pt>
                <c:pt idx="3173">
                  <c:v>1.0399499999999999</c:v>
                </c:pt>
                <c:pt idx="3174">
                  <c:v>1.0295099999999999</c:v>
                </c:pt>
                <c:pt idx="3175">
                  <c:v>1.0295099999999999</c:v>
                </c:pt>
                <c:pt idx="3176">
                  <c:v>1.0295099999999999</c:v>
                </c:pt>
                <c:pt idx="3177">
                  <c:v>1.0295099999999999</c:v>
                </c:pt>
                <c:pt idx="3178">
                  <c:v>1.0295099999999999</c:v>
                </c:pt>
                <c:pt idx="3179">
                  <c:v>1.0295099999999999</c:v>
                </c:pt>
                <c:pt idx="3180">
                  <c:v>1.0295099999999999</c:v>
                </c:pt>
                <c:pt idx="3181">
                  <c:v>1.0295099999999999</c:v>
                </c:pt>
                <c:pt idx="3182">
                  <c:v>1.0295099999999999</c:v>
                </c:pt>
                <c:pt idx="3183">
                  <c:v>1.0178400000000001</c:v>
                </c:pt>
                <c:pt idx="3184">
                  <c:v>1.0178400000000001</c:v>
                </c:pt>
                <c:pt idx="3185">
                  <c:v>1.0178400000000001</c:v>
                </c:pt>
                <c:pt idx="3186">
                  <c:v>1.0178400000000001</c:v>
                </c:pt>
                <c:pt idx="3187">
                  <c:v>1.0178400000000001</c:v>
                </c:pt>
                <c:pt idx="3188">
                  <c:v>1.0077400000000001</c:v>
                </c:pt>
                <c:pt idx="3189">
                  <c:v>1.0077400000000001</c:v>
                </c:pt>
                <c:pt idx="3190">
                  <c:v>1.0077400000000001</c:v>
                </c:pt>
                <c:pt idx="3191">
                  <c:v>1.0077400000000001</c:v>
                </c:pt>
                <c:pt idx="3192">
                  <c:v>1.0077400000000001</c:v>
                </c:pt>
                <c:pt idx="3193">
                  <c:v>1.0077400000000001</c:v>
                </c:pt>
                <c:pt idx="3194">
                  <c:v>0.99716700000000003</c:v>
                </c:pt>
                <c:pt idx="3195">
                  <c:v>0.99716700000000003</c:v>
                </c:pt>
                <c:pt idx="3196">
                  <c:v>0.99716700000000003</c:v>
                </c:pt>
                <c:pt idx="3197">
                  <c:v>0.99716700000000003</c:v>
                </c:pt>
                <c:pt idx="3198">
                  <c:v>0.99716700000000003</c:v>
                </c:pt>
                <c:pt idx="3199">
                  <c:v>0.99716700000000003</c:v>
                </c:pt>
                <c:pt idx="3200">
                  <c:v>0.98710299999999995</c:v>
                </c:pt>
                <c:pt idx="3201">
                  <c:v>0.98710299999999995</c:v>
                </c:pt>
                <c:pt idx="3202">
                  <c:v>0.98710299999999995</c:v>
                </c:pt>
                <c:pt idx="3203">
                  <c:v>0.98710299999999995</c:v>
                </c:pt>
                <c:pt idx="3204">
                  <c:v>0.98710299999999995</c:v>
                </c:pt>
                <c:pt idx="3205">
                  <c:v>0.98710299999999995</c:v>
                </c:pt>
                <c:pt idx="3206">
                  <c:v>0.98710299999999995</c:v>
                </c:pt>
                <c:pt idx="3207">
                  <c:v>0.97689199999999998</c:v>
                </c:pt>
                <c:pt idx="3208">
                  <c:v>0.97689199999999998</c:v>
                </c:pt>
                <c:pt idx="3209">
                  <c:v>0.97689199999999998</c:v>
                </c:pt>
                <c:pt idx="3210">
                  <c:v>0.97689199999999998</c:v>
                </c:pt>
                <c:pt idx="3211">
                  <c:v>0.97689199999999998</c:v>
                </c:pt>
                <c:pt idx="3212">
                  <c:v>0.97689199999999998</c:v>
                </c:pt>
                <c:pt idx="3213">
                  <c:v>0.97689199999999998</c:v>
                </c:pt>
                <c:pt idx="3214">
                  <c:v>0.96659399999999995</c:v>
                </c:pt>
                <c:pt idx="3215">
                  <c:v>0.96659399999999995</c:v>
                </c:pt>
                <c:pt idx="3216">
                  <c:v>0.96659399999999995</c:v>
                </c:pt>
                <c:pt idx="3217">
                  <c:v>0.96659399999999995</c:v>
                </c:pt>
                <c:pt idx="3218">
                  <c:v>0.96659399999999995</c:v>
                </c:pt>
                <c:pt idx="3219">
                  <c:v>0.96659399999999995</c:v>
                </c:pt>
                <c:pt idx="3220">
                  <c:v>0.96659399999999995</c:v>
                </c:pt>
                <c:pt idx="3221">
                  <c:v>0.955932</c:v>
                </c:pt>
                <c:pt idx="3222">
                  <c:v>0.955932</c:v>
                </c:pt>
                <c:pt idx="3223">
                  <c:v>0.955932</c:v>
                </c:pt>
                <c:pt idx="3224">
                  <c:v>0.955932</c:v>
                </c:pt>
                <c:pt idx="3225">
                  <c:v>0.955932</c:v>
                </c:pt>
                <c:pt idx="3226">
                  <c:v>0.955932</c:v>
                </c:pt>
                <c:pt idx="3227">
                  <c:v>0.955932</c:v>
                </c:pt>
                <c:pt idx="3228">
                  <c:v>0.94501199999999996</c:v>
                </c:pt>
                <c:pt idx="3229">
                  <c:v>0.94501199999999996</c:v>
                </c:pt>
                <c:pt idx="3230">
                  <c:v>0.94501199999999996</c:v>
                </c:pt>
                <c:pt idx="3231">
                  <c:v>0.94501199999999996</c:v>
                </c:pt>
                <c:pt idx="3232">
                  <c:v>0.94501199999999996</c:v>
                </c:pt>
                <c:pt idx="3233">
                  <c:v>0.94501199999999996</c:v>
                </c:pt>
                <c:pt idx="3234">
                  <c:v>0.94501199999999996</c:v>
                </c:pt>
                <c:pt idx="3235">
                  <c:v>0.94501199999999996</c:v>
                </c:pt>
                <c:pt idx="3236">
                  <c:v>0.94501199999999996</c:v>
                </c:pt>
                <c:pt idx="3237">
                  <c:v>0.93476899999999996</c:v>
                </c:pt>
                <c:pt idx="3238">
                  <c:v>0.93476899999999996</c:v>
                </c:pt>
                <c:pt idx="3239">
                  <c:v>0.93476899999999996</c:v>
                </c:pt>
                <c:pt idx="3240">
                  <c:v>0.93476899999999996</c:v>
                </c:pt>
                <c:pt idx="3241">
                  <c:v>0.93476899999999996</c:v>
                </c:pt>
                <c:pt idx="3242">
                  <c:v>0.93476899999999996</c:v>
                </c:pt>
                <c:pt idx="3243">
                  <c:v>0.93476899999999996</c:v>
                </c:pt>
                <c:pt idx="3244">
                  <c:v>0.92413000000000001</c:v>
                </c:pt>
                <c:pt idx="3245">
                  <c:v>0.92413000000000001</c:v>
                </c:pt>
                <c:pt idx="3246">
                  <c:v>0.92413000000000001</c:v>
                </c:pt>
                <c:pt idx="3247">
                  <c:v>0.92413000000000001</c:v>
                </c:pt>
                <c:pt idx="3248">
                  <c:v>0.92413000000000001</c:v>
                </c:pt>
                <c:pt idx="3249">
                  <c:v>0.92413000000000001</c:v>
                </c:pt>
                <c:pt idx="3250">
                  <c:v>0.91410800000000003</c:v>
                </c:pt>
                <c:pt idx="3251">
                  <c:v>0.91410800000000003</c:v>
                </c:pt>
                <c:pt idx="3252">
                  <c:v>0.91410800000000003</c:v>
                </c:pt>
                <c:pt idx="3253">
                  <c:v>0.91410800000000003</c:v>
                </c:pt>
                <c:pt idx="3254">
                  <c:v>0.91410800000000003</c:v>
                </c:pt>
                <c:pt idx="3255">
                  <c:v>0.91410800000000003</c:v>
                </c:pt>
                <c:pt idx="3256">
                  <c:v>0.90405000000000002</c:v>
                </c:pt>
                <c:pt idx="3257">
                  <c:v>0.90405000000000002</c:v>
                </c:pt>
                <c:pt idx="3258">
                  <c:v>0.90405000000000002</c:v>
                </c:pt>
                <c:pt idx="3259">
                  <c:v>0.90405000000000002</c:v>
                </c:pt>
                <c:pt idx="3260">
                  <c:v>0.90405000000000002</c:v>
                </c:pt>
                <c:pt idx="3261">
                  <c:v>0.90405000000000002</c:v>
                </c:pt>
                <c:pt idx="3262">
                  <c:v>0.89401799999999998</c:v>
                </c:pt>
                <c:pt idx="3263">
                  <c:v>0.89401799999999998</c:v>
                </c:pt>
                <c:pt idx="3264">
                  <c:v>0.89401799999999998</c:v>
                </c:pt>
                <c:pt idx="3265">
                  <c:v>0.89401799999999998</c:v>
                </c:pt>
                <c:pt idx="3266">
                  <c:v>0.89401799999999998</c:v>
                </c:pt>
                <c:pt idx="3267">
                  <c:v>0.89401799999999998</c:v>
                </c:pt>
                <c:pt idx="3268">
                  <c:v>0.89401799999999998</c:v>
                </c:pt>
                <c:pt idx="3269">
                  <c:v>0.88344900000000004</c:v>
                </c:pt>
                <c:pt idx="3270">
                  <c:v>0.88344900000000004</c:v>
                </c:pt>
                <c:pt idx="3271">
                  <c:v>0.88344900000000004</c:v>
                </c:pt>
                <c:pt idx="3272">
                  <c:v>0.88344900000000004</c:v>
                </c:pt>
                <c:pt idx="3273">
                  <c:v>0.88344900000000004</c:v>
                </c:pt>
                <c:pt idx="3274">
                  <c:v>0.89418200000000003</c:v>
                </c:pt>
                <c:pt idx="3275">
                  <c:v>0.89418200000000003</c:v>
                </c:pt>
                <c:pt idx="3276">
                  <c:v>0.88401099999999999</c:v>
                </c:pt>
                <c:pt idx="3277">
                  <c:v>0.88401099999999999</c:v>
                </c:pt>
                <c:pt idx="3278">
                  <c:v>0.88401099999999999</c:v>
                </c:pt>
                <c:pt idx="3279">
                  <c:v>0.88401099999999999</c:v>
                </c:pt>
                <c:pt idx="3280">
                  <c:v>0.88401099999999999</c:v>
                </c:pt>
                <c:pt idx="3281">
                  <c:v>0.88401099999999999</c:v>
                </c:pt>
                <c:pt idx="3282">
                  <c:v>0.88401099999999999</c:v>
                </c:pt>
                <c:pt idx="3283">
                  <c:v>0.88401099999999999</c:v>
                </c:pt>
                <c:pt idx="3284">
                  <c:v>0.88401099999999999</c:v>
                </c:pt>
                <c:pt idx="3285">
                  <c:v>0.88401099999999999</c:v>
                </c:pt>
                <c:pt idx="3286">
                  <c:v>0.88401099999999999</c:v>
                </c:pt>
                <c:pt idx="3287">
                  <c:v>0.88401099999999999</c:v>
                </c:pt>
                <c:pt idx="3288">
                  <c:v>0.88401099999999999</c:v>
                </c:pt>
                <c:pt idx="3289">
                  <c:v>0.88401099999999999</c:v>
                </c:pt>
                <c:pt idx="3290">
                  <c:v>0.88401099999999999</c:v>
                </c:pt>
                <c:pt idx="3291">
                  <c:v>0.88401099999999999</c:v>
                </c:pt>
                <c:pt idx="3292">
                  <c:v>0.88401099999999999</c:v>
                </c:pt>
                <c:pt idx="3293">
                  <c:v>0.88401099999999999</c:v>
                </c:pt>
                <c:pt idx="3294">
                  <c:v>0.88401099999999999</c:v>
                </c:pt>
                <c:pt idx="3295">
                  <c:v>0.88401099999999999</c:v>
                </c:pt>
                <c:pt idx="3296">
                  <c:v>0.88401099999999999</c:v>
                </c:pt>
                <c:pt idx="3297">
                  <c:v>0.88401099999999999</c:v>
                </c:pt>
                <c:pt idx="3298">
                  <c:v>0.88401099999999999</c:v>
                </c:pt>
                <c:pt idx="3299">
                  <c:v>0.88401099999999999</c:v>
                </c:pt>
                <c:pt idx="3300">
                  <c:v>0.88401099999999999</c:v>
                </c:pt>
                <c:pt idx="3301">
                  <c:v>0.88401099999999999</c:v>
                </c:pt>
                <c:pt idx="3302">
                  <c:v>0.88401099999999999</c:v>
                </c:pt>
                <c:pt idx="3303">
                  <c:v>0.88401099999999999</c:v>
                </c:pt>
                <c:pt idx="3304">
                  <c:v>0.88401099999999999</c:v>
                </c:pt>
                <c:pt idx="3305">
                  <c:v>0.88401099999999999</c:v>
                </c:pt>
                <c:pt idx="3306">
                  <c:v>0.88401099999999999</c:v>
                </c:pt>
                <c:pt idx="3307">
                  <c:v>0.88401099999999999</c:v>
                </c:pt>
                <c:pt idx="3308">
                  <c:v>0.88401099999999999</c:v>
                </c:pt>
                <c:pt idx="3309">
                  <c:v>0.88401099999999999</c:v>
                </c:pt>
                <c:pt idx="3310">
                  <c:v>0.87358599999999997</c:v>
                </c:pt>
                <c:pt idx="3311">
                  <c:v>0.87358599999999997</c:v>
                </c:pt>
                <c:pt idx="3312">
                  <c:v>0.87358599999999997</c:v>
                </c:pt>
                <c:pt idx="3313">
                  <c:v>0.87358599999999997</c:v>
                </c:pt>
                <c:pt idx="3314">
                  <c:v>0.87358599999999997</c:v>
                </c:pt>
                <c:pt idx="3315">
                  <c:v>0.87358599999999997</c:v>
                </c:pt>
                <c:pt idx="3316">
                  <c:v>0.87358599999999997</c:v>
                </c:pt>
                <c:pt idx="3317">
                  <c:v>0.87358599999999997</c:v>
                </c:pt>
                <c:pt idx="3318">
                  <c:v>0.87358599999999997</c:v>
                </c:pt>
                <c:pt idx="3319">
                  <c:v>0.87358599999999997</c:v>
                </c:pt>
                <c:pt idx="3320">
                  <c:v>0.87358599999999997</c:v>
                </c:pt>
                <c:pt idx="3321">
                  <c:v>0.87358599999999997</c:v>
                </c:pt>
                <c:pt idx="3322">
                  <c:v>0.87358599999999997</c:v>
                </c:pt>
                <c:pt idx="3323">
                  <c:v>0.86138099999999995</c:v>
                </c:pt>
                <c:pt idx="3324">
                  <c:v>0.86138099999999995</c:v>
                </c:pt>
                <c:pt idx="3325">
                  <c:v>0.86138099999999995</c:v>
                </c:pt>
                <c:pt idx="3326">
                  <c:v>0.87388299999999997</c:v>
                </c:pt>
                <c:pt idx="3327">
                  <c:v>0.87388299999999997</c:v>
                </c:pt>
                <c:pt idx="3328">
                  <c:v>0.87388299999999997</c:v>
                </c:pt>
                <c:pt idx="3329">
                  <c:v>0.87388299999999997</c:v>
                </c:pt>
                <c:pt idx="3330">
                  <c:v>0.87388299999999997</c:v>
                </c:pt>
                <c:pt idx="3331">
                  <c:v>0.87388299999999997</c:v>
                </c:pt>
                <c:pt idx="3332">
                  <c:v>0.87388299999999997</c:v>
                </c:pt>
                <c:pt idx="3333">
                  <c:v>0.87388299999999997</c:v>
                </c:pt>
                <c:pt idx="3334">
                  <c:v>0.863595</c:v>
                </c:pt>
                <c:pt idx="3335">
                  <c:v>0.863595</c:v>
                </c:pt>
                <c:pt idx="3336">
                  <c:v>0.863595</c:v>
                </c:pt>
                <c:pt idx="3337">
                  <c:v>0.863595</c:v>
                </c:pt>
                <c:pt idx="3338">
                  <c:v>0.87457799999999997</c:v>
                </c:pt>
                <c:pt idx="3339">
                  <c:v>0.87457799999999997</c:v>
                </c:pt>
                <c:pt idx="3340">
                  <c:v>0.87457799999999997</c:v>
                </c:pt>
                <c:pt idx="3341">
                  <c:v>0.86425200000000002</c:v>
                </c:pt>
                <c:pt idx="3342">
                  <c:v>0.86425200000000002</c:v>
                </c:pt>
                <c:pt idx="3343">
                  <c:v>0.86425200000000002</c:v>
                </c:pt>
                <c:pt idx="3344">
                  <c:v>0.86425200000000002</c:v>
                </c:pt>
                <c:pt idx="3345">
                  <c:v>0.86425200000000002</c:v>
                </c:pt>
                <c:pt idx="3346">
                  <c:v>0.86425200000000002</c:v>
                </c:pt>
                <c:pt idx="3347">
                  <c:v>0.86425200000000002</c:v>
                </c:pt>
                <c:pt idx="3348">
                  <c:v>0.86425200000000002</c:v>
                </c:pt>
                <c:pt idx="3349">
                  <c:v>0.86425200000000002</c:v>
                </c:pt>
                <c:pt idx="3350">
                  <c:v>0.86425200000000002</c:v>
                </c:pt>
                <c:pt idx="3351">
                  <c:v>0.86425200000000002</c:v>
                </c:pt>
                <c:pt idx="3352">
                  <c:v>0.86425200000000002</c:v>
                </c:pt>
                <c:pt idx="3353">
                  <c:v>0.86425200000000002</c:v>
                </c:pt>
                <c:pt idx="3354">
                  <c:v>0.86425200000000002</c:v>
                </c:pt>
                <c:pt idx="3355">
                  <c:v>0.86425200000000002</c:v>
                </c:pt>
                <c:pt idx="3356">
                  <c:v>0.86425200000000002</c:v>
                </c:pt>
                <c:pt idx="3357">
                  <c:v>0.86425200000000002</c:v>
                </c:pt>
                <c:pt idx="3358">
                  <c:v>0.86425200000000002</c:v>
                </c:pt>
                <c:pt idx="3359">
                  <c:v>0.86425200000000002</c:v>
                </c:pt>
                <c:pt idx="3360">
                  <c:v>0.86425200000000002</c:v>
                </c:pt>
                <c:pt idx="3361">
                  <c:v>0.86425200000000002</c:v>
                </c:pt>
                <c:pt idx="3362">
                  <c:v>0.86425200000000002</c:v>
                </c:pt>
                <c:pt idx="3363">
                  <c:v>0.86425200000000002</c:v>
                </c:pt>
                <c:pt idx="3364">
                  <c:v>0.86425200000000002</c:v>
                </c:pt>
                <c:pt idx="3365">
                  <c:v>0.86425200000000002</c:v>
                </c:pt>
                <c:pt idx="3366">
                  <c:v>0.85339200000000004</c:v>
                </c:pt>
                <c:pt idx="3367">
                  <c:v>0.85339200000000004</c:v>
                </c:pt>
                <c:pt idx="3368">
                  <c:v>0.85339200000000004</c:v>
                </c:pt>
                <c:pt idx="3369">
                  <c:v>0.85339200000000004</c:v>
                </c:pt>
                <c:pt idx="3370">
                  <c:v>0.86398900000000001</c:v>
                </c:pt>
                <c:pt idx="3371">
                  <c:v>0.851935</c:v>
                </c:pt>
                <c:pt idx="3372">
                  <c:v>0.851935</c:v>
                </c:pt>
                <c:pt idx="3373">
                  <c:v>0.851935</c:v>
                </c:pt>
                <c:pt idx="3374">
                  <c:v>0.851935</c:v>
                </c:pt>
                <c:pt idx="3375">
                  <c:v>0.851935</c:v>
                </c:pt>
                <c:pt idx="3376">
                  <c:v>0.86296399999999995</c:v>
                </c:pt>
                <c:pt idx="3377">
                  <c:v>0.85167599999999999</c:v>
                </c:pt>
                <c:pt idx="3378">
                  <c:v>0.85167599999999999</c:v>
                </c:pt>
                <c:pt idx="3379">
                  <c:v>0.85167599999999999</c:v>
                </c:pt>
                <c:pt idx="3380">
                  <c:v>0.85167599999999999</c:v>
                </c:pt>
                <c:pt idx="3381">
                  <c:v>0.85167599999999999</c:v>
                </c:pt>
                <c:pt idx="3382">
                  <c:v>0.85167599999999999</c:v>
                </c:pt>
                <c:pt idx="3383">
                  <c:v>0.84080100000000002</c:v>
                </c:pt>
                <c:pt idx="3384">
                  <c:v>0.84080100000000002</c:v>
                </c:pt>
                <c:pt idx="3385">
                  <c:v>0.84080100000000002</c:v>
                </c:pt>
                <c:pt idx="3386">
                  <c:v>0.84080100000000002</c:v>
                </c:pt>
                <c:pt idx="3387">
                  <c:v>0.84080100000000002</c:v>
                </c:pt>
                <c:pt idx="3388">
                  <c:v>0.84080100000000002</c:v>
                </c:pt>
                <c:pt idx="3389">
                  <c:v>0.84080100000000002</c:v>
                </c:pt>
                <c:pt idx="3390">
                  <c:v>0.84080100000000002</c:v>
                </c:pt>
                <c:pt idx="3391">
                  <c:v>0.84080100000000002</c:v>
                </c:pt>
                <c:pt idx="3392">
                  <c:v>0.82974800000000004</c:v>
                </c:pt>
                <c:pt idx="3393">
                  <c:v>0.82974800000000004</c:v>
                </c:pt>
                <c:pt idx="3394">
                  <c:v>0.82974800000000004</c:v>
                </c:pt>
                <c:pt idx="3395">
                  <c:v>0.82974800000000004</c:v>
                </c:pt>
                <c:pt idx="3396">
                  <c:v>0.82974800000000004</c:v>
                </c:pt>
                <c:pt idx="3397">
                  <c:v>0.82974800000000004</c:v>
                </c:pt>
                <c:pt idx="3398">
                  <c:v>0.82974800000000004</c:v>
                </c:pt>
                <c:pt idx="3399">
                  <c:v>0.82974800000000004</c:v>
                </c:pt>
                <c:pt idx="3400">
                  <c:v>0.82974800000000004</c:v>
                </c:pt>
                <c:pt idx="3401">
                  <c:v>0.82974800000000004</c:v>
                </c:pt>
                <c:pt idx="3402">
                  <c:v>0.82974800000000004</c:v>
                </c:pt>
                <c:pt idx="3403">
                  <c:v>0.82974800000000004</c:v>
                </c:pt>
                <c:pt idx="3404">
                  <c:v>0.82974800000000004</c:v>
                </c:pt>
                <c:pt idx="3405">
                  <c:v>0.82974800000000004</c:v>
                </c:pt>
                <c:pt idx="3406">
                  <c:v>0.81947199999999998</c:v>
                </c:pt>
                <c:pt idx="3407">
                  <c:v>0.81947199999999998</c:v>
                </c:pt>
                <c:pt idx="3408">
                  <c:v>0.81947199999999998</c:v>
                </c:pt>
                <c:pt idx="3409">
                  <c:v>0.81947199999999998</c:v>
                </c:pt>
                <c:pt idx="3410">
                  <c:v>0.81947199999999998</c:v>
                </c:pt>
                <c:pt idx="3411">
                  <c:v>0.81947199999999998</c:v>
                </c:pt>
                <c:pt idx="3412">
                  <c:v>0.81947199999999998</c:v>
                </c:pt>
                <c:pt idx="3413">
                  <c:v>0.81947199999999998</c:v>
                </c:pt>
                <c:pt idx="3414">
                  <c:v>0.80715099999999995</c:v>
                </c:pt>
                <c:pt idx="3415">
                  <c:v>0.80715099999999995</c:v>
                </c:pt>
                <c:pt idx="3416">
                  <c:v>0.80715099999999995</c:v>
                </c:pt>
                <c:pt idx="3417">
                  <c:v>0.80715099999999995</c:v>
                </c:pt>
                <c:pt idx="3418">
                  <c:v>0.80715099999999995</c:v>
                </c:pt>
                <c:pt idx="3419">
                  <c:v>0.80715099999999995</c:v>
                </c:pt>
                <c:pt idx="3420">
                  <c:v>0.80715099999999995</c:v>
                </c:pt>
                <c:pt idx="3421">
                  <c:v>0.80715099999999995</c:v>
                </c:pt>
                <c:pt idx="3422">
                  <c:v>0.80715099999999995</c:v>
                </c:pt>
                <c:pt idx="3423">
                  <c:v>0.80715099999999995</c:v>
                </c:pt>
                <c:pt idx="3424">
                  <c:v>0.80715099999999995</c:v>
                </c:pt>
                <c:pt idx="3425">
                  <c:v>0.80715099999999995</c:v>
                </c:pt>
                <c:pt idx="3426">
                  <c:v>0.80715099999999995</c:v>
                </c:pt>
                <c:pt idx="3427">
                  <c:v>0.80715099999999995</c:v>
                </c:pt>
                <c:pt idx="3428">
                  <c:v>0.80715099999999995</c:v>
                </c:pt>
                <c:pt idx="3429">
                  <c:v>0.80715099999999995</c:v>
                </c:pt>
                <c:pt idx="3430">
                  <c:v>0.80715099999999995</c:v>
                </c:pt>
                <c:pt idx="3431">
                  <c:v>0.80715099999999995</c:v>
                </c:pt>
                <c:pt idx="3432">
                  <c:v>0.80715099999999995</c:v>
                </c:pt>
                <c:pt idx="3433">
                  <c:v>0.80715099999999995</c:v>
                </c:pt>
                <c:pt idx="3434">
                  <c:v>0.80715099999999995</c:v>
                </c:pt>
                <c:pt idx="3435">
                  <c:v>0.80715099999999995</c:v>
                </c:pt>
                <c:pt idx="3436">
                  <c:v>0.80715099999999995</c:v>
                </c:pt>
                <c:pt idx="3437">
                  <c:v>0.79675799999999997</c:v>
                </c:pt>
                <c:pt idx="3438">
                  <c:v>0.79675799999999997</c:v>
                </c:pt>
                <c:pt idx="3439">
                  <c:v>0.80696000000000001</c:v>
                </c:pt>
                <c:pt idx="3440">
                  <c:v>0.80696000000000001</c:v>
                </c:pt>
                <c:pt idx="3441">
                  <c:v>0.79558899999999999</c:v>
                </c:pt>
                <c:pt idx="3442">
                  <c:v>0.79558899999999999</c:v>
                </c:pt>
                <c:pt idx="3443">
                  <c:v>0.79558899999999999</c:v>
                </c:pt>
                <c:pt idx="3444">
                  <c:v>0.79558899999999999</c:v>
                </c:pt>
                <c:pt idx="3445">
                  <c:v>0.79558899999999999</c:v>
                </c:pt>
                <c:pt idx="3446">
                  <c:v>0.79558899999999999</c:v>
                </c:pt>
                <c:pt idx="3447">
                  <c:v>0.79558899999999999</c:v>
                </c:pt>
                <c:pt idx="3448">
                  <c:v>0.79558899999999999</c:v>
                </c:pt>
                <c:pt idx="3449">
                  <c:v>0.79558899999999999</c:v>
                </c:pt>
                <c:pt idx="3450">
                  <c:v>0.79558899999999999</c:v>
                </c:pt>
                <c:pt idx="3451">
                  <c:v>0.784771</c:v>
                </c:pt>
                <c:pt idx="3452">
                  <c:v>0.784771</c:v>
                </c:pt>
                <c:pt idx="3453">
                  <c:v>0.784771</c:v>
                </c:pt>
                <c:pt idx="3454">
                  <c:v>0.784771</c:v>
                </c:pt>
                <c:pt idx="3455">
                  <c:v>0.784771</c:v>
                </c:pt>
                <c:pt idx="3456">
                  <c:v>0.784771</c:v>
                </c:pt>
                <c:pt idx="3457">
                  <c:v>0.77443700000000004</c:v>
                </c:pt>
                <c:pt idx="3458">
                  <c:v>0.77443700000000004</c:v>
                </c:pt>
                <c:pt idx="3459">
                  <c:v>0.77443700000000004</c:v>
                </c:pt>
                <c:pt idx="3460">
                  <c:v>0.77443700000000004</c:v>
                </c:pt>
                <c:pt idx="3461">
                  <c:v>0.77443700000000004</c:v>
                </c:pt>
                <c:pt idx="3462">
                  <c:v>0.77443700000000004</c:v>
                </c:pt>
                <c:pt idx="3463">
                  <c:v>0.77443700000000004</c:v>
                </c:pt>
                <c:pt idx="3464">
                  <c:v>0.77443700000000004</c:v>
                </c:pt>
                <c:pt idx="3465">
                  <c:v>0.77443700000000004</c:v>
                </c:pt>
                <c:pt idx="3466">
                  <c:v>0.77443700000000004</c:v>
                </c:pt>
                <c:pt idx="3467">
                  <c:v>0.77443700000000004</c:v>
                </c:pt>
                <c:pt idx="3468">
                  <c:v>0.77443700000000004</c:v>
                </c:pt>
                <c:pt idx="3469">
                  <c:v>0.77443700000000004</c:v>
                </c:pt>
                <c:pt idx="3470">
                  <c:v>0.77443700000000004</c:v>
                </c:pt>
                <c:pt idx="3471">
                  <c:v>0.77443700000000004</c:v>
                </c:pt>
                <c:pt idx="3472">
                  <c:v>0.77443700000000004</c:v>
                </c:pt>
                <c:pt idx="3473">
                  <c:v>0.77443700000000004</c:v>
                </c:pt>
                <c:pt idx="3474">
                  <c:v>0.77443700000000004</c:v>
                </c:pt>
                <c:pt idx="3475">
                  <c:v>0.77443700000000004</c:v>
                </c:pt>
                <c:pt idx="3476">
                  <c:v>0.77443700000000004</c:v>
                </c:pt>
                <c:pt idx="3477">
                  <c:v>0.787219</c:v>
                </c:pt>
                <c:pt idx="3478">
                  <c:v>0.787219</c:v>
                </c:pt>
                <c:pt idx="3479">
                  <c:v>0.787219</c:v>
                </c:pt>
                <c:pt idx="3480">
                  <c:v>0.787219</c:v>
                </c:pt>
                <c:pt idx="3481">
                  <c:v>0.787219</c:v>
                </c:pt>
                <c:pt idx="3482">
                  <c:v>0.787219</c:v>
                </c:pt>
                <c:pt idx="3483">
                  <c:v>0.77717499999999995</c:v>
                </c:pt>
                <c:pt idx="3484">
                  <c:v>0.77717499999999995</c:v>
                </c:pt>
                <c:pt idx="3485">
                  <c:v>0.77717499999999995</c:v>
                </c:pt>
                <c:pt idx="3486">
                  <c:v>0.77717499999999995</c:v>
                </c:pt>
                <c:pt idx="3487">
                  <c:v>0.77717499999999995</c:v>
                </c:pt>
                <c:pt idx="3488">
                  <c:v>0.77717499999999995</c:v>
                </c:pt>
                <c:pt idx="3489">
                  <c:v>0.77717499999999995</c:v>
                </c:pt>
                <c:pt idx="3490">
                  <c:v>0.77717499999999995</c:v>
                </c:pt>
                <c:pt idx="3491">
                  <c:v>0.77717499999999995</c:v>
                </c:pt>
                <c:pt idx="3492">
                  <c:v>0.77717499999999995</c:v>
                </c:pt>
                <c:pt idx="3493">
                  <c:v>0.77717499999999995</c:v>
                </c:pt>
                <c:pt idx="3494">
                  <c:v>0.77717499999999995</c:v>
                </c:pt>
                <c:pt idx="3495">
                  <c:v>0.77717499999999995</c:v>
                </c:pt>
                <c:pt idx="3496">
                  <c:v>0.77717499999999995</c:v>
                </c:pt>
                <c:pt idx="3497">
                  <c:v>0.77717499999999995</c:v>
                </c:pt>
                <c:pt idx="3498">
                  <c:v>0.77717499999999995</c:v>
                </c:pt>
                <c:pt idx="3499">
                  <c:v>0.77717499999999995</c:v>
                </c:pt>
                <c:pt idx="3500">
                  <c:v>0.77717499999999995</c:v>
                </c:pt>
                <c:pt idx="3501">
                  <c:v>0.77717499999999995</c:v>
                </c:pt>
                <c:pt idx="3502">
                  <c:v>0.76651599999999998</c:v>
                </c:pt>
                <c:pt idx="3503">
                  <c:v>0.76651599999999998</c:v>
                </c:pt>
                <c:pt idx="3504">
                  <c:v>0.76651599999999998</c:v>
                </c:pt>
                <c:pt idx="3505">
                  <c:v>0.776945</c:v>
                </c:pt>
                <c:pt idx="3506">
                  <c:v>0.776945</c:v>
                </c:pt>
                <c:pt idx="3507">
                  <c:v>0.776945</c:v>
                </c:pt>
                <c:pt idx="3508">
                  <c:v>0.776945</c:v>
                </c:pt>
                <c:pt idx="3509">
                  <c:v>0.76605900000000005</c:v>
                </c:pt>
                <c:pt idx="3510">
                  <c:v>0.76605900000000005</c:v>
                </c:pt>
                <c:pt idx="3511">
                  <c:v>0.76605900000000005</c:v>
                </c:pt>
                <c:pt idx="3512">
                  <c:v>0.76605900000000005</c:v>
                </c:pt>
                <c:pt idx="3513">
                  <c:v>0.76605900000000005</c:v>
                </c:pt>
                <c:pt idx="3514">
                  <c:v>0.76605900000000005</c:v>
                </c:pt>
                <c:pt idx="3515">
                  <c:v>0.76605900000000005</c:v>
                </c:pt>
                <c:pt idx="3516">
                  <c:v>0.76605900000000005</c:v>
                </c:pt>
                <c:pt idx="3517">
                  <c:v>0.76605900000000005</c:v>
                </c:pt>
                <c:pt idx="3518">
                  <c:v>0.76605900000000005</c:v>
                </c:pt>
                <c:pt idx="3519">
                  <c:v>0.76605900000000005</c:v>
                </c:pt>
                <c:pt idx="3520">
                  <c:v>0.76605900000000005</c:v>
                </c:pt>
                <c:pt idx="3521">
                  <c:v>0.76605900000000005</c:v>
                </c:pt>
                <c:pt idx="3522">
                  <c:v>0.76605900000000005</c:v>
                </c:pt>
                <c:pt idx="3523">
                  <c:v>0.76605900000000005</c:v>
                </c:pt>
                <c:pt idx="3524">
                  <c:v>0.76605900000000005</c:v>
                </c:pt>
                <c:pt idx="3525">
                  <c:v>0.76605900000000005</c:v>
                </c:pt>
                <c:pt idx="3526">
                  <c:v>0.75414800000000004</c:v>
                </c:pt>
                <c:pt idx="3527">
                  <c:v>0.75414800000000004</c:v>
                </c:pt>
                <c:pt idx="3528">
                  <c:v>0.75414800000000004</c:v>
                </c:pt>
                <c:pt idx="3529">
                  <c:v>0.75414800000000004</c:v>
                </c:pt>
                <c:pt idx="3530">
                  <c:v>0.75414800000000004</c:v>
                </c:pt>
                <c:pt idx="3531">
                  <c:v>0.75414800000000004</c:v>
                </c:pt>
                <c:pt idx="3532">
                  <c:v>0.75414800000000004</c:v>
                </c:pt>
                <c:pt idx="3533">
                  <c:v>0.75414800000000004</c:v>
                </c:pt>
                <c:pt idx="3534">
                  <c:v>0.75414800000000004</c:v>
                </c:pt>
                <c:pt idx="3535">
                  <c:v>0.75414800000000004</c:v>
                </c:pt>
                <c:pt idx="3536">
                  <c:v>0.75414800000000004</c:v>
                </c:pt>
                <c:pt idx="3537">
                  <c:v>0.75414800000000004</c:v>
                </c:pt>
                <c:pt idx="3538">
                  <c:v>0.75414800000000004</c:v>
                </c:pt>
                <c:pt idx="3539">
                  <c:v>0.75414800000000004</c:v>
                </c:pt>
                <c:pt idx="3540">
                  <c:v>0.75414800000000004</c:v>
                </c:pt>
                <c:pt idx="3541">
                  <c:v>0.75414800000000004</c:v>
                </c:pt>
                <c:pt idx="3542">
                  <c:v>0.75414800000000004</c:v>
                </c:pt>
                <c:pt idx="3543">
                  <c:v>0.75414800000000004</c:v>
                </c:pt>
                <c:pt idx="3544">
                  <c:v>0.75414800000000004</c:v>
                </c:pt>
                <c:pt idx="3545">
                  <c:v>0.75414800000000004</c:v>
                </c:pt>
                <c:pt idx="3546">
                  <c:v>0.75414800000000004</c:v>
                </c:pt>
                <c:pt idx="3547">
                  <c:v>0.75414800000000004</c:v>
                </c:pt>
                <c:pt idx="3548">
                  <c:v>0.75414800000000004</c:v>
                </c:pt>
                <c:pt idx="3549">
                  <c:v>0.764625</c:v>
                </c:pt>
                <c:pt idx="3550">
                  <c:v>0.764625</c:v>
                </c:pt>
                <c:pt idx="3551">
                  <c:v>0.764625</c:v>
                </c:pt>
                <c:pt idx="3552">
                  <c:v>0.75457799999999997</c:v>
                </c:pt>
                <c:pt idx="3553">
                  <c:v>0.75457799999999997</c:v>
                </c:pt>
                <c:pt idx="3554">
                  <c:v>0.75457799999999997</c:v>
                </c:pt>
                <c:pt idx="3555">
                  <c:v>0.75457799999999997</c:v>
                </c:pt>
                <c:pt idx="3556">
                  <c:v>0.75457799999999997</c:v>
                </c:pt>
                <c:pt idx="3557">
                  <c:v>0.75457799999999997</c:v>
                </c:pt>
                <c:pt idx="3558">
                  <c:v>0.75457799999999997</c:v>
                </c:pt>
                <c:pt idx="3559">
                  <c:v>0.75457799999999997</c:v>
                </c:pt>
                <c:pt idx="3560">
                  <c:v>0.76469600000000004</c:v>
                </c:pt>
                <c:pt idx="3561">
                  <c:v>0.76469600000000004</c:v>
                </c:pt>
                <c:pt idx="3562">
                  <c:v>0.75456400000000001</c:v>
                </c:pt>
                <c:pt idx="3563">
                  <c:v>0.76495000000000002</c:v>
                </c:pt>
                <c:pt idx="3564">
                  <c:v>0.75481200000000004</c:v>
                </c:pt>
                <c:pt idx="3565">
                  <c:v>0.75481200000000004</c:v>
                </c:pt>
                <c:pt idx="3566">
                  <c:v>0.75481200000000004</c:v>
                </c:pt>
                <c:pt idx="3567">
                  <c:v>0.75481200000000004</c:v>
                </c:pt>
                <c:pt idx="3568">
                  <c:v>0.75481200000000004</c:v>
                </c:pt>
                <c:pt idx="3569">
                  <c:v>0.75481200000000004</c:v>
                </c:pt>
                <c:pt idx="3570">
                  <c:v>0.75481200000000004</c:v>
                </c:pt>
                <c:pt idx="3571">
                  <c:v>0.75481200000000004</c:v>
                </c:pt>
                <c:pt idx="3572">
                  <c:v>0.75481200000000004</c:v>
                </c:pt>
                <c:pt idx="3573">
                  <c:v>0.75481200000000004</c:v>
                </c:pt>
                <c:pt idx="3574">
                  <c:v>0.75481200000000004</c:v>
                </c:pt>
                <c:pt idx="3575">
                  <c:v>0.75481200000000004</c:v>
                </c:pt>
                <c:pt idx="3576">
                  <c:v>0.74364600000000003</c:v>
                </c:pt>
                <c:pt idx="3577">
                  <c:v>0.74364600000000003</c:v>
                </c:pt>
                <c:pt idx="3578">
                  <c:v>0.74364600000000003</c:v>
                </c:pt>
                <c:pt idx="3579">
                  <c:v>0.74364600000000003</c:v>
                </c:pt>
                <c:pt idx="3580">
                  <c:v>0.74364600000000003</c:v>
                </c:pt>
                <c:pt idx="3581">
                  <c:v>0.74364600000000003</c:v>
                </c:pt>
                <c:pt idx="3582">
                  <c:v>0.74364600000000003</c:v>
                </c:pt>
                <c:pt idx="3583">
                  <c:v>0.74364600000000003</c:v>
                </c:pt>
                <c:pt idx="3584">
                  <c:v>0.74364600000000003</c:v>
                </c:pt>
                <c:pt idx="3585">
                  <c:v>0.74364600000000003</c:v>
                </c:pt>
                <c:pt idx="3586">
                  <c:v>0.74364600000000003</c:v>
                </c:pt>
                <c:pt idx="3587">
                  <c:v>0.75424999999999998</c:v>
                </c:pt>
                <c:pt idx="3588">
                  <c:v>0.75424999999999998</c:v>
                </c:pt>
                <c:pt idx="3589">
                  <c:v>0.75424999999999998</c:v>
                </c:pt>
                <c:pt idx="3590">
                  <c:v>0.75424999999999998</c:v>
                </c:pt>
                <c:pt idx="3591">
                  <c:v>0.74375000000000002</c:v>
                </c:pt>
                <c:pt idx="3592">
                  <c:v>0.74375000000000002</c:v>
                </c:pt>
                <c:pt idx="3593">
                  <c:v>0.74375000000000002</c:v>
                </c:pt>
                <c:pt idx="3594">
                  <c:v>0.74375000000000002</c:v>
                </c:pt>
                <c:pt idx="3595">
                  <c:v>0.74375000000000002</c:v>
                </c:pt>
                <c:pt idx="3596">
                  <c:v>0.74375000000000002</c:v>
                </c:pt>
                <c:pt idx="3597">
                  <c:v>0.74375000000000002</c:v>
                </c:pt>
                <c:pt idx="3598">
                  <c:v>0.74375000000000002</c:v>
                </c:pt>
                <c:pt idx="3599">
                  <c:v>0.74375000000000002</c:v>
                </c:pt>
                <c:pt idx="3600">
                  <c:v>0.74375000000000002</c:v>
                </c:pt>
                <c:pt idx="3601">
                  <c:v>0.73170800000000003</c:v>
                </c:pt>
                <c:pt idx="3602">
                  <c:v>0.73170800000000003</c:v>
                </c:pt>
                <c:pt idx="3603">
                  <c:v>0.73170800000000003</c:v>
                </c:pt>
                <c:pt idx="3604">
                  <c:v>0.73170800000000003</c:v>
                </c:pt>
                <c:pt idx="3605">
                  <c:v>0.73170800000000003</c:v>
                </c:pt>
                <c:pt idx="3606">
                  <c:v>0.73170800000000003</c:v>
                </c:pt>
                <c:pt idx="3607">
                  <c:v>0.74294199999999999</c:v>
                </c:pt>
                <c:pt idx="3608">
                  <c:v>0.74294199999999999</c:v>
                </c:pt>
                <c:pt idx="3609">
                  <c:v>0.74294199999999999</c:v>
                </c:pt>
                <c:pt idx="3610">
                  <c:v>0.74294199999999999</c:v>
                </c:pt>
                <c:pt idx="3611">
                  <c:v>0.74294199999999999</c:v>
                </c:pt>
                <c:pt idx="3612">
                  <c:v>0.74294199999999999</c:v>
                </c:pt>
                <c:pt idx="3613">
                  <c:v>0.74294199999999999</c:v>
                </c:pt>
                <c:pt idx="3614">
                  <c:v>0.74294199999999999</c:v>
                </c:pt>
                <c:pt idx="3615">
                  <c:v>0.74294199999999999</c:v>
                </c:pt>
                <c:pt idx="3616">
                  <c:v>0.74294199999999999</c:v>
                </c:pt>
                <c:pt idx="3617">
                  <c:v>0.74294199999999999</c:v>
                </c:pt>
                <c:pt idx="3618">
                  <c:v>0.74294199999999999</c:v>
                </c:pt>
                <c:pt idx="3619">
                  <c:v>0.74294199999999999</c:v>
                </c:pt>
                <c:pt idx="3620">
                  <c:v>0.74294199999999999</c:v>
                </c:pt>
                <c:pt idx="3621">
                  <c:v>0.74294199999999999</c:v>
                </c:pt>
                <c:pt idx="3622">
                  <c:v>0.74294199999999999</c:v>
                </c:pt>
                <c:pt idx="3623">
                  <c:v>0.74294199999999999</c:v>
                </c:pt>
                <c:pt idx="3624">
                  <c:v>0.74294199999999999</c:v>
                </c:pt>
                <c:pt idx="3625">
                  <c:v>0.74294199999999999</c:v>
                </c:pt>
                <c:pt idx="3626">
                  <c:v>0.74294199999999999</c:v>
                </c:pt>
                <c:pt idx="3627">
                  <c:v>0.74294199999999999</c:v>
                </c:pt>
                <c:pt idx="3628">
                  <c:v>0.74294199999999999</c:v>
                </c:pt>
                <c:pt idx="3629">
                  <c:v>0.74294199999999999</c:v>
                </c:pt>
                <c:pt idx="3630">
                  <c:v>0.74294199999999999</c:v>
                </c:pt>
                <c:pt idx="3631">
                  <c:v>0.74294199999999999</c:v>
                </c:pt>
                <c:pt idx="3632">
                  <c:v>0.74294199999999999</c:v>
                </c:pt>
                <c:pt idx="3633">
                  <c:v>0.73184899999999997</c:v>
                </c:pt>
                <c:pt idx="3634">
                  <c:v>0.73184899999999997</c:v>
                </c:pt>
                <c:pt idx="3635">
                  <c:v>0.73184899999999997</c:v>
                </c:pt>
                <c:pt idx="3636">
                  <c:v>0.73184899999999997</c:v>
                </c:pt>
                <c:pt idx="3637">
                  <c:v>0.73184899999999997</c:v>
                </c:pt>
                <c:pt idx="3638">
                  <c:v>0.73184899999999997</c:v>
                </c:pt>
                <c:pt idx="3639">
                  <c:v>0.73184899999999997</c:v>
                </c:pt>
                <c:pt idx="3640">
                  <c:v>0.73184899999999997</c:v>
                </c:pt>
                <c:pt idx="3641">
                  <c:v>0.73184899999999997</c:v>
                </c:pt>
                <c:pt idx="3642">
                  <c:v>0.72175</c:v>
                </c:pt>
                <c:pt idx="3643">
                  <c:v>0.72175</c:v>
                </c:pt>
                <c:pt idx="3644">
                  <c:v>0.72175</c:v>
                </c:pt>
                <c:pt idx="3645">
                  <c:v>0.72175</c:v>
                </c:pt>
                <c:pt idx="3646">
                  <c:v>0.72175</c:v>
                </c:pt>
                <c:pt idx="3647">
                  <c:v>0.72175</c:v>
                </c:pt>
                <c:pt idx="3648">
                  <c:v>0.72175</c:v>
                </c:pt>
                <c:pt idx="3649">
                  <c:v>0.72175</c:v>
                </c:pt>
                <c:pt idx="3650">
                  <c:v>0.72175</c:v>
                </c:pt>
                <c:pt idx="3651">
                  <c:v>0.72175</c:v>
                </c:pt>
                <c:pt idx="3652">
                  <c:v>0.72175</c:v>
                </c:pt>
                <c:pt idx="3653">
                  <c:v>0.72175</c:v>
                </c:pt>
                <c:pt idx="3654">
                  <c:v>0.72175</c:v>
                </c:pt>
                <c:pt idx="3655">
                  <c:v>0.72175</c:v>
                </c:pt>
                <c:pt idx="3656">
                  <c:v>0.72175</c:v>
                </c:pt>
                <c:pt idx="3657">
                  <c:v>0.71128899999999995</c:v>
                </c:pt>
                <c:pt idx="3658">
                  <c:v>0.71128899999999995</c:v>
                </c:pt>
                <c:pt idx="3659">
                  <c:v>0.71128899999999995</c:v>
                </c:pt>
                <c:pt idx="3660">
                  <c:v>0.71128899999999995</c:v>
                </c:pt>
                <c:pt idx="3661">
                  <c:v>0.71128899999999995</c:v>
                </c:pt>
                <c:pt idx="3662">
                  <c:v>0.71128899999999995</c:v>
                </c:pt>
                <c:pt idx="3663">
                  <c:v>0.71128899999999995</c:v>
                </c:pt>
                <c:pt idx="3664">
                  <c:v>0.71128899999999995</c:v>
                </c:pt>
                <c:pt idx="3665">
                  <c:v>0.71128899999999995</c:v>
                </c:pt>
                <c:pt idx="3666">
                  <c:v>0.71128899999999995</c:v>
                </c:pt>
                <c:pt idx="3667">
                  <c:v>0.70066399999999995</c:v>
                </c:pt>
                <c:pt idx="3668">
                  <c:v>0.70066399999999995</c:v>
                </c:pt>
                <c:pt idx="3669">
                  <c:v>0.70066399999999995</c:v>
                </c:pt>
                <c:pt idx="3670">
                  <c:v>0.70066399999999995</c:v>
                </c:pt>
                <c:pt idx="3671">
                  <c:v>0.70066399999999995</c:v>
                </c:pt>
                <c:pt idx="3672">
                  <c:v>0.71301899999999996</c:v>
                </c:pt>
                <c:pt idx="3673">
                  <c:v>0.71301899999999996</c:v>
                </c:pt>
                <c:pt idx="3674">
                  <c:v>0.71301899999999996</c:v>
                </c:pt>
                <c:pt idx="3675">
                  <c:v>0.71301899999999996</c:v>
                </c:pt>
                <c:pt idx="3676">
                  <c:v>0.70269199999999998</c:v>
                </c:pt>
                <c:pt idx="3677">
                  <c:v>0.70269199999999998</c:v>
                </c:pt>
                <c:pt idx="3678">
                  <c:v>0.70269199999999998</c:v>
                </c:pt>
                <c:pt idx="3679">
                  <c:v>0.70269199999999998</c:v>
                </c:pt>
                <c:pt idx="3680">
                  <c:v>0.70269199999999998</c:v>
                </c:pt>
                <c:pt idx="3681">
                  <c:v>0.70269199999999998</c:v>
                </c:pt>
                <c:pt idx="3682">
                  <c:v>0.70269199999999998</c:v>
                </c:pt>
                <c:pt idx="3683">
                  <c:v>0.70269199999999998</c:v>
                </c:pt>
                <c:pt idx="3684">
                  <c:v>0.70269199999999998</c:v>
                </c:pt>
                <c:pt idx="3685">
                  <c:v>0.70269199999999998</c:v>
                </c:pt>
                <c:pt idx="3686">
                  <c:v>0.70269199999999998</c:v>
                </c:pt>
                <c:pt idx="3687">
                  <c:v>0.69250199999999995</c:v>
                </c:pt>
                <c:pt idx="3688">
                  <c:v>0.69250199999999995</c:v>
                </c:pt>
                <c:pt idx="3689">
                  <c:v>0.69250199999999995</c:v>
                </c:pt>
                <c:pt idx="3690">
                  <c:v>0.69250199999999995</c:v>
                </c:pt>
                <c:pt idx="3691">
                  <c:v>0.70259899999999997</c:v>
                </c:pt>
                <c:pt idx="3692">
                  <c:v>0.70259899999999997</c:v>
                </c:pt>
                <c:pt idx="3693">
                  <c:v>0.70259899999999997</c:v>
                </c:pt>
                <c:pt idx="3694">
                  <c:v>0.70259899999999997</c:v>
                </c:pt>
                <c:pt idx="3695">
                  <c:v>0.70259899999999997</c:v>
                </c:pt>
                <c:pt idx="3696">
                  <c:v>0.70259899999999997</c:v>
                </c:pt>
                <c:pt idx="3697">
                  <c:v>0.70259899999999997</c:v>
                </c:pt>
                <c:pt idx="3698">
                  <c:v>0.70259899999999997</c:v>
                </c:pt>
                <c:pt idx="3699">
                  <c:v>0.70259899999999997</c:v>
                </c:pt>
                <c:pt idx="3700">
                  <c:v>0.70259899999999997</c:v>
                </c:pt>
                <c:pt idx="3701">
                  <c:v>0.70259899999999997</c:v>
                </c:pt>
                <c:pt idx="3702">
                  <c:v>0.70259899999999997</c:v>
                </c:pt>
                <c:pt idx="3703">
                  <c:v>0.69014900000000001</c:v>
                </c:pt>
                <c:pt idx="3704">
                  <c:v>0.69014900000000001</c:v>
                </c:pt>
                <c:pt idx="3705">
                  <c:v>0.70064400000000004</c:v>
                </c:pt>
                <c:pt idx="3706">
                  <c:v>0.70064400000000004</c:v>
                </c:pt>
                <c:pt idx="3707">
                  <c:v>0.68997200000000003</c:v>
                </c:pt>
                <c:pt idx="3708">
                  <c:v>0.68997200000000003</c:v>
                </c:pt>
                <c:pt idx="3709">
                  <c:v>0.68997200000000003</c:v>
                </c:pt>
                <c:pt idx="3710">
                  <c:v>0.68997200000000003</c:v>
                </c:pt>
                <c:pt idx="3711">
                  <c:v>0.68997200000000003</c:v>
                </c:pt>
                <c:pt idx="3712">
                  <c:v>0.68997200000000003</c:v>
                </c:pt>
                <c:pt idx="3713">
                  <c:v>0.68997200000000003</c:v>
                </c:pt>
                <c:pt idx="3714">
                  <c:v>0.68997200000000003</c:v>
                </c:pt>
                <c:pt idx="3715">
                  <c:v>0.68997200000000003</c:v>
                </c:pt>
                <c:pt idx="3716">
                  <c:v>0.68997200000000003</c:v>
                </c:pt>
                <c:pt idx="3717">
                  <c:v>0.68997200000000003</c:v>
                </c:pt>
                <c:pt idx="3718">
                  <c:v>0.68997200000000003</c:v>
                </c:pt>
                <c:pt idx="3719">
                  <c:v>0.68997200000000003</c:v>
                </c:pt>
                <c:pt idx="3720">
                  <c:v>0.68997200000000003</c:v>
                </c:pt>
                <c:pt idx="3721">
                  <c:v>0.68997200000000003</c:v>
                </c:pt>
                <c:pt idx="3722">
                  <c:v>0.67852199999999996</c:v>
                </c:pt>
                <c:pt idx="3723">
                  <c:v>0.67852199999999996</c:v>
                </c:pt>
                <c:pt idx="3724">
                  <c:v>0.67852199999999996</c:v>
                </c:pt>
                <c:pt idx="3725">
                  <c:v>0.67852199999999996</c:v>
                </c:pt>
                <c:pt idx="3726">
                  <c:v>0.67852199999999996</c:v>
                </c:pt>
                <c:pt idx="3727">
                  <c:v>0.68874100000000005</c:v>
                </c:pt>
                <c:pt idx="3728">
                  <c:v>0.68874100000000005</c:v>
                </c:pt>
                <c:pt idx="3729">
                  <c:v>0.68874100000000005</c:v>
                </c:pt>
                <c:pt idx="3730">
                  <c:v>0.68874100000000005</c:v>
                </c:pt>
                <c:pt idx="3731">
                  <c:v>0.68874100000000005</c:v>
                </c:pt>
                <c:pt idx="3732">
                  <c:v>0.68874100000000005</c:v>
                </c:pt>
                <c:pt idx="3733">
                  <c:v>0.68874100000000005</c:v>
                </c:pt>
                <c:pt idx="3734">
                  <c:v>0.68874100000000005</c:v>
                </c:pt>
                <c:pt idx="3735">
                  <c:v>0.68874100000000005</c:v>
                </c:pt>
                <c:pt idx="3736">
                  <c:v>0.68874100000000005</c:v>
                </c:pt>
                <c:pt idx="3737">
                  <c:v>0.68874100000000005</c:v>
                </c:pt>
                <c:pt idx="3738">
                  <c:v>0.67611100000000002</c:v>
                </c:pt>
                <c:pt idx="3739">
                  <c:v>0.67611100000000002</c:v>
                </c:pt>
                <c:pt idx="3740">
                  <c:v>0.67611100000000002</c:v>
                </c:pt>
                <c:pt idx="3741">
                  <c:v>0.67611100000000002</c:v>
                </c:pt>
                <c:pt idx="3742">
                  <c:v>0.68660900000000002</c:v>
                </c:pt>
                <c:pt idx="3743">
                  <c:v>0.68660900000000002</c:v>
                </c:pt>
                <c:pt idx="3744">
                  <c:v>0.68660900000000002</c:v>
                </c:pt>
                <c:pt idx="3745">
                  <c:v>0.67658799999999997</c:v>
                </c:pt>
                <c:pt idx="3746">
                  <c:v>0.67658799999999997</c:v>
                </c:pt>
                <c:pt idx="3747">
                  <c:v>0.67658799999999997</c:v>
                </c:pt>
                <c:pt idx="3748">
                  <c:v>0.67658799999999997</c:v>
                </c:pt>
                <c:pt idx="3749">
                  <c:v>0.67658799999999997</c:v>
                </c:pt>
                <c:pt idx="3750">
                  <c:v>0.67658799999999997</c:v>
                </c:pt>
                <c:pt idx="3751">
                  <c:v>0.66613699999999998</c:v>
                </c:pt>
                <c:pt idx="3752">
                  <c:v>0.66613699999999998</c:v>
                </c:pt>
                <c:pt idx="3753">
                  <c:v>0.66613699999999998</c:v>
                </c:pt>
                <c:pt idx="3754">
                  <c:v>0.66613699999999998</c:v>
                </c:pt>
                <c:pt idx="3755">
                  <c:v>0.66613699999999998</c:v>
                </c:pt>
                <c:pt idx="3756">
                  <c:v>0.66613699999999998</c:v>
                </c:pt>
                <c:pt idx="3757">
                  <c:v>0.66613699999999998</c:v>
                </c:pt>
                <c:pt idx="3758">
                  <c:v>0.66613699999999998</c:v>
                </c:pt>
                <c:pt idx="3759">
                  <c:v>0.66613699999999998</c:v>
                </c:pt>
                <c:pt idx="3760">
                  <c:v>0.66613699999999998</c:v>
                </c:pt>
                <c:pt idx="3761">
                  <c:v>0.66613699999999998</c:v>
                </c:pt>
                <c:pt idx="3762">
                  <c:v>0.67617899999999997</c:v>
                </c:pt>
                <c:pt idx="3763">
                  <c:v>0.67617899999999997</c:v>
                </c:pt>
                <c:pt idx="3764">
                  <c:v>0.67617899999999997</c:v>
                </c:pt>
                <c:pt idx="3765">
                  <c:v>0.67617899999999997</c:v>
                </c:pt>
                <c:pt idx="3766">
                  <c:v>0.67617899999999997</c:v>
                </c:pt>
                <c:pt idx="3767">
                  <c:v>0.67617899999999997</c:v>
                </c:pt>
                <c:pt idx="3768">
                  <c:v>0.67617899999999997</c:v>
                </c:pt>
                <c:pt idx="3769">
                  <c:v>0.67617899999999997</c:v>
                </c:pt>
                <c:pt idx="3770">
                  <c:v>0.67617899999999997</c:v>
                </c:pt>
                <c:pt idx="3771">
                  <c:v>0.67617899999999997</c:v>
                </c:pt>
                <c:pt idx="3772">
                  <c:v>0.67617899999999997</c:v>
                </c:pt>
                <c:pt idx="3773">
                  <c:v>0.68665900000000002</c:v>
                </c:pt>
                <c:pt idx="3774">
                  <c:v>0.68665900000000002</c:v>
                </c:pt>
                <c:pt idx="3775">
                  <c:v>0.68665900000000002</c:v>
                </c:pt>
                <c:pt idx="3776">
                  <c:v>0.69680699999999995</c:v>
                </c:pt>
                <c:pt idx="3777">
                  <c:v>0.69680699999999995</c:v>
                </c:pt>
                <c:pt idx="3778">
                  <c:v>0.70687999999999995</c:v>
                </c:pt>
                <c:pt idx="3779">
                  <c:v>0.70687999999999995</c:v>
                </c:pt>
                <c:pt idx="3780">
                  <c:v>0.70687999999999995</c:v>
                </c:pt>
                <c:pt idx="3781">
                  <c:v>0.70687999999999995</c:v>
                </c:pt>
                <c:pt idx="3782">
                  <c:v>0.71749799999999997</c:v>
                </c:pt>
                <c:pt idx="3783">
                  <c:v>0.71749799999999997</c:v>
                </c:pt>
                <c:pt idx="3784">
                  <c:v>0.71749799999999997</c:v>
                </c:pt>
                <c:pt idx="3785">
                  <c:v>0.72864399999999996</c:v>
                </c:pt>
                <c:pt idx="3786">
                  <c:v>0.72864399999999996</c:v>
                </c:pt>
                <c:pt idx="3787">
                  <c:v>0.72864399999999996</c:v>
                </c:pt>
                <c:pt idx="3788">
                  <c:v>0.72864399999999996</c:v>
                </c:pt>
                <c:pt idx="3789">
                  <c:v>0.72864399999999996</c:v>
                </c:pt>
                <c:pt idx="3790">
                  <c:v>0.72864399999999996</c:v>
                </c:pt>
                <c:pt idx="3791">
                  <c:v>0.72864399999999996</c:v>
                </c:pt>
                <c:pt idx="3792">
                  <c:v>0.73949500000000001</c:v>
                </c:pt>
                <c:pt idx="3793">
                  <c:v>0.73949500000000001</c:v>
                </c:pt>
                <c:pt idx="3794">
                  <c:v>0.73949500000000001</c:v>
                </c:pt>
                <c:pt idx="3795">
                  <c:v>0.73949500000000001</c:v>
                </c:pt>
                <c:pt idx="3796">
                  <c:v>0.73949500000000001</c:v>
                </c:pt>
                <c:pt idx="3797">
                  <c:v>0.75283100000000003</c:v>
                </c:pt>
                <c:pt idx="3798">
                  <c:v>0.75283100000000003</c:v>
                </c:pt>
                <c:pt idx="3799">
                  <c:v>0.75283100000000003</c:v>
                </c:pt>
                <c:pt idx="3800">
                  <c:v>0.75283100000000003</c:v>
                </c:pt>
                <c:pt idx="3801">
                  <c:v>0.75283100000000003</c:v>
                </c:pt>
                <c:pt idx="3802">
                  <c:v>0.75283100000000003</c:v>
                </c:pt>
                <c:pt idx="3803">
                  <c:v>0.75283100000000003</c:v>
                </c:pt>
                <c:pt idx="3804">
                  <c:v>0.75283100000000003</c:v>
                </c:pt>
                <c:pt idx="3805">
                  <c:v>0.75283100000000003</c:v>
                </c:pt>
                <c:pt idx="3806">
                  <c:v>0.75283100000000003</c:v>
                </c:pt>
                <c:pt idx="3807">
                  <c:v>0.75283100000000003</c:v>
                </c:pt>
                <c:pt idx="3808">
                  <c:v>0.76477700000000004</c:v>
                </c:pt>
                <c:pt idx="3809">
                  <c:v>0.76477700000000004</c:v>
                </c:pt>
                <c:pt idx="3810">
                  <c:v>0.76477700000000004</c:v>
                </c:pt>
                <c:pt idx="3811">
                  <c:v>0.77647200000000005</c:v>
                </c:pt>
                <c:pt idx="3812">
                  <c:v>0.77647200000000005</c:v>
                </c:pt>
                <c:pt idx="3813">
                  <c:v>0.77647200000000005</c:v>
                </c:pt>
                <c:pt idx="3814">
                  <c:v>0.78685099999999997</c:v>
                </c:pt>
                <c:pt idx="3815">
                  <c:v>0.78685099999999997</c:v>
                </c:pt>
                <c:pt idx="3816">
                  <c:v>0.78685099999999997</c:v>
                </c:pt>
                <c:pt idx="3817">
                  <c:v>0.78685099999999997</c:v>
                </c:pt>
                <c:pt idx="3818">
                  <c:v>0.78685099999999997</c:v>
                </c:pt>
                <c:pt idx="3819">
                  <c:v>0.78685099999999997</c:v>
                </c:pt>
                <c:pt idx="3820">
                  <c:v>0.797149</c:v>
                </c:pt>
                <c:pt idx="3821">
                  <c:v>0.797149</c:v>
                </c:pt>
                <c:pt idx="3822">
                  <c:v>0.797149</c:v>
                </c:pt>
                <c:pt idx="3823">
                  <c:v>0.80764800000000003</c:v>
                </c:pt>
                <c:pt idx="3824">
                  <c:v>0.80764800000000003</c:v>
                </c:pt>
                <c:pt idx="3825">
                  <c:v>0.80764800000000003</c:v>
                </c:pt>
                <c:pt idx="3826">
                  <c:v>0.81779000000000002</c:v>
                </c:pt>
                <c:pt idx="3827">
                  <c:v>0.81779000000000002</c:v>
                </c:pt>
                <c:pt idx="3828">
                  <c:v>0.82830899999999996</c:v>
                </c:pt>
                <c:pt idx="3829">
                  <c:v>0.82830899999999996</c:v>
                </c:pt>
                <c:pt idx="3830">
                  <c:v>0.82830899999999996</c:v>
                </c:pt>
                <c:pt idx="3831">
                  <c:v>0.83841200000000005</c:v>
                </c:pt>
                <c:pt idx="3832">
                  <c:v>0.83841200000000005</c:v>
                </c:pt>
                <c:pt idx="3833">
                  <c:v>0.83841200000000005</c:v>
                </c:pt>
                <c:pt idx="3834">
                  <c:v>0.83841200000000005</c:v>
                </c:pt>
                <c:pt idx="3835">
                  <c:v>0.83841200000000005</c:v>
                </c:pt>
                <c:pt idx="3836">
                  <c:v>0.83841200000000005</c:v>
                </c:pt>
                <c:pt idx="3837">
                  <c:v>0.83841200000000005</c:v>
                </c:pt>
                <c:pt idx="3838">
                  <c:v>0.83841200000000005</c:v>
                </c:pt>
                <c:pt idx="3839">
                  <c:v>0.83841200000000005</c:v>
                </c:pt>
                <c:pt idx="3840">
                  <c:v>0.83841200000000005</c:v>
                </c:pt>
                <c:pt idx="3841">
                  <c:v>0.83841200000000005</c:v>
                </c:pt>
                <c:pt idx="3842">
                  <c:v>0.83841200000000005</c:v>
                </c:pt>
                <c:pt idx="3843">
                  <c:v>0.83841200000000005</c:v>
                </c:pt>
                <c:pt idx="3844">
                  <c:v>0.83841200000000005</c:v>
                </c:pt>
                <c:pt idx="3845">
                  <c:v>0.83841200000000005</c:v>
                </c:pt>
                <c:pt idx="3846">
                  <c:v>0.83841200000000005</c:v>
                </c:pt>
                <c:pt idx="3847">
                  <c:v>0.84882100000000005</c:v>
                </c:pt>
                <c:pt idx="3848">
                  <c:v>0.84882100000000005</c:v>
                </c:pt>
                <c:pt idx="3849">
                  <c:v>0.84882100000000005</c:v>
                </c:pt>
                <c:pt idx="3850">
                  <c:v>0.859819</c:v>
                </c:pt>
                <c:pt idx="3851">
                  <c:v>0.859819</c:v>
                </c:pt>
                <c:pt idx="3852">
                  <c:v>0.859819</c:v>
                </c:pt>
                <c:pt idx="3853">
                  <c:v>0.859819</c:v>
                </c:pt>
                <c:pt idx="3854">
                  <c:v>0.859819</c:v>
                </c:pt>
                <c:pt idx="3855">
                  <c:v>0.859819</c:v>
                </c:pt>
                <c:pt idx="3856">
                  <c:v>0.859819</c:v>
                </c:pt>
                <c:pt idx="3857">
                  <c:v>0.859819</c:v>
                </c:pt>
                <c:pt idx="3858">
                  <c:v>0.87023399999999995</c:v>
                </c:pt>
                <c:pt idx="3859">
                  <c:v>0.87023399999999995</c:v>
                </c:pt>
                <c:pt idx="3860">
                  <c:v>0.87023399999999995</c:v>
                </c:pt>
                <c:pt idx="3861">
                  <c:v>0.88081600000000004</c:v>
                </c:pt>
                <c:pt idx="3862">
                  <c:v>0.88081600000000004</c:v>
                </c:pt>
                <c:pt idx="3863">
                  <c:v>0.88081600000000004</c:v>
                </c:pt>
                <c:pt idx="3864">
                  <c:v>0.88081600000000004</c:v>
                </c:pt>
                <c:pt idx="3865">
                  <c:v>0.88081600000000004</c:v>
                </c:pt>
                <c:pt idx="3866">
                  <c:v>0.88081600000000004</c:v>
                </c:pt>
                <c:pt idx="3867">
                  <c:v>0.88081600000000004</c:v>
                </c:pt>
                <c:pt idx="3868">
                  <c:v>0.8921</c:v>
                </c:pt>
                <c:pt idx="3869">
                  <c:v>0.8921</c:v>
                </c:pt>
                <c:pt idx="3870">
                  <c:v>0.90509399999999995</c:v>
                </c:pt>
                <c:pt idx="3871">
                  <c:v>0.90509399999999995</c:v>
                </c:pt>
                <c:pt idx="3872">
                  <c:v>0.90509399999999995</c:v>
                </c:pt>
                <c:pt idx="3873">
                  <c:v>0.90509399999999995</c:v>
                </c:pt>
                <c:pt idx="3874">
                  <c:v>0.90509399999999995</c:v>
                </c:pt>
                <c:pt idx="3875">
                  <c:v>0.91628799999999999</c:v>
                </c:pt>
                <c:pt idx="3876">
                  <c:v>0.91628799999999999</c:v>
                </c:pt>
                <c:pt idx="3877">
                  <c:v>0.91628799999999999</c:v>
                </c:pt>
                <c:pt idx="3878">
                  <c:v>0.91628799999999999</c:v>
                </c:pt>
                <c:pt idx="3879">
                  <c:v>0.91628799999999999</c:v>
                </c:pt>
                <c:pt idx="3880">
                  <c:v>0.91628799999999999</c:v>
                </c:pt>
                <c:pt idx="3881">
                  <c:v>0.92635299999999998</c:v>
                </c:pt>
                <c:pt idx="3882">
                  <c:v>0.92635299999999998</c:v>
                </c:pt>
                <c:pt idx="3883">
                  <c:v>0.92635299999999998</c:v>
                </c:pt>
                <c:pt idx="3884">
                  <c:v>0.92635299999999998</c:v>
                </c:pt>
                <c:pt idx="3885">
                  <c:v>0.92635299999999998</c:v>
                </c:pt>
                <c:pt idx="3886">
                  <c:v>0.93674999999999997</c:v>
                </c:pt>
                <c:pt idx="3887">
                  <c:v>0.93674999999999997</c:v>
                </c:pt>
                <c:pt idx="3888">
                  <c:v>0.93674999999999997</c:v>
                </c:pt>
                <c:pt idx="3889">
                  <c:v>0.93674999999999997</c:v>
                </c:pt>
                <c:pt idx="3890">
                  <c:v>0.93674999999999997</c:v>
                </c:pt>
                <c:pt idx="3891">
                  <c:v>0.93674999999999997</c:v>
                </c:pt>
                <c:pt idx="3892">
                  <c:v>0.93674999999999997</c:v>
                </c:pt>
                <c:pt idx="3893">
                  <c:v>0.93674999999999997</c:v>
                </c:pt>
                <c:pt idx="3894">
                  <c:v>0.93674999999999997</c:v>
                </c:pt>
                <c:pt idx="3895">
                  <c:v>0.93674999999999997</c:v>
                </c:pt>
                <c:pt idx="3896">
                  <c:v>0.93674999999999997</c:v>
                </c:pt>
                <c:pt idx="3897">
                  <c:v>0.93674999999999997</c:v>
                </c:pt>
                <c:pt idx="3898">
                  <c:v>0.93674999999999997</c:v>
                </c:pt>
                <c:pt idx="3899">
                  <c:v>0.94747099999999995</c:v>
                </c:pt>
                <c:pt idx="3900">
                  <c:v>0.94747099999999995</c:v>
                </c:pt>
                <c:pt idx="3901">
                  <c:v>0.94747099999999995</c:v>
                </c:pt>
                <c:pt idx="3902">
                  <c:v>0.95749499999999999</c:v>
                </c:pt>
                <c:pt idx="3903">
                  <c:v>0.95749499999999999</c:v>
                </c:pt>
                <c:pt idx="3904">
                  <c:v>0.95749499999999999</c:v>
                </c:pt>
                <c:pt idx="3905">
                  <c:v>0.95749499999999999</c:v>
                </c:pt>
                <c:pt idx="3906">
                  <c:v>0.96763299999999997</c:v>
                </c:pt>
                <c:pt idx="3907">
                  <c:v>0.97824699999999998</c:v>
                </c:pt>
                <c:pt idx="3908">
                  <c:v>0.97824699999999998</c:v>
                </c:pt>
                <c:pt idx="3909">
                  <c:v>0.97824699999999998</c:v>
                </c:pt>
                <c:pt idx="3910">
                  <c:v>0.97824699999999998</c:v>
                </c:pt>
                <c:pt idx="3911">
                  <c:v>0.97824699999999998</c:v>
                </c:pt>
                <c:pt idx="3912">
                  <c:v>0.98869399999999996</c:v>
                </c:pt>
                <c:pt idx="3913">
                  <c:v>0.99900699999999998</c:v>
                </c:pt>
                <c:pt idx="3914">
                  <c:v>0.99900699999999998</c:v>
                </c:pt>
                <c:pt idx="3915">
                  <c:v>1.0093399999999999</c:v>
                </c:pt>
                <c:pt idx="3916">
                  <c:v>1.0093399999999999</c:v>
                </c:pt>
                <c:pt idx="3917">
                  <c:v>1.0093399999999999</c:v>
                </c:pt>
                <c:pt idx="3918">
                  <c:v>1.0093399999999999</c:v>
                </c:pt>
                <c:pt idx="3919">
                  <c:v>1.0199100000000001</c:v>
                </c:pt>
                <c:pt idx="3920">
                  <c:v>1.0199100000000001</c:v>
                </c:pt>
                <c:pt idx="3921">
                  <c:v>1.03009</c:v>
                </c:pt>
                <c:pt idx="3922">
                  <c:v>1.03009</c:v>
                </c:pt>
                <c:pt idx="3923">
                  <c:v>1.03009</c:v>
                </c:pt>
                <c:pt idx="3924">
                  <c:v>1.03009</c:v>
                </c:pt>
                <c:pt idx="3925">
                  <c:v>1.04016</c:v>
                </c:pt>
                <c:pt idx="3926">
                  <c:v>1.04016</c:v>
                </c:pt>
                <c:pt idx="3927">
                  <c:v>1.0502100000000001</c:v>
                </c:pt>
                <c:pt idx="3928">
                  <c:v>1.0502100000000001</c:v>
                </c:pt>
                <c:pt idx="3929">
                  <c:v>1.06044</c:v>
                </c:pt>
                <c:pt idx="3930">
                  <c:v>1.06044</c:v>
                </c:pt>
                <c:pt idx="3931">
                  <c:v>1.06044</c:v>
                </c:pt>
                <c:pt idx="3932">
                  <c:v>1.06044</c:v>
                </c:pt>
                <c:pt idx="3933">
                  <c:v>1.06044</c:v>
                </c:pt>
                <c:pt idx="3934">
                  <c:v>1.07189</c:v>
                </c:pt>
                <c:pt idx="3935">
                  <c:v>1.07189</c:v>
                </c:pt>
                <c:pt idx="3936">
                  <c:v>1.07189</c:v>
                </c:pt>
                <c:pt idx="3937">
                  <c:v>1.07189</c:v>
                </c:pt>
                <c:pt idx="3938">
                  <c:v>1.07189</c:v>
                </c:pt>
                <c:pt idx="3939">
                  <c:v>1.07189</c:v>
                </c:pt>
                <c:pt idx="3940">
                  <c:v>1.07189</c:v>
                </c:pt>
                <c:pt idx="3941">
                  <c:v>1.07189</c:v>
                </c:pt>
                <c:pt idx="3942">
                  <c:v>1.08189</c:v>
                </c:pt>
                <c:pt idx="3943">
                  <c:v>1.08189</c:v>
                </c:pt>
                <c:pt idx="3944">
                  <c:v>1.09365</c:v>
                </c:pt>
                <c:pt idx="3945">
                  <c:v>1.09365</c:v>
                </c:pt>
                <c:pt idx="3946">
                  <c:v>1.09365</c:v>
                </c:pt>
                <c:pt idx="3947">
                  <c:v>1.09365</c:v>
                </c:pt>
                <c:pt idx="3948">
                  <c:v>1.09365</c:v>
                </c:pt>
                <c:pt idx="3949">
                  <c:v>1.09365</c:v>
                </c:pt>
                <c:pt idx="3950">
                  <c:v>1.09365</c:v>
                </c:pt>
                <c:pt idx="3951">
                  <c:v>1.09365</c:v>
                </c:pt>
                <c:pt idx="3952">
                  <c:v>1.09365</c:v>
                </c:pt>
              </c:numCache>
            </c:numRef>
          </c:yVal>
          <c:smooth val="1"/>
          <c:extLst>
            <c:ext xmlns:c16="http://schemas.microsoft.com/office/drawing/2014/chart" uri="{C3380CC4-5D6E-409C-BE32-E72D297353CC}">
              <c16:uniqueId val="{00000002-80F3-4EB8-92C4-FE0B14944093}"/>
            </c:ext>
          </c:extLst>
        </c:ser>
        <c:ser>
          <c:idx val="4"/>
          <c:order val="4"/>
          <c:tx>
            <c:strRef>
              <c:f>Pressures!$G$1</c:f>
              <c:strCache>
                <c:ptCount val="1"/>
                <c:pt idx="0">
                  <c:v>S4 Diff P</c:v>
                </c:pt>
              </c:strCache>
            </c:strRef>
          </c:tx>
          <c:spPr>
            <a:ln w="19050" cap="rnd">
              <a:solidFill>
                <a:schemeClr val="accent5"/>
              </a:solidFill>
              <a:round/>
            </a:ln>
            <a:effectLst/>
          </c:spPr>
          <c:marker>
            <c:symbol val="none"/>
          </c:marker>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Pressures!$G$2:$G$3954</c:f>
              <c:numCache>
                <c:formatCode>General</c:formatCode>
                <c:ptCount val="3953"/>
                <c:pt idx="0">
                  <c:v>1.3636299999999999</c:v>
                </c:pt>
                <c:pt idx="1">
                  <c:v>1.3636299999999999</c:v>
                </c:pt>
                <c:pt idx="2">
                  <c:v>1.3636299999999999</c:v>
                </c:pt>
                <c:pt idx="3">
                  <c:v>1.3636299999999999</c:v>
                </c:pt>
                <c:pt idx="4">
                  <c:v>1.3636299999999999</c:v>
                </c:pt>
                <c:pt idx="5">
                  <c:v>1.35277</c:v>
                </c:pt>
                <c:pt idx="6">
                  <c:v>1.35277</c:v>
                </c:pt>
                <c:pt idx="7">
                  <c:v>1.36456</c:v>
                </c:pt>
                <c:pt idx="8">
                  <c:v>1.36456</c:v>
                </c:pt>
                <c:pt idx="9">
                  <c:v>1.36456</c:v>
                </c:pt>
                <c:pt idx="10">
                  <c:v>1.36456</c:v>
                </c:pt>
                <c:pt idx="11">
                  <c:v>1.36456</c:v>
                </c:pt>
                <c:pt idx="12">
                  <c:v>1.36456</c:v>
                </c:pt>
                <c:pt idx="13">
                  <c:v>1.36456</c:v>
                </c:pt>
                <c:pt idx="14">
                  <c:v>1.36456</c:v>
                </c:pt>
                <c:pt idx="15">
                  <c:v>1.36456</c:v>
                </c:pt>
                <c:pt idx="16">
                  <c:v>1.36456</c:v>
                </c:pt>
                <c:pt idx="17">
                  <c:v>1.36456</c:v>
                </c:pt>
                <c:pt idx="18">
                  <c:v>1.3526199999999999</c:v>
                </c:pt>
                <c:pt idx="19">
                  <c:v>1.363</c:v>
                </c:pt>
                <c:pt idx="20">
                  <c:v>1.363</c:v>
                </c:pt>
                <c:pt idx="21">
                  <c:v>1.35093</c:v>
                </c:pt>
                <c:pt idx="22">
                  <c:v>1.35093</c:v>
                </c:pt>
                <c:pt idx="23">
                  <c:v>1.35093</c:v>
                </c:pt>
                <c:pt idx="24">
                  <c:v>1.35093</c:v>
                </c:pt>
                <c:pt idx="25">
                  <c:v>1.35093</c:v>
                </c:pt>
                <c:pt idx="26">
                  <c:v>1.35093</c:v>
                </c:pt>
                <c:pt idx="27">
                  <c:v>1.35093</c:v>
                </c:pt>
                <c:pt idx="28">
                  <c:v>1.3614599999999999</c:v>
                </c:pt>
                <c:pt idx="29">
                  <c:v>1.3614599999999999</c:v>
                </c:pt>
                <c:pt idx="30">
                  <c:v>1.3614599999999999</c:v>
                </c:pt>
                <c:pt idx="31">
                  <c:v>1.3614599999999999</c:v>
                </c:pt>
                <c:pt idx="32">
                  <c:v>1.3614599999999999</c:v>
                </c:pt>
                <c:pt idx="33">
                  <c:v>1.3614599999999999</c:v>
                </c:pt>
                <c:pt idx="34">
                  <c:v>1.3614599999999999</c:v>
                </c:pt>
                <c:pt idx="35">
                  <c:v>1.3614599999999999</c:v>
                </c:pt>
                <c:pt idx="36">
                  <c:v>1.3728400000000001</c:v>
                </c:pt>
                <c:pt idx="37">
                  <c:v>1.3728400000000001</c:v>
                </c:pt>
                <c:pt idx="38">
                  <c:v>1.3728400000000001</c:v>
                </c:pt>
                <c:pt idx="39">
                  <c:v>1.3728400000000001</c:v>
                </c:pt>
                <c:pt idx="40">
                  <c:v>1.3728400000000001</c:v>
                </c:pt>
                <c:pt idx="41">
                  <c:v>1.3728400000000001</c:v>
                </c:pt>
                <c:pt idx="42">
                  <c:v>1.3728400000000001</c:v>
                </c:pt>
                <c:pt idx="43">
                  <c:v>1.3728400000000001</c:v>
                </c:pt>
                <c:pt idx="44">
                  <c:v>1.3728400000000001</c:v>
                </c:pt>
                <c:pt idx="45">
                  <c:v>1.3728400000000001</c:v>
                </c:pt>
                <c:pt idx="46">
                  <c:v>1.3728400000000001</c:v>
                </c:pt>
                <c:pt idx="47">
                  <c:v>1.3616299999999999</c:v>
                </c:pt>
                <c:pt idx="48">
                  <c:v>1.3616299999999999</c:v>
                </c:pt>
                <c:pt idx="49">
                  <c:v>1.37165</c:v>
                </c:pt>
                <c:pt idx="50">
                  <c:v>1.37165</c:v>
                </c:pt>
                <c:pt idx="51">
                  <c:v>1.3609500000000001</c:v>
                </c:pt>
                <c:pt idx="52">
                  <c:v>1.3609500000000001</c:v>
                </c:pt>
                <c:pt idx="53">
                  <c:v>1.3609500000000001</c:v>
                </c:pt>
                <c:pt idx="54">
                  <c:v>1.3717299999999999</c:v>
                </c:pt>
                <c:pt idx="55">
                  <c:v>1.36141</c:v>
                </c:pt>
                <c:pt idx="56">
                  <c:v>1.36141</c:v>
                </c:pt>
                <c:pt idx="57">
                  <c:v>1.36141</c:v>
                </c:pt>
                <c:pt idx="58">
                  <c:v>1.36141</c:v>
                </c:pt>
                <c:pt idx="59">
                  <c:v>1.36141</c:v>
                </c:pt>
                <c:pt idx="60">
                  <c:v>1.3720000000000001</c:v>
                </c:pt>
                <c:pt idx="61">
                  <c:v>1.3611599999999999</c:v>
                </c:pt>
                <c:pt idx="62">
                  <c:v>1.3611599999999999</c:v>
                </c:pt>
                <c:pt idx="63">
                  <c:v>1.3611599999999999</c:v>
                </c:pt>
                <c:pt idx="64">
                  <c:v>1.3723799999999999</c:v>
                </c:pt>
                <c:pt idx="65">
                  <c:v>1.3723799999999999</c:v>
                </c:pt>
                <c:pt idx="66">
                  <c:v>1.3723799999999999</c:v>
                </c:pt>
                <c:pt idx="67">
                  <c:v>1.3723799999999999</c:v>
                </c:pt>
                <c:pt idx="68">
                  <c:v>1.3605100000000001</c:v>
                </c:pt>
                <c:pt idx="69">
                  <c:v>1.3718900000000001</c:v>
                </c:pt>
                <c:pt idx="70">
                  <c:v>1.3718900000000001</c:v>
                </c:pt>
                <c:pt idx="71">
                  <c:v>1.3718900000000001</c:v>
                </c:pt>
                <c:pt idx="72">
                  <c:v>1.3718900000000001</c:v>
                </c:pt>
                <c:pt idx="73">
                  <c:v>1.3718900000000001</c:v>
                </c:pt>
                <c:pt idx="74">
                  <c:v>1.3718900000000001</c:v>
                </c:pt>
                <c:pt idx="75">
                  <c:v>1.3718900000000001</c:v>
                </c:pt>
                <c:pt idx="76">
                  <c:v>1.3718900000000001</c:v>
                </c:pt>
                <c:pt idx="77">
                  <c:v>1.3718900000000001</c:v>
                </c:pt>
                <c:pt idx="78">
                  <c:v>1.3718900000000001</c:v>
                </c:pt>
                <c:pt idx="79">
                  <c:v>1.3718900000000001</c:v>
                </c:pt>
                <c:pt idx="80">
                  <c:v>1.3718900000000001</c:v>
                </c:pt>
                <c:pt idx="81">
                  <c:v>1.3718900000000001</c:v>
                </c:pt>
                <c:pt idx="82">
                  <c:v>1.3718900000000001</c:v>
                </c:pt>
                <c:pt idx="83">
                  <c:v>1.3718900000000001</c:v>
                </c:pt>
                <c:pt idx="84">
                  <c:v>1.3718900000000001</c:v>
                </c:pt>
                <c:pt idx="85">
                  <c:v>1.3718900000000001</c:v>
                </c:pt>
                <c:pt idx="86">
                  <c:v>1.3718900000000001</c:v>
                </c:pt>
                <c:pt idx="87">
                  <c:v>1.3718900000000001</c:v>
                </c:pt>
                <c:pt idx="88">
                  <c:v>1.38263</c:v>
                </c:pt>
                <c:pt idx="89">
                  <c:v>1.38263</c:v>
                </c:pt>
                <c:pt idx="90">
                  <c:v>1.3706100000000001</c:v>
                </c:pt>
                <c:pt idx="91">
                  <c:v>1.3706100000000001</c:v>
                </c:pt>
                <c:pt idx="92">
                  <c:v>1.38079</c:v>
                </c:pt>
                <c:pt idx="93">
                  <c:v>1.38079</c:v>
                </c:pt>
                <c:pt idx="94">
                  <c:v>1.38079</c:v>
                </c:pt>
                <c:pt idx="95">
                  <c:v>1.38079</c:v>
                </c:pt>
                <c:pt idx="96">
                  <c:v>1.38079</c:v>
                </c:pt>
                <c:pt idx="97">
                  <c:v>1.38079</c:v>
                </c:pt>
                <c:pt idx="98">
                  <c:v>1.38079</c:v>
                </c:pt>
                <c:pt idx="99">
                  <c:v>1.3672899999999999</c:v>
                </c:pt>
                <c:pt idx="100">
                  <c:v>1.3672899999999999</c:v>
                </c:pt>
                <c:pt idx="101">
                  <c:v>1.3672899999999999</c:v>
                </c:pt>
                <c:pt idx="102">
                  <c:v>1.3672899999999999</c:v>
                </c:pt>
                <c:pt idx="103">
                  <c:v>1.3672899999999999</c:v>
                </c:pt>
                <c:pt idx="104">
                  <c:v>1.3672899999999999</c:v>
                </c:pt>
                <c:pt idx="105">
                  <c:v>1.3672899999999999</c:v>
                </c:pt>
                <c:pt idx="106">
                  <c:v>1.3672899999999999</c:v>
                </c:pt>
                <c:pt idx="107">
                  <c:v>1.37904</c:v>
                </c:pt>
                <c:pt idx="108">
                  <c:v>1.37904</c:v>
                </c:pt>
                <c:pt idx="109">
                  <c:v>1.37904</c:v>
                </c:pt>
                <c:pt idx="110">
                  <c:v>1.37904</c:v>
                </c:pt>
                <c:pt idx="111">
                  <c:v>1.37904</c:v>
                </c:pt>
                <c:pt idx="112">
                  <c:v>1.37904</c:v>
                </c:pt>
                <c:pt idx="113">
                  <c:v>1.37904</c:v>
                </c:pt>
                <c:pt idx="114">
                  <c:v>1.37904</c:v>
                </c:pt>
                <c:pt idx="115">
                  <c:v>1.37904</c:v>
                </c:pt>
                <c:pt idx="116">
                  <c:v>1.37904</c:v>
                </c:pt>
                <c:pt idx="117">
                  <c:v>1.37904</c:v>
                </c:pt>
                <c:pt idx="118">
                  <c:v>1.37904</c:v>
                </c:pt>
                <c:pt idx="119">
                  <c:v>1.37904</c:v>
                </c:pt>
                <c:pt idx="120">
                  <c:v>1.3687400000000001</c:v>
                </c:pt>
                <c:pt idx="121">
                  <c:v>1.3687400000000001</c:v>
                </c:pt>
                <c:pt idx="122">
                  <c:v>1.3687400000000001</c:v>
                </c:pt>
                <c:pt idx="123">
                  <c:v>1.3687400000000001</c:v>
                </c:pt>
                <c:pt idx="124">
                  <c:v>1.3687400000000001</c:v>
                </c:pt>
                <c:pt idx="125">
                  <c:v>1.3813299999999999</c:v>
                </c:pt>
                <c:pt idx="126">
                  <c:v>1.3813299999999999</c:v>
                </c:pt>
                <c:pt idx="127">
                  <c:v>1.3813299999999999</c:v>
                </c:pt>
                <c:pt idx="128">
                  <c:v>1.3813299999999999</c:v>
                </c:pt>
                <c:pt idx="129">
                  <c:v>1.3813299999999999</c:v>
                </c:pt>
                <c:pt idx="130">
                  <c:v>1.3813299999999999</c:v>
                </c:pt>
                <c:pt idx="131">
                  <c:v>1.3813299999999999</c:v>
                </c:pt>
                <c:pt idx="132">
                  <c:v>1.3813299999999999</c:v>
                </c:pt>
                <c:pt idx="133">
                  <c:v>1.3813299999999999</c:v>
                </c:pt>
                <c:pt idx="134">
                  <c:v>1.3813299999999999</c:v>
                </c:pt>
                <c:pt idx="135">
                  <c:v>1.3813299999999999</c:v>
                </c:pt>
                <c:pt idx="136">
                  <c:v>1.3813299999999999</c:v>
                </c:pt>
                <c:pt idx="137">
                  <c:v>1.3813299999999999</c:v>
                </c:pt>
                <c:pt idx="138">
                  <c:v>1.3922600000000001</c:v>
                </c:pt>
                <c:pt idx="139">
                  <c:v>1.3922600000000001</c:v>
                </c:pt>
                <c:pt idx="140">
                  <c:v>1.3922600000000001</c:v>
                </c:pt>
                <c:pt idx="141">
                  <c:v>1.3922600000000001</c:v>
                </c:pt>
                <c:pt idx="142">
                  <c:v>1.3922600000000001</c:v>
                </c:pt>
                <c:pt idx="143">
                  <c:v>1.3922600000000001</c:v>
                </c:pt>
                <c:pt idx="144">
                  <c:v>1.3922600000000001</c:v>
                </c:pt>
                <c:pt idx="145">
                  <c:v>1.3922600000000001</c:v>
                </c:pt>
                <c:pt idx="146">
                  <c:v>1.3922600000000001</c:v>
                </c:pt>
                <c:pt idx="147">
                  <c:v>1.3922600000000001</c:v>
                </c:pt>
                <c:pt idx="148">
                  <c:v>1.3922600000000001</c:v>
                </c:pt>
                <c:pt idx="149">
                  <c:v>1.4025000000000001</c:v>
                </c:pt>
                <c:pt idx="150">
                  <c:v>1.4025000000000001</c:v>
                </c:pt>
                <c:pt idx="151">
                  <c:v>1.4025000000000001</c:v>
                </c:pt>
                <c:pt idx="152">
                  <c:v>1.4025000000000001</c:v>
                </c:pt>
                <c:pt idx="153">
                  <c:v>1.4025000000000001</c:v>
                </c:pt>
                <c:pt idx="154">
                  <c:v>1.4025000000000001</c:v>
                </c:pt>
                <c:pt idx="155">
                  <c:v>1.4025000000000001</c:v>
                </c:pt>
                <c:pt idx="156">
                  <c:v>1.4025000000000001</c:v>
                </c:pt>
                <c:pt idx="157">
                  <c:v>1.3909400000000001</c:v>
                </c:pt>
                <c:pt idx="158">
                  <c:v>1.3909400000000001</c:v>
                </c:pt>
                <c:pt idx="159">
                  <c:v>1.3909400000000001</c:v>
                </c:pt>
                <c:pt idx="160">
                  <c:v>1.3909400000000001</c:v>
                </c:pt>
                <c:pt idx="161">
                  <c:v>1.4025300000000001</c:v>
                </c:pt>
                <c:pt idx="162">
                  <c:v>1.4025300000000001</c:v>
                </c:pt>
                <c:pt idx="163">
                  <c:v>1.4025300000000001</c:v>
                </c:pt>
                <c:pt idx="164">
                  <c:v>1.4025300000000001</c:v>
                </c:pt>
                <c:pt idx="165">
                  <c:v>1.4025300000000001</c:v>
                </c:pt>
                <c:pt idx="166">
                  <c:v>1.4025300000000001</c:v>
                </c:pt>
                <c:pt idx="167">
                  <c:v>1.4025300000000001</c:v>
                </c:pt>
                <c:pt idx="168">
                  <c:v>1.4025300000000001</c:v>
                </c:pt>
                <c:pt idx="169">
                  <c:v>1.4025300000000001</c:v>
                </c:pt>
                <c:pt idx="170">
                  <c:v>1.4025300000000001</c:v>
                </c:pt>
                <c:pt idx="171">
                  <c:v>1.4025300000000001</c:v>
                </c:pt>
                <c:pt idx="172">
                  <c:v>1.39171</c:v>
                </c:pt>
                <c:pt idx="173">
                  <c:v>1.39171</c:v>
                </c:pt>
                <c:pt idx="174">
                  <c:v>1.39171</c:v>
                </c:pt>
                <c:pt idx="175">
                  <c:v>1.39171</c:v>
                </c:pt>
                <c:pt idx="176">
                  <c:v>1.40344</c:v>
                </c:pt>
                <c:pt idx="177">
                  <c:v>1.40344</c:v>
                </c:pt>
                <c:pt idx="178">
                  <c:v>1.40344</c:v>
                </c:pt>
                <c:pt idx="179">
                  <c:v>1.40344</c:v>
                </c:pt>
                <c:pt idx="180">
                  <c:v>1.39272</c:v>
                </c:pt>
                <c:pt idx="181">
                  <c:v>1.39272</c:v>
                </c:pt>
                <c:pt idx="182">
                  <c:v>1.39272</c:v>
                </c:pt>
                <c:pt idx="183">
                  <c:v>1.39272</c:v>
                </c:pt>
                <c:pt idx="184">
                  <c:v>1.39272</c:v>
                </c:pt>
                <c:pt idx="185">
                  <c:v>1.39272</c:v>
                </c:pt>
                <c:pt idx="186">
                  <c:v>1.39272</c:v>
                </c:pt>
                <c:pt idx="187">
                  <c:v>1.39272</c:v>
                </c:pt>
                <c:pt idx="188">
                  <c:v>1.39272</c:v>
                </c:pt>
                <c:pt idx="189">
                  <c:v>1.39272</c:v>
                </c:pt>
                <c:pt idx="190">
                  <c:v>1.4029100000000001</c:v>
                </c:pt>
                <c:pt idx="191">
                  <c:v>1.4029100000000001</c:v>
                </c:pt>
                <c:pt idx="192">
                  <c:v>1.39238</c:v>
                </c:pt>
                <c:pt idx="193">
                  <c:v>1.39238</c:v>
                </c:pt>
                <c:pt idx="194">
                  <c:v>1.39238</c:v>
                </c:pt>
                <c:pt idx="195">
                  <c:v>1.4027099999999999</c:v>
                </c:pt>
                <c:pt idx="196">
                  <c:v>1.4027099999999999</c:v>
                </c:pt>
                <c:pt idx="197">
                  <c:v>1.4027099999999999</c:v>
                </c:pt>
                <c:pt idx="198">
                  <c:v>1.3918999999999999</c:v>
                </c:pt>
                <c:pt idx="199">
                  <c:v>1.3918999999999999</c:v>
                </c:pt>
                <c:pt idx="200">
                  <c:v>1.3918999999999999</c:v>
                </c:pt>
                <c:pt idx="201">
                  <c:v>1.3918999999999999</c:v>
                </c:pt>
                <c:pt idx="202">
                  <c:v>1.3918999999999999</c:v>
                </c:pt>
                <c:pt idx="203">
                  <c:v>1.3918999999999999</c:v>
                </c:pt>
                <c:pt idx="204">
                  <c:v>1.3918999999999999</c:v>
                </c:pt>
                <c:pt idx="205">
                  <c:v>1.3918999999999999</c:v>
                </c:pt>
                <c:pt idx="206">
                  <c:v>1.3918999999999999</c:v>
                </c:pt>
                <c:pt idx="207">
                  <c:v>1.3918999999999999</c:v>
                </c:pt>
                <c:pt idx="208">
                  <c:v>1.3918999999999999</c:v>
                </c:pt>
                <c:pt idx="209">
                  <c:v>1.3918999999999999</c:v>
                </c:pt>
                <c:pt idx="210">
                  <c:v>1.3918999999999999</c:v>
                </c:pt>
                <c:pt idx="211">
                  <c:v>1.3918999999999999</c:v>
                </c:pt>
                <c:pt idx="212">
                  <c:v>1.3918999999999999</c:v>
                </c:pt>
                <c:pt idx="213">
                  <c:v>1.3918999999999999</c:v>
                </c:pt>
                <c:pt idx="214">
                  <c:v>1.3918999999999999</c:v>
                </c:pt>
                <c:pt idx="215">
                  <c:v>1.3918999999999999</c:v>
                </c:pt>
                <c:pt idx="216">
                  <c:v>1.3918999999999999</c:v>
                </c:pt>
                <c:pt idx="217">
                  <c:v>1.3918999999999999</c:v>
                </c:pt>
                <c:pt idx="218">
                  <c:v>1.4022300000000001</c:v>
                </c:pt>
                <c:pt idx="219">
                  <c:v>1.4022300000000001</c:v>
                </c:pt>
                <c:pt idx="220">
                  <c:v>1.39184</c:v>
                </c:pt>
                <c:pt idx="221">
                  <c:v>1.39184</c:v>
                </c:pt>
                <c:pt idx="222">
                  <c:v>1.39184</c:v>
                </c:pt>
                <c:pt idx="223">
                  <c:v>1.39184</c:v>
                </c:pt>
                <c:pt idx="224">
                  <c:v>1.39184</c:v>
                </c:pt>
                <c:pt idx="225">
                  <c:v>1.39184</c:v>
                </c:pt>
                <c:pt idx="226">
                  <c:v>1.4049400000000001</c:v>
                </c:pt>
                <c:pt idx="227">
                  <c:v>1.4049400000000001</c:v>
                </c:pt>
                <c:pt idx="228">
                  <c:v>1.39378</c:v>
                </c:pt>
                <c:pt idx="229">
                  <c:v>1.39378</c:v>
                </c:pt>
                <c:pt idx="230">
                  <c:v>1.39378</c:v>
                </c:pt>
                <c:pt idx="231">
                  <c:v>1.39378</c:v>
                </c:pt>
                <c:pt idx="232">
                  <c:v>1.39378</c:v>
                </c:pt>
                <c:pt idx="233">
                  <c:v>1.39378</c:v>
                </c:pt>
                <c:pt idx="234">
                  <c:v>1.39378</c:v>
                </c:pt>
                <c:pt idx="235">
                  <c:v>1.39378</c:v>
                </c:pt>
                <c:pt idx="236">
                  <c:v>1.39378</c:v>
                </c:pt>
                <c:pt idx="237">
                  <c:v>1.39378</c:v>
                </c:pt>
                <c:pt idx="238">
                  <c:v>1.39378</c:v>
                </c:pt>
                <c:pt idx="239">
                  <c:v>1.39378</c:v>
                </c:pt>
                <c:pt idx="240">
                  <c:v>1.39378</c:v>
                </c:pt>
                <c:pt idx="241">
                  <c:v>1.39378</c:v>
                </c:pt>
                <c:pt idx="242">
                  <c:v>1.39378</c:v>
                </c:pt>
                <c:pt idx="243">
                  <c:v>1.39378</c:v>
                </c:pt>
                <c:pt idx="244">
                  <c:v>1.39378</c:v>
                </c:pt>
                <c:pt idx="245">
                  <c:v>1.39378</c:v>
                </c:pt>
                <c:pt idx="246">
                  <c:v>1.39378</c:v>
                </c:pt>
                <c:pt idx="247">
                  <c:v>1.39378</c:v>
                </c:pt>
                <c:pt idx="248">
                  <c:v>1.39378</c:v>
                </c:pt>
                <c:pt idx="249">
                  <c:v>1.39378</c:v>
                </c:pt>
                <c:pt idx="250">
                  <c:v>1.38327</c:v>
                </c:pt>
                <c:pt idx="251">
                  <c:v>1.38327</c:v>
                </c:pt>
                <c:pt idx="252">
                  <c:v>1.38327</c:v>
                </c:pt>
                <c:pt idx="253">
                  <c:v>1.38327</c:v>
                </c:pt>
                <c:pt idx="254">
                  <c:v>1.38327</c:v>
                </c:pt>
                <c:pt idx="255">
                  <c:v>1.38327</c:v>
                </c:pt>
                <c:pt idx="256">
                  <c:v>1.38327</c:v>
                </c:pt>
                <c:pt idx="257">
                  <c:v>1.38327</c:v>
                </c:pt>
                <c:pt idx="258">
                  <c:v>1.38327</c:v>
                </c:pt>
                <c:pt idx="259">
                  <c:v>1.38327</c:v>
                </c:pt>
                <c:pt idx="260">
                  <c:v>1.38327</c:v>
                </c:pt>
                <c:pt idx="261">
                  <c:v>1.38327</c:v>
                </c:pt>
                <c:pt idx="262">
                  <c:v>1.3730100000000001</c:v>
                </c:pt>
                <c:pt idx="263">
                  <c:v>1.3730100000000001</c:v>
                </c:pt>
                <c:pt idx="264">
                  <c:v>1.3730100000000001</c:v>
                </c:pt>
                <c:pt idx="265">
                  <c:v>1.3730100000000001</c:v>
                </c:pt>
                <c:pt idx="266">
                  <c:v>1.3730100000000001</c:v>
                </c:pt>
                <c:pt idx="267">
                  <c:v>1.3730100000000001</c:v>
                </c:pt>
                <c:pt idx="268">
                  <c:v>1.3730100000000001</c:v>
                </c:pt>
                <c:pt idx="269">
                  <c:v>1.3832</c:v>
                </c:pt>
                <c:pt idx="270">
                  <c:v>1.3832</c:v>
                </c:pt>
                <c:pt idx="271">
                  <c:v>1.3832</c:v>
                </c:pt>
                <c:pt idx="272">
                  <c:v>1.3832</c:v>
                </c:pt>
                <c:pt idx="273">
                  <c:v>1.3832</c:v>
                </c:pt>
                <c:pt idx="274">
                  <c:v>1.3832</c:v>
                </c:pt>
                <c:pt idx="275">
                  <c:v>1.3832</c:v>
                </c:pt>
                <c:pt idx="276">
                  <c:v>1.3832</c:v>
                </c:pt>
                <c:pt idx="277">
                  <c:v>1.3832</c:v>
                </c:pt>
                <c:pt idx="278">
                  <c:v>1.3832</c:v>
                </c:pt>
                <c:pt idx="279">
                  <c:v>1.3832</c:v>
                </c:pt>
                <c:pt idx="280">
                  <c:v>1.3832</c:v>
                </c:pt>
                <c:pt idx="281">
                  <c:v>1.3832</c:v>
                </c:pt>
                <c:pt idx="282">
                  <c:v>1.3832</c:v>
                </c:pt>
                <c:pt idx="283">
                  <c:v>1.37144</c:v>
                </c:pt>
                <c:pt idx="284">
                  <c:v>1.37144</c:v>
                </c:pt>
                <c:pt idx="285">
                  <c:v>1.37144</c:v>
                </c:pt>
                <c:pt idx="286">
                  <c:v>1.37144</c:v>
                </c:pt>
                <c:pt idx="287">
                  <c:v>1.37144</c:v>
                </c:pt>
                <c:pt idx="288">
                  <c:v>1.37144</c:v>
                </c:pt>
                <c:pt idx="289">
                  <c:v>1.36063</c:v>
                </c:pt>
                <c:pt idx="290">
                  <c:v>1.3717200000000001</c:v>
                </c:pt>
                <c:pt idx="291">
                  <c:v>1.3717200000000001</c:v>
                </c:pt>
                <c:pt idx="292">
                  <c:v>1.3717200000000001</c:v>
                </c:pt>
                <c:pt idx="293">
                  <c:v>1.3717200000000001</c:v>
                </c:pt>
                <c:pt idx="294">
                  <c:v>1.3717200000000001</c:v>
                </c:pt>
                <c:pt idx="295">
                  <c:v>1.36073</c:v>
                </c:pt>
                <c:pt idx="296">
                  <c:v>1.36073</c:v>
                </c:pt>
                <c:pt idx="297">
                  <c:v>1.36073</c:v>
                </c:pt>
                <c:pt idx="298">
                  <c:v>1.3711100000000001</c:v>
                </c:pt>
                <c:pt idx="299">
                  <c:v>1.36039</c:v>
                </c:pt>
                <c:pt idx="300">
                  <c:v>1.3718399999999999</c:v>
                </c:pt>
                <c:pt idx="301">
                  <c:v>1.3718399999999999</c:v>
                </c:pt>
                <c:pt idx="302">
                  <c:v>1.3718399999999999</c:v>
                </c:pt>
                <c:pt idx="303">
                  <c:v>1.3718399999999999</c:v>
                </c:pt>
                <c:pt idx="304">
                  <c:v>1.3718399999999999</c:v>
                </c:pt>
                <c:pt idx="305">
                  <c:v>1.3718399999999999</c:v>
                </c:pt>
                <c:pt idx="306">
                  <c:v>1.3718399999999999</c:v>
                </c:pt>
                <c:pt idx="307">
                  <c:v>1.3608899999999999</c:v>
                </c:pt>
                <c:pt idx="308">
                  <c:v>1.3608899999999999</c:v>
                </c:pt>
                <c:pt idx="309">
                  <c:v>1.3608899999999999</c:v>
                </c:pt>
                <c:pt idx="310">
                  <c:v>1.3608899999999999</c:v>
                </c:pt>
                <c:pt idx="311">
                  <c:v>1.3608899999999999</c:v>
                </c:pt>
                <c:pt idx="312">
                  <c:v>1.3608899999999999</c:v>
                </c:pt>
                <c:pt idx="313">
                  <c:v>1.3608899999999999</c:v>
                </c:pt>
                <c:pt idx="314">
                  <c:v>1.3608899999999999</c:v>
                </c:pt>
                <c:pt idx="315">
                  <c:v>1.3505499999999999</c:v>
                </c:pt>
                <c:pt idx="316">
                  <c:v>1.3505499999999999</c:v>
                </c:pt>
                <c:pt idx="317">
                  <c:v>1.3505499999999999</c:v>
                </c:pt>
                <c:pt idx="318">
                  <c:v>1.3505499999999999</c:v>
                </c:pt>
                <c:pt idx="319">
                  <c:v>1.3505499999999999</c:v>
                </c:pt>
                <c:pt idx="320">
                  <c:v>1.3505499999999999</c:v>
                </c:pt>
                <c:pt idx="321">
                  <c:v>1.3505499999999999</c:v>
                </c:pt>
                <c:pt idx="322">
                  <c:v>1.36616</c:v>
                </c:pt>
                <c:pt idx="323">
                  <c:v>1.36616</c:v>
                </c:pt>
                <c:pt idx="324">
                  <c:v>1.36616</c:v>
                </c:pt>
                <c:pt idx="325">
                  <c:v>1.36616</c:v>
                </c:pt>
                <c:pt idx="326">
                  <c:v>1.36616</c:v>
                </c:pt>
                <c:pt idx="327">
                  <c:v>1.36616</c:v>
                </c:pt>
                <c:pt idx="328">
                  <c:v>1.36616</c:v>
                </c:pt>
                <c:pt idx="329">
                  <c:v>1.36616</c:v>
                </c:pt>
                <c:pt idx="330">
                  <c:v>1.36616</c:v>
                </c:pt>
                <c:pt idx="331">
                  <c:v>1.36616</c:v>
                </c:pt>
                <c:pt idx="332">
                  <c:v>1.36616</c:v>
                </c:pt>
                <c:pt idx="333">
                  <c:v>1.36616</c:v>
                </c:pt>
                <c:pt idx="334">
                  <c:v>1.35154</c:v>
                </c:pt>
                <c:pt idx="335">
                  <c:v>1.35154</c:v>
                </c:pt>
                <c:pt idx="336">
                  <c:v>1.3619600000000001</c:v>
                </c:pt>
                <c:pt idx="337">
                  <c:v>1.3619600000000001</c:v>
                </c:pt>
                <c:pt idx="338">
                  <c:v>1.3619600000000001</c:v>
                </c:pt>
                <c:pt idx="339">
                  <c:v>1.3619600000000001</c:v>
                </c:pt>
                <c:pt idx="340">
                  <c:v>1.3619600000000001</c:v>
                </c:pt>
                <c:pt idx="341">
                  <c:v>1.3619600000000001</c:v>
                </c:pt>
                <c:pt idx="342">
                  <c:v>1.3619600000000001</c:v>
                </c:pt>
                <c:pt idx="343">
                  <c:v>1.3619600000000001</c:v>
                </c:pt>
                <c:pt idx="344">
                  <c:v>1.3721699999999999</c:v>
                </c:pt>
                <c:pt idx="345">
                  <c:v>1.3721699999999999</c:v>
                </c:pt>
                <c:pt idx="346">
                  <c:v>1.3721699999999999</c:v>
                </c:pt>
                <c:pt idx="347">
                  <c:v>1.3721699999999999</c:v>
                </c:pt>
                <c:pt idx="348">
                  <c:v>1.3721699999999999</c:v>
                </c:pt>
                <c:pt idx="349">
                  <c:v>1.3598699999999999</c:v>
                </c:pt>
                <c:pt idx="350">
                  <c:v>1.3598699999999999</c:v>
                </c:pt>
                <c:pt idx="351">
                  <c:v>1.37001</c:v>
                </c:pt>
                <c:pt idx="352">
                  <c:v>1.3593900000000001</c:v>
                </c:pt>
                <c:pt idx="353">
                  <c:v>1.3593900000000001</c:v>
                </c:pt>
                <c:pt idx="354">
                  <c:v>1.3593900000000001</c:v>
                </c:pt>
                <c:pt idx="355">
                  <c:v>1.3593900000000001</c:v>
                </c:pt>
                <c:pt idx="356">
                  <c:v>1.3593900000000001</c:v>
                </c:pt>
                <c:pt idx="357">
                  <c:v>1.3593900000000001</c:v>
                </c:pt>
                <c:pt idx="358">
                  <c:v>1.3593900000000001</c:v>
                </c:pt>
                <c:pt idx="359">
                  <c:v>1.3593900000000001</c:v>
                </c:pt>
                <c:pt idx="360">
                  <c:v>1.3593900000000001</c:v>
                </c:pt>
                <c:pt idx="361">
                  <c:v>1.3593900000000001</c:v>
                </c:pt>
                <c:pt idx="362">
                  <c:v>1.3593900000000001</c:v>
                </c:pt>
                <c:pt idx="363">
                  <c:v>1.3593900000000001</c:v>
                </c:pt>
                <c:pt idx="364">
                  <c:v>1.3736699999999999</c:v>
                </c:pt>
                <c:pt idx="365">
                  <c:v>1.3736699999999999</c:v>
                </c:pt>
                <c:pt idx="366">
                  <c:v>1.3736699999999999</c:v>
                </c:pt>
                <c:pt idx="367">
                  <c:v>1.3736699999999999</c:v>
                </c:pt>
                <c:pt idx="368">
                  <c:v>1.3736699999999999</c:v>
                </c:pt>
                <c:pt idx="369">
                  <c:v>1.3736699999999999</c:v>
                </c:pt>
                <c:pt idx="370">
                  <c:v>1.3736699999999999</c:v>
                </c:pt>
                <c:pt idx="371">
                  <c:v>1.3624000000000001</c:v>
                </c:pt>
                <c:pt idx="372">
                  <c:v>1.3624000000000001</c:v>
                </c:pt>
                <c:pt idx="373">
                  <c:v>1.37408</c:v>
                </c:pt>
                <c:pt idx="374">
                  <c:v>1.3636999999999999</c:v>
                </c:pt>
                <c:pt idx="375">
                  <c:v>1.3636999999999999</c:v>
                </c:pt>
                <c:pt idx="376">
                  <c:v>1.3636999999999999</c:v>
                </c:pt>
                <c:pt idx="377">
                  <c:v>1.3636999999999999</c:v>
                </c:pt>
                <c:pt idx="378">
                  <c:v>1.3636999999999999</c:v>
                </c:pt>
                <c:pt idx="379">
                  <c:v>1.3636999999999999</c:v>
                </c:pt>
                <c:pt idx="380">
                  <c:v>1.3636999999999999</c:v>
                </c:pt>
                <c:pt idx="381">
                  <c:v>1.3636999999999999</c:v>
                </c:pt>
                <c:pt idx="382">
                  <c:v>1.3636999999999999</c:v>
                </c:pt>
                <c:pt idx="383">
                  <c:v>1.3750599999999999</c:v>
                </c:pt>
                <c:pt idx="384">
                  <c:v>1.3750599999999999</c:v>
                </c:pt>
                <c:pt idx="385">
                  <c:v>1.3750599999999999</c:v>
                </c:pt>
                <c:pt idx="386">
                  <c:v>1.3750599999999999</c:v>
                </c:pt>
                <c:pt idx="387">
                  <c:v>1.3641000000000001</c:v>
                </c:pt>
                <c:pt idx="388">
                  <c:v>1.3641000000000001</c:v>
                </c:pt>
                <c:pt idx="389">
                  <c:v>1.3641000000000001</c:v>
                </c:pt>
                <c:pt idx="390">
                  <c:v>1.3641000000000001</c:v>
                </c:pt>
                <c:pt idx="391">
                  <c:v>1.3641000000000001</c:v>
                </c:pt>
                <c:pt idx="392">
                  <c:v>1.3746100000000001</c:v>
                </c:pt>
                <c:pt idx="393">
                  <c:v>1.3746100000000001</c:v>
                </c:pt>
                <c:pt idx="394">
                  <c:v>1.3746100000000001</c:v>
                </c:pt>
                <c:pt idx="395">
                  <c:v>1.3746100000000001</c:v>
                </c:pt>
                <c:pt idx="396">
                  <c:v>1.36456</c:v>
                </c:pt>
                <c:pt idx="397">
                  <c:v>1.36456</c:v>
                </c:pt>
                <c:pt idx="398">
                  <c:v>1.36456</c:v>
                </c:pt>
                <c:pt idx="399">
                  <c:v>1.36456</c:v>
                </c:pt>
                <c:pt idx="400">
                  <c:v>1.36456</c:v>
                </c:pt>
                <c:pt idx="401">
                  <c:v>1.37548</c:v>
                </c:pt>
                <c:pt idx="402">
                  <c:v>1.3654200000000001</c:v>
                </c:pt>
                <c:pt idx="403">
                  <c:v>1.3654200000000001</c:v>
                </c:pt>
                <c:pt idx="404">
                  <c:v>1.3654200000000001</c:v>
                </c:pt>
                <c:pt idx="405">
                  <c:v>1.3654200000000001</c:v>
                </c:pt>
                <c:pt idx="406">
                  <c:v>1.3654200000000001</c:v>
                </c:pt>
                <c:pt idx="407">
                  <c:v>1.3654200000000001</c:v>
                </c:pt>
                <c:pt idx="408">
                  <c:v>1.3654200000000001</c:v>
                </c:pt>
                <c:pt idx="409">
                  <c:v>1.3654200000000001</c:v>
                </c:pt>
                <c:pt idx="410">
                  <c:v>1.3654200000000001</c:v>
                </c:pt>
                <c:pt idx="411">
                  <c:v>1.3654200000000001</c:v>
                </c:pt>
                <c:pt idx="412">
                  <c:v>1.3654200000000001</c:v>
                </c:pt>
                <c:pt idx="413">
                  <c:v>1.3654200000000001</c:v>
                </c:pt>
                <c:pt idx="414">
                  <c:v>1.38042</c:v>
                </c:pt>
                <c:pt idx="415">
                  <c:v>1.38042</c:v>
                </c:pt>
                <c:pt idx="416">
                  <c:v>1.3704000000000001</c:v>
                </c:pt>
                <c:pt idx="417">
                  <c:v>1.3704000000000001</c:v>
                </c:pt>
                <c:pt idx="418">
                  <c:v>1.3704000000000001</c:v>
                </c:pt>
                <c:pt idx="419">
                  <c:v>1.3704000000000001</c:v>
                </c:pt>
                <c:pt idx="420">
                  <c:v>1.3704000000000001</c:v>
                </c:pt>
                <c:pt idx="421">
                  <c:v>1.3704000000000001</c:v>
                </c:pt>
                <c:pt idx="422">
                  <c:v>1.35921</c:v>
                </c:pt>
                <c:pt idx="423">
                  <c:v>1.3697699999999999</c:v>
                </c:pt>
                <c:pt idx="424">
                  <c:v>1.3697699999999999</c:v>
                </c:pt>
                <c:pt idx="425">
                  <c:v>1.3697699999999999</c:v>
                </c:pt>
                <c:pt idx="426">
                  <c:v>1.3697699999999999</c:v>
                </c:pt>
                <c:pt idx="427">
                  <c:v>1.3697699999999999</c:v>
                </c:pt>
                <c:pt idx="428">
                  <c:v>1.3697699999999999</c:v>
                </c:pt>
                <c:pt idx="429">
                  <c:v>1.3697699999999999</c:v>
                </c:pt>
                <c:pt idx="430">
                  <c:v>1.3697699999999999</c:v>
                </c:pt>
                <c:pt idx="431">
                  <c:v>1.3697699999999999</c:v>
                </c:pt>
                <c:pt idx="432">
                  <c:v>1.3697699999999999</c:v>
                </c:pt>
                <c:pt idx="433">
                  <c:v>1.3697699999999999</c:v>
                </c:pt>
                <c:pt idx="434">
                  <c:v>1.3697699999999999</c:v>
                </c:pt>
                <c:pt idx="435">
                  <c:v>1.3697699999999999</c:v>
                </c:pt>
                <c:pt idx="436">
                  <c:v>1.3697699999999999</c:v>
                </c:pt>
                <c:pt idx="437">
                  <c:v>1.3697699999999999</c:v>
                </c:pt>
                <c:pt idx="438">
                  <c:v>1.3697699999999999</c:v>
                </c:pt>
                <c:pt idx="439">
                  <c:v>1.3697699999999999</c:v>
                </c:pt>
                <c:pt idx="440">
                  <c:v>1.3697699999999999</c:v>
                </c:pt>
                <c:pt idx="441">
                  <c:v>1.3697699999999999</c:v>
                </c:pt>
                <c:pt idx="442">
                  <c:v>1.3697699999999999</c:v>
                </c:pt>
                <c:pt idx="443">
                  <c:v>1.3697699999999999</c:v>
                </c:pt>
                <c:pt idx="444">
                  <c:v>1.3697699999999999</c:v>
                </c:pt>
                <c:pt idx="445">
                  <c:v>1.3697699999999999</c:v>
                </c:pt>
                <c:pt idx="446">
                  <c:v>1.3697699999999999</c:v>
                </c:pt>
                <c:pt idx="447">
                  <c:v>1.3697699999999999</c:v>
                </c:pt>
                <c:pt idx="448">
                  <c:v>1.3697699999999999</c:v>
                </c:pt>
                <c:pt idx="449">
                  <c:v>1.3697699999999999</c:v>
                </c:pt>
                <c:pt idx="450">
                  <c:v>1.3697699999999999</c:v>
                </c:pt>
                <c:pt idx="451">
                  <c:v>1.3697699999999999</c:v>
                </c:pt>
                <c:pt idx="452">
                  <c:v>1.3697699999999999</c:v>
                </c:pt>
                <c:pt idx="453">
                  <c:v>1.3697699999999999</c:v>
                </c:pt>
                <c:pt idx="454">
                  <c:v>1.3697699999999999</c:v>
                </c:pt>
                <c:pt idx="455">
                  <c:v>1.3697699999999999</c:v>
                </c:pt>
                <c:pt idx="456">
                  <c:v>1.3697699999999999</c:v>
                </c:pt>
                <c:pt idx="457">
                  <c:v>1.3697699999999999</c:v>
                </c:pt>
                <c:pt idx="458">
                  <c:v>1.3697699999999999</c:v>
                </c:pt>
                <c:pt idx="459">
                  <c:v>1.3697699999999999</c:v>
                </c:pt>
                <c:pt idx="460">
                  <c:v>1.3697699999999999</c:v>
                </c:pt>
                <c:pt idx="461">
                  <c:v>1.3697699999999999</c:v>
                </c:pt>
                <c:pt idx="462">
                  <c:v>1.37985</c:v>
                </c:pt>
                <c:pt idx="463">
                  <c:v>1.37985</c:v>
                </c:pt>
                <c:pt idx="464">
                  <c:v>1.37985</c:v>
                </c:pt>
                <c:pt idx="465">
                  <c:v>1.37985</c:v>
                </c:pt>
                <c:pt idx="466">
                  <c:v>1.37985</c:v>
                </c:pt>
                <c:pt idx="467">
                  <c:v>1.37985</c:v>
                </c:pt>
                <c:pt idx="468">
                  <c:v>1.37985</c:v>
                </c:pt>
                <c:pt idx="469">
                  <c:v>1.37985</c:v>
                </c:pt>
                <c:pt idx="470">
                  <c:v>1.38991</c:v>
                </c:pt>
                <c:pt idx="471">
                  <c:v>1.38991</c:v>
                </c:pt>
                <c:pt idx="472">
                  <c:v>1.38991</c:v>
                </c:pt>
                <c:pt idx="473">
                  <c:v>1.38991</c:v>
                </c:pt>
                <c:pt idx="474">
                  <c:v>1.38991</c:v>
                </c:pt>
                <c:pt idx="475">
                  <c:v>1.38991</c:v>
                </c:pt>
                <c:pt idx="476">
                  <c:v>1.38991</c:v>
                </c:pt>
                <c:pt idx="477">
                  <c:v>1.38991</c:v>
                </c:pt>
                <c:pt idx="478">
                  <c:v>1.38991</c:v>
                </c:pt>
                <c:pt idx="479">
                  <c:v>1.38991</c:v>
                </c:pt>
                <c:pt idx="480">
                  <c:v>1.38991</c:v>
                </c:pt>
                <c:pt idx="481">
                  <c:v>1.38991</c:v>
                </c:pt>
                <c:pt idx="482">
                  <c:v>1.38991</c:v>
                </c:pt>
                <c:pt idx="483">
                  <c:v>1.38991</c:v>
                </c:pt>
                <c:pt idx="484">
                  <c:v>1.38991</c:v>
                </c:pt>
                <c:pt idx="485">
                  <c:v>1.38991</c:v>
                </c:pt>
                <c:pt idx="486">
                  <c:v>1.4001600000000001</c:v>
                </c:pt>
                <c:pt idx="487">
                  <c:v>1.3891800000000001</c:v>
                </c:pt>
                <c:pt idx="488">
                  <c:v>1.3891800000000001</c:v>
                </c:pt>
                <c:pt idx="489">
                  <c:v>1.3891800000000001</c:v>
                </c:pt>
                <c:pt idx="490">
                  <c:v>1.3891800000000001</c:v>
                </c:pt>
                <c:pt idx="491">
                  <c:v>1.3999600000000001</c:v>
                </c:pt>
                <c:pt idx="492">
                  <c:v>1.38958</c:v>
                </c:pt>
                <c:pt idx="493">
                  <c:v>1.38958</c:v>
                </c:pt>
                <c:pt idx="494">
                  <c:v>1.38958</c:v>
                </c:pt>
                <c:pt idx="495">
                  <c:v>1.38958</c:v>
                </c:pt>
                <c:pt idx="496">
                  <c:v>1.38958</c:v>
                </c:pt>
                <c:pt idx="497">
                  <c:v>1.38958</c:v>
                </c:pt>
                <c:pt idx="498">
                  <c:v>1.38958</c:v>
                </c:pt>
                <c:pt idx="499">
                  <c:v>1.38958</c:v>
                </c:pt>
                <c:pt idx="500">
                  <c:v>1.38958</c:v>
                </c:pt>
                <c:pt idx="501">
                  <c:v>1.3792899999999999</c:v>
                </c:pt>
                <c:pt idx="502">
                  <c:v>1.3792899999999999</c:v>
                </c:pt>
                <c:pt idx="503">
                  <c:v>1.3893500000000001</c:v>
                </c:pt>
                <c:pt idx="504">
                  <c:v>1.3893500000000001</c:v>
                </c:pt>
                <c:pt idx="505">
                  <c:v>1.3893500000000001</c:v>
                </c:pt>
                <c:pt idx="506">
                  <c:v>1.3893500000000001</c:v>
                </c:pt>
                <c:pt idx="507">
                  <c:v>1.3784700000000001</c:v>
                </c:pt>
                <c:pt idx="508">
                  <c:v>1.3784700000000001</c:v>
                </c:pt>
                <c:pt idx="509">
                  <c:v>1.3784700000000001</c:v>
                </c:pt>
                <c:pt idx="510">
                  <c:v>1.3784700000000001</c:v>
                </c:pt>
                <c:pt idx="511">
                  <c:v>1.3784700000000001</c:v>
                </c:pt>
                <c:pt idx="512">
                  <c:v>1.3890899999999999</c:v>
                </c:pt>
                <c:pt idx="513">
                  <c:v>1.3890899999999999</c:v>
                </c:pt>
                <c:pt idx="514">
                  <c:v>1.3890899999999999</c:v>
                </c:pt>
                <c:pt idx="515">
                  <c:v>1.37459</c:v>
                </c:pt>
                <c:pt idx="516">
                  <c:v>1.37459</c:v>
                </c:pt>
                <c:pt idx="517">
                  <c:v>1.37459</c:v>
                </c:pt>
                <c:pt idx="518">
                  <c:v>1.37459</c:v>
                </c:pt>
                <c:pt idx="519">
                  <c:v>1.38653</c:v>
                </c:pt>
                <c:pt idx="520">
                  <c:v>1.3744799999999999</c:v>
                </c:pt>
                <c:pt idx="521">
                  <c:v>1.3744799999999999</c:v>
                </c:pt>
                <c:pt idx="522">
                  <c:v>1.3744799999999999</c:v>
                </c:pt>
                <c:pt idx="523">
                  <c:v>1.3744799999999999</c:v>
                </c:pt>
                <c:pt idx="524">
                  <c:v>1.3744799999999999</c:v>
                </c:pt>
                <c:pt idx="525">
                  <c:v>1.3744799999999999</c:v>
                </c:pt>
                <c:pt idx="526">
                  <c:v>1.3744799999999999</c:v>
                </c:pt>
                <c:pt idx="527">
                  <c:v>1.3744799999999999</c:v>
                </c:pt>
                <c:pt idx="528">
                  <c:v>1.3744799999999999</c:v>
                </c:pt>
                <c:pt idx="529">
                  <c:v>1.3641799999999999</c:v>
                </c:pt>
                <c:pt idx="530">
                  <c:v>1.3641799999999999</c:v>
                </c:pt>
                <c:pt idx="531">
                  <c:v>1.37713</c:v>
                </c:pt>
                <c:pt idx="532">
                  <c:v>1.37713</c:v>
                </c:pt>
                <c:pt idx="533">
                  <c:v>1.37713</c:v>
                </c:pt>
                <c:pt idx="534">
                  <c:v>1.37713</c:v>
                </c:pt>
                <c:pt idx="535">
                  <c:v>1.37713</c:v>
                </c:pt>
                <c:pt idx="536">
                  <c:v>1.37713</c:v>
                </c:pt>
                <c:pt idx="537">
                  <c:v>1.3668800000000001</c:v>
                </c:pt>
                <c:pt idx="538">
                  <c:v>1.3777900000000001</c:v>
                </c:pt>
                <c:pt idx="539">
                  <c:v>1.3777900000000001</c:v>
                </c:pt>
                <c:pt idx="540">
                  <c:v>1.3777900000000001</c:v>
                </c:pt>
                <c:pt idx="541">
                  <c:v>1.3777900000000001</c:v>
                </c:pt>
                <c:pt idx="542">
                  <c:v>1.3777900000000001</c:v>
                </c:pt>
                <c:pt idx="543">
                  <c:v>1.3777900000000001</c:v>
                </c:pt>
                <c:pt idx="544">
                  <c:v>1.3777900000000001</c:v>
                </c:pt>
                <c:pt idx="545">
                  <c:v>1.3777900000000001</c:v>
                </c:pt>
                <c:pt idx="546">
                  <c:v>1.3777900000000001</c:v>
                </c:pt>
                <c:pt idx="547">
                  <c:v>1.3777900000000001</c:v>
                </c:pt>
                <c:pt idx="548">
                  <c:v>1.3777900000000001</c:v>
                </c:pt>
                <c:pt idx="549">
                  <c:v>1.3777900000000001</c:v>
                </c:pt>
                <c:pt idx="550">
                  <c:v>1.3777900000000001</c:v>
                </c:pt>
                <c:pt idx="551">
                  <c:v>1.3777900000000001</c:v>
                </c:pt>
                <c:pt idx="552">
                  <c:v>1.3777900000000001</c:v>
                </c:pt>
                <c:pt idx="553">
                  <c:v>1.3777900000000001</c:v>
                </c:pt>
                <c:pt idx="554">
                  <c:v>1.3777900000000001</c:v>
                </c:pt>
                <c:pt idx="555">
                  <c:v>1.3777900000000001</c:v>
                </c:pt>
                <c:pt idx="556">
                  <c:v>1.3777900000000001</c:v>
                </c:pt>
                <c:pt idx="557">
                  <c:v>1.3777900000000001</c:v>
                </c:pt>
                <c:pt idx="558">
                  <c:v>1.3777900000000001</c:v>
                </c:pt>
                <c:pt idx="559">
                  <c:v>1.3777900000000001</c:v>
                </c:pt>
                <c:pt idx="560">
                  <c:v>1.3777900000000001</c:v>
                </c:pt>
                <c:pt idx="561">
                  <c:v>1.3777900000000001</c:v>
                </c:pt>
                <c:pt idx="562">
                  <c:v>1.3777900000000001</c:v>
                </c:pt>
                <c:pt idx="563">
                  <c:v>1.3777900000000001</c:v>
                </c:pt>
                <c:pt idx="564">
                  <c:v>1.3777900000000001</c:v>
                </c:pt>
                <c:pt idx="565">
                  <c:v>1.3777900000000001</c:v>
                </c:pt>
                <c:pt idx="566">
                  <c:v>1.3777900000000001</c:v>
                </c:pt>
                <c:pt idx="567">
                  <c:v>1.3777900000000001</c:v>
                </c:pt>
                <c:pt idx="568">
                  <c:v>1.3777900000000001</c:v>
                </c:pt>
                <c:pt idx="569">
                  <c:v>1.3777900000000001</c:v>
                </c:pt>
                <c:pt idx="570">
                  <c:v>1.3777900000000001</c:v>
                </c:pt>
                <c:pt idx="571">
                  <c:v>1.3651899999999999</c:v>
                </c:pt>
                <c:pt idx="572">
                  <c:v>1.3755999999999999</c:v>
                </c:pt>
                <c:pt idx="573">
                  <c:v>1.3755999999999999</c:v>
                </c:pt>
                <c:pt idx="574">
                  <c:v>1.3755999999999999</c:v>
                </c:pt>
                <c:pt idx="575">
                  <c:v>1.3755999999999999</c:v>
                </c:pt>
                <c:pt idx="576">
                  <c:v>1.3755999999999999</c:v>
                </c:pt>
                <c:pt idx="577">
                  <c:v>1.3755999999999999</c:v>
                </c:pt>
                <c:pt idx="578">
                  <c:v>1.3755999999999999</c:v>
                </c:pt>
                <c:pt idx="579">
                  <c:v>1.3881600000000001</c:v>
                </c:pt>
                <c:pt idx="580">
                  <c:v>1.3881600000000001</c:v>
                </c:pt>
                <c:pt idx="581">
                  <c:v>1.3881600000000001</c:v>
                </c:pt>
                <c:pt idx="582">
                  <c:v>1.3881600000000001</c:v>
                </c:pt>
                <c:pt idx="583">
                  <c:v>1.37721</c:v>
                </c:pt>
                <c:pt idx="584">
                  <c:v>1.37721</c:v>
                </c:pt>
                <c:pt idx="585">
                  <c:v>1.37721</c:v>
                </c:pt>
                <c:pt idx="586">
                  <c:v>1.37721</c:v>
                </c:pt>
                <c:pt idx="587">
                  <c:v>1.37721</c:v>
                </c:pt>
                <c:pt idx="588">
                  <c:v>1.37721</c:v>
                </c:pt>
                <c:pt idx="589">
                  <c:v>1.37721</c:v>
                </c:pt>
                <c:pt idx="590">
                  <c:v>1.37721</c:v>
                </c:pt>
                <c:pt idx="591">
                  <c:v>1.3662799999999999</c:v>
                </c:pt>
                <c:pt idx="592">
                  <c:v>1.3662799999999999</c:v>
                </c:pt>
                <c:pt idx="593">
                  <c:v>1.3662799999999999</c:v>
                </c:pt>
                <c:pt idx="594">
                  <c:v>1.3662799999999999</c:v>
                </c:pt>
                <c:pt idx="595">
                  <c:v>1.37707</c:v>
                </c:pt>
                <c:pt idx="596">
                  <c:v>1.37707</c:v>
                </c:pt>
                <c:pt idx="597">
                  <c:v>1.37707</c:v>
                </c:pt>
                <c:pt idx="598">
                  <c:v>1.37707</c:v>
                </c:pt>
                <c:pt idx="599">
                  <c:v>1.36558</c:v>
                </c:pt>
                <c:pt idx="600">
                  <c:v>1.37652</c:v>
                </c:pt>
                <c:pt idx="601">
                  <c:v>1.37652</c:v>
                </c:pt>
                <c:pt idx="602">
                  <c:v>1.37652</c:v>
                </c:pt>
                <c:pt idx="603">
                  <c:v>1.37652</c:v>
                </c:pt>
                <c:pt idx="604">
                  <c:v>1.37652</c:v>
                </c:pt>
                <c:pt idx="605">
                  <c:v>1.37652</c:v>
                </c:pt>
                <c:pt idx="606">
                  <c:v>1.37652</c:v>
                </c:pt>
                <c:pt idx="607">
                  <c:v>1.37652</c:v>
                </c:pt>
                <c:pt idx="608">
                  <c:v>1.37652</c:v>
                </c:pt>
                <c:pt idx="609">
                  <c:v>1.37652</c:v>
                </c:pt>
                <c:pt idx="610">
                  <c:v>1.37652</c:v>
                </c:pt>
                <c:pt idx="611">
                  <c:v>1.37652</c:v>
                </c:pt>
                <c:pt idx="612">
                  <c:v>1.37652</c:v>
                </c:pt>
                <c:pt idx="613">
                  <c:v>1.37652</c:v>
                </c:pt>
                <c:pt idx="614">
                  <c:v>1.37652</c:v>
                </c:pt>
                <c:pt idx="615">
                  <c:v>1.37652</c:v>
                </c:pt>
                <c:pt idx="616">
                  <c:v>1.37652</c:v>
                </c:pt>
                <c:pt idx="617">
                  <c:v>1.37652</c:v>
                </c:pt>
                <c:pt idx="618">
                  <c:v>1.37652</c:v>
                </c:pt>
                <c:pt idx="619">
                  <c:v>1.37652</c:v>
                </c:pt>
                <c:pt idx="620">
                  <c:v>1.37652</c:v>
                </c:pt>
                <c:pt idx="621">
                  <c:v>1.37652</c:v>
                </c:pt>
                <c:pt idx="622">
                  <c:v>1.37652</c:v>
                </c:pt>
                <c:pt idx="623">
                  <c:v>1.37652</c:v>
                </c:pt>
                <c:pt idx="624">
                  <c:v>1.37652</c:v>
                </c:pt>
                <c:pt idx="625">
                  <c:v>1.37652</c:v>
                </c:pt>
                <c:pt idx="626">
                  <c:v>1.39039</c:v>
                </c:pt>
                <c:pt idx="627">
                  <c:v>1.39039</c:v>
                </c:pt>
                <c:pt idx="628">
                  <c:v>1.3798600000000001</c:v>
                </c:pt>
                <c:pt idx="629">
                  <c:v>1.3798600000000001</c:v>
                </c:pt>
                <c:pt idx="630">
                  <c:v>1.3798600000000001</c:v>
                </c:pt>
                <c:pt idx="631">
                  <c:v>1.3798600000000001</c:v>
                </c:pt>
                <c:pt idx="632">
                  <c:v>1.3798600000000001</c:v>
                </c:pt>
                <c:pt idx="633">
                  <c:v>1.3798600000000001</c:v>
                </c:pt>
                <c:pt idx="634">
                  <c:v>1.3798600000000001</c:v>
                </c:pt>
                <c:pt idx="635">
                  <c:v>1.3798600000000001</c:v>
                </c:pt>
                <c:pt idx="636">
                  <c:v>1.3907700000000001</c:v>
                </c:pt>
                <c:pt idx="637">
                  <c:v>1.3907700000000001</c:v>
                </c:pt>
                <c:pt idx="638">
                  <c:v>1.3907700000000001</c:v>
                </c:pt>
                <c:pt idx="639">
                  <c:v>1.3784400000000001</c:v>
                </c:pt>
                <c:pt idx="640">
                  <c:v>1.3784400000000001</c:v>
                </c:pt>
                <c:pt idx="641">
                  <c:v>1.3784400000000001</c:v>
                </c:pt>
                <c:pt idx="642">
                  <c:v>1.3784400000000001</c:v>
                </c:pt>
                <c:pt idx="643">
                  <c:v>1.3784400000000001</c:v>
                </c:pt>
                <c:pt idx="644">
                  <c:v>1.3784400000000001</c:v>
                </c:pt>
                <c:pt idx="645">
                  <c:v>1.3784400000000001</c:v>
                </c:pt>
                <c:pt idx="646">
                  <c:v>1.3784400000000001</c:v>
                </c:pt>
                <c:pt idx="647">
                  <c:v>1.3784400000000001</c:v>
                </c:pt>
                <c:pt idx="648">
                  <c:v>1.3784400000000001</c:v>
                </c:pt>
                <c:pt idx="649">
                  <c:v>1.3784400000000001</c:v>
                </c:pt>
                <c:pt idx="650">
                  <c:v>1.3784400000000001</c:v>
                </c:pt>
                <c:pt idx="651">
                  <c:v>1.3784400000000001</c:v>
                </c:pt>
                <c:pt idx="652">
                  <c:v>1.3784400000000001</c:v>
                </c:pt>
                <c:pt idx="653">
                  <c:v>1.3784400000000001</c:v>
                </c:pt>
                <c:pt idx="654">
                  <c:v>1.38883</c:v>
                </c:pt>
                <c:pt idx="655">
                  <c:v>1.38883</c:v>
                </c:pt>
                <c:pt idx="656">
                  <c:v>1.38883</c:v>
                </c:pt>
                <c:pt idx="657">
                  <c:v>1.38883</c:v>
                </c:pt>
                <c:pt idx="658">
                  <c:v>1.38883</c:v>
                </c:pt>
                <c:pt idx="659">
                  <c:v>1.38883</c:v>
                </c:pt>
                <c:pt idx="660">
                  <c:v>1.38883</c:v>
                </c:pt>
                <c:pt idx="661">
                  <c:v>1.38883</c:v>
                </c:pt>
                <c:pt idx="662">
                  <c:v>1.38883</c:v>
                </c:pt>
                <c:pt idx="663">
                  <c:v>1.38883</c:v>
                </c:pt>
                <c:pt idx="664">
                  <c:v>1.38883</c:v>
                </c:pt>
                <c:pt idx="665">
                  <c:v>1.38883</c:v>
                </c:pt>
                <c:pt idx="666">
                  <c:v>1.38883</c:v>
                </c:pt>
                <c:pt idx="667">
                  <c:v>1.39906</c:v>
                </c:pt>
                <c:pt idx="668">
                  <c:v>1.39906</c:v>
                </c:pt>
                <c:pt idx="669">
                  <c:v>1.39906</c:v>
                </c:pt>
                <c:pt idx="670">
                  <c:v>1.39906</c:v>
                </c:pt>
                <c:pt idx="671">
                  <c:v>1.39906</c:v>
                </c:pt>
                <c:pt idx="672">
                  <c:v>1.39906</c:v>
                </c:pt>
                <c:pt idx="673">
                  <c:v>1.3883099999999999</c:v>
                </c:pt>
                <c:pt idx="674">
                  <c:v>1.39889</c:v>
                </c:pt>
                <c:pt idx="675">
                  <c:v>1.39889</c:v>
                </c:pt>
                <c:pt idx="676">
                  <c:v>1.39889</c:v>
                </c:pt>
                <c:pt idx="677">
                  <c:v>1.39889</c:v>
                </c:pt>
                <c:pt idx="678">
                  <c:v>1.39889</c:v>
                </c:pt>
                <c:pt idx="679">
                  <c:v>1.39889</c:v>
                </c:pt>
                <c:pt idx="680">
                  <c:v>1.3860399999999999</c:v>
                </c:pt>
                <c:pt idx="681">
                  <c:v>1.3860399999999999</c:v>
                </c:pt>
                <c:pt idx="682">
                  <c:v>1.3860399999999999</c:v>
                </c:pt>
                <c:pt idx="683">
                  <c:v>1.3860399999999999</c:v>
                </c:pt>
                <c:pt idx="684">
                  <c:v>1.3860399999999999</c:v>
                </c:pt>
                <c:pt idx="685">
                  <c:v>1.3860399999999999</c:v>
                </c:pt>
                <c:pt idx="686">
                  <c:v>1.3860399999999999</c:v>
                </c:pt>
                <c:pt idx="687">
                  <c:v>1.3860399999999999</c:v>
                </c:pt>
                <c:pt idx="688">
                  <c:v>1.3860399999999999</c:v>
                </c:pt>
                <c:pt idx="689">
                  <c:v>1.3860399999999999</c:v>
                </c:pt>
                <c:pt idx="690">
                  <c:v>1.4000300000000001</c:v>
                </c:pt>
                <c:pt idx="691">
                  <c:v>1.4000300000000001</c:v>
                </c:pt>
                <c:pt idx="692">
                  <c:v>1.4000300000000001</c:v>
                </c:pt>
                <c:pt idx="693">
                  <c:v>1.4000300000000001</c:v>
                </c:pt>
                <c:pt idx="694">
                  <c:v>1.38873</c:v>
                </c:pt>
                <c:pt idx="695">
                  <c:v>1.38873</c:v>
                </c:pt>
                <c:pt idx="696">
                  <c:v>1.399</c:v>
                </c:pt>
                <c:pt idx="697">
                  <c:v>1.399</c:v>
                </c:pt>
                <c:pt idx="698">
                  <c:v>1.399</c:v>
                </c:pt>
                <c:pt idx="699">
                  <c:v>1.399</c:v>
                </c:pt>
                <c:pt idx="700">
                  <c:v>1.399</c:v>
                </c:pt>
                <c:pt idx="701">
                  <c:v>1.399</c:v>
                </c:pt>
                <c:pt idx="702">
                  <c:v>1.399</c:v>
                </c:pt>
                <c:pt idx="703">
                  <c:v>1.399</c:v>
                </c:pt>
                <c:pt idx="704">
                  <c:v>1.399</c:v>
                </c:pt>
                <c:pt idx="705">
                  <c:v>1.399</c:v>
                </c:pt>
                <c:pt idx="706">
                  <c:v>1.399</c:v>
                </c:pt>
                <c:pt idx="707">
                  <c:v>1.399</c:v>
                </c:pt>
                <c:pt idx="708">
                  <c:v>1.399</c:v>
                </c:pt>
                <c:pt idx="709">
                  <c:v>1.399</c:v>
                </c:pt>
                <c:pt idx="710">
                  <c:v>1.399</c:v>
                </c:pt>
                <c:pt idx="711">
                  <c:v>1.399</c:v>
                </c:pt>
                <c:pt idx="712">
                  <c:v>1.399</c:v>
                </c:pt>
                <c:pt idx="713">
                  <c:v>1.399</c:v>
                </c:pt>
                <c:pt idx="714">
                  <c:v>1.399</c:v>
                </c:pt>
                <c:pt idx="715">
                  <c:v>1.399</c:v>
                </c:pt>
                <c:pt idx="716">
                  <c:v>1.399</c:v>
                </c:pt>
                <c:pt idx="717">
                  <c:v>1.399</c:v>
                </c:pt>
                <c:pt idx="718">
                  <c:v>1.399</c:v>
                </c:pt>
                <c:pt idx="719">
                  <c:v>1.399</c:v>
                </c:pt>
                <c:pt idx="720">
                  <c:v>1.399</c:v>
                </c:pt>
                <c:pt idx="721">
                  <c:v>1.399</c:v>
                </c:pt>
                <c:pt idx="722">
                  <c:v>1.3863399999999999</c:v>
                </c:pt>
                <c:pt idx="723">
                  <c:v>1.3863399999999999</c:v>
                </c:pt>
                <c:pt idx="724">
                  <c:v>1.4014599999999999</c:v>
                </c:pt>
                <c:pt idx="725">
                  <c:v>1.4014599999999999</c:v>
                </c:pt>
                <c:pt idx="726">
                  <c:v>1.4014599999999999</c:v>
                </c:pt>
                <c:pt idx="727">
                  <c:v>1.4014599999999999</c:v>
                </c:pt>
                <c:pt idx="728">
                  <c:v>1.4014599999999999</c:v>
                </c:pt>
                <c:pt idx="729">
                  <c:v>1.4014599999999999</c:v>
                </c:pt>
                <c:pt idx="730">
                  <c:v>1.4014599999999999</c:v>
                </c:pt>
                <c:pt idx="731">
                  <c:v>1.4014599999999999</c:v>
                </c:pt>
                <c:pt idx="732">
                  <c:v>1.4014599999999999</c:v>
                </c:pt>
                <c:pt idx="733">
                  <c:v>1.4014599999999999</c:v>
                </c:pt>
                <c:pt idx="734">
                  <c:v>1.4014599999999999</c:v>
                </c:pt>
                <c:pt idx="735">
                  <c:v>1.4014599999999999</c:v>
                </c:pt>
                <c:pt idx="736">
                  <c:v>1.4014599999999999</c:v>
                </c:pt>
                <c:pt idx="737">
                  <c:v>1.4014599999999999</c:v>
                </c:pt>
                <c:pt idx="738">
                  <c:v>1.4014599999999999</c:v>
                </c:pt>
                <c:pt idx="739">
                  <c:v>1.4014599999999999</c:v>
                </c:pt>
                <c:pt idx="740">
                  <c:v>1.4014599999999999</c:v>
                </c:pt>
                <c:pt idx="741">
                  <c:v>1.4014599999999999</c:v>
                </c:pt>
                <c:pt idx="742">
                  <c:v>1.4014599999999999</c:v>
                </c:pt>
                <c:pt idx="743">
                  <c:v>1.4014599999999999</c:v>
                </c:pt>
                <c:pt idx="744">
                  <c:v>1.4014599999999999</c:v>
                </c:pt>
                <c:pt idx="745">
                  <c:v>1.3879300000000001</c:v>
                </c:pt>
                <c:pt idx="746">
                  <c:v>1.3879300000000001</c:v>
                </c:pt>
                <c:pt idx="747">
                  <c:v>1.3879300000000001</c:v>
                </c:pt>
                <c:pt idx="748">
                  <c:v>1.3879300000000001</c:v>
                </c:pt>
                <c:pt idx="749">
                  <c:v>1.40012</c:v>
                </c:pt>
                <c:pt idx="750">
                  <c:v>1.40012</c:v>
                </c:pt>
                <c:pt idx="751">
                  <c:v>1.40012</c:v>
                </c:pt>
                <c:pt idx="752">
                  <c:v>1.40012</c:v>
                </c:pt>
                <c:pt idx="753">
                  <c:v>1.40012</c:v>
                </c:pt>
                <c:pt idx="754">
                  <c:v>1.40012</c:v>
                </c:pt>
                <c:pt idx="755">
                  <c:v>1.40012</c:v>
                </c:pt>
                <c:pt idx="756">
                  <c:v>1.40012</c:v>
                </c:pt>
                <c:pt idx="757">
                  <c:v>1.40012</c:v>
                </c:pt>
                <c:pt idx="758">
                  <c:v>1.40012</c:v>
                </c:pt>
                <c:pt idx="759">
                  <c:v>1.40012</c:v>
                </c:pt>
                <c:pt idx="760">
                  <c:v>1.41174</c:v>
                </c:pt>
                <c:pt idx="761">
                  <c:v>1.41174</c:v>
                </c:pt>
                <c:pt idx="762">
                  <c:v>1.41174</c:v>
                </c:pt>
                <c:pt idx="763">
                  <c:v>1.41174</c:v>
                </c:pt>
                <c:pt idx="764">
                  <c:v>1.4002600000000001</c:v>
                </c:pt>
                <c:pt idx="765">
                  <c:v>1.4002600000000001</c:v>
                </c:pt>
                <c:pt idx="766">
                  <c:v>1.4002600000000001</c:v>
                </c:pt>
                <c:pt idx="767">
                  <c:v>1.4002600000000001</c:v>
                </c:pt>
                <c:pt idx="768">
                  <c:v>1.4118599999999999</c:v>
                </c:pt>
                <c:pt idx="769">
                  <c:v>1.4118599999999999</c:v>
                </c:pt>
                <c:pt idx="770">
                  <c:v>1.4118599999999999</c:v>
                </c:pt>
                <c:pt idx="771">
                  <c:v>1.4118599999999999</c:v>
                </c:pt>
                <c:pt idx="772">
                  <c:v>1.4118599999999999</c:v>
                </c:pt>
                <c:pt idx="773">
                  <c:v>1.3999699999999999</c:v>
                </c:pt>
                <c:pt idx="774">
                  <c:v>1.3999699999999999</c:v>
                </c:pt>
                <c:pt idx="775">
                  <c:v>1.3999699999999999</c:v>
                </c:pt>
                <c:pt idx="776">
                  <c:v>1.3999699999999999</c:v>
                </c:pt>
                <c:pt idx="777">
                  <c:v>1.3999699999999999</c:v>
                </c:pt>
                <c:pt idx="778">
                  <c:v>1.4122300000000001</c:v>
                </c:pt>
                <c:pt idx="779">
                  <c:v>1.4122300000000001</c:v>
                </c:pt>
                <c:pt idx="780">
                  <c:v>1.4122300000000001</c:v>
                </c:pt>
                <c:pt idx="781">
                  <c:v>1.4122300000000001</c:v>
                </c:pt>
                <c:pt idx="782">
                  <c:v>1.4122300000000001</c:v>
                </c:pt>
                <c:pt idx="783">
                  <c:v>1.4122300000000001</c:v>
                </c:pt>
                <c:pt idx="784">
                  <c:v>1.4122300000000001</c:v>
                </c:pt>
                <c:pt idx="785">
                  <c:v>1.4122300000000001</c:v>
                </c:pt>
                <c:pt idx="786">
                  <c:v>1.4122300000000001</c:v>
                </c:pt>
                <c:pt idx="787">
                  <c:v>1.40123</c:v>
                </c:pt>
                <c:pt idx="788">
                  <c:v>1.40123</c:v>
                </c:pt>
                <c:pt idx="789">
                  <c:v>1.40123</c:v>
                </c:pt>
                <c:pt idx="790">
                  <c:v>1.4154100000000001</c:v>
                </c:pt>
                <c:pt idx="791">
                  <c:v>1.4154100000000001</c:v>
                </c:pt>
                <c:pt idx="792">
                  <c:v>1.4154100000000001</c:v>
                </c:pt>
                <c:pt idx="793">
                  <c:v>1.40276</c:v>
                </c:pt>
                <c:pt idx="794">
                  <c:v>1.40276</c:v>
                </c:pt>
                <c:pt idx="795">
                  <c:v>1.40276</c:v>
                </c:pt>
                <c:pt idx="796">
                  <c:v>1.41283</c:v>
                </c:pt>
                <c:pt idx="797">
                  <c:v>1.41283</c:v>
                </c:pt>
                <c:pt idx="798">
                  <c:v>1.41283</c:v>
                </c:pt>
                <c:pt idx="799">
                  <c:v>1.41283</c:v>
                </c:pt>
                <c:pt idx="800">
                  <c:v>1.41283</c:v>
                </c:pt>
                <c:pt idx="801">
                  <c:v>1.41283</c:v>
                </c:pt>
                <c:pt idx="802">
                  <c:v>1.41283</c:v>
                </c:pt>
                <c:pt idx="803">
                  <c:v>1.4237200000000001</c:v>
                </c:pt>
                <c:pt idx="804">
                  <c:v>1.4237200000000001</c:v>
                </c:pt>
                <c:pt idx="805">
                  <c:v>1.4237200000000001</c:v>
                </c:pt>
                <c:pt idx="806">
                  <c:v>1.4237200000000001</c:v>
                </c:pt>
                <c:pt idx="807">
                  <c:v>1.4237200000000001</c:v>
                </c:pt>
                <c:pt idx="808">
                  <c:v>1.4237200000000001</c:v>
                </c:pt>
                <c:pt idx="809">
                  <c:v>1.4237200000000001</c:v>
                </c:pt>
                <c:pt idx="810">
                  <c:v>1.4237200000000001</c:v>
                </c:pt>
                <c:pt idx="811">
                  <c:v>1.4237200000000001</c:v>
                </c:pt>
                <c:pt idx="812">
                  <c:v>1.4237200000000001</c:v>
                </c:pt>
                <c:pt idx="813">
                  <c:v>1.4237200000000001</c:v>
                </c:pt>
                <c:pt idx="814">
                  <c:v>1.4237200000000001</c:v>
                </c:pt>
                <c:pt idx="815">
                  <c:v>1.4237200000000001</c:v>
                </c:pt>
                <c:pt idx="816">
                  <c:v>1.4237200000000001</c:v>
                </c:pt>
                <c:pt idx="817">
                  <c:v>1.4237200000000001</c:v>
                </c:pt>
                <c:pt idx="818">
                  <c:v>1.4237200000000001</c:v>
                </c:pt>
                <c:pt idx="819">
                  <c:v>1.4237200000000001</c:v>
                </c:pt>
                <c:pt idx="820">
                  <c:v>1.4237200000000001</c:v>
                </c:pt>
                <c:pt idx="821">
                  <c:v>1.4237200000000001</c:v>
                </c:pt>
                <c:pt idx="822">
                  <c:v>1.4237200000000001</c:v>
                </c:pt>
                <c:pt idx="823">
                  <c:v>1.4368399999999999</c:v>
                </c:pt>
                <c:pt idx="824">
                  <c:v>1.4368399999999999</c:v>
                </c:pt>
                <c:pt idx="825">
                  <c:v>1.4368399999999999</c:v>
                </c:pt>
                <c:pt idx="826">
                  <c:v>1.4368399999999999</c:v>
                </c:pt>
                <c:pt idx="827">
                  <c:v>1.4368399999999999</c:v>
                </c:pt>
                <c:pt idx="828">
                  <c:v>1.4368399999999999</c:v>
                </c:pt>
                <c:pt idx="829">
                  <c:v>1.4368399999999999</c:v>
                </c:pt>
                <c:pt idx="830">
                  <c:v>1.4368399999999999</c:v>
                </c:pt>
                <c:pt idx="831">
                  <c:v>1.4368399999999999</c:v>
                </c:pt>
                <c:pt idx="832">
                  <c:v>1.4368399999999999</c:v>
                </c:pt>
                <c:pt idx="833">
                  <c:v>1.4368399999999999</c:v>
                </c:pt>
                <c:pt idx="834">
                  <c:v>1.4368399999999999</c:v>
                </c:pt>
                <c:pt idx="835">
                  <c:v>1.4368399999999999</c:v>
                </c:pt>
                <c:pt idx="836">
                  <c:v>1.4368399999999999</c:v>
                </c:pt>
                <c:pt idx="837">
                  <c:v>1.4368399999999999</c:v>
                </c:pt>
                <c:pt idx="838">
                  <c:v>1.4368399999999999</c:v>
                </c:pt>
                <c:pt idx="839">
                  <c:v>1.4368399999999999</c:v>
                </c:pt>
                <c:pt idx="840">
                  <c:v>1.4368399999999999</c:v>
                </c:pt>
                <c:pt idx="841">
                  <c:v>1.4368399999999999</c:v>
                </c:pt>
                <c:pt idx="842">
                  <c:v>1.4368399999999999</c:v>
                </c:pt>
                <c:pt idx="843">
                  <c:v>1.4368399999999999</c:v>
                </c:pt>
                <c:pt idx="844">
                  <c:v>1.4368399999999999</c:v>
                </c:pt>
                <c:pt idx="845">
                  <c:v>1.4472</c:v>
                </c:pt>
                <c:pt idx="846">
                  <c:v>1.4472</c:v>
                </c:pt>
                <c:pt idx="847">
                  <c:v>1.43696</c:v>
                </c:pt>
                <c:pt idx="848">
                  <c:v>1.43696</c:v>
                </c:pt>
                <c:pt idx="849">
                  <c:v>1.43696</c:v>
                </c:pt>
                <c:pt idx="850">
                  <c:v>1.43696</c:v>
                </c:pt>
                <c:pt idx="851">
                  <c:v>1.43696</c:v>
                </c:pt>
                <c:pt idx="852">
                  <c:v>1.43696</c:v>
                </c:pt>
                <c:pt idx="853">
                  <c:v>1.43696</c:v>
                </c:pt>
                <c:pt idx="854">
                  <c:v>1.43696</c:v>
                </c:pt>
                <c:pt idx="855">
                  <c:v>1.43696</c:v>
                </c:pt>
                <c:pt idx="856">
                  <c:v>1.43696</c:v>
                </c:pt>
                <c:pt idx="857">
                  <c:v>1.43696</c:v>
                </c:pt>
                <c:pt idx="858">
                  <c:v>1.43696</c:v>
                </c:pt>
                <c:pt idx="859">
                  <c:v>1.43696</c:v>
                </c:pt>
                <c:pt idx="860">
                  <c:v>1.43696</c:v>
                </c:pt>
                <c:pt idx="861">
                  <c:v>1.43696</c:v>
                </c:pt>
                <c:pt idx="862">
                  <c:v>1.43696</c:v>
                </c:pt>
                <c:pt idx="863">
                  <c:v>1.43696</c:v>
                </c:pt>
                <c:pt idx="864">
                  <c:v>1.43696</c:v>
                </c:pt>
                <c:pt idx="865">
                  <c:v>1.43696</c:v>
                </c:pt>
                <c:pt idx="866">
                  <c:v>1.43696</c:v>
                </c:pt>
                <c:pt idx="867">
                  <c:v>1.43696</c:v>
                </c:pt>
                <c:pt idx="868">
                  <c:v>1.43696</c:v>
                </c:pt>
                <c:pt idx="869">
                  <c:v>1.43696</c:v>
                </c:pt>
                <c:pt idx="870">
                  <c:v>1.43696</c:v>
                </c:pt>
                <c:pt idx="871">
                  <c:v>1.43696</c:v>
                </c:pt>
                <c:pt idx="872">
                  <c:v>1.43696</c:v>
                </c:pt>
                <c:pt idx="873">
                  <c:v>1.44791</c:v>
                </c:pt>
                <c:pt idx="874">
                  <c:v>1.44791</c:v>
                </c:pt>
                <c:pt idx="875">
                  <c:v>1.44791</c:v>
                </c:pt>
                <c:pt idx="876">
                  <c:v>1.44791</c:v>
                </c:pt>
                <c:pt idx="877">
                  <c:v>1.44791</c:v>
                </c:pt>
                <c:pt idx="878">
                  <c:v>1.44791</c:v>
                </c:pt>
                <c:pt idx="879">
                  <c:v>1.44791</c:v>
                </c:pt>
                <c:pt idx="880">
                  <c:v>1.4599200000000001</c:v>
                </c:pt>
                <c:pt idx="881">
                  <c:v>1.4599200000000001</c:v>
                </c:pt>
                <c:pt idx="882">
                  <c:v>1.4599200000000001</c:v>
                </c:pt>
                <c:pt idx="883">
                  <c:v>1.4599200000000001</c:v>
                </c:pt>
                <c:pt idx="884">
                  <c:v>1.4599200000000001</c:v>
                </c:pt>
                <c:pt idx="885">
                  <c:v>1.4599200000000001</c:v>
                </c:pt>
                <c:pt idx="886">
                  <c:v>1.4599200000000001</c:v>
                </c:pt>
                <c:pt idx="887">
                  <c:v>1.4599200000000001</c:v>
                </c:pt>
                <c:pt idx="888">
                  <c:v>1.44834</c:v>
                </c:pt>
                <c:pt idx="889">
                  <c:v>1.44834</c:v>
                </c:pt>
                <c:pt idx="890">
                  <c:v>1.45861</c:v>
                </c:pt>
                <c:pt idx="891">
                  <c:v>1.45861</c:v>
                </c:pt>
                <c:pt idx="892">
                  <c:v>1.45861</c:v>
                </c:pt>
                <c:pt idx="893">
                  <c:v>1.45861</c:v>
                </c:pt>
                <c:pt idx="894">
                  <c:v>1.45861</c:v>
                </c:pt>
                <c:pt idx="895">
                  <c:v>1.45861</c:v>
                </c:pt>
                <c:pt idx="896">
                  <c:v>1.45861</c:v>
                </c:pt>
                <c:pt idx="897">
                  <c:v>1.45861</c:v>
                </c:pt>
                <c:pt idx="898">
                  <c:v>1.44851</c:v>
                </c:pt>
                <c:pt idx="899">
                  <c:v>1.44851</c:v>
                </c:pt>
                <c:pt idx="900">
                  <c:v>1.44851</c:v>
                </c:pt>
                <c:pt idx="901">
                  <c:v>1.44851</c:v>
                </c:pt>
                <c:pt idx="902">
                  <c:v>1.44851</c:v>
                </c:pt>
                <c:pt idx="903">
                  <c:v>1.44851</c:v>
                </c:pt>
                <c:pt idx="904">
                  <c:v>1.44851</c:v>
                </c:pt>
                <c:pt idx="905">
                  <c:v>1.4378500000000001</c:v>
                </c:pt>
                <c:pt idx="906">
                  <c:v>1.4378500000000001</c:v>
                </c:pt>
                <c:pt idx="907">
                  <c:v>1.4378500000000001</c:v>
                </c:pt>
                <c:pt idx="908">
                  <c:v>1.4538</c:v>
                </c:pt>
                <c:pt idx="909">
                  <c:v>1.4538</c:v>
                </c:pt>
                <c:pt idx="910">
                  <c:v>1.4538</c:v>
                </c:pt>
                <c:pt idx="911">
                  <c:v>1.4538</c:v>
                </c:pt>
                <c:pt idx="912">
                  <c:v>1.4538</c:v>
                </c:pt>
                <c:pt idx="913">
                  <c:v>1.4538</c:v>
                </c:pt>
                <c:pt idx="914">
                  <c:v>1.4538</c:v>
                </c:pt>
                <c:pt idx="915">
                  <c:v>1.4538</c:v>
                </c:pt>
                <c:pt idx="916">
                  <c:v>1.4538</c:v>
                </c:pt>
                <c:pt idx="917">
                  <c:v>1.4538</c:v>
                </c:pt>
                <c:pt idx="918">
                  <c:v>1.4538</c:v>
                </c:pt>
                <c:pt idx="919">
                  <c:v>1.4538</c:v>
                </c:pt>
                <c:pt idx="920">
                  <c:v>1.4538</c:v>
                </c:pt>
                <c:pt idx="921">
                  <c:v>1.4538</c:v>
                </c:pt>
                <c:pt idx="922">
                  <c:v>1.4538</c:v>
                </c:pt>
                <c:pt idx="923">
                  <c:v>1.46662</c:v>
                </c:pt>
                <c:pt idx="924">
                  <c:v>1.46662</c:v>
                </c:pt>
                <c:pt idx="925">
                  <c:v>1.46662</c:v>
                </c:pt>
                <c:pt idx="926">
                  <c:v>1.46662</c:v>
                </c:pt>
                <c:pt idx="927">
                  <c:v>1.46662</c:v>
                </c:pt>
                <c:pt idx="928">
                  <c:v>1.46662</c:v>
                </c:pt>
                <c:pt idx="929">
                  <c:v>1.46662</c:v>
                </c:pt>
                <c:pt idx="930">
                  <c:v>1.46662</c:v>
                </c:pt>
                <c:pt idx="931">
                  <c:v>1.46662</c:v>
                </c:pt>
                <c:pt idx="932">
                  <c:v>1.45411</c:v>
                </c:pt>
                <c:pt idx="933">
                  <c:v>1.45411</c:v>
                </c:pt>
                <c:pt idx="934">
                  <c:v>1.46427</c:v>
                </c:pt>
                <c:pt idx="935">
                  <c:v>1.46427</c:v>
                </c:pt>
                <c:pt idx="936">
                  <c:v>1.46427</c:v>
                </c:pt>
                <c:pt idx="937">
                  <c:v>1.46427</c:v>
                </c:pt>
                <c:pt idx="938">
                  <c:v>1.4534800000000001</c:v>
                </c:pt>
                <c:pt idx="939">
                  <c:v>1.4534800000000001</c:v>
                </c:pt>
                <c:pt idx="940">
                  <c:v>1.4534800000000001</c:v>
                </c:pt>
                <c:pt idx="941">
                  <c:v>1.4534800000000001</c:v>
                </c:pt>
                <c:pt idx="942">
                  <c:v>1.46424</c:v>
                </c:pt>
                <c:pt idx="943">
                  <c:v>1.46424</c:v>
                </c:pt>
                <c:pt idx="944">
                  <c:v>1.46424</c:v>
                </c:pt>
                <c:pt idx="945">
                  <c:v>1.46424</c:v>
                </c:pt>
                <c:pt idx="946">
                  <c:v>1.46424</c:v>
                </c:pt>
                <c:pt idx="947">
                  <c:v>1.46424</c:v>
                </c:pt>
                <c:pt idx="948">
                  <c:v>1.46424</c:v>
                </c:pt>
                <c:pt idx="949">
                  <c:v>1.46424</c:v>
                </c:pt>
                <c:pt idx="950">
                  <c:v>1.46424</c:v>
                </c:pt>
                <c:pt idx="951">
                  <c:v>1.46424</c:v>
                </c:pt>
                <c:pt idx="952">
                  <c:v>1.46424</c:v>
                </c:pt>
                <c:pt idx="953">
                  <c:v>1.46424</c:v>
                </c:pt>
                <c:pt idx="954">
                  <c:v>1.46424</c:v>
                </c:pt>
                <c:pt idx="955">
                  <c:v>1.46424</c:v>
                </c:pt>
                <c:pt idx="956">
                  <c:v>1.46424</c:v>
                </c:pt>
                <c:pt idx="957">
                  <c:v>1.46424</c:v>
                </c:pt>
                <c:pt idx="958">
                  <c:v>1.46424</c:v>
                </c:pt>
                <c:pt idx="959">
                  <c:v>1.46424</c:v>
                </c:pt>
                <c:pt idx="960">
                  <c:v>1.46424</c:v>
                </c:pt>
                <c:pt idx="961">
                  <c:v>1.46424</c:v>
                </c:pt>
                <c:pt idx="962">
                  <c:v>1.46424</c:v>
                </c:pt>
                <c:pt idx="963">
                  <c:v>1.46424</c:v>
                </c:pt>
                <c:pt idx="964">
                  <c:v>1.46424</c:v>
                </c:pt>
                <c:pt idx="965">
                  <c:v>1.46424</c:v>
                </c:pt>
                <c:pt idx="966">
                  <c:v>1.46424</c:v>
                </c:pt>
                <c:pt idx="967">
                  <c:v>1.46424</c:v>
                </c:pt>
                <c:pt idx="968">
                  <c:v>1.46424</c:v>
                </c:pt>
                <c:pt idx="969">
                  <c:v>1.46424</c:v>
                </c:pt>
                <c:pt idx="970">
                  <c:v>1.46424</c:v>
                </c:pt>
                <c:pt idx="971">
                  <c:v>1.46424</c:v>
                </c:pt>
                <c:pt idx="972">
                  <c:v>1.47451</c:v>
                </c:pt>
                <c:pt idx="973">
                  <c:v>1.47451</c:v>
                </c:pt>
                <c:pt idx="974">
                  <c:v>1.47451</c:v>
                </c:pt>
                <c:pt idx="975">
                  <c:v>1.4634100000000001</c:v>
                </c:pt>
                <c:pt idx="976">
                  <c:v>1.4634100000000001</c:v>
                </c:pt>
                <c:pt idx="977">
                  <c:v>1.4634100000000001</c:v>
                </c:pt>
                <c:pt idx="978">
                  <c:v>1.4634100000000001</c:v>
                </c:pt>
                <c:pt idx="979">
                  <c:v>1.4634100000000001</c:v>
                </c:pt>
                <c:pt idx="980">
                  <c:v>1.4634100000000001</c:v>
                </c:pt>
                <c:pt idx="981">
                  <c:v>1.45252</c:v>
                </c:pt>
                <c:pt idx="982">
                  <c:v>1.45252</c:v>
                </c:pt>
                <c:pt idx="983">
                  <c:v>1.45252</c:v>
                </c:pt>
                <c:pt idx="984">
                  <c:v>1.45252</c:v>
                </c:pt>
                <c:pt idx="985">
                  <c:v>1.45252</c:v>
                </c:pt>
                <c:pt idx="986">
                  <c:v>1.45252</c:v>
                </c:pt>
                <c:pt idx="987">
                  <c:v>1.45252</c:v>
                </c:pt>
                <c:pt idx="988">
                  <c:v>1.45252</c:v>
                </c:pt>
                <c:pt idx="989">
                  <c:v>1.45252</c:v>
                </c:pt>
                <c:pt idx="990">
                  <c:v>1.45252</c:v>
                </c:pt>
                <c:pt idx="991">
                  <c:v>1.4645699999999999</c:v>
                </c:pt>
                <c:pt idx="992">
                  <c:v>1.4645699999999999</c:v>
                </c:pt>
                <c:pt idx="993">
                  <c:v>1.4645699999999999</c:v>
                </c:pt>
                <c:pt idx="994">
                  <c:v>1.4645699999999999</c:v>
                </c:pt>
                <c:pt idx="995">
                  <c:v>1.4645699999999999</c:v>
                </c:pt>
                <c:pt idx="996">
                  <c:v>1.4645699999999999</c:v>
                </c:pt>
                <c:pt idx="997">
                  <c:v>1.4645699999999999</c:v>
                </c:pt>
                <c:pt idx="998">
                  <c:v>1.4789399999999999</c:v>
                </c:pt>
                <c:pt idx="999">
                  <c:v>1.4789399999999999</c:v>
                </c:pt>
                <c:pt idx="1000">
                  <c:v>1.4789399999999999</c:v>
                </c:pt>
                <c:pt idx="1001">
                  <c:v>1.4789399999999999</c:v>
                </c:pt>
                <c:pt idx="1002">
                  <c:v>1.4789399999999999</c:v>
                </c:pt>
                <c:pt idx="1003">
                  <c:v>1.4663299999999999</c:v>
                </c:pt>
                <c:pt idx="1004">
                  <c:v>1.4663299999999999</c:v>
                </c:pt>
                <c:pt idx="1005">
                  <c:v>1.4663299999999999</c:v>
                </c:pt>
                <c:pt idx="1006">
                  <c:v>1.4663299999999999</c:v>
                </c:pt>
                <c:pt idx="1007">
                  <c:v>1.4663299999999999</c:v>
                </c:pt>
                <c:pt idx="1008">
                  <c:v>1.4663299999999999</c:v>
                </c:pt>
                <c:pt idx="1009">
                  <c:v>1.4663299999999999</c:v>
                </c:pt>
                <c:pt idx="1010">
                  <c:v>1.4663299999999999</c:v>
                </c:pt>
                <c:pt idx="1011">
                  <c:v>1.4770799999999999</c:v>
                </c:pt>
                <c:pt idx="1012">
                  <c:v>1.4770799999999999</c:v>
                </c:pt>
                <c:pt idx="1013">
                  <c:v>1.4770799999999999</c:v>
                </c:pt>
                <c:pt idx="1014">
                  <c:v>1.4770799999999999</c:v>
                </c:pt>
                <c:pt idx="1015">
                  <c:v>1.46353</c:v>
                </c:pt>
                <c:pt idx="1016">
                  <c:v>1.46353</c:v>
                </c:pt>
                <c:pt idx="1017">
                  <c:v>1.46353</c:v>
                </c:pt>
                <c:pt idx="1018">
                  <c:v>1.46353</c:v>
                </c:pt>
                <c:pt idx="1019">
                  <c:v>1.4736100000000001</c:v>
                </c:pt>
                <c:pt idx="1020">
                  <c:v>1.4736100000000001</c:v>
                </c:pt>
                <c:pt idx="1021">
                  <c:v>1.4736100000000001</c:v>
                </c:pt>
                <c:pt idx="1022">
                  <c:v>1.4736100000000001</c:v>
                </c:pt>
                <c:pt idx="1023">
                  <c:v>1.4736100000000001</c:v>
                </c:pt>
                <c:pt idx="1024">
                  <c:v>1.4736100000000001</c:v>
                </c:pt>
                <c:pt idx="1025">
                  <c:v>1.4736100000000001</c:v>
                </c:pt>
                <c:pt idx="1026">
                  <c:v>1.4736100000000001</c:v>
                </c:pt>
                <c:pt idx="1027">
                  <c:v>1.4736100000000001</c:v>
                </c:pt>
                <c:pt idx="1028">
                  <c:v>1.4736100000000001</c:v>
                </c:pt>
                <c:pt idx="1029">
                  <c:v>1.4736100000000001</c:v>
                </c:pt>
                <c:pt idx="1030">
                  <c:v>1.4736100000000001</c:v>
                </c:pt>
                <c:pt idx="1031">
                  <c:v>1.4736100000000001</c:v>
                </c:pt>
                <c:pt idx="1032">
                  <c:v>1.4736100000000001</c:v>
                </c:pt>
                <c:pt idx="1033">
                  <c:v>1.4736100000000001</c:v>
                </c:pt>
                <c:pt idx="1034">
                  <c:v>1.4632499999999999</c:v>
                </c:pt>
                <c:pt idx="1035">
                  <c:v>1.4632499999999999</c:v>
                </c:pt>
                <c:pt idx="1036">
                  <c:v>1.4632499999999999</c:v>
                </c:pt>
                <c:pt idx="1037">
                  <c:v>1.4632499999999999</c:v>
                </c:pt>
                <c:pt idx="1038">
                  <c:v>1.4734400000000001</c:v>
                </c:pt>
                <c:pt idx="1039">
                  <c:v>1.4734400000000001</c:v>
                </c:pt>
                <c:pt idx="1040">
                  <c:v>1.4734400000000001</c:v>
                </c:pt>
                <c:pt idx="1041">
                  <c:v>1.4734400000000001</c:v>
                </c:pt>
                <c:pt idx="1042">
                  <c:v>1.4616899999999999</c:v>
                </c:pt>
                <c:pt idx="1043">
                  <c:v>1.4616899999999999</c:v>
                </c:pt>
                <c:pt idx="1044">
                  <c:v>1.4616899999999999</c:v>
                </c:pt>
                <c:pt idx="1045">
                  <c:v>1.4616899999999999</c:v>
                </c:pt>
                <c:pt idx="1046">
                  <c:v>1.4616899999999999</c:v>
                </c:pt>
                <c:pt idx="1047">
                  <c:v>1.4616899999999999</c:v>
                </c:pt>
                <c:pt idx="1048">
                  <c:v>1.4616899999999999</c:v>
                </c:pt>
                <c:pt idx="1049">
                  <c:v>1.4616899999999999</c:v>
                </c:pt>
                <c:pt idx="1050">
                  <c:v>1.44669</c:v>
                </c:pt>
                <c:pt idx="1051">
                  <c:v>1.44669</c:v>
                </c:pt>
                <c:pt idx="1052">
                  <c:v>1.44669</c:v>
                </c:pt>
                <c:pt idx="1053">
                  <c:v>1.44669</c:v>
                </c:pt>
                <c:pt idx="1054">
                  <c:v>1.44669</c:v>
                </c:pt>
                <c:pt idx="1055">
                  <c:v>1.44669</c:v>
                </c:pt>
                <c:pt idx="1056">
                  <c:v>1.45713</c:v>
                </c:pt>
                <c:pt idx="1057">
                  <c:v>1.45713</c:v>
                </c:pt>
                <c:pt idx="1058">
                  <c:v>1.45713</c:v>
                </c:pt>
                <c:pt idx="1059">
                  <c:v>1.45713</c:v>
                </c:pt>
                <c:pt idx="1060">
                  <c:v>1.45713</c:v>
                </c:pt>
                <c:pt idx="1061">
                  <c:v>1.45713</c:v>
                </c:pt>
                <c:pt idx="1062">
                  <c:v>1.45713</c:v>
                </c:pt>
                <c:pt idx="1063">
                  <c:v>1.4675199999999999</c:v>
                </c:pt>
                <c:pt idx="1064">
                  <c:v>1.4675199999999999</c:v>
                </c:pt>
                <c:pt idx="1065">
                  <c:v>1.4675199999999999</c:v>
                </c:pt>
                <c:pt idx="1066">
                  <c:v>1.4675199999999999</c:v>
                </c:pt>
                <c:pt idx="1067">
                  <c:v>1.4675199999999999</c:v>
                </c:pt>
                <c:pt idx="1068">
                  <c:v>1.4675199999999999</c:v>
                </c:pt>
                <c:pt idx="1069">
                  <c:v>1.4675199999999999</c:v>
                </c:pt>
                <c:pt idx="1070">
                  <c:v>1.4675199999999999</c:v>
                </c:pt>
                <c:pt idx="1071">
                  <c:v>1.4675199999999999</c:v>
                </c:pt>
                <c:pt idx="1072">
                  <c:v>1.4675199999999999</c:v>
                </c:pt>
                <c:pt idx="1073">
                  <c:v>1.4675199999999999</c:v>
                </c:pt>
                <c:pt idx="1074">
                  <c:v>1.4675199999999999</c:v>
                </c:pt>
                <c:pt idx="1075">
                  <c:v>1.4675199999999999</c:v>
                </c:pt>
                <c:pt idx="1076">
                  <c:v>1.47868</c:v>
                </c:pt>
                <c:pt idx="1077">
                  <c:v>1.47868</c:v>
                </c:pt>
                <c:pt idx="1078">
                  <c:v>1.47868</c:v>
                </c:pt>
                <c:pt idx="1079">
                  <c:v>1.4678100000000001</c:v>
                </c:pt>
                <c:pt idx="1080">
                  <c:v>1.4678100000000001</c:v>
                </c:pt>
                <c:pt idx="1081">
                  <c:v>1.4678100000000001</c:v>
                </c:pt>
                <c:pt idx="1082">
                  <c:v>1.45503</c:v>
                </c:pt>
                <c:pt idx="1083">
                  <c:v>1.45503</c:v>
                </c:pt>
                <c:pt idx="1084">
                  <c:v>1.45503</c:v>
                </c:pt>
                <c:pt idx="1085">
                  <c:v>1.45503</c:v>
                </c:pt>
                <c:pt idx="1086">
                  <c:v>1.45503</c:v>
                </c:pt>
                <c:pt idx="1087">
                  <c:v>1.45503</c:v>
                </c:pt>
                <c:pt idx="1088">
                  <c:v>1.45503</c:v>
                </c:pt>
                <c:pt idx="1089">
                  <c:v>1.45503</c:v>
                </c:pt>
                <c:pt idx="1090">
                  <c:v>1.47461</c:v>
                </c:pt>
                <c:pt idx="1091">
                  <c:v>1.47461</c:v>
                </c:pt>
                <c:pt idx="1092">
                  <c:v>1.47461</c:v>
                </c:pt>
                <c:pt idx="1093">
                  <c:v>1.47461</c:v>
                </c:pt>
                <c:pt idx="1094">
                  <c:v>1.47461</c:v>
                </c:pt>
                <c:pt idx="1095">
                  <c:v>1.47461</c:v>
                </c:pt>
                <c:pt idx="1096">
                  <c:v>1.47461</c:v>
                </c:pt>
                <c:pt idx="1097">
                  <c:v>1.4630300000000001</c:v>
                </c:pt>
                <c:pt idx="1098">
                  <c:v>1.4630300000000001</c:v>
                </c:pt>
                <c:pt idx="1099">
                  <c:v>1.4630300000000001</c:v>
                </c:pt>
                <c:pt idx="1100">
                  <c:v>1.4630300000000001</c:v>
                </c:pt>
                <c:pt idx="1101">
                  <c:v>1.4630300000000001</c:v>
                </c:pt>
                <c:pt idx="1102">
                  <c:v>1.47418</c:v>
                </c:pt>
                <c:pt idx="1103">
                  <c:v>1.47418</c:v>
                </c:pt>
                <c:pt idx="1104">
                  <c:v>1.47418</c:v>
                </c:pt>
                <c:pt idx="1105">
                  <c:v>1.47418</c:v>
                </c:pt>
                <c:pt idx="1106">
                  <c:v>1.47418</c:v>
                </c:pt>
                <c:pt idx="1107">
                  <c:v>1.47418</c:v>
                </c:pt>
                <c:pt idx="1108">
                  <c:v>1.47418</c:v>
                </c:pt>
                <c:pt idx="1109">
                  <c:v>1.47418</c:v>
                </c:pt>
                <c:pt idx="1110">
                  <c:v>1.47418</c:v>
                </c:pt>
                <c:pt idx="1111">
                  <c:v>1.46312</c:v>
                </c:pt>
                <c:pt idx="1112">
                  <c:v>1.46312</c:v>
                </c:pt>
                <c:pt idx="1113">
                  <c:v>1.46312</c:v>
                </c:pt>
                <c:pt idx="1114">
                  <c:v>1.46312</c:v>
                </c:pt>
                <c:pt idx="1115">
                  <c:v>1.46312</c:v>
                </c:pt>
                <c:pt idx="1116">
                  <c:v>1.47864</c:v>
                </c:pt>
                <c:pt idx="1117">
                  <c:v>1.47864</c:v>
                </c:pt>
                <c:pt idx="1118">
                  <c:v>1.47864</c:v>
                </c:pt>
                <c:pt idx="1119">
                  <c:v>1.47864</c:v>
                </c:pt>
                <c:pt idx="1120">
                  <c:v>1.47864</c:v>
                </c:pt>
                <c:pt idx="1121">
                  <c:v>1.47864</c:v>
                </c:pt>
                <c:pt idx="1122">
                  <c:v>1.47864</c:v>
                </c:pt>
                <c:pt idx="1123">
                  <c:v>1.46428</c:v>
                </c:pt>
                <c:pt idx="1124">
                  <c:v>1.46428</c:v>
                </c:pt>
                <c:pt idx="1125">
                  <c:v>1.46428</c:v>
                </c:pt>
                <c:pt idx="1126">
                  <c:v>1.46428</c:v>
                </c:pt>
                <c:pt idx="1127">
                  <c:v>1.46428</c:v>
                </c:pt>
                <c:pt idx="1128">
                  <c:v>1.4767600000000001</c:v>
                </c:pt>
                <c:pt idx="1129">
                  <c:v>1.4767600000000001</c:v>
                </c:pt>
                <c:pt idx="1130">
                  <c:v>1.4767600000000001</c:v>
                </c:pt>
                <c:pt idx="1131">
                  <c:v>1.4767600000000001</c:v>
                </c:pt>
                <c:pt idx="1132">
                  <c:v>1.4767600000000001</c:v>
                </c:pt>
                <c:pt idx="1133">
                  <c:v>1.4767600000000001</c:v>
                </c:pt>
                <c:pt idx="1134">
                  <c:v>1.4767600000000001</c:v>
                </c:pt>
                <c:pt idx="1135">
                  <c:v>1.4767600000000001</c:v>
                </c:pt>
                <c:pt idx="1136">
                  <c:v>1.4767600000000001</c:v>
                </c:pt>
                <c:pt idx="1137">
                  <c:v>1.4767600000000001</c:v>
                </c:pt>
                <c:pt idx="1138">
                  <c:v>1.4873099999999999</c:v>
                </c:pt>
                <c:pt idx="1139">
                  <c:v>1.4873099999999999</c:v>
                </c:pt>
                <c:pt idx="1140">
                  <c:v>1.4761200000000001</c:v>
                </c:pt>
                <c:pt idx="1141">
                  <c:v>1.4761200000000001</c:v>
                </c:pt>
                <c:pt idx="1142">
                  <c:v>1.4761200000000001</c:v>
                </c:pt>
                <c:pt idx="1143">
                  <c:v>1.4761200000000001</c:v>
                </c:pt>
                <c:pt idx="1144">
                  <c:v>1.4761200000000001</c:v>
                </c:pt>
                <c:pt idx="1145">
                  <c:v>1.48733</c:v>
                </c:pt>
                <c:pt idx="1146">
                  <c:v>1.48733</c:v>
                </c:pt>
                <c:pt idx="1147">
                  <c:v>1.4757100000000001</c:v>
                </c:pt>
                <c:pt idx="1148">
                  <c:v>1.4757100000000001</c:v>
                </c:pt>
                <c:pt idx="1149">
                  <c:v>1.4757100000000001</c:v>
                </c:pt>
                <c:pt idx="1150">
                  <c:v>1.4757100000000001</c:v>
                </c:pt>
                <c:pt idx="1151">
                  <c:v>1.4757100000000001</c:v>
                </c:pt>
                <c:pt idx="1152">
                  <c:v>1.4757100000000001</c:v>
                </c:pt>
                <c:pt idx="1153">
                  <c:v>1.4757100000000001</c:v>
                </c:pt>
                <c:pt idx="1154">
                  <c:v>1.4757100000000001</c:v>
                </c:pt>
                <c:pt idx="1155">
                  <c:v>1.4870399999999999</c:v>
                </c:pt>
                <c:pt idx="1156">
                  <c:v>1.4870399999999999</c:v>
                </c:pt>
                <c:pt idx="1157">
                  <c:v>1.47451</c:v>
                </c:pt>
                <c:pt idx="1158">
                  <c:v>1.47451</c:v>
                </c:pt>
                <c:pt idx="1159">
                  <c:v>1.47451</c:v>
                </c:pt>
                <c:pt idx="1160">
                  <c:v>1.47451</c:v>
                </c:pt>
                <c:pt idx="1161">
                  <c:v>1.47451</c:v>
                </c:pt>
                <c:pt idx="1162">
                  <c:v>1.47451</c:v>
                </c:pt>
                <c:pt idx="1163">
                  <c:v>1.47451</c:v>
                </c:pt>
                <c:pt idx="1164">
                  <c:v>1.47451</c:v>
                </c:pt>
                <c:pt idx="1165">
                  <c:v>1.47451</c:v>
                </c:pt>
                <c:pt idx="1166">
                  <c:v>1.47451</c:v>
                </c:pt>
                <c:pt idx="1167">
                  <c:v>1.47451</c:v>
                </c:pt>
                <c:pt idx="1168">
                  <c:v>1.47451</c:v>
                </c:pt>
                <c:pt idx="1169">
                  <c:v>1.47451</c:v>
                </c:pt>
                <c:pt idx="1170">
                  <c:v>1.4861599999999999</c:v>
                </c:pt>
                <c:pt idx="1171">
                  <c:v>1.4861599999999999</c:v>
                </c:pt>
                <c:pt idx="1172">
                  <c:v>1.4861599999999999</c:v>
                </c:pt>
                <c:pt idx="1173">
                  <c:v>1.4861599999999999</c:v>
                </c:pt>
                <c:pt idx="1174">
                  <c:v>1.4861599999999999</c:v>
                </c:pt>
                <c:pt idx="1175">
                  <c:v>1.4861599999999999</c:v>
                </c:pt>
                <c:pt idx="1176">
                  <c:v>1.4861599999999999</c:v>
                </c:pt>
                <c:pt idx="1177">
                  <c:v>1.4861599999999999</c:v>
                </c:pt>
                <c:pt idx="1178">
                  <c:v>1.4861599999999999</c:v>
                </c:pt>
                <c:pt idx="1179">
                  <c:v>1.4861599999999999</c:v>
                </c:pt>
                <c:pt idx="1180">
                  <c:v>1.4861599999999999</c:v>
                </c:pt>
                <c:pt idx="1181">
                  <c:v>1.4861599999999999</c:v>
                </c:pt>
                <c:pt idx="1182">
                  <c:v>1.4861599999999999</c:v>
                </c:pt>
                <c:pt idx="1183">
                  <c:v>1.4861599999999999</c:v>
                </c:pt>
                <c:pt idx="1184">
                  <c:v>1.4861599999999999</c:v>
                </c:pt>
                <c:pt idx="1185">
                  <c:v>1.4861599999999999</c:v>
                </c:pt>
                <c:pt idx="1186">
                  <c:v>1.4861599999999999</c:v>
                </c:pt>
                <c:pt idx="1187">
                  <c:v>1.4861599999999999</c:v>
                </c:pt>
                <c:pt idx="1188">
                  <c:v>1.4861599999999999</c:v>
                </c:pt>
                <c:pt idx="1189">
                  <c:v>1.4861599999999999</c:v>
                </c:pt>
                <c:pt idx="1190">
                  <c:v>1.4861599999999999</c:v>
                </c:pt>
                <c:pt idx="1191">
                  <c:v>1.4861599999999999</c:v>
                </c:pt>
                <c:pt idx="1192">
                  <c:v>1.4861599999999999</c:v>
                </c:pt>
                <c:pt idx="1193">
                  <c:v>1.4756</c:v>
                </c:pt>
                <c:pt idx="1194">
                  <c:v>1.4756</c:v>
                </c:pt>
                <c:pt idx="1195">
                  <c:v>1.4756</c:v>
                </c:pt>
                <c:pt idx="1196">
                  <c:v>1.4756</c:v>
                </c:pt>
                <c:pt idx="1197">
                  <c:v>1.4756</c:v>
                </c:pt>
                <c:pt idx="1198">
                  <c:v>1.4756</c:v>
                </c:pt>
                <c:pt idx="1199">
                  <c:v>1.4756</c:v>
                </c:pt>
                <c:pt idx="1200">
                  <c:v>1.4756</c:v>
                </c:pt>
                <c:pt idx="1201">
                  <c:v>1.4756</c:v>
                </c:pt>
                <c:pt idx="1202">
                  <c:v>1.4756</c:v>
                </c:pt>
                <c:pt idx="1203">
                  <c:v>1.4884500000000001</c:v>
                </c:pt>
                <c:pt idx="1204">
                  <c:v>1.4884500000000001</c:v>
                </c:pt>
                <c:pt idx="1205">
                  <c:v>1.4884500000000001</c:v>
                </c:pt>
                <c:pt idx="1206">
                  <c:v>1.4884500000000001</c:v>
                </c:pt>
                <c:pt idx="1207">
                  <c:v>1.4884500000000001</c:v>
                </c:pt>
                <c:pt idx="1208">
                  <c:v>1.4884500000000001</c:v>
                </c:pt>
                <c:pt idx="1209">
                  <c:v>1.4884500000000001</c:v>
                </c:pt>
                <c:pt idx="1210">
                  <c:v>1.4884500000000001</c:v>
                </c:pt>
                <c:pt idx="1211">
                  <c:v>1.4884500000000001</c:v>
                </c:pt>
                <c:pt idx="1212">
                  <c:v>1.4884500000000001</c:v>
                </c:pt>
                <c:pt idx="1213">
                  <c:v>1.4884500000000001</c:v>
                </c:pt>
                <c:pt idx="1214">
                  <c:v>1.4884500000000001</c:v>
                </c:pt>
                <c:pt idx="1215">
                  <c:v>1.4884500000000001</c:v>
                </c:pt>
                <c:pt idx="1216">
                  <c:v>1.4884500000000001</c:v>
                </c:pt>
                <c:pt idx="1217">
                  <c:v>1.4884500000000001</c:v>
                </c:pt>
                <c:pt idx="1218">
                  <c:v>1.4884500000000001</c:v>
                </c:pt>
                <c:pt idx="1219">
                  <c:v>1.4884500000000001</c:v>
                </c:pt>
                <c:pt idx="1220">
                  <c:v>1.4884500000000001</c:v>
                </c:pt>
                <c:pt idx="1221">
                  <c:v>1.4884500000000001</c:v>
                </c:pt>
                <c:pt idx="1222">
                  <c:v>1.4884500000000001</c:v>
                </c:pt>
                <c:pt idx="1223">
                  <c:v>1.4884500000000001</c:v>
                </c:pt>
                <c:pt idx="1224">
                  <c:v>1.4884500000000001</c:v>
                </c:pt>
                <c:pt idx="1225">
                  <c:v>1.4884500000000001</c:v>
                </c:pt>
                <c:pt idx="1226">
                  <c:v>1.4884500000000001</c:v>
                </c:pt>
                <c:pt idx="1227">
                  <c:v>1.4884500000000001</c:v>
                </c:pt>
                <c:pt idx="1228">
                  <c:v>1.4884500000000001</c:v>
                </c:pt>
                <c:pt idx="1229">
                  <c:v>1.4884500000000001</c:v>
                </c:pt>
                <c:pt idx="1230">
                  <c:v>1.4884500000000001</c:v>
                </c:pt>
                <c:pt idx="1231">
                  <c:v>1.4884500000000001</c:v>
                </c:pt>
                <c:pt idx="1232">
                  <c:v>1.4884500000000001</c:v>
                </c:pt>
                <c:pt idx="1233">
                  <c:v>1.4884500000000001</c:v>
                </c:pt>
                <c:pt idx="1234">
                  <c:v>1.4884500000000001</c:v>
                </c:pt>
                <c:pt idx="1235">
                  <c:v>1.4884500000000001</c:v>
                </c:pt>
                <c:pt idx="1236">
                  <c:v>1.4884500000000001</c:v>
                </c:pt>
                <c:pt idx="1237">
                  <c:v>1.4884500000000001</c:v>
                </c:pt>
                <c:pt idx="1238">
                  <c:v>1.4884500000000001</c:v>
                </c:pt>
                <c:pt idx="1239">
                  <c:v>1.4988699999999999</c:v>
                </c:pt>
                <c:pt idx="1240">
                  <c:v>1.4988699999999999</c:v>
                </c:pt>
                <c:pt idx="1241">
                  <c:v>1.4988699999999999</c:v>
                </c:pt>
                <c:pt idx="1242">
                  <c:v>1.4988699999999999</c:v>
                </c:pt>
                <c:pt idx="1243">
                  <c:v>1.4988699999999999</c:v>
                </c:pt>
                <c:pt idx="1244">
                  <c:v>1.5096700000000001</c:v>
                </c:pt>
                <c:pt idx="1245">
                  <c:v>1.5096700000000001</c:v>
                </c:pt>
                <c:pt idx="1246">
                  <c:v>1.5096700000000001</c:v>
                </c:pt>
                <c:pt idx="1247">
                  <c:v>1.5096700000000001</c:v>
                </c:pt>
                <c:pt idx="1248">
                  <c:v>1.5096700000000001</c:v>
                </c:pt>
                <c:pt idx="1249">
                  <c:v>1.5096700000000001</c:v>
                </c:pt>
                <c:pt idx="1250">
                  <c:v>1.4973099999999999</c:v>
                </c:pt>
                <c:pt idx="1251">
                  <c:v>1.4973099999999999</c:v>
                </c:pt>
                <c:pt idx="1252">
                  <c:v>1.4973099999999999</c:v>
                </c:pt>
                <c:pt idx="1253">
                  <c:v>1.5081199999999999</c:v>
                </c:pt>
                <c:pt idx="1254">
                  <c:v>1.5081199999999999</c:v>
                </c:pt>
                <c:pt idx="1255">
                  <c:v>1.5081199999999999</c:v>
                </c:pt>
                <c:pt idx="1256">
                  <c:v>1.5081199999999999</c:v>
                </c:pt>
                <c:pt idx="1257">
                  <c:v>1.5081199999999999</c:v>
                </c:pt>
                <c:pt idx="1258">
                  <c:v>1.5081199999999999</c:v>
                </c:pt>
                <c:pt idx="1259">
                  <c:v>1.5081199999999999</c:v>
                </c:pt>
                <c:pt idx="1260">
                  <c:v>1.5081199999999999</c:v>
                </c:pt>
                <c:pt idx="1261">
                  <c:v>1.5081199999999999</c:v>
                </c:pt>
                <c:pt idx="1262">
                  <c:v>1.5081199999999999</c:v>
                </c:pt>
                <c:pt idx="1263">
                  <c:v>1.5081199999999999</c:v>
                </c:pt>
                <c:pt idx="1264">
                  <c:v>1.5081199999999999</c:v>
                </c:pt>
                <c:pt idx="1265">
                  <c:v>1.5081199999999999</c:v>
                </c:pt>
                <c:pt idx="1266">
                  <c:v>1.5081199999999999</c:v>
                </c:pt>
                <c:pt idx="1267">
                  <c:v>1.5081199999999999</c:v>
                </c:pt>
                <c:pt idx="1268">
                  <c:v>1.5081199999999999</c:v>
                </c:pt>
                <c:pt idx="1269">
                  <c:v>1.5081199999999999</c:v>
                </c:pt>
                <c:pt idx="1270">
                  <c:v>1.5081199999999999</c:v>
                </c:pt>
                <c:pt idx="1271">
                  <c:v>1.5081199999999999</c:v>
                </c:pt>
                <c:pt idx="1272">
                  <c:v>1.5081199999999999</c:v>
                </c:pt>
                <c:pt idx="1273">
                  <c:v>1.5081199999999999</c:v>
                </c:pt>
                <c:pt idx="1274">
                  <c:v>1.5081199999999999</c:v>
                </c:pt>
                <c:pt idx="1275">
                  <c:v>1.5081199999999999</c:v>
                </c:pt>
                <c:pt idx="1276">
                  <c:v>1.5081199999999999</c:v>
                </c:pt>
                <c:pt idx="1277">
                  <c:v>1.5081199999999999</c:v>
                </c:pt>
                <c:pt idx="1278">
                  <c:v>1.5081199999999999</c:v>
                </c:pt>
                <c:pt idx="1279">
                  <c:v>1.5081199999999999</c:v>
                </c:pt>
                <c:pt idx="1280">
                  <c:v>1.5081199999999999</c:v>
                </c:pt>
                <c:pt idx="1281">
                  <c:v>1.52067</c:v>
                </c:pt>
                <c:pt idx="1282">
                  <c:v>1.52067</c:v>
                </c:pt>
                <c:pt idx="1283">
                  <c:v>1.52067</c:v>
                </c:pt>
                <c:pt idx="1284">
                  <c:v>1.52067</c:v>
                </c:pt>
                <c:pt idx="1285">
                  <c:v>1.5099800000000001</c:v>
                </c:pt>
                <c:pt idx="1286">
                  <c:v>1.5099800000000001</c:v>
                </c:pt>
                <c:pt idx="1287">
                  <c:v>1.5099800000000001</c:v>
                </c:pt>
                <c:pt idx="1288">
                  <c:v>1.5099800000000001</c:v>
                </c:pt>
                <c:pt idx="1289">
                  <c:v>1.5099800000000001</c:v>
                </c:pt>
                <c:pt idx="1290">
                  <c:v>1.5099800000000001</c:v>
                </c:pt>
                <c:pt idx="1291">
                  <c:v>1.5201800000000001</c:v>
                </c:pt>
                <c:pt idx="1292">
                  <c:v>1.5201800000000001</c:v>
                </c:pt>
                <c:pt idx="1293">
                  <c:v>1.5201800000000001</c:v>
                </c:pt>
                <c:pt idx="1294">
                  <c:v>1.5201800000000001</c:v>
                </c:pt>
                <c:pt idx="1295">
                  <c:v>1.5201800000000001</c:v>
                </c:pt>
                <c:pt idx="1296">
                  <c:v>1.5201800000000001</c:v>
                </c:pt>
                <c:pt idx="1297">
                  <c:v>1.5201800000000001</c:v>
                </c:pt>
                <c:pt idx="1298">
                  <c:v>1.5201800000000001</c:v>
                </c:pt>
                <c:pt idx="1299">
                  <c:v>1.5201800000000001</c:v>
                </c:pt>
                <c:pt idx="1300">
                  <c:v>1.5201800000000001</c:v>
                </c:pt>
                <c:pt idx="1301">
                  <c:v>1.5201800000000001</c:v>
                </c:pt>
                <c:pt idx="1302">
                  <c:v>1.5201800000000001</c:v>
                </c:pt>
                <c:pt idx="1303">
                  <c:v>1.5201800000000001</c:v>
                </c:pt>
                <c:pt idx="1304">
                  <c:v>1.5201800000000001</c:v>
                </c:pt>
                <c:pt idx="1305">
                  <c:v>1.5201800000000001</c:v>
                </c:pt>
                <c:pt idx="1306">
                  <c:v>1.5201800000000001</c:v>
                </c:pt>
                <c:pt idx="1307">
                  <c:v>1.5201800000000001</c:v>
                </c:pt>
                <c:pt idx="1308">
                  <c:v>1.5201800000000001</c:v>
                </c:pt>
                <c:pt idx="1309">
                  <c:v>1.5201800000000001</c:v>
                </c:pt>
                <c:pt idx="1310">
                  <c:v>1.5201800000000001</c:v>
                </c:pt>
                <c:pt idx="1311">
                  <c:v>1.5201800000000001</c:v>
                </c:pt>
                <c:pt idx="1312">
                  <c:v>1.5201800000000001</c:v>
                </c:pt>
                <c:pt idx="1313">
                  <c:v>1.5201800000000001</c:v>
                </c:pt>
                <c:pt idx="1314">
                  <c:v>1.5201800000000001</c:v>
                </c:pt>
                <c:pt idx="1315">
                  <c:v>1.5201800000000001</c:v>
                </c:pt>
                <c:pt idx="1316">
                  <c:v>1.5201800000000001</c:v>
                </c:pt>
                <c:pt idx="1317">
                  <c:v>1.5201800000000001</c:v>
                </c:pt>
                <c:pt idx="1318">
                  <c:v>1.5201800000000001</c:v>
                </c:pt>
                <c:pt idx="1319">
                  <c:v>1.5201800000000001</c:v>
                </c:pt>
                <c:pt idx="1320">
                  <c:v>1.5201800000000001</c:v>
                </c:pt>
                <c:pt idx="1321">
                  <c:v>1.5201800000000001</c:v>
                </c:pt>
                <c:pt idx="1322">
                  <c:v>1.5201800000000001</c:v>
                </c:pt>
                <c:pt idx="1323">
                  <c:v>1.53284</c:v>
                </c:pt>
                <c:pt idx="1324">
                  <c:v>1.53284</c:v>
                </c:pt>
                <c:pt idx="1325">
                  <c:v>1.53284</c:v>
                </c:pt>
                <c:pt idx="1326">
                  <c:v>1.53284</c:v>
                </c:pt>
                <c:pt idx="1327">
                  <c:v>1.52179</c:v>
                </c:pt>
                <c:pt idx="1328">
                  <c:v>1.52179</c:v>
                </c:pt>
                <c:pt idx="1329">
                  <c:v>1.52179</c:v>
                </c:pt>
                <c:pt idx="1330">
                  <c:v>1.52179</c:v>
                </c:pt>
                <c:pt idx="1331">
                  <c:v>1.52179</c:v>
                </c:pt>
                <c:pt idx="1332">
                  <c:v>1.52179</c:v>
                </c:pt>
                <c:pt idx="1333">
                  <c:v>1.52179</c:v>
                </c:pt>
                <c:pt idx="1334">
                  <c:v>1.52179</c:v>
                </c:pt>
                <c:pt idx="1335">
                  <c:v>1.52179</c:v>
                </c:pt>
                <c:pt idx="1336">
                  <c:v>1.52179</c:v>
                </c:pt>
                <c:pt idx="1337">
                  <c:v>1.52179</c:v>
                </c:pt>
                <c:pt idx="1338">
                  <c:v>1.52179</c:v>
                </c:pt>
                <c:pt idx="1339">
                  <c:v>1.52179</c:v>
                </c:pt>
                <c:pt idx="1340">
                  <c:v>1.53376</c:v>
                </c:pt>
                <c:pt idx="1341">
                  <c:v>1.53376</c:v>
                </c:pt>
                <c:pt idx="1342">
                  <c:v>1.53376</c:v>
                </c:pt>
                <c:pt idx="1343">
                  <c:v>1.53376</c:v>
                </c:pt>
                <c:pt idx="1344">
                  <c:v>1.53376</c:v>
                </c:pt>
                <c:pt idx="1345">
                  <c:v>1.53376</c:v>
                </c:pt>
                <c:pt idx="1346">
                  <c:v>1.53376</c:v>
                </c:pt>
                <c:pt idx="1347">
                  <c:v>1.53376</c:v>
                </c:pt>
                <c:pt idx="1348">
                  <c:v>1.53376</c:v>
                </c:pt>
                <c:pt idx="1349">
                  <c:v>1.53376</c:v>
                </c:pt>
                <c:pt idx="1350">
                  <c:v>1.53376</c:v>
                </c:pt>
                <c:pt idx="1351">
                  <c:v>1.53376</c:v>
                </c:pt>
                <c:pt idx="1352">
                  <c:v>1.5452399999999999</c:v>
                </c:pt>
                <c:pt idx="1353">
                  <c:v>1.5342</c:v>
                </c:pt>
                <c:pt idx="1354">
                  <c:v>1.5342</c:v>
                </c:pt>
                <c:pt idx="1355">
                  <c:v>1.54511</c:v>
                </c:pt>
                <c:pt idx="1356">
                  <c:v>1.54511</c:v>
                </c:pt>
                <c:pt idx="1357">
                  <c:v>1.54511</c:v>
                </c:pt>
                <c:pt idx="1358">
                  <c:v>1.5339799999999999</c:v>
                </c:pt>
                <c:pt idx="1359">
                  <c:v>1.5339799999999999</c:v>
                </c:pt>
                <c:pt idx="1360">
                  <c:v>1.5339799999999999</c:v>
                </c:pt>
                <c:pt idx="1361">
                  <c:v>1.5339799999999999</c:v>
                </c:pt>
                <c:pt idx="1362">
                  <c:v>1.5339799999999999</c:v>
                </c:pt>
                <c:pt idx="1363">
                  <c:v>1.5456799999999999</c:v>
                </c:pt>
                <c:pt idx="1364">
                  <c:v>1.5456799999999999</c:v>
                </c:pt>
                <c:pt idx="1365">
                  <c:v>1.5456799999999999</c:v>
                </c:pt>
                <c:pt idx="1366">
                  <c:v>1.5456799999999999</c:v>
                </c:pt>
                <c:pt idx="1367">
                  <c:v>1.5354399999999999</c:v>
                </c:pt>
                <c:pt idx="1368">
                  <c:v>1.5354399999999999</c:v>
                </c:pt>
                <c:pt idx="1369">
                  <c:v>1.5354399999999999</c:v>
                </c:pt>
                <c:pt idx="1370">
                  <c:v>1.5464800000000001</c:v>
                </c:pt>
                <c:pt idx="1371">
                  <c:v>1.5464800000000001</c:v>
                </c:pt>
                <c:pt idx="1372">
                  <c:v>1.5464800000000001</c:v>
                </c:pt>
                <c:pt idx="1373">
                  <c:v>1.5464800000000001</c:v>
                </c:pt>
                <c:pt idx="1374">
                  <c:v>1.53586</c:v>
                </c:pt>
                <c:pt idx="1375">
                  <c:v>1.53586</c:v>
                </c:pt>
                <c:pt idx="1376">
                  <c:v>1.53586</c:v>
                </c:pt>
                <c:pt idx="1377">
                  <c:v>1.53586</c:v>
                </c:pt>
                <c:pt idx="1378">
                  <c:v>1.53586</c:v>
                </c:pt>
                <c:pt idx="1379">
                  <c:v>1.53586</c:v>
                </c:pt>
                <c:pt idx="1380">
                  <c:v>1.53586</c:v>
                </c:pt>
                <c:pt idx="1381">
                  <c:v>1.53586</c:v>
                </c:pt>
                <c:pt idx="1382">
                  <c:v>1.53586</c:v>
                </c:pt>
                <c:pt idx="1383">
                  <c:v>1.53586</c:v>
                </c:pt>
                <c:pt idx="1384">
                  <c:v>1.53586</c:v>
                </c:pt>
                <c:pt idx="1385">
                  <c:v>1.53586</c:v>
                </c:pt>
                <c:pt idx="1386">
                  <c:v>1.5255700000000001</c:v>
                </c:pt>
                <c:pt idx="1387">
                  <c:v>1.5255700000000001</c:v>
                </c:pt>
                <c:pt idx="1388">
                  <c:v>1.5255700000000001</c:v>
                </c:pt>
                <c:pt idx="1389">
                  <c:v>1.53583</c:v>
                </c:pt>
                <c:pt idx="1390">
                  <c:v>1.53583</c:v>
                </c:pt>
                <c:pt idx="1391">
                  <c:v>1.53583</c:v>
                </c:pt>
                <c:pt idx="1392">
                  <c:v>1.53583</c:v>
                </c:pt>
                <c:pt idx="1393">
                  <c:v>1.52477</c:v>
                </c:pt>
                <c:pt idx="1394">
                  <c:v>1.52477</c:v>
                </c:pt>
                <c:pt idx="1395">
                  <c:v>1.52477</c:v>
                </c:pt>
                <c:pt idx="1396">
                  <c:v>1.52477</c:v>
                </c:pt>
                <c:pt idx="1397">
                  <c:v>1.52477</c:v>
                </c:pt>
                <c:pt idx="1398">
                  <c:v>1.52477</c:v>
                </c:pt>
                <c:pt idx="1399">
                  <c:v>1.52477</c:v>
                </c:pt>
                <c:pt idx="1400">
                  <c:v>1.53529</c:v>
                </c:pt>
                <c:pt idx="1401">
                  <c:v>1.53529</c:v>
                </c:pt>
                <c:pt idx="1402">
                  <c:v>1.53529</c:v>
                </c:pt>
                <c:pt idx="1403">
                  <c:v>1.53529</c:v>
                </c:pt>
                <c:pt idx="1404">
                  <c:v>1.53529</c:v>
                </c:pt>
                <c:pt idx="1405">
                  <c:v>1.53529</c:v>
                </c:pt>
                <c:pt idx="1406">
                  <c:v>1.53529</c:v>
                </c:pt>
                <c:pt idx="1407">
                  <c:v>1.53529</c:v>
                </c:pt>
                <c:pt idx="1408">
                  <c:v>1.53529</c:v>
                </c:pt>
                <c:pt idx="1409">
                  <c:v>1.53529</c:v>
                </c:pt>
                <c:pt idx="1410">
                  <c:v>1.53529</c:v>
                </c:pt>
                <c:pt idx="1411">
                  <c:v>1.5465500000000001</c:v>
                </c:pt>
                <c:pt idx="1412">
                  <c:v>1.5363199999999999</c:v>
                </c:pt>
                <c:pt idx="1413">
                  <c:v>1.5363199999999999</c:v>
                </c:pt>
                <c:pt idx="1414">
                  <c:v>1.5363199999999999</c:v>
                </c:pt>
                <c:pt idx="1415">
                  <c:v>1.5363199999999999</c:v>
                </c:pt>
                <c:pt idx="1416">
                  <c:v>1.5363199999999999</c:v>
                </c:pt>
                <c:pt idx="1417">
                  <c:v>1.5363199999999999</c:v>
                </c:pt>
                <c:pt idx="1418">
                  <c:v>1.5363199999999999</c:v>
                </c:pt>
                <c:pt idx="1419">
                  <c:v>1.5476300000000001</c:v>
                </c:pt>
                <c:pt idx="1420">
                  <c:v>1.5476300000000001</c:v>
                </c:pt>
                <c:pt idx="1421">
                  <c:v>1.5476300000000001</c:v>
                </c:pt>
                <c:pt idx="1422">
                  <c:v>1.5375399999999999</c:v>
                </c:pt>
                <c:pt idx="1423">
                  <c:v>1.5375399999999999</c:v>
                </c:pt>
                <c:pt idx="1424">
                  <c:v>1.5375399999999999</c:v>
                </c:pt>
                <c:pt idx="1425">
                  <c:v>1.5477099999999999</c:v>
                </c:pt>
                <c:pt idx="1426">
                  <c:v>1.5477099999999999</c:v>
                </c:pt>
                <c:pt idx="1427">
                  <c:v>1.5477099999999999</c:v>
                </c:pt>
                <c:pt idx="1428">
                  <c:v>1.5477099999999999</c:v>
                </c:pt>
                <c:pt idx="1429">
                  <c:v>1.5477099999999999</c:v>
                </c:pt>
                <c:pt idx="1430">
                  <c:v>1.5477099999999999</c:v>
                </c:pt>
                <c:pt idx="1431">
                  <c:v>1.5477099999999999</c:v>
                </c:pt>
                <c:pt idx="1432">
                  <c:v>1.5477099999999999</c:v>
                </c:pt>
                <c:pt idx="1433">
                  <c:v>1.5477099999999999</c:v>
                </c:pt>
                <c:pt idx="1434">
                  <c:v>1.5477099999999999</c:v>
                </c:pt>
                <c:pt idx="1435">
                  <c:v>1.5477099999999999</c:v>
                </c:pt>
                <c:pt idx="1436">
                  <c:v>1.5477099999999999</c:v>
                </c:pt>
                <c:pt idx="1437">
                  <c:v>1.5477099999999999</c:v>
                </c:pt>
                <c:pt idx="1438">
                  <c:v>1.5578099999999999</c:v>
                </c:pt>
                <c:pt idx="1439">
                  <c:v>1.5578099999999999</c:v>
                </c:pt>
                <c:pt idx="1440">
                  <c:v>1.5475300000000001</c:v>
                </c:pt>
                <c:pt idx="1441">
                  <c:v>1.5475300000000001</c:v>
                </c:pt>
                <c:pt idx="1442">
                  <c:v>1.5475300000000001</c:v>
                </c:pt>
                <c:pt idx="1443">
                  <c:v>1.5475300000000001</c:v>
                </c:pt>
                <c:pt idx="1444">
                  <c:v>1.5475300000000001</c:v>
                </c:pt>
                <c:pt idx="1445">
                  <c:v>1.5475300000000001</c:v>
                </c:pt>
                <c:pt idx="1446">
                  <c:v>1.5475300000000001</c:v>
                </c:pt>
                <c:pt idx="1447">
                  <c:v>1.5475300000000001</c:v>
                </c:pt>
                <c:pt idx="1448">
                  <c:v>1.5475300000000001</c:v>
                </c:pt>
                <c:pt idx="1449">
                  <c:v>1.5475300000000001</c:v>
                </c:pt>
                <c:pt idx="1450">
                  <c:v>1.5591999999999999</c:v>
                </c:pt>
                <c:pt idx="1451">
                  <c:v>1.5591999999999999</c:v>
                </c:pt>
                <c:pt idx="1452">
                  <c:v>1.5591999999999999</c:v>
                </c:pt>
                <c:pt idx="1453">
                  <c:v>1.5459099999999999</c:v>
                </c:pt>
                <c:pt idx="1454">
                  <c:v>1.5459099999999999</c:v>
                </c:pt>
                <c:pt idx="1455">
                  <c:v>1.5459099999999999</c:v>
                </c:pt>
                <c:pt idx="1456">
                  <c:v>1.5459099999999999</c:v>
                </c:pt>
                <c:pt idx="1457">
                  <c:v>1.5568</c:v>
                </c:pt>
                <c:pt idx="1458">
                  <c:v>1.5568</c:v>
                </c:pt>
                <c:pt idx="1459">
                  <c:v>1.5568</c:v>
                </c:pt>
                <c:pt idx="1460">
                  <c:v>1.5568</c:v>
                </c:pt>
                <c:pt idx="1461">
                  <c:v>1.5568</c:v>
                </c:pt>
                <c:pt idx="1462">
                  <c:v>1.5455399999999999</c:v>
                </c:pt>
                <c:pt idx="1463">
                  <c:v>1.5455399999999999</c:v>
                </c:pt>
                <c:pt idx="1464">
                  <c:v>1.5455399999999999</c:v>
                </c:pt>
                <c:pt idx="1465">
                  <c:v>1.5578000000000001</c:v>
                </c:pt>
                <c:pt idx="1466">
                  <c:v>1.5578000000000001</c:v>
                </c:pt>
                <c:pt idx="1467">
                  <c:v>1.5578000000000001</c:v>
                </c:pt>
                <c:pt idx="1468">
                  <c:v>1.5578000000000001</c:v>
                </c:pt>
                <c:pt idx="1469">
                  <c:v>1.5578000000000001</c:v>
                </c:pt>
                <c:pt idx="1470">
                  <c:v>1.5578000000000001</c:v>
                </c:pt>
                <c:pt idx="1471">
                  <c:v>1.5578000000000001</c:v>
                </c:pt>
                <c:pt idx="1472">
                  <c:v>1.56792</c:v>
                </c:pt>
                <c:pt idx="1473">
                  <c:v>1.56792</c:v>
                </c:pt>
                <c:pt idx="1474">
                  <c:v>1.56792</c:v>
                </c:pt>
                <c:pt idx="1475">
                  <c:v>1.56792</c:v>
                </c:pt>
                <c:pt idx="1476">
                  <c:v>1.56792</c:v>
                </c:pt>
                <c:pt idx="1477">
                  <c:v>1.56792</c:v>
                </c:pt>
                <c:pt idx="1478">
                  <c:v>1.56792</c:v>
                </c:pt>
                <c:pt idx="1479">
                  <c:v>1.56792</c:v>
                </c:pt>
                <c:pt idx="1480">
                  <c:v>1.56792</c:v>
                </c:pt>
                <c:pt idx="1481">
                  <c:v>1.56792</c:v>
                </c:pt>
                <c:pt idx="1482">
                  <c:v>1.5803100000000001</c:v>
                </c:pt>
                <c:pt idx="1483">
                  <c:v>1.5803100000000001</c:v>
                </c:pt>
                <c:pt idx="1484">
                  <c:v>1.5803100000000001</c:v>
                </c:pt>
                <c:pt idx="1485">
                  <c:v>1.5803100000000001</c:v>
                </c:pt>
                <c:pt idx="1486">
                  <c:v>1.5698099999999999</c:v>
                </c:pt>
                <c:pt idx="1487">
                  <c:v>1.5698099999999999</c:v>
                </c:pt>
                <c:pt idx="1488">
                  <c:v>1.5698099999999999</c:v>
                </c:pt>
                <c:pt idx="1489">
                  <c:v>1.5698099999999999</c:v>
                </c:pt>
                <c:pt idx="1490">
                  <c:v>1.5698099999999999</c:v>
                </c:pt>
                <c:pt idx="1491">
                  <c:v>1.5698099999999999</c:v>
                </c:pt>
                <c:pt idx="1492">
                  <c:v>1.5818000000000001</c:v>
                </c:pt>
                <c:pt idx="1493">
                  <c:v>1.5818000000000001</c:v>
                </c:pt>
                <c:pt idx="1494">
                  <c:v>1.5818000000000001</c:v>
                </c:pt>
                <c:pt idx="1495">
                  <c:v>1.5818000000000001</c:v>
                </c:pt>
                <c:pt idx="1496">
                  <c:v>1.5690900000000001</c:v>
                </c:pt>
                <c:pt idx="1497">
                  <c:v>1.5690900000000001</c:v>
                </c:pt>
                <c:pt idx="1498">
                  <c:v>1.5690900000000001</c:v>
                </c:pt>
                <c:pt idx="1499">
                  <c:v>1.5690900000000001</c:v>
                </c:pt>
                <c:pt idx="1500">
                  <c:v>1.5690900000000001</c:v>
                </c:pt>
                <c:pt idx="1501">
                  <c:v>1.5690900000000001</c:v>
                </c:pt>
                <c:pt idx="1502">
                  <c:v>1.5803499999999999</c:v>
                </c:pt>
                <c:pt idx="1503">
                  <c:v>1.5803499999999999</c:v>
                </c:pt>
                <c:pt idx="1504">
                  <c:v>1.5803499999999999</c:v>
                </c:pt>
                <c:pt idx="1505">
                  <c:v>1.5803499999999999</c:v>
                </c:pt>
                <c:pt idx="1506">
                  <c:v>1.56941</c:v>
                </c:pt>
                <c:pt idx="1507">
                  <c:v>1.5795300000000001</c:v>
                </c:pt>
                <c:pt idx="1508">
                  <c:v>1.5795300000000001</c:v>
                </c:pt>
                <c:pt idx="1509">
                  <c:v>1.5795300000000001</c:v>
                </c:pt>
                <c:pt idx="1510">
                  <c:v>1.5795300000000001</c:v>
                </c:pt>
                <c:pt idx="1511">
                  <c:v>1.5795300000000001</c:v>
                </c:pt>
                <c:pt idx="1512">
                  <c:v>1.5795300000000001</c:v>
                </c:pt>
                <c:pt idx="1513">
                  <c:v>1.5919000000000001</c:v>
                </c:pt>
                <c:pt idx="1514">
                  <c:v>1.5919000000000001</c:v>
                </c:pt>
                <c:pt idx="1515">
                  <c:v>1.5919000000000001</c:v>
                </c:pt>
                <c:pt idx="1516">
                  <c:v>1.5919000000000001</c:v>
                </c:pt>
                <c:pt idx="1517">
                  <c:v>1.5919000000000001</c:v>
                </c:pt>
                <c:pt idx="1518">
                  <c:v>1.5919000000000001</c:v>
                </c:pt>
                <c:pt idx="1519">
                  <c:v>1.5919000000000001</c:v>
                </c:pt>
                <c:pt idx="1520">
                  <c:v>1.5919000000000001</c:v>
                </c:pt>
                <c:pt idx="1521">
                  <c:v>1.5919000000000001</c:v>
                </c:pt>
                <c:pt idx="1522">
                  <c:v>1.5919000000000001</c:v>
                </c:pt>
                <c:pt idx="1523">
                  <c:v>1.5919000000000001</c:v>
                </c:pt>
                <c:pt idx="1524">
                  <c:v>1.5919000000000001</c:v>
                </c:pt>
                <c:pt idx="1525">
                  <c:v>1.5919000000000001</c:v>
                </c:pt>
                <c:pt idx="1526">
                  <c:v>1.5919000000000001</c:v>
                </c:pt>
                <c:pt idx="1527">
                  <c:v>1.5919000000000001</c:v>
                </c:pt>
                <c:pt idx="1528">
                  <c:v>1.5919000000000001</c:v>
                </c:pt>
                <c:pt idx="1529">
                  <c:v>1.5919000000000001</c:v>
                </c:pt>
                <c:pt idx="1530">
                  <c:v>1.5919000000000001</c:v>
                </c:pt>
                <c:pt idx="1531">
                  <c:v>1.5919000000000001</c:v>
                </c:pt>
                <c:pt idx="1532">
                  <c:v>1.5919000000000001</c:v>
                </c:pt>
                <c:pt idx="1533">
                  <c:v>1.5919000000000001</c:v>
                </c:pt>
                <c:pt idx="1534">
                  <c:v>1.5919000000000001</c:v>
                </c:pt>
                <c:pt idx="1535">
                  <c:v>1.5919000000000001</c:v>
                </c:pt>
                <c:pt idx="1536">
                  <c:v>1.5919000000000001</c:v>
                </c:pt>
                <c:pt idx="1537">
                  <c:v>1.5919000000000001</c:v>
                </c:pt>
                <c:pt idx="1538">
                  <c:v>1.5919000000000001</c:v>
                </c:pt>
                <c:pt idx="1539">
                  <c:v>1.5919000000000001</c:v>
                </c:pt>
                <c:pt idx="1540">
                  <c:v>1.5919000000000001</c:v>
                </c:pt>
                <c:pt idx="1541">
                  <c:v>1.5919000000000001</c:v>
                </c:pt>
                <c:pt idx="1542">
                  <c:v>1.6049599999999999</c:v>
                </c:pt>
                <c:pt idx="1543">
                  <c:v>1.6049599999999999</c:v>
                </c:pt>
                <c:pt idx="1544">
                  <c:v>1.6049599999999999</c:v>
                </c:pt>
                <c:pt idx="1545">
                  <c:v>1.6049599999999999</c:v>
                </c:pt>
                <c:pt idx="1546">
                  <c:v>1.6049599999999999</c:v>
                </c:pt>
                <c:pt idx="1547">
                  <c:v>1.6049599999999999</c:v>
                </c:pt>
                <c:pt idx="1548">
                  <c:v>1.5945499999999999</c:v>
                </c:pt>
                <c:pt idx="1549">
                  <c:v>1.60545</c:v>
                </c:pt>
                <c:pt idx="1550">
                  <c:v>1.5948500000000001</c:v>
                </c:pt>
                <c:pt idx="1551">
                  <c:v>1.6050199999999999</c:v>
                </c:pt>
                <c:pt idx="1552">
                  <c:v>1.6050199999999999</c:v>
                </c:pt>
                <c:pt idx="1553">
                  <c:v>1.6050199999999999</c:v>
                </c:pt>
                <c:pt idx="1554">
                  <c:v>1.6050199999999999</c:v>
                </c:pt>
                <c:pt idx="1555">
                  <c:v>1.6050199999999999</c:v>
                </c:pt>
                <c:pt idx="1556">
                  <c:v>1.6050199999999999</c:v>
                </c:pt>
                <c:pt idx="1557">
                  <c:v>1.6050199999999999</c:v>
                </c:pt>
                <c:pt idx="1558">
                  <c:v>1.6050199999999999</c:v>
                </c:pt>
                <c:pt idx="1559">
                  <c:v>1.6050199999999999</c:v>
                </c:pt>
                <c:pt idx="1560">
                  <c:v>1.6050199999999999</c:v>
                </c:pt>
                <c:pt idx="1561">
                  <c:v>1.6050199999999999</c:v>
                </c:pt>
                <c:pt idx="1562">
                  <c:v>1.6050199999999999</c:v>
                </c:pt>
                <c:pt idx="1563">
                  <c:v>1.59491</c:v>
                </c:pt>
                <c:pt idx="1564">
                  <c:v>1.6049199999999999</c:v>
                </c:pt>
                <c:pt idx="1565">
                  <c:v>1.6049199999999999</c:v>
                </c:pt>
                <c:pt idx="1566">
                  <c:v>1.6049199999999999</c:v>
                </c:pt>
                <c:pt idx="1567">
                  <c:v>1.6049199999999999</c:v>
                </c:pt>
                <c:pt idx="1568">
                  <c:v>1.6049199999999999</c:v>
                </c:pt>
                <c:pt idx="1569">
                  <c:v>1.6049199999999999</c:v>
                </c:pt>
                <c:pt idx="1570">
                  <c:v>1.6049199999999999</c:v>
                </c:pt>
                <c:pt idx="1571">
                  <c:v>1.6049199999999999</c:v>
                </c:pt>
                <c:pt idx="1572">
                  <c:v>1.5944499999999999</c:v>
                </c:pt>
                <c:pt idx="1573">
                  <c:v>1.5944499999999999</c:v>
                </c:pt>
                <c:pt idx="1574">
                  <c:v>1.5944499999999999</c:v>
                </c:pt>
                <c:pt idx="1575">
                  <c:v>1.5944499999999999</c:v>
                </c:pt>
                <c:pt idx="1576">
                  <c:v>1.5944499999999999</c:v>
                </c:pt>
                <c:pt idx="1577">
                  <c:v>1.5944499999999999</c:v>
                </c:pt>
                <c:pt idx="1578">
                  <c:v>1.5944499999999999</c:v>
                </c:pt>
                <c:pt idx="1579">
                  <c:v>1.5944499999999999</c:v>
                </c:pt>
                <c:pt idx="1580">
                  <c:v>1.5944499999999999</c:v>
                </c:pt>
                <c:pt idx="1581">
                  <c:v>1.6064799999999999</c:v>
                </c:pt>
                <c:pt idx="1582">
                  <c:v>1.6064799999999999</c:v>
                </c:pt>
                <c:pt idx="1583">
                  <c:v>1.6064799999999999</c:v>
                </c:pt>
                <c:pt idx="1584">
                  <c:v>1.6064799999999999</c:v>
                </c:pt>
                <c:pt idx="1585">
                  <c:v>1.6064799999999999</c:v>
                </c:pt>
                <c:pt idx="1586">
                  <c:v>1.6064799999999999</c:v>
                </c:pt>
                <c:pt idx="1587">
                  <c:v>1.6064799999999999</c:v>
                </c:pt>
                <c:pt idx="1588">
                  <c:v>1.6064799999999999</c:v>
                </c:pt>
                <c:pt idx="1589">
                  <c:v>1.6064799999999999</c:v>
                </c:pt>
                <c:pt idx="1590">
                  <c:v>1.6064799999999999</c:v>
                </c:pt>
                <c:pt idx="1591">
                  <c:v>1.6064799999999999</c:v>
                </c:pt>
                <c:pt idx="1592">
                  <c:v>1.6064799999999999</c:v>
                </c:pt>
                <c:pt idx="1593">
                  <c:v>1.6064799999999999</c:v>
                </c:pt>
                <c:pt idx="1594">
                  <c:v>1.59545</c:v>
                </c:pt>
                <c:pt idx="1595">
                  <c:v>1.59545</c:v>
                </c:pt>
                <c:pt idx="1596">
                  <c:v>1.59545</c:v>
                </c:pt>
                <c:pt idx="1597">
                  <c:v>1.59545</c:v>
                </c:pt>
                <c:pt idx="1598">
                  <c:v>1.59545</c:v>
                </c:pt>
                <c:pt idx="1599">
                  <c:v>1.59545</c:v>
                </c:pt>
                <c:pt idx="1600">
                  <c:v>1.60751</c:v>
                </c:pt>
                <c:pt idx="1601">
                  <c:v>1.60751</c:v>
                </c:pt>
                <c:pt idx="1602">
                  <c:v>1.60751</c:v>
                </c:pt>
                <c:pt idx="1603">
                  <c:v>1.60751</c:v>
                </c:pt>
                <c:pt idx="1604">
                  <c:v>1.60751</c:v>
                </c:pt>
                <c:pt idx="1605">
                  <c:v>1.60751</c:v>
                </c:pt>
                <c:pt idx="1606">
                  <c:v>1.60751</c:v>
                </c:pt>
                <c:pt idx="1607">
                  <c:v>1.60751</c:v>
                </c:pt>
                <c:pt idx="1608">
                  <c:v>1.60751</c:v>
                </c:pt>
                <c:pt idx="1609">
                  <c:v>1.60751</c:v>
                </c:pt>
                <c:pt idx="1610">
                  <c:v>1.60751</c:v>
                </c:pt>
                <c:pt idx="1611">
                  <c:v>1.60751</c:v>
                </c:pt>
                <c:pt idx="1612">
                  <c:v>1.60751</c:v>
                </c:pt>
                <c:pt idx="1613">
                  <c:v>1.60751</c:v>
                </c:pt>
                <c:pt idx="1614">
                  <c:v>1.60751</c:v>
                </c:pt>
                <c:pt idx="1615">
                  <c:v>1.60751</c:v>
                </c:pt>
                <c:pt idx="1616">
                  <c:v>1.60751</c:v>
                </c:pt>
                <c:pt idx="1617">
                  <c:v>1.60751</c:v>
                </c:pt>
                <c:pt idx="1618">
                  <c:v>1.60751</c:v>
                </c:pt>
                <c:pt idx="1619">
                  <c:v>1.60751</c:v>
                </c:pt>
                <c:pt idx="1620">
                  <c:v>1.60751</c:v>
                </c:pt>
                <c:pt idx="1621">
                  <c:v>1.60751</c:v>
                </c:pt>
                <c:pt idx="1622">
                  <c:v>1.60751</c:v>
                </c:pt>
                <c:pt idx="1623">
                  <c:v>1.60751</c:v>
                </c:pt>
                <c:pt idx="1624">
                  <c:v>1.60751</c:v>
                </c:pt>
                <c:pt idx="1625">
                  <c:v>1.60751</c:v>
                </c:pt>
                <c:pt idx="1626">
                  <c:v>1.60751</c:v>
                </c:pt>
                <c:pt idx="1627">
                  <c:v>1.60751</c:v>
                </c:pt>
                <c:pt idx="1628">
                  <c:v>1.60751</c:v>
                </c:pt>
                <c:pt idx="1629">
                  <c:v>1.60751</c:v>
                </c:pt>
                <c:pt idx="1630">
                  <c:v>1.60751</c:v>
                </c:pt>
                <c:pt idx="1631">
                  <c:v>1.60751</c:v>
                </c:pt>
                <c:pt idx="1632">
                  <c:v>1.60751</c:v>
                </c:pt>
                <c:pt idx="1633">
                  <c:v>1.60751</c:v>
                </c:pt>
                <c:pt idx="1634">
                  <c:v>1.60751</c:v>
                </c:pt>
                <c:pt idx="1635">
                  <c:v>1.60751</c:v>
                </c:pt>
                <c:pt idx="1636">
                  <c:v>1.60751</c:v>
                </c:pt>
                <c:pt idx="1637">
                  <c:v>1.60751</c:v>
                </c:pt>
                <c:pt idx="1638">
                  <c:v>1.60751</c:v>
                </c:pt>
                <c:pt idx="1639">
                  <c:v>1.5974600000000001</c:v>
                </c:pt>
                <c:pt idx="1640">
                  <c:v>1.5974600000000001</c:v>
                </c:pt>
                <c:pt idx="1641">
                  <c:v>1.5974600000000001</c:v>
                </c:pt>
                <c:pt idx="1642">
                  <c:v>1.5974600000000001</c:v>
                </c:pt>
                <c:pt idx="1643">
                  <c:v>1.5974600000000001</c:v>
                </c:pt>
                <c:pt idx="1644">
                  <c:v>1.5974600000000001</c:v>
                </c:pt>
                <c:pt idx="1645">
                  <c:v>1.6117600000000001</c:v>
                </c:pt>
                <c:pt idx="1646">
                  <c:v>1.6117600000000001</c:v>
                </c:pt>
                <c:pt idx="1647">
                  <c:v>1.6117600000000001</c:v>
                </c:pt>
                <c:pt idx="1648">
                  <c:v>1.6117600000000001</c:v>
                </c:pt>
                <c:pt idx="1649">
                  <c:v>1.6117600000000001</c:v>
                </c:pt>
                <c:pt idx="1650">
                  <c:v>1.6117600000000001</c:v>
                </c:pt>
                <c:pt idx="1651">
                  <c:v>1.59446</c:v>
                </c:pt>
                <c:pt idx="1652">
                  <c:v>1.59446</c:v>
                </c:pt>
                <c:pt idx="1653">
                  <c:v>1.6045</c:v>
                </c:pt>
                <c:pt idx="1654">
                  <c:v>1.6045</c:v>
                </c:pt>
                <c:pt idx="1655">
                  <c:v>1.6045</c:v>
                </c:pt>
                <c:pt idx="1656">
                  <c:v>1.6045</c:v>
                </c:pt>
                <c:pt idx="1657">
                  <c:v>1.6045</c:v>
                </c:pt>
                <c:pt idx="1658">
                  <c:v>1.6146199999999999</c:v>
                </c:pt>
                <c:pt idx="1659">
                  <c:v>1.6146199999999999</c:v>
                </c:pt>
                <c:pt idx="1660">
                  <c:v>1.6043000000000001</c:v>
                </c:pt>
                <c:pt idx="1661">
                  <c:v>1.6043000000000001</c:v>
                </c:pt>
                <c:pt idx="1662">
                  <c:v>1.6043000000000001</c:v>
                </c:pt>
                <c:pt idx="1663">
                  <c:v>1.6043000000000001</c:v>
                </c:pt>
                <c:pt idx="1664">
                  <c:v>1.6144099999999999</c:v>
                </c:pt>
                <c:pt idx="1665">
                  <c:v>1.6144099999999999</c:v>
                </c:pt>
                <c:pt idx="1666">
                  <c:v>1.6144099999999999</c:v>
                </c:pt>
                <c:pt idx="1667">
                  <c:v>1.6144099999999999</c:v>
                </c:pt>
                <c:pt idx="1668">
                  <c:v>1.60432</c:v>
                </c:pt>
                <c:pt idx="1669">
                  <c:v>1.60432</c:v>
                </c:pt>
                <c:pt idx="1670">
                  <c:v>1.61619</c:v>
                </c:pt>
                <c:pt idx="1671">
                  <c:v>1.61619</c:v>
                </c:pt>
                <c:pt idx="1672">
                  <c:v>1.6059699999999999</c:v>
                </c:pt>
                <c:pt idx="1673">
                  <c:v>1.6059699999999999</c:v>
                </c:pt>
                <c:pt idx="1674">
                  <c:v>1.6059699999999999</c:v>
                </c:pt>
                <c:pt idx="1675">
                  <c:v>1.6059699999999999</c:v>
                </c:pt>
                <c:pt idx="1676">
                  <c:v>1.6059699999999999</c:v>
                </c:pt>
                <c:pt idx="1677">
                  <c:v>1.6059699999999999</c:v>
                </c:pt>
                <c:pt idx="1678">
                  <c:v>1.6059699999999999</c:v>
                </c:pt>
                <c:pt idx="1679">
                  <c:v>1.6182399999999999</c:v>
                </c:pt>
                <c:pt idx="1680">
                  <c:v>1.6182399999999999</c:v>
                </c:pt>
                <c:pt idx="1681">
                  <c:v>1.6182399999999999</c:v>
                </c:pt>
                <c:pt idx="1682">
                  <c:v>1.6182399999999999</c:v>
                </c:pt>
                <c:pt idx="1683">
                  <c:v>1.6182399999999999</c:v>
                </c:pt>
                <c:pt idx="1684">
                  <c:v>1.6182399999999999</c:v>
                </c:pt>
                <c:pt idx="1685">
                  <c:v>1.6182399999999999</c:v>
                </c:pt>
                <c:pt idx="1686">
                  <c:v>1.6069599999999999</c:v>
                </c:pt>
                <c:pt idx="1687">
                  <c:v>1.61731</c:v>
                </c:pt>
                <c:pt idx="1688">
                  <c:v>1.61731</c:v>
                </c:pt>
                <c:pt idx="1689">
                  <c:v>1.61731</c:v>
                </c:pt>
                <c:pt idx="1690">
                  <c:v>1.61731</c:v>
                </c:pt>
                <c:pt idx="1691">
                  <c:v>1.61731</c:v>
                </c:pt>
                <c:pt idx="1692">
                  <c:v>1.61731</c:v>
                </c:pt>
                <c:pt idx="1693">
                  <c:v>1.61731</c:v>
                </c:pt>
                <c:pt idx="1694">
                  <c:v>1.61731</c:v>
                </c:pt>
                <c:pt idx="1695">
                  <c:v>1.61731</c:v>
                </c:pt>
                <c:pt idx="1696">
                  <c:v>1.61731</c:v>
                </c:pt>
                <c:pt idx="1697">
                  <c:v>1.61731</c:v>
                </c:pt>
                <c:pt idx="1698">
                  <c:v>1.61731</c:v>
                </c:pt>
                <c:pt idx="1699">
                  <c:v>1.61731</c:v>
                </c:pt>
                <c:pt idx="1700">
                  <c:v>1.61731</c:v>
                </c:pt>
                <c:pt idx="1701">
                  <c:v>1.61731</c:v>
                </c:pt>
                <c:pt idx="1702">
                  <c:v>1.6284099999999999</c:v>
                </c:pt>
                <c:pt idx="1703">
                  <c:v>1.6284099999999999</c:v>
                </c:pt>
                <c:pt idx="1704">
                  <c:v>1.61805</c:v>
                </c:pt>
                <c:pt idx="1705">
                  <c:v>1.61805</c:v>
                </c:pt>
                <c:pt idx="1706">
                  <c:v>1.61805</c:v>
                </c:pt>
                <c:pt idx="1707">
                  <c:v>1.61805</c:v>
                </c:pt>
                <c:pt idx="1708">
                  <c:v>1.61805</c:v>
                </c:pt>
                <c:pt idx="1709">
                  <c:v>1.61805</c:v>
                </c:pt>
                <c:pt idx="1710">
                  <c:v>1.61805</c:v>
                </c:pt>
                <c:pt idx="1711">
                  <c:v>1.61805</c:v>
                </c:pt>
                <c:pt idx="1712">
                  <c:v>1.6298999999999999</c:v>
                </c:pt>
                <c:pt idx="1713">
                  <c:v>1.6298999999999999</c:v>
                </c:pt>
                <c:pt idx="1714">
                  <c:v>1.6298999999999999</c:v>
                </c:pt>
                <c:pt idx="1715">
                  <c:v>1.6298999999999999</c:v>
                </c:pt>
                <c:pt idx="1716">
                  <c:v>1.6298999999999999</c:v>
                </c:pt>
                <c:pt idx="1717">
                  <c:v>1.6298999999999999</c:v>
                </c:pt>
                <c:pt idx="1718">
                  <c:v>1.6298999999999999</c:v>
                </c:pt>
                <c:pt idx="1719">
                  <c:v>1.6298999999999999</c:v>
                </c:pt>
                <c:pt idx="1720">
                  <c:v>1.6298999999999999</c:v>
                </c:pt>
                <c:pt idx="1721">
                  <c:v>1.6402099999999999</c:v>
                </c:pt>
                <c:pt idx="1722">
                  <c:v>1.6402099999999999</c:v>
                </c:pt>
                <c:pt idx="1723">
                  <c:v>1.6402099999999999</c:v>
                </c:pt>
                <c:pt idx="1724">
                  <c:v>1.6296200000000001</c:v>
                </c:pt>
                <c:pt idx="1725">
                  <c:v>1.6296200000000001</c:v>
                </c:pt>
                <c:pt idx="1726">
                  <c:v>1.6296200000000001</c:v>
                </c:pt>
                <c:pt idx="1727">
                  <c:v>1.6296200000000001</c:v>
                </c:pt>
                <c:pt idx="1728">
                  <c:v>1.6296200000000001</c:v>
                </c:pt>
                <c:pt idx="1729">
                  <c:v>1.6296200000000001</c:v>
                </c:pt>
                <c:pt idx="1730">
                  <c:v>1.6296200000000001</c:v>
                </c:pt>
                <c:pt idx="1731">
                  <c:v>1.6296200000000001</c:v>
                </c:pt>
                <c:pt idx="1732">
                  <c:v>1.6296200000000001</c:v>
                </c:pt>
                <c:pt idx="1733">
                  <c:v>1.6296200000000001</c:v>
                </c:pt>
                <c:pt idx="1734">
                  <c:v>1.6296200000000001</c:v>
                </c:pt>
                <c:pt idx="1735">
                  <c:v>1.6296200000000001</c:v>
                </c:pt>
                <c:pt idx="1736">
                  <c:v>1.64028</c:v>
                </c:pt>
                <c:pt idx="1737">
                  <c:v>1.64028</c:v>
                </c:pt>
                <c:pt idx="1738">
                  <c:v>1.64028</c:v>
                </c:pt>
                <c:pt idx="1739">
                  <c:v>1.6290500000000001</c:v>
                </c:pt>
                <c:pt idx="1740">
                  <c:v>1.6290500000000001</c:v>
                </c:pt>
                <c:pt idx="1741">
                  <c:v>1.6290500000000001</c:v>
                </c:pt>
                <c:pt idx="1742">
                  <c:v>1.63916</c:v>
                </c:pt>
                <c:pt idx="1743">
                  <c:v>1.63916</c:v>
                </c:pt>
                <c:pt idx="1744">
                  <c:v>1.63916</c:v>
                </c:pt>
                <c:pt idx="1745">
                  <c:v>1.63916</c:v>
                </c:pt>
                <c:pt idx="1746">
                  <c:v>1.63916</c:v>
                </c:pt>
                <c:pt idx="1747">
                  <c:v>1.63916</c:v>
                </c:pt>
                <c:pt idx="1748">
                  <c:v>1.6291599999999999</c:v>
                </c:pt>
                <c:pt idx="1749">
                  <c:v>1.6291599999999999</c:v>
                </c:pt>
                <c:pt idx="1750">
                  <c:v>1.6291599999999999</c:v>
                </c:pt>
                <c:pt idx="1751">
                  <c:v>1.6291599999999999</c:v>
                </c:pt>
                <c:pt idx="1752">
                  <c:v>1.6291599999999999</c:v>
                </c:pt>
                <c:pt idx="1753">
                  <c:v>1.6291599999999999</c:v>
                </c:pt>
                <c:pt idx="1754">
                  <c:v>1.6291599999999999</c:v>
                </c:pt>
                <c:pt idx="1755">
                  <c:v>1.6291599999999999</c:v>
                </c:pt>
                <c:pt idx="1756">
                  <c:v>1.6291599999999999</c:v>
                </c:pt>
                <c:pt idx="1757">
                  <c:v>1.6291599999999999</c:v>
                </c:pt>
                <c:pt idx="1758">
                  <c:v>1.6291599999999999</c:v>
                </c:pt>
                <c:pt idx="1759">
                  <c:v>1.6291599999999999</c:v>
                </c:pt>
                <c:pt idx="1760">
                  <c:v>1.6291599999999999</c:v>
                </c:pt>
                <c:pt idx="1761">
                  <c:v>1.6291599999999999</c:v>
                </c:pt>
                <c:pt idx="1762">
                  <c:v>1.6291599999999999</c:v>
                </c:pt>
                <c:pt idx="1763">
                  <c:v>1.6291599999999999</c:v>
                </c:pt>
                <c:pt idx="1764">
                  <c:v>1.6402699999999999</c:v>
                </c:pt>
                <c:pt idx="1765">
                  <c:v>1.6402699999999999</c:v>
                </c:pt>
                <c:pt idx="1766">
                  <c:v>1.6402699999999999</c:v>
                </c:pt>
                <c:pt idx="1767">
                  <c:v>1.6402699999999999</c:v>
                </c:pt>
                <c:pt idx="1768">
                  <c:v>1.6402699999999999</c:v>
                </c:pt>
                <c:pt idx="1769">
                  <c:v>1.6402699999999999</c:v>
                </c:pt>
                <c:pt idx="1770">
                  <c:v>1.6402699999999999</c:v>
                </c:pt>
                <c:pt idx="1771">
                  <c:v>1.6402699999999999</c:v>
                </c:pt>
                <c:pt idx="1772">
                  <c:v>1.6402699999999999</c:v>
                </c:pt>
                <c:pt idx="1773">
                  <c:v>1.62971</c:v>
                </c:pt>
                <c:pt idx="1774">
                  <c:v>1.6405099999999999</c:v>
                </c:pt>
                <c:pt idx="1775">
                  <c:v>1.6405099999999999</c:v>
                </c:pt>
                <c:pt idx="1776">
                  <c:v>1.6405099999999999</c:v>
                </c:pt>
                <c:pt idx="1777">
                  <c:v>1.6405099999999999</c:v>
                </c:pt>
                <c:pt idx="1778">
                  <c:v>1.6293500000000001</c:v>
                </c:pt>
                <c:pt idx="1779">
                  <c:v>1.6293500000000001</c:v>
                </c:pt>
                <c:pt idx="1780">
                  <c:v>1.6397600000000001</c:v>
                </c:pt>
                <c:pt idx="1781">
                  <c:v>1.6397600000000001</c:v>
                </c:pt>
                <c:pt idx="1782">
                  <c:v>1.6397600000000001</c:v>
                </c:pt>
                <c:pt idx="1783">
                  <c:v>1.6397600000000001</c:v>
                </c:pt>
                <c:pt idx="1784">
                  <c:v>1.6293599999999999</c:v>
                </c:pt>
                <c:pt idx="1785">
                  <c:v>1.6293599999999999</c:v>
                </c:pt>
                <c:pt idx="1786">
                  <c:v>1.6293599999999999</c:v>
                </c:pt>
                <c:pt idx="1787">
                  <c:v>1.6293599999999999</c:v>
                </c:pt>
                <c:pt idx="1788">
                  <c:v>1.6404300000000001</c:v>
                </c:pt>
                <c:pt idx="1789">
                  <c:v>1.6404300000000001</c:v>
                </c:pt>
                <c:pt idx="1790">
                  <c:v>1.6290800000000001</c:v>
                </c:pt>
                <c:pt idx="1791">
                  <c:v>1.6290800000000001</c:v>
                </c:pt>
                <c:pt idx="1792">
                  <c:v>1.6290800000000001</c:v>
                </c:pt>
                <c:pt idx="1793">
                  <c:v>1.6290800000000001</c:v>
                </c:pt>
                <c:pt idx="1794">
                  <c:v>1.6290800000000001</c:v>
                </c:pt>
                <c:pt idx="1795">
                  <c:v>1.6400399999999999</c:v>
                </c:pt>
                <c:pt idx="1796">
                  <c:v>1.6400399999999999</c:v>
                </c:pt>
                <c:pt idx="1797">
                  <c:v>1.6400399999999999</c:v>
                </c:pt>
                <c:pt idx="1798">
                  <c:v>1.6400399999999999</c:v>
                </c:pt>
                <c:pt idx="1799">
                  <c:v>1.6400399999999999</c:v>
                </c:pt>
                <c:pt idx="1800">
                  <c:v>1.6400399999999999</c:v>
                </c:pt>
                <c:pt idx="1801">
                  <c:v>1.6400399999999999</c:v>
                </c:pt>
                <c:pt idx="1802">
                  <c:v>1.6400399999999999</c:v>
                </c:pt>
                <c:pt idx="1803">
                  <c:v>1.6503399999999999</c:v>
                </c:pt>
                <c:pt idx="1804">
                  <c:v>1.6503399999999999</c:v>
                </c:pt>
                <c:pt idx="1805">
                  <c:v>1.6503399999999999</c:v>
                </c:pt>
                <c:pt idx="1806">
                  <c:v>1.6503399999999999</c:v>
                </c:pt>
                <c:pt idx="1807">
                  <c:v>1.6503399999999999</c:v>
                </c:pt>
                <c:pt idx="1808">
                  <c:v>1.6503399999999999</c:v>
                </c:pt>
                <c:pt idx="1809">
                  <c:v>1.6503399999999999</c:v>
                </c:pt>
                <c:pt idx="1810">
                  <c:v>1.6503399999999999</c:v>
                </c:pt>
                <c:pt idx="1811">
                  <c:v>1.6612100000000001</c:v>
                </c:pt>
                <c:pt idx="1812">
                  <c:v>1.6612100000000001</c:v>
                </c:pt>
                <c:pt idx="1813">
                  <c:v>1.6612100000000001</c:v>
                </c:pt>
                <c:pt idx="1814">
                  <c:v>1.651</c:v>
                </c:pt>
                <c:pt idx="1815">
                  <c:v>1.6611</c:v>
                </c:pt>
                <c:pt idx="1816">
                  <c:v>1.6611</c:v>
                </c:pt>
                <c:pt idx="1817">
                  <c:v>1.6611</c:v>
                </c:pt>
                <c:pt idx="1818">
                  <c:v>1.6611</c:v>
                </c:pt>
                <c:pt idx="1819">
                  <c:v>1.6611</c:v>
                </c:pt>
                <c:pt idx="1820">
                  <c:v>1.6611</c:v>
                </c:pt>
                <c:pt idx="1821">
                  <c:v>1.6611</c:v>
                </c:pt>
                <c:pt idx="1822">
                  <c:v>1.6503699999999999</c:v>
                </c:pt>
                <c:pt idx="1823">
                  <c:v>1.6503699999999999</c:v>
                </c:pt>
                <c:pt idx="1824">
                  <c:v>1.6617999999999999</c:v>
                </c:pt>
                <c:pt idx="1825">
                  <c:v>1.6617999999999999</c:v>
                </c:pt>
                <c:pt idx="1826">
                  <c:v>1.6617999999999999</c:v>
                </c:pt>
                <c:pt idx="1827">
                  <c:v>1.6617999999999999</c:v>
                </c:pt>
                <c:pt idx="1828">
                  <c:v>1.6617999999999999</c:v>
                </c:pt>
                <c:pt idx="1829">
                  <c:v>1.6617999999999999</c:v>
                </c:pt>
                <c:pt idx="1830">
                  <c:v>1.6617999999999999</c:v>
                </c:pt>
                <c:pt idx="1831">
                  <c:v>1.6617999999999999</c:v>
                </c:pt>
                <c:pt idx="1832">
                  <c:v>1.6617999999999999</c:v>
                </c:pt>
                <c:pt idx="1833">
                  <c:v>1.6507499999999999</c:v>
                </c:pt>
                <c:pt idx="1834">
                  <c:v>1.6507499999999999</c:v>
                </c:pt>
                <c:pt idx="1835">
                  <c:v>1.6507499999999999</c:v>
                </c:pt>
                <c:pt idx="1836">
                  <c:v>1.6649700000000001</c:v>
                </c:pt>
                <c:pt idx="1837">
                  <c:v>1.6649700000000001</c:v>
                </c:pt>
                <c:pt idx="1838">
                  <c:v>1.6649700000000001</c:v>
                </c:pt>
                <c:pt idx="1839">
                  <c:v>1.6649700000000001</c:v>
                </c:pt>
                <c:pt idx="1840">
                  <c:v>1.6649700000000001</c:v>
                </c:pt>
                <c:pt idx="1841">
                  <c:v>1.6548700000000001</c:v>
                </c:pt>
                <c:pt idx="1842">
                  <c:v>1.6548700000000001</c:v>
                </c:pt>
                <c:pt idx="1843">
                  <c:v>1.6548700000000001</c:v>
                </c:pt>
                <c:pt idx="1844">
                  <c:v>1.6548700000000001</c:v>
                </c:pt>
                <c:pt idx="1845">
                  <c:v>1.6548700000000001</c:v>
                </c:pt>
                <c:pt idx="1846">
                  <c:v>1.6689799999999999</c:v>
                </c:pt>
                <c:pt idx="1847">
                  <c:v>1.6689799999999999</c:v>
                </c:pt>
                <c:pt idx="1848">
                  <c:v>1.6689799999999999</c:v>
                </c:pt>
                <c:pt idx="1849">
                  <c:v>1.6689799999999999</c:v>
                </c:pt>
                <c:pt idx="1850">
                  <c:v>1.6689799999999999</c:v>
                </c:pt>
                <c:pt idx="1851">
                  <c:v>1.6689799999999999</c:v>
                </c:pt>
                <c:pt idx="1852">
                  <c:v>1.6689799999999999</c:v>
                </c:pt>
                <c:pt idx="1853">
                  <c:v>1.68726</c:v>
                </c:pt>
                <c:pt idx="1854">
                  <c:v>1.68726</c:v>
                </c:pt>
                <c:pt idx="1855">
                  <c:v>1.68726</c:v>
                </c:pt>
                <c:pt idx="1856">
                  <c:v>1.68726</c:v>
                </c:pt>
                <c:pt idx="1857">
                  <c:v>1.67414</c:v>
                </c:pt>
                <c:pt idx="1858">
                  <c:v>1.67414</c:v>
                </c:pt>
                <c:pt idx="1859">
                  <c:v>1.67414</c:v>
                </c:pt>
                <c:pt idx="1860">
                  <c:v>1.67414</c:v>
                </c:pt>
                <c:pt idx="1861">
                  <c:v>1.67414</c:v>
                </c:pt>
                <c:pt idx="1862">
                  <c:v>1.67414</c:v>
                </c:pt>
                <c:pt idx="1863">
                  <c:v>1.66262</c:v>
                </c:pt>
                <c:pt idx="1864">
                  <c:v>1.66262</c:v>
                </c:pt>
                <c:pt idx="1865">
                  <c:v>1.66262</c:v>
                </c:pt>
                <c:pt idx="1866">
                  <c:v>1.66262</c:v>
                </c:pt>
                <c:pt idx="1867">
                  <c:v>1.66262</c:v>
                </c:pt>
                <c:pt idx="1868">
                  <c:v>1.66262</c:v>
                </c:pt>
                <c:pt idx="1869">
                  <c:v>1.66262</c:v>
                </c:pt>
                <c:pt idx="1870">
                  <c:v>1.66262</c:v>
                </c:pt>
                <c:pt idx="1871">
                  <c:v>1.66262</c:v>
                </c:pt>
                <c:pt idx="1872">
                  <c:v>1.66262</c:v>
                </c:pt>
                <c:pt idx="1873">
                  <c:v>1.66262</c:v>
                </c:pt>
                <c:pt idx="1874">
                  <c:v>1.66262</c:v>
                </c:pt>
                <c:pt idx="1875">
                  <c:v>1.66262</c:v>
                </c:pt>
                <c:pt idx="1876">
                  <c:v>1.6750700000000001</c:v>
                </c:pt>
                <c:pt idx="1877">
                  <c:v>1.6750700000000001</c:v>
                </c:pt>
                <c:pt idx="1878">
                  <c:v>1.6750700000000001</c:v>
                </c:pt>
                <c:pt idx="1879">
                  <c:v>1.6750700000000001</c:v>
                </c:pt>
                <c:pt idx="1880">
                  <c:v>1.6750700000000001</c:v>
                </c:pt>
                <c:pt idx="1881">
                  <c:v>1.6750700000000001</c:v>
                </c:pt>
                <c:pt idx="1882">
                  <c:v>1.6750700000000001</c:v>
                </c:pt>
                <c:pt idx="1883">
                  <c:v>1.6750700000000001</c:v>
                </c:pt>
                <c:pt idx="1884">
                  <c:v>1.6750700000000001</c:v>
                </c:pt>
                <c:pt idx="1885">
                  <c:v>1.6750700000000001</c:v>
                </c:pt>
                <c:pt idx="1886">
                  <c:v>1.6750700000000001</c:v>
                </c:pt>
                <c:pt idx="1887">
                  <c:v>1.6750700000000001</c:v>
                </c:pt>
                <c:pt idx="1888">
                  <c:v>1.6750700000000001</c:v>
                </c:pt>
                <c:pt idx="1889">
                  <c:v>1.6854</c:v>
                </c:pt>
                <c:pt idx="1890">
                  <c:v>1.6854</c:v>
                </c:pt>
                <c:pt idx="1891">
                  <c:v>1.6854</c:v>
                </c:pt>
                <c:pt idx="1892">
                  <c:v>1.6854</c:v>
                </c:pt>
                <c:pt idx="1893">
                  <c:v>1.6854</c:v>
                </c:pt>
                <c:pt idx="1894">
                  <c:v>1.6854</c:v>
                </c:pt>
                <c:pt idx="1895">
                  <c:v>1.6957199999999999</c:v>
                </c:pt>
                <c:pt idx="1896">
                  <c:v>1.6957199999999999</c:v>
                </c:pt>
                <c:pt idx="1897">
                  <c:v>1.6957199999999999</c:v>
                </c:pt>
                <c:pt idx="1898">
                  <c:v>1.6957199999999999</c:v>
                </c:pt>
                <c:pt idx="1899">
                  <c:v>1.6957199999999999</c:v>
                </c:pt>
                <c:pt idx="1900">
                  <c:v>1.6957199999999999</c:v>
                </c:pt>
                <c:pt idx="1901">
                  <c:v>1.6957199999999999</c:v>
                </c:pt>
                <c:pt idx="1902">
                  <c:v>1.6957199999999999</c:v>
                </c:pt>
                <c:pt idx="1903">
                  <c:v>1.6957199999999999</c:v>
                </c:pt>
                <c:pt idx="1904">
                  <c:v>1.70604</c:v>
                </c:pt>
                <c:pt idx="1905">
                  <c:v>1.70604</c:v>
                </c:pt>
                <c:pt idx="1906">
                  <c:v>1.70604</c:v>
                </c:pt>
                <c:pt idx="1907">
                  <c:v>1.70604</c:v>
                </c:pt>
                <c:pt idx="1908">
                  <c:v>1.70604</c:v>
                </c:pt>
                <c:pt idx="1909">
                  <c:v>1.70604</c:v>
                </c:pt>
                <c:pt idx="1910">
                  <c:v>1.70604</c:v>
                </c:pt>
                <c:pt idx="1911">
                  <c:v>1.71672</c:v>
                </c:pt>
                <c:pt idx="1912">
                  <c:v>1.71672</c:v>
                </c:pt>
                <c:pt idx="1913">
                  <c:v>1.71672</c:v>
                </c:pt>
                <c:pt idx="1914">
                  <c:v>1.71672</c:v>
                </c:pt>
                <c:pt idx="1915">
                  <c:v>1.71672</c:v>
                </c:pt>
                <c:pt idx="1916">
                  <c:v>1.71672</c:v>
                </c:pt>
                <c:pt idx="1917">
                  <c:v>1.71672</c:v>
                </c:pt>
                <c:pt idx="1918">
                  <c:v>1.71672</c:v>
                </c:pt>
                <c:pt idx="1919">
                  <c:v>1.71672</c:v>
                </c:pt>
                <c:pt idx="1920">
                  <c:v>1.70601</c:v>
                </c:pt>
                <c:pt idx="1921">
                  <c:v>1.70601</c:v>
                </c:pt>
                <c:pt idx="1922">
                  <c:v>1.71716</c:v>
                </c:pt>
                <c:pt idx="1923">
                  <c:v>1.71716</c:v>
                </c:pt>
                <c:pt idx="1924">
                  <c:v>1.7050399999999999</c:v>
                </c:pt>
                <c:pt idx="1925">
                  <c:v>1.7050399999999999</c:v>
                </c:pt>
                <c:pt idx="1926">
                  <c:v>1.7050399999999999</c:v>
                </c:pt>
                <c:pt idx="1927">
                  <c:v>1.7050399999999999</c:v>
                </c:pt>
                <c:pt idx="1928">
                  <c:v>1.7162599999999999</c:v>
                </c:pt>
                <c:pt idx="1929">
                  <c:v>1.7162599999999999</c:v>
                </c:pt>
                <c:pt idx="1930">
                  <c:v>1.7162599999999999</c:v>
                </c:pt>
                <c:pt idx="1931">
                  <c:v>1.7162599999999999</c:v>
                </c:pt>
                <c:pt idx="1932">
                  <c:v>1.7162599999999999</c:v>
                </c:pt>
                <c:pt idx="1933">
                  <c:v>1.7162599999999999</c:v>
                </c:pt>
                <c:pt idx="1934">
                  <c:v>1.7162599999999999</c:v>
                </c:pt>
                <c:pt idx="1935">
                  <c:v>1.7162599999999999</c:v>
                </c:pt>
                <c:pt idx="1936">
                  <c:v>1.7162599999999999</c:v>
                </c:pt>
                <c:pt idx="1937">
                  <c:v>1.7162599999999999</c:v>
                </c:pt>
                <c:pt idx="1938">
                  <c:v>1.7162599999999999</c:v>
                </c:pt>
                <c:pt idx="1939">
                  <c:v>1.7162599999999999</c:v>
                </c:pt>
                <c:pt idx="1940">
                  <c:v>1.7162599999999999</c:v>
                </c:pt>
                <c:pt idx="1941">
                  <c:v>1.7162599999999999</c:v>
                </c:pt>
                <c:pt idx="1942">
                  <c:v>1.7162599999999999</c:v>
                </c:pt>
                <c:pt idx="1943">
                  <c:v>1.7162599999999999</c:v>
                </c:pt>
                <c:pt idx="1944">
                  <c:v>1.7162599999999999</c:v>
                </c:pt>
                <c:pt idx="1945">
                  <c:v>1.7162599999999999</c:v>
                </c:pt>
                <c:pt idx="1946">
                  <c:v>1.7162599999999999</c:v>
                </c:pt>
                <c:pt idx="1947">
                  <c:v>1.7162599999999999</c:v>
                </c:pt>
                <c:pt idx="1948">
                  <c:v>1.7162599999999999</c:v>
                </c:pt>
                <c:pt idx="1949">
                  <c:v>1.7162599999999999</c:v>
                </c:pt>
                <c:pt idx="1950">
                  <c:v>1.7162599999999999</c:v>
                </c:pt>
                <c:pt idx="1951">
                  <c:v>1.7162599999999999</c:v>
                </c:pt>
                <c:pt idx="1952">
                  <c:v>1.7162599999999999</c:v>
                </c:pt>
                <c:pt idx="1953">
                  <c:v>1.7162599999999999</c:v>
                </c:pt>
                <c:pt idx="1954">
                  <c:v>1.7162599999999999</c:v>
                </c:pt>
                <c:pt idx="1955">
                  <c:v>1.7056</c:v>
                </c:pt>
                <c:pt idx="1956">
                  <c:v>1.7056</c:v>
                </c:pt>
                <c:pt idx="1957">
                  <c:v>1.7056</c:v>
                </c:pt>
                <c:pt idx="1958">
                  <c:v>1.7056</c:v>
                </c:pt>
                <c:pt idx="1959">
                  <c:v>1.71641</c:v>
                </c:pt>
                <c:pt idx="1960">
                  <c:v>1.71641</c:v>
                </c:pt>
                <c:pt idx="1961">
                  <c:v>1.71641</c:v>
                </c:pt>
                <c:pt idx="1962">
                  <c:v>1.71641</c:v>
                </c:pt>
                <c:pt idx="1963">
                  <c:v>1.71641</c:v>
                </c:pt>
                <c:pt idx="1964">
                  <c:v>1.71641</c:v>
                </c:pt>
                <c:pt idx="1965">
                  <c:v>1.71641</c:v>
                </c:pt>
                <c:pt idx="1966">
                  <c:v>1.71641</c:v>
                </c:pt>
                <c:pt idx="1967">
                  <c:v>1.71641</c:v>
                </c:pt>
                <c:pt idx="1968">
                  <c:v>1.71641</c:v>
                </c:pt>
                <c:pt idx="1969">
                  <c:v>1.71641</c:v>
                </c:pt>
                <c:pt idx="1970">
                  <c:v>1.71641</c:v>
                </c:pt>
                <c:pt idx="1971">
                  <c:v>1.71641</c:v>
                </c:pt>
                <c:pt idx="1972">
                  <c:v>1.71641</c:v>
                </c:pt>
                <c:pt idx="1973">
                  <c:v>1.71641</c:v>
                </c:pt>
                <c:pt idx="1974">
                  <c:v>1.71641</c:v>
                </c:pt>
                <c:pt idx="1975">
                  <c:v>1.71641</c:v>
                </c:pt>
                <c:pt idx="1976">
                  <c:v>1.71641</c:v>
                </c:pt>
                <c:pt idx="1977">
                  <c:v>1.71641</c:v>
                </c:pt>
                <c:pt idx="1978">
                  <c:v>1.7269300000000001</c:v>
                </c:pt>
                <c:pt idx="1979">
                  <c:v>1.7269300000000001</c:v>
                </c:pt>
                <c:pt idx="1980">
                  <c:v>1.7153</c:v>
                </c:pt>
                <c:pt idx="1981">
                  <c:v>1.7153</c:v>
                </c:pt>
                <c:pt idx="1982">
                  <c:v>1.7153</c:v>
                </c:pt>
                <c:pt idx="1983">
                  <c:v>1.7153</c:v>
                </c:pt>
                <c:pt idx="1984">
                  <c:v>1.7153</c:v>
                </c:pt>
                <c:pt idx="1985">
                  <c:v>1.7153</c:v>
                </c:pt>
                <c:pt idx="1986">
                  <c:v>1.7153</c:v>
                </c:pt>
                <c:pt idx="1987">
                  <c:v>1.7153</c:v>
                </c:pt>
                <c:pt idx="1988">
                  <c:v>1.7153</c:v>
                </c:pt>
                <c:pt idx="1989">
                  <c:v>1.7153</c:v>
                </c:pt>
                <c:pt idx="1990">
                  <c:v>1.7153</c:v>
                </c:pt>
                <c:pt idx="1991">
                  <c:v>1.7153</c:v>
                </c:pt>
                <c:pt idx="1992">
                  <c:v>1.7153</c:v>
                </c:pt>
                <c:pt idx="1993">
                  <c:v>1.7153</c:v>
                </c:pt>
                <c:pt idx="1994">
                  <c:v>1.7263299999999999</c:v>
                </c:pt>
                <c:pt idx="1995">
                  <c:v>1.71434</c:v>
                </c:pt>
                <c:pt idx="1996">
                  <c:v>1.71434</c:v>
                </c:pt>
                <c:pt idx="1997">
                  <c:v>1.71434</c:v>
                </c:pt>
                <c:pt idx="1998">
                  <c:v>1.71434</c:v>
                </c:pt>
                <c:pt idx="1999">
                  <c:v>1.7267999999999999</c:v>
                </c:pt>
                <c:pt idx="2000">
                  <c:v>1.7159</c:v>
                </c:pt>
                <c:pt idx="2001">
                  <c:v>1.7159</c:v>
                </c:pt>
                <c:pt idx="2002">
                  <c:v>1.7159</c:v>
                </c:pt>
                <c:pt idx="2003">
                  <c:v>1.7159</c:v>
                </c:pt>
                <c:pt idx="2004">
                  <c:v>1.7159</c:v>
                </c:pt>
                <c:pt idx="2005">
                  <c:v>1.7159</c:v>
                </c:pt>
                <c:pt idx="2006">
                  <c:v>1.7159</c:v>
                </c:pt>
                <c:pt idx="2007">
                  <c:v>1.7159</c:v>
                </c:pt>
                <c:pt idx="2008">
                  <c:v>1.7159</c:v>
                </c:pt>
                <c:pt idx="2009">
                  <c:v>1.7159</c:v>
                </c:pt>
                <c:pt idx="2010">
                  <c:v>1.7159</c:v>
                </c:pt>
                <c:pt idx="2011">
                  <c:v>1.7159</c:v>
                </c:pt>
                <c:pt idx="2012">
                  <c:v>1.7159</c:v>
                </c:pt>
                <c:pt idx="2013">
                  <c:v>1.7159</c:v>
                </c:pt>
                <c:pt idx="2014">
                  <c:v>1.7159</c:v>
                </c:pt>
                <c:pt idx="2015">
                  <c:v>1.7159</c:v>
                </c:pt>
                <c:pt idx="2016">
                  <c:v>1.7159</c:v>
                </c:pt>
                <c:pt idx="2017">
                  <c:v>1.7159</c:v>
                </c:pt>
                <c:pt idx="2018">
                  <c:v>1.7159</c:v>
                </c:pt>
                <c:pt idx="2019">
                  <c:v>1.7159</c:v>
                </c:pt>
                <c:pt idx="2020">
                  <c:v>1.7159</c:v>
                </c:pt>
                <c:pt idx="2021">
                  <c:v>1.7159</c:v>
                </c:pt>
                <c:pt idx="2022">
                  <c:v>1.7159</c:v>
                </c:pt>
                <c:pt idx="2023">
                  <c:v>1.7159</c:v>
                </c:pt>
                <c:pt idx="2024">
                  <c:v>1.7159</c:v>
                </c:pt>
                <c:pt idx="2025">
                  <c:v>1.7159</c:v>
                </c:pt>
                <c:pt idx="2026">
                  <c:v>1.7159</c:v>
                </c:pt>
                <c:pt idx="2027">
                  <c:v>1.7159</c:v>
                </c:pt>
                <c:pt idx="2028">
                  <c:v>1.7159</c:v>
                </c:pt>
                <c:pt idx="2029">
                  <c:v>1.7159</c:v>
                </c:pt>
                <c:pt idx="2030">
                  <c:v>1.7159</c:v>
                </c:pt>
                <c:pt idx="2031">
                  <c:v>1.7159</c:v>
                </c:pt>
                <c:pt idx="2032">
                  <c:v>1.7159</c:v>
                </c:pt>
                <c:pt idx="2033">
                  <c:v>1.7159</c:v>
                </c:pt>
                <c:pt idx="2034">
                  <c:v>1.7159</c:v>
                </c:pt>
                <c:pt idx="2035">
                  <c:v>1.7159</c:v>
                </c:pt>
                <c:pt idx="2036">
                  <c:v>1.7159</c:v>
                </c:pt>
                <c:pt idx="2037">
                  <c:v>1.7159</c:v>
                </c:pt>
                <c:pt idx="2038">
                  <c:v>1.7159</c:v>
                </c:pt>
                <c:pt idx="2039">
                  <c:v>1.7159</c:v>
                </c:pt>
                <c:pt idx="2040">
                  <c:v>1.7159</c:v>
                </c:pt>
                <c:pt idx="2041">
                  <c:v>1.7159</c:v>
                </c:pt>
                <c:pt idx="2042">
                  <c:v>1.7159</c:v>
                </c:pt>
                <c:pt idx="2043">
                  <c:v>1.7159</c:v>
                </c:pt>
                <c:pt idx="2044">
                  <c:v>1.7159</c:v>
                </c:pt>
                <c:pt idx="2045">
                  <c:v>1.7159</c:v>
                </c:pt>
                <c:pt idx="2046">
                  <c:v>1.7159</c:v>
                </c:pt>
                <c:pt idx="2047">
                  <c:v>1.7159</c:v>
                </c:pt>
                <c:pt idx="2048">
                  <c:v>1.7159</c:v>
                </c:pt>
                <c:pt idx="2049">
                  <c:v>1.7159</c:v>
                </c:pt>
                <c:pt idx="2050">
                  <c:v>1.7159</c:v>
                </c:pt>
                <c:pt idx="2051">
                  <c:v>1.7159</c:v>
                </c:pt>
                <c:pt idx="2052">
                  <c:v>1.7159</c:v>
                </c:pt>
                <c:pt idx="2053">
                  <c:v>1.7159</c:v>
                </c:pt>
                <c:pt idx="2054">
                  <c:v>1.7159</c:v>
                </c:pt>
                <c:pt idx="2055">
                  <c:v>1.7159</c:v>
                </c:pt>
                <c:pt idx="2056">
                  <c:v>1.7159</c:v>
                </c:pt>
                <c:pt idx="2057">
                  <c:v>1.7159</c:v>
                </c:pt>
                <c:pt idx="2058">
                  <c:v>1.7159</c:v>
                </c:pt>
                <c:pt idx="2059">
                  <c:v>1.7159</c:v>
                </c:pt>
                <c:pt idx="2060">
                  <c:v>1.7159</c:v>
                </c:pt>
                <c:pt idx="2061">
                  <c:v>1.7159</c:v>
                </c:pt>
                <c:pt idx="2062">
                  <c:v>1.7159</c:v>
                </c:pt>
                <c:pt idx="2063">
                  <c:v>1.7159</c:v>
                </c:pt>
                <c:pt idx="2064">
                  <c:v>1.7268399999999999</c:v>
                </c:pt>
                <c:pt idx="2065">
                  <c:v>1.7153099999999999</c:v>
                </c:pt>
                <c:pt idx="2066">
                  <c:v>1.7153099999999999</c:v>
                </c:pt>
                <c:pt idx="2067">
                  <c:v>1.7153099999999999</c:v>
                </c:pt>
                <c:pt idx="2068">
                  <c:v>1.7153099999999999</c:v>
                </c:pt>
                <c:pt idx="2069">
                  <c:v>1.7153099999999999</c:v>
                </c:pt>
                <c:pt idx="2070">
                  <c:v>1.7153099999999999</c:v>
                </c:pt>
                <c:pt idx="2071">
                  <c:v>1.7153099999999999</c:v>
                </c:pt>
                <c:pt idx="2072">
                  <c:v>1.7153099999999999</c:v>
                </c:pt>
                <c:pt idx="2073">
                  <c:v>1.72786</c:v>
                </c:pt>
                <c:pt idx="2074">
                  <c:v>1.72786</c:v>
                </c:pt>
                <c:pt idx="2075">
                  <c:v>1.72786</c:v>
                </c:pt>
                <c:pt idx="2076">
                  <c:v>1.7178</c:v>
                </c:pt>
                <c:pt idx="2077">
                  <c:v>1.7178</c:v>
                </c:pt>
                <c:pt idx="2078">
                  <c:v>1.7178</c:v>
                </c:pt>
                <c:pt idx="2079">
                  <c:v>1.7178</c:v>
                </c:pt>
                <c:pt idx="2080">
                  <c:v>1.7178</c:v>
                </c:pt>
                <c:pt idx="2081">
                  <c:v>1.7178</c:v>
                </c:pt>
                <c:pt idx="2082">
                  <c:v>1.7178</c:v>
                </c:pt>
                <c:pt idx="2083">
                  <c:v>1.7178</c:v>
                </c:pt>
                <c:pt idx="2084">
                  <c:v>1.7178</c:v>
                </c:pt>
                <c:pt idx="2085">
                  <c:v>1.7178</c:v>
                </c:pt>
                <c:pt idx="2086">
                  <c:v>1.7178</c:v>
                </c:pt>
                <c:pt idx="2087">
                  <c:v>1.7178</c:v>
                </c:pt>
                <c:pt idx="2088">
                  <c:v>1.7178</c:v>
                </c:pt>
                <c:pt idx="2089">
                  <c:v>1.7178</c:v>
                </c:pt>
                <c:pt idx="2090">
                  <c:v>1.7178</c:v>
                </c:pt>
                <c:pt idx="2091">
                  <c:v>1.7178</c:v>
                </c:pt>
                <c:pt idx="2092">
                  <c:v>1.7178</c:v>
                </c:pt>
                <c:pt idx="2093">
                  <c:v>1.7178</c:v>
                </c:pt>
                <c:pt idx="2094">
                  <c:v>1.7178</c:v>
                </c:pt>
                <c:pt idx="2095">
                  <c:v>1.7065999999999999</c:v>
                </c:pt>
                <c:pt idx="2096">
                  <c:v>1.7065999999999999</c:v>
                </c:pt>
                <c:pt idx="2097">
                  <c:v>1.7065999999999999</c:v>
                </c:pt>
                <c:pt idx="2098">
                  <c:v>1.7065999999999999</c:v>
                </c:pt>
                <c:pt idx="2099">
                  <c:v>1.7065999999999999</c:v>
                </c:pt>
                <c:pt idx="2100">
                  <c:v>1.7065999999999999</c:v>
                </c:pt>
                <c:pt idx="2101">
                  <c:v>1.7065999999999999</c:v>
                </c:pt>
                <c:pt idx="2102">
                  <c:v>1.7065999999999999</c:v>
                </c:pt>
                <c:pt idx="2103">
                  <c:v>1.7065999999999999</c:v>
                </c:pt>
                <c:pt idx="2104">
                  <c:v>1.7065999999999999</c:v>
                </c:pt>
                <c:pt idx="2105">
                  <c:v>1.7065999999999999</c:v>
                </c:pt>
                <c:pt idx="2106">
                  <c:v>1.7065999999999999</c:v>
                </c:pt>
                <c:pt idx="2107">
                  <c:v>1.7065999999999999</c:v>
                </c:pt>
                <c:pt idx="2108">
                  <c:v>1.7065999999999999</c:v>
                </c:pt>
                <c:pt idx="2109">
                  <c:v>1.7065999999999999</c:v>
                </c:pt>
                <c:pt idx="2110">
                  <c:v>1.7065999999999999</c:v>
                </c:pt>
                <c:pt idx="2111">
                  <c:v>1.7065999999999999</c:v>
                </c:pt>
                <c:pt idx="2112">
                  <c:v>1.7065999999999999</c:v>
                </c:pt>
                <c:pt idx="2113">
                  <c:v>1.7065999999999999</c:v>
                </c:pt>
                <c:pt idx="2114">
                  <c:v>1.7065999999999999</c:v>
                </c:pt>
                <c:pt idx="2115">
                  <c:v>1.71678</c:v>
                </c:pt>
                <c:pt idx="2116">
                  <c:v>1.71678</c:v>
                </c:pt>
                <c:pt idx="2117">
                  <c:v>1.71678</c:v>
                </c:pt>
                <c:pt idx="2118">
                  <c:v>1.71678</c:v>
                </c:pt>
                <c:pt idx="2119">
                  <c:v>1.71678</c:v>
                </c:pt>
                <c:pt idx="2120">
                  <c:v>1.71678</c:v>
                </c:pt>
                <c:pt idx="2121">
                  <c:v>1.71678</c:v>
                </c:pt>
                <c:pt idx="2122">
                  <c:v>1.71678</c:v>
                </c:pt>
                <c:pt idx="2123">
                  <c:v>1.71678</c:v>
                </c:pt>
                <c:pt idx="2124">
                  <c:v>1.71678</c:v>
                </c:pt>
                <c:pt idx="2125">
                  <c:v>1.71678</c:v>
                </c:pt>
                <c:pt idx="2126">
                  <c:v>1.71678</c:v>
                </c:pt>
                <c:pt idx="2127">
                  <c:v>1.71678</c:v>
                </c:pt>
                <c:pt idx="2128">
                  <c:v>1.71678</c:v>
                </c:pt>
                <c:pt idx="2129">
                  <c:v>1.71678</c:v>
                </c:pt>
                <c:pt idx="2130">
                  <c:v>1.71678</c:v>
                </c:pt>
                <c:pt idx="2131">
                  <c:v>1.71678</c:v>
                </c:pt>
                <c:pt idx="2132">
                  <c:v>1.71678</c:v>
                </c:pt>
                <c:pt idx="2133">
                  <c:v>1.71678</c:v>
                </c:pt>
                <c:pt idx="2134">
                  <c:v>1.71678</c:v>
                </c:pt>
                <c:pt idx="2135">
                  <c:v>1.71678</c:v>
                </c:pt>
                <c:pt idx="2136">
                  <c:v>1.71678</c:v>
                </c:pt>
                <c:pt idx="2137">
                  <c:v>1.71678</c:v>
                </c:pt>
                <c:pt idx="2138">
                  <c:v>1.71678</c:v>
                </c:pt>
                <c:pt idx="2139">
                  <c:v>1.71678</c:v>
                </c:pt>
                <c:pt idx="2140">
                  <c:v>1.71678</c:v>
                </c:pt>
                <c:pt idx="2141">
                  <c:v>1.70608</c:v>
                </c:pt>
                <c:pt idx="2142">
                  <c:v>1.70608</c:v>
                </c:pt>
                <c:pt idx="2143">
                  <c:v>1.70608</c:v>
                </c:pt>
                <c:pt idx="2144">
                  <c:v>1.70608</c:v>
                </c:pt>
                <c:pt idx="2145">
                  <c:v>1.71652</c:v>
                </c:pt>
                <c:pt idx="2146">
                  <c:v>1.71652</c:v>
                </c:pt>
                <c:pt idx="2147">
                  <c:v>1.71652</c:v>
                </c:pt>
                <c:pt idx="2148">
                  <c:v>1.71652</c:v>
                </c:pt>
                <c:pt idx="2149">
                  <c:v>1.71652</c:v>
                </c:pt>
                <c:pt idx="2150">
                  <c:v>1.71652</c:v>
                </c:pt>
                <c:pt idx="2151">
                  <c:v>1.71652</c:v>
                </c:pt>
                <c:pt idx="2152">
                  <c:v>1.71652</c:v>
                </c:pt>
                <c:pt idx="2153">
                  <c:v>1.71652</c:v>
                </c:pt>
                <c:pt idx="2154">
                  <c:v>1.71652</c:v>
                </c:pt>
                <c:pt idx="2155">
                  <c:v>1.71652</c:v>
                </c:pt>
                <c:pt idx="2156">
                  <c:v>1.71652</c:v>
                </c:pt>
                <c:pt idx="2157">
                  <c:v>1.71652</c:v>
                </c:pt>
                <c:pt idx="2158">
                  <c:v>1.71652</c:v>
                </c:pt>
                <c:pt idx="2159">
                  <c:v>1.71652</c:v>
                </c:pt>
                <c:pt idx="2160">
                  <c:v>1.71652</c:v>
                </c:pt>
                <c:pt idx="2161">
                  <c:v>1.71652</c:v>
                </c:pt>
                <c:pt idx="2162">
                  <c:v>1.71652</c:v>
                </c:pt>
                <c:pt idx="2163">
                  <c:v>1.71652</c:v>
                </c:pt>
                <c:pt idx="2164">
                  <c:v>1.71652</c:v>
                </c:pt>
                <c:pt idx="2165">
                  <c:v>1.71652</c:v>
                </c:pt>
                <c:pt idx="2166">
                  <c:v>1.71652</c:v>
                </c:pt>
                <c:pt idx="2167">
                  <c:v>1.71652</c:v>
                </c:pt>
                <c:pt idx="2168">
                  <c:v>1.71652</c:v>
                </c:pt>
                <c:pt idx="2169">
                  <c:v>1.71652</c:v>
                </c:pt>
                <c:pt idx="2170">
                  <c:v>1.71652</c:v>
                </c:pt>
                <c:pt idx="2171">
                  <c:v>1.71652</c:v>
                </c:pt>
                <c:pt idx="2172">
                  <c:v>1.71652</c:v>
                </c:pt>
                <c:pt idx="2173">
                  <c:v>1.71652</c:v>
                </c:pt>
                <c:pt idx="2174">
                  <c:v>1.70567</c:v>
                </c:pt>
                <c:pt idx="2175">
                  <c:v>1.71631</c:v>
                </c:pt>
                <c:pt idx="2176">
                  <c:v>1.71631</c:v>
                </c:pt>
                <c:pt idx="2177">
                  <c:v>1.71631</c:v>
                </c:pt>
                <c:pt idx="2178">
                  <c:v>1.71631</c:v>
                </c:pt>
                <c:pt idx="2179">
                  <c:v>1.71631</c:v>
                </c:pt>
                <c:pt idx="2180">
                  <c:v>1.71631</c:v>
                </c:pt>
                <c:pt idx="2181">
                  <c:v>1.71631</c:v>
                </c:pt>
                <c:pt idx="2182">
                  <c:v>1.71631</c:v>
                </c:pt>
                <c:pt idx="2183">
                  <c:v>1.71631</c:v>
                </c:pt>
                <c:pt idx="2184">
                  <c:v>1.71631</c:v>
                </c:pt>
                <c:pt idx="2185">
                  <c:v>1.71631</c:v>
                </c:pt>
                <c:pt idx="2186">
                  <c:v>1.71631</c:v>
                </c:pt>
                <c:pt idx="2187">
                  <c:v>1.71631</c:v>
                </c:pt>
                <c:pt idx="2188">
                  <c:v>1.71631</c:v>
                </c:pt>
                <c:pt idx="2189">
                  <c:v>1.71631</c:v>
                </c:pt>
                <c:pt idx="2190">
                  <c:v>1.71631</c:v>
                </c:pt>
                <c:pt idx="2191">
                  <c:v>1.71631</c:v>
                </c:pt>
                <c:pt idx="2192">
                  <c:v>1.71631</c:v>
                </c:pt>
                <c:pt idx="2193">
                  <c:v>1.71631</c:v>
                </c:pt>
                <c:pt idx="2194">
                  <c:v>1.71631</c:v>
                </c:pt>
                <c:pt idx="2195">
                  <c:v>1.71631</c:v>
                </c:pt>
                <c:pt idx="2196">
                  <c:v>1.71631</c:v>
                </c:pt>
                <c:pt idx="2197">
                  <c:v>1.71631</c:v>
                </c:pt>
                <c:pt idx="2198">
                  <c:v>1.71631</c:v>
                </c:pt>
                <c:pt idx="2199">
                  <c:v>1.71631</c:v>
                </c:pt>
                <c:pt idx="2200">
                  <c:v>1.71631</c:v>
                </c:pt>
                <c:pt idx="2201">
                  <c:v>1.71631</c:v>
                </c:pt>
                <c:pt idx="2202">
                  <c:v>1.71631</c:v>
                </c:pt>
                <c:pt idx="2203">
                  <c:v>1.71631</c:v>
                </c:pt>
                <c:pt idx="2204">
                  <c:v>1.71631</c:v>
                </c:pt>
                <c:pt idx="2205">
                  <c:v>1.71631</c:v>
                </c:pt>
                <c:pt idx="2206">
                  <c:v>1.71631</c:v>
                </c:pt>
                <c:pt idx="2207">
                  <c:v>1.71631</c:v>
                </c:pt>
                <c:pt idx="2208">
                  <c:v>1.71631</c:v>
                </c:pt>
                <c:pt idx="2209">
                  <c:v>1.71631</c:v>
                </c:pt>
                <c:pt idx="2210">
                  <c:v>1.71631</c:v>
                </c:pt>
                <c:pt idx="2211">
                  <c:v>1.71631</c:v>
                </c:pt>
                <c:pt idx="2212">
                  <c:v>1.71631</c:v>
                </c:pt>
                <c:pt idx="2213">
                  <c:v>1.71631</c:v>
                </c:pt>
                <c:pt idx="2214">
                  <c:v>1.71631</c:v>
                </c:pt>
                <c:pt idx="2215">
                  <c:v>1.71631</c:v>
                </c:pt>
                <c:pt idx="2216">
                  <c:v>1.71631</c:v>
                </c:pt>
                <c:pt idx="2217">
                  <c:v>1.71631</c:v>
                </c:pt>
                <c:pt idx="2218">
                  <c:v>1.71631</c:v>
                </c:pt>
                <c:pt idx="2219">
                  <c:v>1.71631</c:v>
                </c:pt>
                <c:pt idx="2220">
                  <c:v>1.71631</c:v>
                </c:pt>
                <c:pt idx="2221">
                  <c:v>1.71631</c:v>
                </c:pt>
                <c:pt idx="2222">
                  <c:v>1.7057599999999999</c:v>
                </c:pt>
                <c:pt idx="2223">
                  <c:v>1.7057599999999999</c:v>
                </c:pt>
                <c:pt idx="2224">
                  <c:v>1.7057599999999999</c:v>
                </c:pt>
                <c:pt idx="2225">
                  <c:v>1.7057599999999999</c:v>
                </c:pt>
                <c:pt idx="2226">
                  <c:v>1.7057599999999999</c:v>
                </c:pt>
                <c:pt idx="2227">
                  <c:v>1.7057599999999999</c:v>
                </c:pt>
                <c:pt idx="2228">
                  <c:v>1.71618</c:v>
                </c:pt>
                <c:pt idx="2229">
                  <c:v>1.71618</c:v>
                </c:pt>
                <c:pt idx="2230">
                  <c:v>1.71618</c:v>
                </c:pt>
                <c:pt idx="2231">
                  <c:v>1.71618</c:v>
                </c:pt>
                <c:pt idx="2232">
                  <c:v>1.71618</c:v>
                </c:pt>
                <c:pt idx="2233">
                  <c:v>1.71618</c:v>
                </c:pt>
                <c:pt idx="2234">
                  <c:v>1.71618</c:v>
                </c:pt>
                <c:pt idx="2235">
                  <c:v>1.71618</c:v>
                </c:pt>
                <c:pt idx="2236">
                  <c:v>1.71618</c:v>
                </c:pt>
                <c:pt idx="2237">
                  <c:v>1.70591</c:v>
                </c:pt>
                <c:pt idx="2238">
                  <c:v>1.70591</c:v>
                </c:pt>
                <c:pt idx="2239">
                  <c:v>1.70591</c:v>
                </c:pt>
                <c:pt idx="2240">
                  <c:v>1.70591</c:v>
                </c:pt>
                <c:pt idx="2241">
                  <c:v>1.70591</c:v>
                </c:pt>
                <c:pt idx="2242">
                  <c:v>1.7180200000000001</c:v>
                </c:pt>
                <c:pt idx="2243">
                  <c:v>1.7180200000000001</c:v>
                </c:pt>
                <c:pt idx="2244">
                  <c:v>1.7180200000000001</c:v>
                </c:pt>
                <c:pt idx="2245">
                  <c:v>1.7180200000000001</c:v>
                </c:pt>
                <c:pt idx="2246">
                  <c:v>1.7180200000000001</c:v>
                </c:pt>
                <c:pt idx="2247">
                  <c:v>1.7180200000000001</c:v>
                </c:pt>
                <c:pt idx="2248">
                  <c:v>1.7180200000000001</c:v>
                </c:pt>
                <c:pt idx="2249">
                  <c:v>1.7180200000000001</c:v>
                </c:pt>
                <c:pt idx="2250">
                  <c:v>1.7180200000000001</c:v>
                </c:pt>
                <c:pt idx="2251">
                  <c:v>1.7180200000000001</c:v>
                </c:pt>
                <c:pt idx="2252">
                  <c:v>1.7180200000000001</c:v>
                </c:pt>
                <c:pt idx="2253">
                  <c:v>1.7180200000000001</c:v>
                </c:pt>
                <c:pt idx="2254">
                  <c:v>1.7180200000000001</c:v>
                </c:pt>
                <c:pt idx="2255">
                  <c:v>1.7180200000000001</c:v>
                </c:pt>
                <c:pt idx="2256">
                  <c:v>1.7180200000000001</c:v>
                </c:pt>
                <c:pt idx="2257">
                  <c:v>1.7180200000000001</c:v>
                </c:pt>
                <c:pt idx="2258">
                  <c:v>1.7180200000000001</c:v>
                </c:pt>
                <c:pt idx="2259">
                  <c:v>1.7076</c:v>
                </c:pt>
                <c:pt idx="2260">
                  <c:v>1.7076</c:v>
                </c:pt>
                <c:pt idx="2261">
                  <c:v>1.7076</c:v>
                </c:pt>
                <c:pt idx="2262">
                  <c:v>1.7076</c:v>
                </c:pt>
                <c:pt idx="2263">
                  <c:v>1.7076</c:v>
                </c:pt>
                <c:pt idx="2264">
                  <c:v>1.7076</c:v>
                </c:pt>
                <c:pt idx="2265">
                  <c:v>1.7076</c:v>
                </c:pt>
                <c:pt idx="2266">
                  <c:v>1.69757</c:v>
                </c:pt>
                <c:pt idx="2267">
                  <c:v>1.7076199999999999</c:v>
                </c:pt>
                <c:pt idx="2268">
                  <c:v>1.7076199999999999</c:v>
                </c:pt>
                <c:pt idx="2269">
                  <c:v>1.7076199999999999</c:v>
                </c:pt>
                <c:pt idx="2270">
                  <c:v>1.7076199999999999</c:v>
                </c:pt>
                <c:pt idx="2271">
                  <c:v>1.6974899999999999</c:v>
                </c:pt>
                <c:pt idx="2272">
                  <c:v>1.6974899999999999</c:v>
                </c:pt>
                <c:pt idx="2273">
                  <c:v>1.6974899999999999</c:v>
                </c:pt>
                <c:pt idx="2274">
                  <c:v>1.6974899999999999</c:v>
                </c:pt>
                <c:pt idx="2275">
                  <c:v>1.6974899999999999</c:v>
                </c:pt>
                <c:pt idx="2276">
                  <c:v>1.6974899999999999</c:v>
                </c:pt>
                <c:pt idx="2277">
                  <c:v>1.6974899999999999</c:v>
                </c:pt>
                <c:pt idx="2278">
                  <c:v>1.6974899999999999</c:v>
                </c:pt>
                <c:pt idx="2279">
                  <c:v>1.6974899999999999</c:v>
                </c:pt>
                <c:pt idx="2280">
                  <c:v>1.6974899999999999</c:v>
                </c:pt>
                <c:pt idx="2281">
                  <c:v>1.6974899999999999</c:v>
                </c:pt>
                <c:pt idx="2282">
                  <c:v>1.6974899999999999</c:v>
                </c:pt>
                <c:pt idx="2283">
                  <c:v>1.6974899999999999</c:v>
                </c:pt>
                <c:pt idx="2284">
                  <c:v>1.6974899999999999</c:v>
                </c:pt>
                <c:pt idx="2285">
                  <c:v>1.6974899999999999</c:v>
                </c:pt>
                <c:pt idx="2286">
                  <c:v>1.6974899999999999</c:v>
                </c:pt>
                <c:pt idx="2287">
                  <c:v>1.6974899999999999</c:v>
                </c:pt>
                <c:pt idx="2288">
                  <c:v>1.6974899999999999</c:v>
                </c:pt>
                <c:pt idx="2289">
                  <c:v>1.6974899999999999</c:v>
                </c:pt>
                <c:pt idx="2290">
                  <c:v>1.6974899999999999</c:v>
                </c:pt>
                <c:pt idx="2291">
                  <c:v>1.6974899999999999</c:v>
                </c:pt>
                <c:pt idx="2292">
                  <c:v>1.6974899999999999</c:v>
                </c:pt>
                <c:pt idx="2293">
                  <c:v>1.6974899999999999</c:v>
                </c:pt>
                <c:pt idx="2294">
                  <c:v>1.6974899999999999</c:v>
                </c:pt>
                <c:pt idx="2295">
                  <c:v>1.68743</c:v>
                </c:pt>
                <c:pt idx="2296">
                  <c:v>1.68743</c:v>
                </c:pt>
                <c:pt idx="2297">
                  <c:v>1.68743</c:v>
                </c:pt>
                <c:pt idx="2298">
                  <c:v>1.68743</c:v>
                </c:pt>
                <c:pt idx="2299">
                  <c:v>1.68743</c:v>
                </c:pt>
                <c:pt idx="2300">
                  <c:v>1.68743</c:v>
                </c:pt>
                <c:pt idx="2301">
                  <c:v>1.67615</c:v>
                </c:pt>
                <c:pt idx="2302">
                  <c:v>1.67615</c:v>
                </c:pt>
                <c:pt idx="2303">
                  <c:v>1.67615</c:v>
                </c:pt>
                <c:pt idx="2304">
                  <c:v>1.6865399999999999</c:v>
                </c:pt>
                <c:pt idx="2305">
                  <c:v>1.67632</c:v>
                </c:pt>
                <c:pt idx="2306">
                  <c:v>1.67632</c:v>
                </c:pt>
                <c:pt idx="2307">
                  <c:v>1.67632</c:v>
                </c:pt>
                <c:pt idx="2308">
                  <c:v>1.67632</c:v>
                </c:pt>
                <c:pt idx="2309">
                  <c:v>1.67632</c:v>
                </c:pt>
                <c:pt idx="2310">
                  <c:v>1.67632</c:v>
                </c:pt>
                <c:pt idx="2311">
                  <c:v>1.67632</c:v>
                </c:pt>
                <c:pt idx="2312">
                  <c:v>1.67632</c:v>
                </c:pt>
                <c:pt idx="2313">
                  <c:v>1.67632</c:v>
                </c:pt>
                <c:pt idx="2314">
                  <c:v>1.67632</c:v>
                </c:pt>
                <c:pt idx="2315">
                  <c:v>1.68669</c:v>
                </c:pt>
                <c:pt idx="2316">
                  <c:v>1.67553</c:v>
                </c:pt>
                <c:pt idx="2317">
                  <c:v>1.67553</c:v>
                </c:pt>
                <c:pt idx="2318">
                  <c:v>1.67553</c:v>
                </c:pt>
                <c:pt idx="2319">
                  <c:v>1.67553</c:v>
                </c:pt>
                <c:pt idx="2320">
                  <c:v>1.67553</c:v>
                </c:pt>
                <c:pt idx="2321">
                  <c:v>1.67553</c:v>
                </c:pt>
                <c:pt idx="2322">
                  <c:v>1.67553</c:v>
                </c:pt>
                <c:pt idx="2323">
                  <c:v>1.66492</c:v>
                </c:pt>
                <c:pt idx="2324">
                  <c:v>1.66492</c:v>
                </c:pt>
                <c:pt idx="2325">
                  <c:v>1.66492</c:v>
                </c:pt>
                <c:pt idx="2326">
                  <c:v>1.66492</c:v>
                </c:pt>
                <c:pt idx="2327">
                  <c:v>1.66492</c:v>
                </c:pt>
                <c:pt idx="2328">
                  <c:v>1.66492</c:v>
                </c:pt>
                <c:pt idx="2329">
                  <c:v>1.6756800000000001</c:v>
                </c:pt>
                <c:pt idx="2330">
                  <c:v>1.6756800000000001</c:v>
                </c:pt>
                <c:pt idx="2331">
                  <c:v>1.6756800000000001</c:v>
                </c:pt>
                <c:pt idx="2332">
                  <c:v>1.6756800000000001</c:v>
                </c:pt>
                <c:pt idx="2333">
                  <c:v>1.6756800000000001</c:v>
                </c:pt>
                <c:pt idx="2334">
                  <c:v>1.6756800000000001</c:v>
                </c:pt>
                <c:pt idx="2335">
                  <c:v>1.6756800000000001</c:v>
                </c:pt>
                <c:pt idx="2336">
                  <c:v>1.6756800000000001</c:v>
                </c:pt>
                <c:pt idx="2337">
                  <c:v>1.6859200000000001</c:v>
                </c:pt>
                <c:pt idx="2338">
                  <c:v>1.6859200000000001</c:v>
                </c:pt>
                <c:pt idx="2339">
                  <c:v>1.6859200000000001</c:v>
                </c:pt>
                <c:pt idx="2340">
                  <c:v>1.6859200000000001</c:v>
                </c:pt>
                <c:pt idx="2341">
                  <c:v>1.6859200000000001</c:v>
                </c:pt>
                <c:pt idx="2342">
                  <c:v>1.6859200000000001</c:v>
                </c:pt>
                <c:pt idx="2343">
                  <c:v>1.6859200000000001</c:v>
                </c:pt>
                <c:pt idx="2344">
                  <c:v>1.6859200000000001</c:v>
                </c:pt>
                <c:pt idx="2345">
                  <c:v>1.6859200000000001</c:v>
                </c:pt>
                <c:pt idx="2346">
                  <c:v>1.6859200000000001</c:v>
                </c:pt>
                <c:pt idx="2347">
                  <c:v>1.6859200000000001</c:v>
                </c:pt>
                <c:pt idx="2348">
                  <c:v>1.67554</c:v>
                </c:pt>
                <c:pt idx="2349">
                  <c:v>1.67554</c:v>
                </c:pt>
                <c:pt idx="2350">
                  <c:v>1.67554</c:v>
                </c:pt>
                <c:pt idx="2351">
                  <c:v>1.67554</c:v>
                </c:pt>
                <c:pt idx="2352">
                  <c:v>1.67554</c:v>
                </c:pt>
                <c:pt idx="2353">
                  <c:v>1.67554</c:v>
                </c:pt>
                <c:pt idx="2354">
                  <c:v>1.67554</c:v>
                </c:pt>
                <c:pt idx="2355">
                  <c:v>1.67554</c:v>
                </c:pt>
                <c:pt idx="2356">
                  <c:v>1.6653800000000001</c:v>
                </c:pt>
                <c:pt idx="2357">
                  <c:v>1.6754800000000001</c:v>
                </c:pt>
                <c:pt idx="2358">
                  <c:v>1.6653100000000001</c:v>
                </c:pt>
                <c:pt idx="2359">
                  <c:v>1.6653100000000001</c:v>
                </c:pt>
                <c:pt idx="2360">
                  <c:v>1.6653100000000001</c:v>
                </c:pt>
                <c:pt idx="2361">
                  <c:v>1.6653100000000001</c:v>
                </c:pt>
                <c:pt idx="2362">
                  <c:v>1.6653100000000001</c:v>
                </c:pt>
                <c:pt idx="2363">
                  <c:v>1.6653100000000001</c:v>
                </c:pt>
                <c:pt idx="2364">
                  <c:v>1.6653100000000001</c:v>
                </c:pt>
                <c:pt idx="2365">
                  <c:v>1.65507</c:v>
                </c:pt>
                <c:pt idx="2366">
                  <c:v>1.65507</c:v>
                </c:pt>
                <c:pt idx="2367">
                  <c:v>1.65507</c:v>
                </c:pt>
                <c:pt idx="2368">
                  <c:v>1.65507</c:v>
                </c:pt>
                <c:pt idx="2369">
                  <c:v>1.65507</c:v>
                </c:pt>
                <c:pt idx="2370">
                  <c:v>1.65507</c:v>
                </c:pt>
                <c:pt idx="2371">
                  <c:v>1.65507</c:v>
                </c:pt>
                <c:pt idx="2372">
                  <c:v>1.64438</c:v>
                </c:pt>
                <c:pt idx="2373">
                  <c:v>1.64438</c:v>
                </c:pt>
                <c:pt idx="2374">
                  <c:v>1.64438</c:v>
                </c:pt>
                <c:pt idx="2375">
                  <c:v>1.64438</c:v>
                </c:pt>
                <c:pt idx="2376">
                  <c:v>1.64438</c:v>
                </c:pt>
                <c:pt idx="2377">
                  <c:v>1.64438</c:v>
                </c:pt>
                <c:pt idx="2378">
                  <c:v>1.64438</c:v>
                </c:pt>
                <c:pt idx="2379">
                  <c:v>1.64438</c:v>
                </c:pt>
                <c:pt idx="2380">
                  <c:v>1.64438</c:v>
                </c:pt>
                <c:pt idx="2381">
                  <c:v>1.64438</c:v>
                </c:pt>
                <c:pt idx="2382">
                  <c:v>1.6341399999999999</c:v>
                </c:pt>
                <c:pt idx="2383">
                  <c:v>1.6341399999999999</c:v>
                </c:pt>
                <c:pt idx="2384">
                  <c:v>1.6341399999999999</c:v>
                </c:pt>
                <c:pt idx="2385">
                  <c:v>1.6341399999999999</c:v>
                </c:pt>
                <c:pt idx="2386">
                  <c:v>1.6341399999999999</c:v>
                </c:pt>
                <c:pt idx="2387">
                  <c:v>1.6341399999999999</c:v>
                </c:pt>
                <c:pt idx="2388">
                  <c:v>1.6237999999999999</c:v>
                </c:pt>
                <c:pt idx="2389">
                  <c:v>1.6237999999999999</c:v>
                </c:pt>
                <c:pt idx="2390">
                  <c:v>1.6237999999999999</c:v>
                </c:pt>
                <c:pt idx="2391">
                  <c:v>1.6237999999999999</c:v>
                </c:pt>
                <c:pt idx="2392">
                  <c:v>1.6237999999999999</c:v>
                </c:pt>
                <c:pt idx="2393">
                  <c:v>1.6237999999999999</c:v>
                </c:pt>
                <c:pt idx="2394">
                  <c:v>1.6237999999999999</c:v>
                </c:pt>
                <c:pt idx="2395">
                  <c:v>1.6133500000000001</c:v>
                </c:pt>
                <c:pt idx="2396">
                  <c:v>1.6133500000000001</c:v>
                </c:pt>
                <c:pt idx="2397">
                  <c:v>1.6133500000000001</c:v>
                </c:pt>
                <c:pt idx="2398">
                  <c:v>1.6133500000000001</c:v>
                </c:pt>
                <c:pt idx="2399">
                  <c:v>1.6133500000000001</c:v>
                </c:pt>
                <c:pt idx="2400">
                  <c:v>1.6133500000000001</c:v>
                </c:pt>
                <c:pt idx="2401">
                  <c:v>1.6133500000000001</c:v>
                </c:pt>
                <c:pt idx="2402">
                  <c:v>1.6024</c:v>
                </c:pt>
                <c:pt idx="2403">
                  <c:v>1.6024</c:v>
                </c:pt>
                <c:pt idx="2404">
                  <c:v>1.6024</c:v>
                </c:pt>
                <c:pt idx="2405">
                  <c:v>1.6024</c:v>
                </c:pt>
                <c:pt idx="2406">
                  <c:v>1.6024</c:v>
                </c:pt>
                <c:pt idx="2407">
                  <c:v>1.6024</c:v>
                </c:pt>
                <c:pt idx="2408">
                  <c:v>1.6024</c:v>
                </c:pt>
                <c:pt idx="2409">
                  <c:v>1.59233</c:v>
                </c:pt>
                <c:pt idx="2410">
                  <c:v>1.59233</c:v>
                </c:pt>
                <c:pt idx="2411">
                  <c:v>1.6028800000000001</c:v>
                </c:pt>
                <c:pt idx="2412">
                  <c:v>1.6028800000000001</c:v>
                </c:pt>
                <c:pt idx="2413">
                  <c:v>1.6028800000000001</c:v>
                </c:pt>
                <c:pt idx="2414">
                  <c:v>1.6028800000000001</c:v>
                </c:pt>
                <c:pt idx="2415">
                  <c:v>1.5922099999999999</c:v>
                </c:pt>
                <c:pt idx="2416">
                  <c:v>1.5922099999999999</c:v>
                </c:pt>
                <c:pt idx="2417">
                  <c:v>1.5922099999999999</c:v>
                </c:pt>
                <c:pt idx="2418">
                  <c:v>1.5922099999999999</c:v>
                </c:pt>
                <c:pt idx="2419">
                  <c:v>1.5922099999999999</c:v>
                </c:pt>
                <c:pt idx="2420">
                  <c:v>1.5922099999999999</c:v>
                </c:pt>
                <c:pt idx="2421">
                  <c:v>1.6044</c:v>
                </c:pt>
                <c:pt idx="2422">
                  <c:v>1.6044</c:v>
                </c:pt>
                <c:pt idx="2423">
                  <c:v>1.6044</c:v>
                </c:pt>
                <c:pt idx="2424">
                  <c:v>1.6044</c:v>
                </c:pt>
                <c:pt idx="2425">
                  <c:v>1.6044</c:v>
                </c:pt>
                <c:pt idx="2426">
                  <c:v>1.6044</c:v>
                </c:pt>
                <c:pt idx="2427">
                  <c:v>1.6044</c:v>
                </c:pt>
                <c:pt idx="2428">
                  <c:v>1.6044</c:v>
                </c:pt>
                <c:pt idx="2429">
                  <c:v>1.6044</c:v>
                </c:pt>
                <c:pt idx="2430">
                  <c:v>1.5941799999999999</c:v>
                </c:pt>
                <c:pt idx="2431">
                  <c:v>1.5941799999999999</c:v>
                </c:pt>
                <c:pt idx="2432">
                  <c:v>1.5941799999999999</c:v>
                </c:pt>
                <c:pt idx="2433">
                  <c:v>1.5941799999999999</c:v>
                </c:pt>
                <c:pt idx="2434">
                  <c:v>1.5941799999999999</c:v>
                </c:pt>
                <c:pt idx="2435">
                  <c:v>1.5941799999999999</c:v>
                </c:pt>
                <c:pt idx="2436">
                  <c:v>1.5941799999999999</c:v>
                </c:pt>
                <c:pt idx="2437">
                  <c:v>1.5941799999999999</c:v>
                </c:pt>
                <c:pt idx="2438">
                  <c:v>1.5941799999999999</c:v>
                </c:pt>
                <c:pt idx="2439">
                  <c:v>1.5841000000000001</c:v>
                </c:pt>
                <c:pt idx="2440">
                  <c:v>1.5841000000000001</c:v>
                </c:pt>
                <c:pt idx="2441">
                  <c:v>1.5841000000000001</c:v>
                </c:pt>
                <c:pt idx="2442">
                  <c:v>1.5841000000000001</c:v>
                </c:pt>
                <c:pt idx="2443">
                  <c:v>1.5841000000000001</c:v>
                </c:pt>
                <c:pt idx="2444">
                  <c:v>1.5841000000000001</c:v>
                </c:pt>
                <c:pt idx="2445">
                  <c:v>1.5841000000000001</c:v>
                </c:pt>
                <c:pt idx="2446">
                  <c:v>1.5731299999999999</c:v>
                </c:pt>
                <c:pt idx="2447">
                  <c:v>1.5731299999999999</c:v>
                </c:pt>
                <c:pt idx="2448">
                  <c:v>1.5731299999999999</c:v>
                </c:pt>
                <c:pt idx="2449">
                  <c:v>1.5731299999999999</c:v>
                </c:pt>
                <c:pt idx="2450">
                  <c:v>1.5832299999999999</c:v>
                </c:pt>
                <c:pt idx="2451">
                  <c:v>1.5832299999999999</c:v>
                </c:pt>
                <c:pt idx="2452">
                  <c:v>1.5832299999999999</c:v>
                </c:pt>
                <c:pt idx="2453">
                  <c:v>1.5832299999999999</c:v>
                </c:pt>
                <c:pt idx="2454">
                  <c:v>1.5832299999999999</c:v>
                </c:pt>
                <c:pt idx="2455">
                  <c:v>1.5832299999999999</c:v>
                </c:pt>
                <c:pt idx="2456">
                  <c:v>1.5832299999999999</c:v>
                </c:pt>
                <c:pt idx="2457">
                  <c:v>1.59416</c:v>
                </c:pt>
                <c:pt idx="2458">
                  <c:v>1.59416</c:v>
                </c:pt>
                <c:pt idx="2459">
                  <c:v>1.59416</c:v>
                </c:pt>
                <c:pt idx="2460">
                  <c:v>1.59416</c:v>
                </c:pt>
                <c:pt idx="2461">
                  <c:v>1.59416</c:v>
                </c:pt>
                <c:pt idx="2462">
                  <c:v>1.59416</c:v>
                </c:pt>
                <c:pt idx="2463">
                  <c:v>1.6042799999999999</c:v>
                </c:pt>
                <c:pt idx="2464">
                  <c:v>1.6042799999999999</c:v>
                </c:pt>
                <c:pt idx="2465">
                  <c:v>1.6042799999999999</c:v>
                </c:pt>
                <c:pt idx="2466">
                  <c:v>1.6042799999999999</c:v>
                </c:pt>
                <c:pt idx="2467">
                  <c:v>1.6042799999999999</c:v>
                </c:pt>
                <c:pt idx="2468">
                  <c:v>1.6042799999999999</c:v>
                </c:pt>
                <c:pt idx="2469">
                  <c:v>1.6042799999999999</c:v>
                </c:pt>
                <c:pt idx="2470">
                  <c:v>1.6042799999999999</c:v>
                </c:pt>
                <c:pt idx="2471">
                  <c:v>1.6042799999999999</c:v>
                </c:pt>
                <c:pt idx="2472">
                  <c:v>1.6042799999999999</c:v>
                </c:pt>
                <c:pt idx="2473">
                  <c:v>1.6042799999999999</c:v>
                </c:pt>
                <c:pt idx="2474">
                  <c:v>1.6042799999999999</c:v>
                </c:pt>
                <c:pt idx="2475">
                  <c:v>1.5940099999999999</c:v>
                </c:pt>
                <c:pt idx="2476">
                  <c:v>1.5940099999999999</c:v>
                </c:pt>
                <c:pt idx="2477">
                  <c:v>1.5940099999999999</c:v>
                </c:pt>
                <c:pt idx="2478">
                  <c:v>1.5940099999999999</c:v>
                </c:pt>
                <c:pt idx="2479">
                  <c:v>1.5940099999999999</c:v>
                </c:pt>
                <c:pt idx="2480">
                  <c:v>1.5940099999999999</c:v>
                </c:pt>
                <c:pt idx="2481">
                  <c:v>1.5940099999999999</c:v>
                </c:pt>
                <c:pt idx="2482">
                  <c:v>1.5829299999999999</c:v>
                </c:pt>
                <c:pt idx="2483">
                  <c:v>1.5829299999999999</c:v>
                </c:pt>
                <c:pt idx="2484">
                  <c:v>1.5829299999999999</c:v>
                </c:pt>
                <c:pt idx="2485">
                  <c:v>1.5829299999999999</c:v>
                </c:pt>
                <c:pt idx="2486">
                  <c:v>1.5829299999999999</c:v>
                </c:pt>
                <c:pt idx="2487">
                  <c:v>1.5829299999999999</c:v>
                </c:pt>
                <c:pt idx="2488">
                  <c:v>1.5829299999999999</c:v>
                </c:pt>
                <c:pt idx="2489">
                  <c:v>1.5829299999999999</c:v>
                </c:pt>
                <c:pt idx="2490">
                  <c:v>1.5829299999999999</c:v>
                </c:pt>
                <c:pt idx="2491">
                  <c:v>1.5829299999999999</c:v>
                </c:pt>
                <c:pt idx="2492">
                  <c:v>1.5723499999999999</c:v>
                </c:pt>
                <c:pt idx="2493">
                  <c:v>1.5723499999999999</c:v>
                </c:pt>
                <c:pt idx="2494">
                  <c:v>1.5723499999999999</c:v>
                </c:pt>
                <c:pt idx="2495">
                  <c:v>1.5723499999999999</c:v>
                </c:pt>
                <c:pt idx="2496">
                  <c:v>1.5723499999999999</c:v>
                </c:pt>
                <c:pt idx="2497">
                  <c:v>1.5723499999999999</c:v>
                </c:pt>
                <c:pt idx="2498">
                  <c:v>1.56152</c:v>
                </c:pt>
                <c:pt idx="2499">
                  <c:v>1.56152</c:v>
                </c:pt>
                <c:pt idx="2500">
                  <c:v>1.56152</c:v>
                </c:pt>
                <c:pt idx="2501">
                  <c:v>1.56152</c:v>
                </c:pt>
                <c:pt idx="2502">
                  <c:v>1.56152</c:v>
                </c:pt>
                <c:pt idx="2503">
                  <c:v>1.56152</c:v>
                </c:pt>
                <c:pt idx="2504">
                  <c:v>1.56152</c:v>
                </c:pt>
                <c:pt idx="2505">
                  <c:v>1.56152</c:v>
                </c:pt>
                <c:pt idx="2506">
                  <c:v>1.56152</c:v>
                </c:pt>
                <c:pt idx="2507">
                  <c:v>1.56152</c:v>
                </c:pt>
                <c:pt idx="2508">
                  <c:v>1.5510999999999999</c:v>
                </c:pt>
                <c:pt idx="2509">
                  <c:v>1.5510999999999999</c:v>
                </c:pt>
                <c:pt idx="2510">
                  <c:v>1.5510999999999999</c:v>
                </c:pt>
                <c:pt idx="2511">
                  <c:v>1.5510999999999999</c:v>
                </c:pt>
                <c:pt idx="2512">
                  <c:v>1.5510999999999999</c:v>
                </c:pt>
                <c:pt idx="2513">
                  <c:v>1.5510999999999999</c:v>
                </c:pt>
                <c:pt idx="2514">
                  <c:v>1.5510999999999999</c:v>
                </c:pt>
                <c:pt idx="2515">
                  <c:v>1.5510999999999999</c:v>
                </c:pt>
                <c:pt idx="2516">
                  <c:v>1.5510999999999999</c:v>
                </c:pt>
                <c:pt idx="2517">
                  <c:v>1.5510999999999999</c:v>
                </c:pt>
                <c:pt idx="2518">
                  <c:v>1.5405199999999999</c:v>
                </c:pt>
                <c:pt idx="2519">
                  <c:v>1.5405199999999999</c:v>
                </c:pt>
                <c:pt idx="2520">
                  <c:v>1.5405199999999999</c:v>
                </c:pt>
                <c:pt idx="2521">
                  <c:v>1.5405199999999999</c:v>
                </c:pt>
                <c:pt idx="2522">
                  <c:v>1.5405199999999999</c:v>
                </c:pt>
                <c:pt idx="2523">
                  <c:v>1.5505199999999999</c:v>
                </c:pt>
                <c:pt idx="2524">
                  <c:v>1.5505199999999999</c:v>
                </c:pt>
                <c:pt idx="2525">
                  <c:v>1.5505199999999999</c:v>
                </c:pt>
                <c:pt idx="2526">
                  <c:v>1.5505199999999999</c:v>
                </c:pt>
                <c:pt idx="2527">
                  <c:v>1.5505199999999999</c:v>
                </c:pt>
                <c:pt idx="2528">
                  <c:v>1.5505199999999999</c:v>
                </c:pt>
                <c:pt idx="2529">
                  <c:v>1.5505199999999999</c:v>
                </c:pt>
                <c:pt idx="2530">
                  <c:v>1.5505199999999999</c:v>
                </c:pt>
                <c:pt idx="2531">
                  <c:v>1.5505199999999999</c:v>
                </c:pt>
                <c:pt idx="2532">
                  <c:v>1.5505199999999999</c:v>
                </c:pt>
                <c:pt idx="2533">
                  <c:v>1.5505199999999999</c:v>
                </c:pt>
                <c:pt idx="2534">
                  <c:v>1.5505199999999999</c:v>
                </c:pt>
                <c:pt idx="2535">
                  <c:v>1.5505199999999999</c:v>
                </c:pt>
                <c:pt idx="2536">
                  <c:v>1.5505199999999999</c:v>
                </c:pt>
                <c:pt idx="2537">
                  <c:v>1.5505199999999999</c:v>
                </c:pt>
                <c:pt idx="2538">
                  <c:v>1.5505199999999999</c:v>
                </c:pt>
                <c:pt idx="2539">
                  <c:v>1.5505199999999999</c:v>
                </c:pt>
                <c:pt idx="2540">
                  <c:v>1.5505199999999999</c:v>
                </c:pt>
                <c:pt idx="2541">
                  <c:v>1.5505199999999999</c:v>
                </c:pt>
                <c:pt idx="2542">
                  <c:v>1.5505199999999999</c:v>
                </c:pt>
                <c:pt idx="2543">
                  <c:v>1.5505199999999999</c:v>
                </c:pt>
                <c:pt idx="2544">
                  <c:v>1.5505199999999999</c:v>
                </c:pt>
                <c:pt idx="2545">
                  <c:v>1.5611999999999999</c:v>
                </c:pt>
                <c:pt idx="2546">
                  <c:v>1.5611999999999999</c:v>
                </c:pt>
                <c:pt idx="2547">
                  <c:v>1.5611999999999999</c:v>
                </c:pt>
                <c:pt idx="2548">
                  <c:v>1.5611999999999999</c:v>
                </c:pt>
                <c:pt idx="2549">
                  <c:v>1.5611999999999999</c:v>
                </c:pt>
                <c:pt idx="2550">
                  <c:v>1.5611999999999999</c:v>
                </c:pt>
                <c:pt idx="2551">
                  <c:v>1.5611999999999999</c:v>
                </c:pt>
                <c:pt idx="2552">
                  <c:v>1.5611999999999999</c:v>
                </c:pt>
                <c:pt idx="2553">
                  <c:v>1.5611999999999999</c:v>
                </c:pt>
                <c:pt idx="2554">
                  <c:v>1.5611999999999999</c:v>
                </c:pt>
                <c:pt idx="2555">
                  <c:v>1.5611999999999999</c:v>
                </c:pt>
                <c:pt idx="2556">
                  <c:v>1.5611999999999999</c:v>
                </c:pt>
                <c:pt idx="2557">
                  <c:v>1.5611999999999999</c:v>
                </c:pt>
                <c:pt idx="2558">
                  <c:v>1.5611999999999999</c:v>
                </c:pt>
                <c:pt idx="2559">
                  <c:v>1.5611999999999999</c:v>
                </c:pt>
                <c:pt idx="2560">
                  <c:v>1.5611999999999999</c:v>
                </c:pt>
                <c:pt idx="2561">
                  <c:v>1.57182</c:v>
                </c:pt>
                <c:pt idx="2562">
                  <c:v>1.57182</c:v>
                </c:pt>
                <c:pt idx="2563">
                  <c:v>1.57182</c:v>
                </c:pt>
                <c:pt idx="2564">
                  <c:v>1.57182</c:v>
                </c:pt>
                <c:pt idx="2565">
                  <c:v>1.57182</c:v>
                </c:pt>
                <c:pt idx="2566">
                  <c:v>1.57182</c:v>
                </c:pt>
                <c:pt idx="2567">
                  <c:v>1.57182</c:v>
                </c:pt>
                <c:pt idx="2568">
                  <c:v>1.57182</c:v>
                </c:pt>
                <c:pt idx="2569">
                  <c:v>1.57182</c:v>
                </c:pt>
                <c:pt idx="2570">
                  <c:v>1.57182</c:v>
                </c:pt>
                <c:pt idx="2571">
                  <c:v>1.57182</c:v>
                </c:pt>
                <c:pt idx="2572">
                  <c:v>1.57182</c:v>
                </c:pt>
                <c:pt idx="2573">
                  <c:v>1.57182</c:v>
                </c:pt>
                <c:pt idx="2574">
                  <c:v>1.56166</c:v>
                </c:pt>
                <c:pt idx="2575">
                  <c:v>1.56166</c:v>
                </c:pt>
                <c:pt idx="2576">
                  <c:v>1.56166</c:v>
                </c:pt>
                <c:pt idx="2577">
                  <c:v>1.56166</c:v>
                </c:pt>
                <c:pt idx="2578">
                  <c:v>1.56166</c:v>
                </c:pt>
                <c:pt idx="2579">
                  <c:v>1.5729900000000001</c:v>
                </c:pt>
                <c:pt idx="2580">
                  <c:v>1.5729900000000001</c:v>
                </c:pt>
                <c:pt idx="2581">
                  <c:v>1.5729900000000001</c:v>
                </c:pt>
                <c:pt idx="2582">
                  <c:v>1.5729900000000001</c:v>
                </c:pt>
                <c:pt idx="2583">
                  <c:v>1.5729900000000001</c:v>
                </c:pt>
                <c:pt idx="2584">
                  <c:v>1.5729900000000001</c:v>
                </c:pt>
                <c:pt idx="2585">
                  <c:v>1.5729900000000001</c:v>
                </c:pt>
                <c:pt idx="2586">
                  <c:v>1.5729900000000001</c:v>
                </c:pt>
                <c:pt idx="2587">
                  <c:v>1.56288</c:v>
                </c:pt>
                <c:pt idx="2588">
                  <c:v>1.56288</c:v>
                </c:pt>
                <c:pt idx="2589">
                  <c:v>1.56288</c:v>
                </c:pt>
                <c:pt idx="2590">
                  <c:v>1.56288</c:v>
                </c:pt>
                <c:pt idx="2591">
                  <c:v>1.56288</c:v>
                </c:pt>
                <c:pt idx="2592">
                  <c:v>1.56288</c:v>
                </c:pt>
                <c:pt idx="2593">
                  <c:v>1.5516099999999999</c:v>
                </c:pt>
                <c:pt idx="2594">
                  <c:v>1.5516099999999999</c:v>
                </c:pt>
                <c:pt idx="2595">
                  <c:v>1.5616399999999999</c:v>
                </c:pt>
                <c:pt idx="2596">
                  <c:v>1.5616399999999999</c:v>
                </c:pt>
                <c:pt idx="2597">
                  <c:v>1.5616399999999999</c:v>
                </c:pt>
                <c:pt idx="2598">
                  <c:v>1.5616399999999999</c:v>
                </c:pt>
                <c:pt idx="2599">
                  <c:v>1.5513300000000001</c:v>
                </c:pt>
                <c:pt idx="2600">
                  <c:v>1.5513300000000001</c:v>
                </c:pt>
                <c:pt idx="2601">
                  <c:v>1.5513300000000001</c:v>
                </c:pt>
                <c:pt idx="2602">
                  <c:v>1.5513300000000001</c:v>
                </c:pt>
                <c:pt idx="2603">
                  <c:v>1.5513300000000001</c:v>
                </c:pt>
                <c:pt idx="2604">
                  <c:v>1.5513300000000001</c:v>
                </c:pt>
                <c:pt idx="2605">
                  <c:v>1.5513300000000001</c:v>
                </c:pt>
                <c:pt idx="2606">
                  <c:v>1.54114</c:v>
                </c:pt>
                <c:pt idx="2607">
                  <c:v>1.54114</c:v>
                </c:pt>
                <c:pt idx="2608">
                  <c:v>1.54114</c:v>
                </c:pt>
                <c:pt idx="2609">
                  <c:v>1.54114</c:v>
                </c:pt>
                <c:pt idx="2610">
                  <c:v>1.54114</c:v>
                </c:pt>
                <c:pt idx="2611">
                  <c:v>1.54114</c:v>
                </c:pt>
                <c:pt idx="2612">
                  <c:v>1.54114</c:v>
                </c:pt>
                <c:pt idx="2613">
                  <c:v>1.54114</c:v>
                </c:pt>
                <c:pt idx="2614">
                  <c:v>1.54114</c:v>
                </c:pt>
                <c:pt idx="2615">
                  <c:v>1.5309200000000001</c:v>
                </c:pt>
                <c:pt idx="2616">
                  <c:v>1.54139</c:v>
                </c:pt>
                <c:pt idx="2617">
                  <c:v>1.54139</c:v>
                </c:pt>
                <c:pt idx="2618">
                  <c:v>1.54139</c:v>
                </c:pt>
                <c:pt idx="2619">
                  <c:v>1.54139</c:v>
                </c:pt>
                <c:pt idx="2620">
                  <c:v>1.54139</c:v>
                </c:pt>
                <c:pt idx="2621">
                  <c:v>1.5310900000000001</c:v>
                </c:pt>
                <c:pt idx="2622">
                  <c:v>1.54118</c:v>
                </c:pt>
                <c:pt idx="2623">
                  <c:v>1.54118</c:v>
                </c:pt>
                <c:pt idx="2624">
                  <c:v>1.54118</c:v>
                </c:pt>
                <c:pt idx="2625">
                  <c:v>1.54118</c:v>
                </c:pt>
                <c:pt idx="2626">
                  <c:v>1.54118</c:v>
                </c:pt>
                <c:pt idx="2627">
                  <c:v>1.54118</c:v>
                </c:pt>
                <c:pt idx="2628">
                  <c:v>1.54118</c:v>
                </c:pt>
                <c:pt idx="2629">
                  <c:v>1.54118</c:v>
                </c:pt>
                <c:pt idx="2630">
                  <c:v>1.54118</c:v>
                </c:pt>
                <c:pt idx="2631">
                  <c:v>1.54118</c:v>
                </c:pt>
                <c:pt idx="2632">
                  <c:v>1.54118</c:v>
                </c:pt>
                <c:pt idx="2633">
                  <c:v>1.54118</c:v>
                </c:pt>
                <c:pt idx="2634">
                  <c:v>1.54118</c:v>
                </c:pt>
                <c:pt idx="2635">
                  <c:v>1.54118</c:v>
                </c:pt>
                <c:pt idx="2636">
                  <c:v>1.54118</c:v>
                </c:pt>
                <c:pt idx="2637">
                  <c:v>1.5307599999999999</c:v>
                </c:pt>
                <c:pt idx="2638">
                  <c:v>1.5307599999999999</c:v>
                </c:pt>
                <c:pt idx="2639">
                  <c:v>1.5307599999999999</c:v>
                </c:pt>
                <c:pt idx="2640">
                  <c:v>1.5307599999999999</c:v>
                </c:pt>
                <c:pt idx="2641">
                  <c:v>1.5307599999999999</c:v>
                </c:pt>
                <c:pt idx="2642">
                  <c:v>1.5408500000000001</c:v>
                </c:pt>
                <c:pt idx="2643">
                  <c:v>1.5408500000000001</c:v>
                </c:pt>
                <c:pt idx="2644">
                  <c:v>1.52979</c:v>
                </c:pt>
                <c:pt idx="2645">
                  <c:v>1.52979</c:v>
                </c:pt>
                <c:pt idx="2646">
                  <c:v>1.54036</c:v>
                </c:pt>
                <c:pt idx="2647">
                  <c:v>1.54036</c:v>
                </c:pt>
                <c:pt idx="2648">
                  <c:v>1.54036</c:v>
                </c:pt>
                <c:pt idx="2649">
                  <c:v>1.54036</c:v>
                </c:pt>
                <c:pt idx="2650">
                  <c:v>1.54036</c:v>
                </c:pt>
                <c:pt idx="2651">
                  <c:v>1.54036</c:v>
                </c:pt>
                <c:pt idx="2652">
                  <c:v>1.54036</c:v>
                </c:pt>
                <c:pt idx="2653">
                  <c:v>1.55169</c:v>
                </c:pt>
                <c:pt idx="2654">
                  <c:v>1.55169</c:v>
                </c:pt>
                <c:pt idx="2655">
                  <c:v>1.55169</c:v>
                </c:pt>
                <c:pt idx="2656">
                  <c:v>1.55169</c:v>
                </c:pt>
                <c:pt idx="2657">
                  <c:v>1.55169</c:v>
                </c:pt>
                <c:pt idx="2658">
                  <c:v>1.55169</c:v>
                </c:pt>
                <c:pt idx="2659">
                  <c:v>1.55169</c:v>
                </c:pt>
                <c:pt idx="2660">
                  <c:v>1.55169</c:v>
                </c:pt>
                <c:pt idx="2661">
                  <c:v>1.55169</c:v>
                </c:pt>
                <c:pt idx="2662">
                  <c:v>1.55169</c:v>
                </c:pt>
                <c:pt idx="2663">
                  <c:v>1.5413699999999999</c:v>
                </c:pt>
                <c:pt idx="2664">
                  <c:v>1.5413699999999999</c:v>
                </c:pt>
                <c:pt idx="2665">
                  <c:v>1.5413699999999999</c:v>
                </c:pt>
                <c:pt idx="2666">
                  <c:v>1.55186</c:v>
                </c:pt>
                <c:pt idx="2667">
                  <c:v>1.55186</c:v>
                </c:pt>
                <c:pt idx="2668">
                  <c:v>1.55186</c:v>
                </c:pt>
                <c:pt idx="2669">
                  <c:v>1.55186</c:v>
                </c:pt>
                <c:pt idx="2670">
                  <c:v>1.55186</c:v>
                </c:pt>
                <c:pt idx="2671">
                  <c:v>1.55186</c:v>
                </c:pt>
                <c:pt idx="2672">
                  <c:v>1.55186</c:v>
                </c:pt>
                <c:pt idx="2673">
                  <c:v>1.55186</c:v>
                </c:pt>
                <c:pt idx="2674">
                  <c:v>1.55186</c:v>
                </c:pt>
                <c:pt idx="2675">
                  <c:v>1.55186</c:v>
                </c:pt>
                <c:pt idx="2676">
                  <c:v>1.55186</c:v>
                </c:pt>
                <c:pt idx="2677">
                  <c:v>1.55186</c:v>
                </c:pt>
                <c:pt idx="2678">
                  <c:v>1.55186</c:v>
                </c:pt>
                <c:pt idx="2679">
                  <c:v>1.55186</c:v>
                </c:pt>
                <c:pt idx="2680">
                  <c:v>1.55186</c:v>
                </c:pt>
                <c:pt idx="2681">
                  <c:v>1.55186</c:v>
                </c:pt>
                <c:pt idx="2682">
                  <c:v>1.55186</c:v>
                </c:pt>
                <c:pt idx="2683">
                  <c:v>1.55186</c:v>
                </c:pt>
                <c:pt idx="2684">
                  <c:v>1.5620000000000001</c:v>
                </c:pt>
                <c:pt idx="2685">
                  <c:v>1.5620000000000001</c:v>
                </c:pt>
                <c:pt idx="2686">
                  <c:v>1.5620000000000001</c:v>
                </c:pt>
                <c:pt idx="2687">
                  <c:v>1.5620000000000001</c:v>
                </c:pt>
                <c:pt idx="2688">
                  <c:v>1.5620000000000001</c:v>
                </c:pt>
                <c:pt idx="2689">
                  <c:v>1.5620000000000001</c:v>
                </c:pt>
                <c:pt idx="2690">
                  <c:v>1.5620000000000001</c:v>
                </c:pt>
                <c:pt idx="2691">
                  <c:v>1.5620000000000001</c:v>
                </c:pt>
                <c:pt idx="2692">
                  <c:v>1.5620000000000001</c:v>
                </c:pt>
                <c:pt idx="2693">
                  <c:v>1.5620000000000001</c:v>
                </c:pt>
                <c:pt idx="2694">
                  <c:v>1.5620000000000001</c:v>
                </c:pt>
                <c:pt idx="2695">
                  <c:v>1.5620000000000001</c:v>
                </c:pt>
                <c:pt idx="2696">
                  <c:v>1.5620000000000001</c:v>
                </c:pt>
                <c:pt idx="2697">
                  <c:v>1.5620000000000001</c:v>
                </c:pt>
                <c:pt idx="2698">
                  <c:v>1.5726899999999999</c:v>
                </c:pt>
                <c:pt idx="2699">
                  <c:v>1.5726899999999999</c:v>
                </c:pt>
                <c:pt idx="2700">
                  <c:v>1.5726899999999999</c:v>
                </c:pt>
                <c:pt idx="2701">
                  <c:v>1.5726899999999999</c:v>
                </c:pt>
                <c:pt idx="2702">
                  <c:v>1.5726899999999999</c:v>
                </c:pt>
                <c:pt idx="2703">
                  <c:v>1.5726899999999999</c:v>
                </c:pt>
                <c:pt idx="2704">
                  <c:v>1.5726899999999999</c:v>
                </c:pt>
                <c:pt idx="2705">
                  <c:v>1.5726899999999999</c:v>
                </c:pt>
                <c:pt idx="2706">
                  <c:v>1.5726899999999999</c:v>
                </c:pt>
                <c:pt idx="2707">
                  <c:v>1.5726899999999999</c:v>
                </c:pt>
                <c:pt idx="2708">
                  <c:v>1.5726899999999999</c:v>
                </c:pt>
                <c:pt idx="2709">
                  <c:v>1.5726899999999999</c:v>
                </c:pt>
                <c:pt idx="2710">
                  <c:v>1.5726899999999999</c:v>
                </c:pt>
                <c:pt idx="2711">
                  <c:v>1.5726899999999999</c:v>
                </c:pt>
                <c:pt idx="2712">
                  <c:v>1.5726899999999999</c:v>
                </c:pt>
                <c:pt idx="2713">
                  <c:v>1.5726899999999999</c:v>
                </c:pt>
                <c:pt idx="2714">
                  <c:v>1.5726899999999999</c:v>
                </c:pt>
                <c:pt idx="2715">
                  <c:v>1.5726899999999999</c:v>
                </c:pt>
                <c:pt idx="2716">
                  <c:v>1.5726899999999999</c:v>
                </c:pt>
                <c:pt idx="2717">
                  <c:v>1.5726899999999999</c:v>
                </c:pt>
                <c:pt idx="2718">
                  <c:v>1.5624499999999999</c:v>
                </c:pt>
                <c:pt idx="2719">
                  <c:v>1.5624499999999999</c:v>
                </c:pt>
                <c:pt idx="2720">
                  <c:v>1.5624499999999999</c:v>
                </c:pt>
                <c:pt idx="2721">
                  <c:v>1.5624499999999999</c:v>
                </c:pt>
                <c:pt idx="2722">
                  <c:v>1.5624499999999999</c:v>
                </c:pt>
                <c:pt idx="2723">
                  <c:v>1.5519099999999999</c:v>
                </c:pt>
                <c:pt idx="2724">
                  <c:v>1.5519099999999999</c:v>
                </c:pt>
                <c:pt idx="2725">
                  <c:v>1.5519099999999999</c:v>
                </c:pt>
                <c:pt idx="2726">
                  <c:v>1.5519099999999999</c:v>
                </c:pt>
                <c:pt idx="2727">
                  <c:v>1.5519099999999999</c:v>
                </c:pt>
                <c:pt idx="2728">
                  <c:v>1.5519099999999999</c:v>
                </c:pt>
                <c:pt idx="2729">
                  <c:v>1.5519099999999999</c:v>
                </c:pt>
                <c:pt idx="2730">
                  <c:v>1.54189</c:v>
                </c:pt>
                <c:pt idx="2731">
                  <c:v>1.54189</c:v>
                </c:pt>
                <c:pt idx="2732">
                  <c:v>1.54189</c:v>
                </c:pt>
                <c:pt idx="2733">
                  <c:v>1.54189</c:v>
                </c:pt>
                <c:pt idx="2734">
                  <c:v>1.54189</c:v>
                </c:pt>
                <c:pt idx="2735">
                  <c:v>1.54189</c:v>
                </c:pt>
                <c:pt idx="2736">
                  <c:v>1.53163</c:v>
                </c:pt>
                <c:pt idx="2737">
                  <c:v>1.53163</c:v>
                </c:pt>
                <c:pt idx="2738">
                  <c:v>1.53163</c:v>
                </c:pt>
                <c:pt idx="2739">
                  <c:v>1.53163</c:v>
                </c:pt>
                <c:pt idx="2740">
                  <c:v>1.53163</c:v>
                </c:pt>
                <c:pt idx="2741">
                  <c:v>1.53163</c:v>
                </c:pt>
                <c:pt idx="2742">
                  <c:v>1.53163</c:v>
                </c:pt>
                <c:pt idx="2743">
                  <c:v>1.52078</c:v>
                </c:pt>
                <c:pt idx="2744">
                  <c:v>1.52078</c:v>
                </c:pt>
                <c:pt idx="2745">
                  <c:v>1.52078</c:v>
                </c:pt>
                <c:pt idx="2746">
                  <c:v>1.52078</c:v>
                </c:pt>
                <c:pt idx="2747">
                  <c:v>1.5308600000000001</c:v>
                </c:pt>
                <c:pt idx="2748">
                  <c:v>1.5308600000000001</c:v>
                </c:pt>
                <c:pt idx="2749">
                  <c:v>1.5308600000000001</c:v>
                </c:pt>
                <c:pt idx="2750">
                  <c:v>1.5308600000000001</c:v>
                </c:pt>
                <c:pt idx="2751">
                  <c:v>1.5308600000000001</c:v>
                </c:pt>
                <c:pt idx="2752">
                  <c:v>1.5308600000000001</c:v>
                </c:pt>
                <c:pt idx="2753">
                  <c:v>1.5308600000000001</c:v>
                </c:pt>
                <c:pt idx="2754">
                  <c:v>1.5308600000000001</c:v>
                </c:pt>
                <c:pt idx="2755">
                  <c:v>1.5308600000000001</c:v>
                </c:pt>
                <c:pt idx="2756">
                  <c:v>1.5308600000000001</c:v>
                </c:pt>
                <c:pt idx="2757">
                  <c:v>1.5308600000000001</c:v>
                </c:pt>
                <c:pt idx="2758">
                  <c:v>1.5308600000000001</c:v>
                </c:pt>
                <c:pt idx="2759">
                  <c:v>1.5308600000000001</c:v>
                </c:pt>
                <c:pt idx="2760">
                  <c:v>1.5308600000000001</c:v>
                </c:pt>
                <c:pt idx="2761">
                  <c:v>1.5308600000000001</c:v>
                </c:pt>
                <c:pt idx="2762">
                  <c:v>1.5308600000000001</c:v>
                </c:pt>
                <c:pt idx="2763">
                  <c:v>1.5308600000000001</c:v>
                </c:pt>
                <c:pt idx="2764">
                  <c:v>1.5308600000000001</c:v>
                </c:pt>
                <c:pt idx="2765">
                  <c:v>1.5308600000000001</c:v>
                </c:pt>
                <c:pt idx="2766">
                  <c:v>1.5308600000000001</c:v>
                </c:pt>
                <c:pt idx="2767">
                  <c:v>1.5308600000000001</c:v>
                </c:pt>
                <c:pt idx="2768">
                  <c:v>1.5308600000000001</c:v>
                </c:pt>
                <c:pt idx="2769">
                  <c:v>1.5308600000000001</c:v>
                </c:pt>
                <c:pt idx="2770">
                  <c:v>1.5308600000000001</c:v>
                </c:pt>
                <c:pt idx="2771">
                  <c:v>1.5308600000000001</c:v>
                </c:pt>
                <c:pt idx="2772">
                  <c:v>1.5308600000000001</c:v>
                </c:pt>
                <c:pt idx="2773">
                  <c:v>1.51989</c:v>
                </c:pt>
                <c:pt idx="2774">
                  <c:v>1.51989</c:v>
                </c:pt>
                <c:pt idx="2775">
                  <c:v>1.51989</c:v>
                </c:pt>
                <c:pt idx="2776">
                  <c:v>1.51989</c:v>
                </c:pt>
                <c:pt idx="2777">
                  <c:v>1.51989</c:v>
                </c:pt>
                <c:pt idx="2778">
                  <c:v>1.51989</c:v>
                </c:pt>
                <c:pt idx="2779">
                  <c:v>1.51989</c:v>
                </c:pt>
                <c:pt idx="2780">
                  <c:v>1.51989</c:v>
                </c:pt>
                <c:pt idx="2781">
                  <c:v>1.51989</c:v>
                </c:pt>
                <c:pt idx="2782">
                  <c:v>1.51989</c:v>
                </c:pt>
                <c:pt idx="2783">
                  <c:v>1.51989</c:v>
                </c:pt>
                <c:pt idx="2784">
                  <c:v>1.51989</c:v>
                </c:pt>
                <c:pt idx="2785">
                  <c:v>1.51989</c:v>
                </c:pt>
                <c:pt idx="2786">
                  <c:v>1.51989</c:v>
                </c:pt>
                <c:pt idx="2787">
                  <c:v>1.51989</c:v>
                </c:pt>
                <c:pt idx="2788">
                  <c:v>1.51989</c:v>
                </c:pt>
                <c:pt idx="2789">
                  <c:v>1.51989</c:v>
                </c:pt>
                <c:pt idx="2790">
                  <c:v>1.51989</c:v>
                </c:pt>
                <c:pt idx="2791">
                  <c:v>1.51989</c:v>
                </c:pt>
                <c:pt idx="2792">
                  <c:v>1.51989</c:v>
                </c:pt>
                <c:pt idx="2793">
                  <c:v>1.51989</c:v>
                </c:pt>
                <c:pt idx="2794">
                  <c:v>1.51989</c:v>
                </c:pt>
                <c:pt idx="2795">
                  <c:v>1.51989</c:v>
                </c:pt>
                <c:pt idx="2796">
                  <c:v>1.51989</c:v>
                </c:pt>
                <c:pt idx="2797">
                  <c:v>1.51989</c:v>
                </c:pt>
                <c:pt idx="2798">
                  <c:v>1.51989</c:v>
                </c:pt>
                <c:pt idx="2799">
                  <c:v>1.53054</c:v>
                </c:pt>
                <c:pt idx="2800">
                  <c:v>1.53054</c:v>
                </c:pt>
                <c:pt idx="2801">
                  <c:v>1.53054</c:v>
                </c:pt>
                <c:pt idx="2802">
                  <c:v>1.5205</c:v>
                </c:pt>
                <c:pt idx="2803">
                  <c:v>1.5205</c:v>
                </c:pt>
                <c:pt idx="2804">
                  <c:v>1.5205</c:v>
                </c:pt>
                <c:pt idx="2805">
                  <c:v>1.5205</c:v>
                </c:pt>
                <c:pt idx="2806">
                  <c:v>1.5306</c:v>
                </c:pt>
                <c:pt idx="2807">
                  <c:v>1.5306</c:v>
                </c:pt>
                <c:pt idx="2808">
                  <c:v>1.5306</c:v>
                </c:pt>
                <c:pt idx="2809">
                  <c:v>1.5306</c:v>
                </c:pt>
                <c:pt idx="2810">
                  <c:v>1.5306</c:v>
                </c:pt>
                <c:pt idx="2811">
                  <c:v>1.5306</c:v>
                </c:pt>
                <c:pt idx="2812">
                  <c:v>1.52041</c:v>
                </c:pt>
                <c:pt idx="2813">
                  <c:v>1.52041</c:v>
                </c:pt>
                <c:pt idx="2814">
                  <c:v>1.52041</c:v>
                </c:pt>
                <c:pt idx="2815">
                  <c:v>1.52041</c:v>
                </c:pt>
                <c:pt idx="2816">
                  <c:v>1.52041</c:v>
                </c:pt>
                <c:pt idx="2817">
                  <c:v>1.52041</c:v>
                </c:pt>
                <c:pt idx="2818">
                  <c:v>1.52041</c:v>
                </c:pt>
                <c:pt idx="2819">
                  <c:v>1.52041</c:v>
                </c:pt>
                <c:pt idx="2820">
                  <c:v>1.52041</c:v>
                </c:pt>
                <c:pt idx="2821">
                  <c:v>1.52041</c:v>
                </c:pt>
                <c:pt idx="2822">
                  <c:v>1.52041</c:v>
                </c:pt>
                <c:pt idx="2823">
                  <c:v>1.52041</c:v>
                </c:pt>
                <c:pt idx="2824">
                  <c:v>1.52041</c:v>
                </c:pt>
                <c:pt idx="2825">
                  <c:v>1.5309900000000001</c:v>
                </c:pt>
                <c:pt idx="2826">
                  <c:v>1.5309900000000001</c:v>
                </c:pt>
                <c:pt idx="2827">
                  <c:v>1.5309900000000001</c:v>
                </c:pt>
                <c:pt idx="2828">
                  <c:v>1.5309900000000001</c:v>
                </c:pt>
                <c:pt idx="2829">
                  <c:v>1.5309900000000001</c:v>
                </c:pt>
                <c:pt idx="2830">
                  <c:v>1.5309900000000001</c:v>
                </c:pt>
                <c:pt idx="2831">
                  <c:v>1.5309900000000001</c:v>
                </c:pt>
                <c:pt idx="2832">
                  <c:v>1.5309900000000001</c:v>
                </c:pt>
                <c:pt idx="2833">
                  <c:v>1.5309900000000001</c:v>
                </c:pt>
                <c:pt idx="2834">
                  <c:v>1.5309900000000001</c:v>
                </c:pt>
                <c:pt idx="2835">
                  <c:v>1.5309900000000001</c:v>
                </c:pt>
                <c:pt idx="2836">
                  <c:v>1.5309900000000001</c:v>
                </c:pt>
                <c:pt idx="2837">
                  <c:v>1.5309900000000001</c:v>
                </c:pt>
                <c:pt idx="2838">
                  <c:v>1.5309900000000001</c:v>
                </c:pt>
                <c:pt idx="2839">
                  <c:v>1.5309900000000001</c:v>
                </c:pt>
                <c:pt idx="2840">
                  <c:v>1.5309900000000001</c:v>
                </c:pt>
                <c:pt idx="2841">
                  <c:v>1.5204899999999999</c:v>
                </c:pt>
                <c:pt idx="2842">
                  <c:v>1.5204899999999999</c:v>
                </c:pt>
                <c:pt idx="2843">
                  <c:v>1.5204899999999999</c:v>
                </c:pt>
                <c:pt idx="2844">
                  <c:v>1.5204899999999999</c:v>
                </c:pt>
                <c:pt idx="2845">
                  <c:v>1.5204899999999999</c:v>
                </c:pt>
                <c:pt idx="2846">
                  <c:v>1.5204899999999999</c:v>
                </c:pt>
                <c:pt idx="2847">
                  <c:v>1.5098400000000001</c:v>
                </c:pt>
                <c:pt idx="2848">
                  <c:v>1.5098400000000001</c:v>
                </c:pt>
                <c:pt idx="2849">
                  <c:v>1.5098400000000001</c:v>
                </c:pt>
                <c:pt idx="2850">
                  <c:v>1.5098400000000001</c:v>
                </c:pt>
                <c:pt idx="2851">
                  <c:v>1.5098400000000001</c:v>
                </c:pt>
                <c:pt idx="2852">
                  <c:v>1.5098400000000001</c:v>
                </c:pt>
                <c:pt idx="2853">
                  <c:v>1.4997100000000001</c:v>
                </c:pt>
                <c:pt idx="2854">
                  <c:v>1.4997100000000001</c:v>
                </c:pt>
                <c:pt idx="2855">
                  <c:v>1.4997100000000001</c:v>
                </c:pt>
                <c:pt idx="2856">
                  <c:v>1.4997100000000001</c:v>
                </c:pt>
                <c:pt idx="2857">
                  <c:v>1.4997100000000001</c:v>
                </c:pt>
                <c:pt idx="2858">
                  <c:v>1.4997100000000001</c:v>
                </c:pt>
                <c:pt idx="2859">
                  <c:v>1.4997100000000001</c:v>
                </c:pt>
                <c:pt idx="2860">
                  <c:v>1.4997100000000001</c:v>
                </c:pt>
                <c:pt idx="2861">
                  <c:v>1.4997100000000001</c:v>
                </c:pt>
                <c:pt idx="2862">
                  <c:v>1.4997100000000001</c:v>
                </c:pt>
                <c:pt idx="2863">
                  <c:v>1.4997100000000001</c:v>
                </c:pt>
                <c:pt idx="2864">
                  <c:v>1.4997100000000001</c:v>
                </c:pt>
                <c:pt idx="2865">
                  <c:v>1.4997100000000001</c:v>
                </c:pt>
                <c:pt idx="2866">
                  <c:v>1.4997100000000001</c:v>
                </c:pt>
                <c:pt idx="2867">
                  <c:v>1.4997100000000001</c:v>
                </c:pt>
                <c:pt idx="2868">
                  <c:v>1.4997100000000001</c:v>
                </c:pt>
                <c:pt idx="2869">
                  <c:v>1.4997100000000001</c:v>
                </c:pt>
                <c:pt idx="2870">
                  <c:v>1.4997100000000001</c:v>
                </c:pt>
                <c:pt idx="2871">
                  <c:v>1.4997100000000001</c:v>
                </c:pt>
                <c:pt idx="2872">
                  <c:v>1.48872</c:v>
                </c:pt>
                <c:pt idx="2873">
                  <c:v>1.48872</c:v>
                </c:pt>
                <c:pt idx="2874">
                  <c:v>1.48872</c:v>
                </c:pt>
                <c:pt idx="2875">
                  <c:v>1.48872</c:v>
                </c:pt>
                <c:pt idx="2876">
                  <c:v>1.49959</c:v>
                </c:pt>
                <c:pt idx="2877">
                  <c:v>1.49959</c:v>
                </c:pt>
                <c:pt idx="2878">
                  <c:v>1.49959</c:v>
                </c:pt>
                <c:pt idx="2879">
                  <c:v>1.49959</c:v>
                </c:pt>
                <c:pt idx="2880">
                  <c:v>1.49959</c:v>
                </c:pt>
                <c:pt idx="2881">
                  <c:v>1.49959</c:v>
                </c:pt>
                <c:pt idx="2882">
                  <c:v>1.49959</c:v>
                </c:pt>
                <c:pt idx="2883">
                  <c:v>1.49959</c:v>
                </c:pt>
                <c:pt idx="2884">
                  <c:v>1.49959</c:v>
                </c:pt>
                <c:pt idx="2885">
                  <c:v>1.5099499999999999</c:v>
                </c:pt>
                <c:pt idx="2886">
                  <c:v>1.5099499999999999</c:v>
                </c:pt>
                <c:pt idx="2887">
                  <c:v>1.5099499999999999</c:v>
                </c:pt>
                <c:pt idx="2888">
                  <c:v>1.5099499999999999</c:v>
                </c:pt>
                <c:pt idx="2889">
                  <c:v>1.5099499999999999</c:v>
                </c:pt>
                <c:pt idx="2890">
                  <c:v>1.5099499999999999</c:v>
                </c:pt>
                <c:pt idx="2891">
                  <c:v>1.5099499999999999</c:v>
                </c:pt>
                <c:pt idx="2892">
                  <c:v>1.5099499999999999</c:v>
                </c:pt>
                <c:pt idx="2893">
                  <c:v>1.52081</c:v>
                </c:pt>
                <c:pt idx="2894">
                  <c:v>1.52081</c:v>
                </c:pt>
                <c:pt idx="2895">
                  <c:v>1.52081</c:v>
                </c:pt>
                <c:pt idx="2896">
                  <c:v>1.52081</c:v>
                </c:pt>
                <c:pt idx="2897">
                  <c:v>1.52081</c:v>
                </c:pt>
                <c:pt idx="2898">
                  <c:v>1.52081</c:v>
                </c:pt>
                <c:pt idx="2899">
                  <c:v>1.52081</c:v>
                </c:pt>
                <c:pt idx="2900">
                  <c:v>1.532</c:v>
                </c:pt>
                <c:pt idx="2901">
                  <c:v>1.532</c:v>
                </c:pt>
                <c:pt idx="2902">
                  <c:v>1.532</c:v>
                </c:pt>
                <c:pt idx="2903">
                  <c:v>1.532</c:v>
                </c:pt>
                <c:pt idx="2904">
                  <c:v>1.532</c:v>
                </c:pt>
                <c:pt idx="2905">
                  <c:v>1.532</c:v>
                </c:pt>
                <c:pt idx="2906">
                  <c:v>1.532</c:v>
                </c:pt>
                <c:pt idx="2907">
                  <c:v>1.532</c:v>
                </c:pt>
                <c:pt idx="2908">
                  <c:v>1.532</c:v>
                </c:pt>
                <c:pt idx="2909">
                  <c:v>1.5204200000000001</c:v>
                </c:pt>
                <c:pt idx="2910">
                  <c:v>1.5313300000000001</c:v>
                </c:pt>
                <c:pt idx="2911">
                  <c:v>1.5206200000000001</c:v>
                </c:pt>
                <c:pt idx="2912">
                  <c:v>1.5206200000000001</c:v>
                </c:pt>
                <c:pt idx="2913">
                  <c:v>1.5206200000000001</c:v>
                </c:pt>
                <c:pt idx="2914">
                  <c:v>1.5308600000000001</c:v>
                </c:pt>
                <c:pt idx="2915">
                  <c:v>1.5308600000000001</c:v>
                </c:pt>
                <c:pt idx="2916">
                  <c:v>1.5308600000000001</c:v>
                </c:pt>
                <c:pt idx="2917">
                  <c:v>1.5308600000000001</c:v>
                </c:pt>
                <c:pt idx="2918">
                  <c:v>1.5197700000000001</c:v>
                </c:pt>
                <c:pt idx="2919">
                  <c:v>1.5197700000000001</c:v>
                </c:pt>
                <c:pt idx="2920">
                  <c:v>1.5197700000000001</c:v>
                </c:pt>
                <c:pt idx="2921">
                  <c:v>1.5197700000000001</c:v>
                </c:pt>
                <c:pt idx="2922">
                  <c:v>1.5197700000000001</c:v>
                </c:pt>
                <c:pt idx="2923">
                  <c:v>1.5197700000000001</c:v>
                </c:pt>
                <c:pt idx="2924">
                  <c:v>1.5197700000000001</c:v>
                </c:pt>
                <c:pt idx="2925">
                  <c:v>1.5197700000000001</c:v>
                </c:pt>
                <c:pt idx="2926">
                  <c:v>1.5197700000000001</c:v>
                </c:pt>
                <c:pt idx="2927">
                  <c:v>1.5197700000000001</c:v>
                </c:pt>
                <c:pt idx="2928">
                  <c:v>1.5197700000000001</c:v>
                </c:pt>
                <c:pt idx="2929">
                  <c:v>1.5197700000000001</c:v>
                </c:pt>
                <c:pt idx="2930">
                  <c:v>1.5090399999999999</c:v>
                </c:pt>
                <c:pt idx="2931">
                  <c:v>1.5090399999999999</c:v>
                </c:pt>
                <c:pt idx="2932">
                  <c:v>1.5090399999999999</c:v>
                </c:pt>
                <c:pt idx="2933">
                  <c:v>1.5090399999999999</c:v>
                </c:pt>
                <c:pt idx="2934">
                  <c:v>1.5090399999999999</c:v>
                </c:pt>
                <c:pt idx="2935">
                  <c:v>1.5090399999999999</c:v>
                </c:pt>
                <c:pt idx="2936">
                  <c:v>1.5195099999999999</c:v>
                </c:pt>
                <c:pt idx="2937">
                  <c:v>1.5195099999999999</c:v>
                </c:pt>
                <c:pt idx="2938">
                  <c:v>1.5195099999999999</c:v>
                </c:pt>
                <c:pt idx="2939">
                  <c:v>1.5195099999999999</c:v>
                </c:pt>
                <c:pt idx="2940">
                  <c:v>1.5195099999999999</c:v>
                </c:pt>
                <c:pt idx="2941">
                  <c:v>1.5195099999999999</c:v>
                </c:pt>
                <c:pt idx="2942">
                  <c:v>1.5195099999999999</c:v>
                </c:pt>
                <c:pt idx="2943">
                  <c:v>1.5195099999999999</c:v>
                </c:pt>
                <c:pt idx="2944">
                  <c:v>1.5307900000000001</c:v>
                </c:pt>
                <c:pt idx="2945">
                  <c:v>1.5196700000000001</c:v>
                </c:pt>
                <c:pt idx="2946">
                  <c:v>1.5196700000000001</c:v>
                </c:pt>
                <c:pt idx="2947">
                  <c:v>1.5196700000000001</c:v>
                </c:pt>
                <c:pt idx="2948">
                  <c:v>1.5196700000000001</c:v>
                </c:pt>
                <c:pt idx="2949">
                  <c:v>1.5196700000000001</c:v>
                </c:pt>
                <c:pt idx="2950">
                  <c:v>1.5196700000000001</c:v>
                </c:pt>
                <c:pt idx="2951">
                  <c:v>1.5196700000000001</c:v>
                </c:pt>
                <c:pt idx="2952">
                  <c:v>1.52969</c:v>
                </c:pt>
                <c:pt idx="2953">
                  <c:v>1.52969</c:v>
                </c:pt>
                <c:pt idx="2954">
                  <c:v>1.52969</c:v>
                </c:pt>
                <c:pt idx="2955">
                  <c:v>1.52969</c:v>
                </c:pt>
                <c:pt idx="2956">
                  <c:v>1.52969</c:v>
                </c:pt>
                <c:pt idx="2957">
                  <c:v>1.52969</c:v>
                </c:pt>
                <c:pt idx="2958">
                  <c:v>1.5401499999999999</c:v>
                </c:pt>
                <c:pt idx="2959">
                  <c:v>1.5401499999999999</c:v>
                </c:pt>
                <c:pt idx="2960">
                  <c:v>1.5401499999999999</c:v>
                </c:pt>
                <c:pt idx="2961">
                  <c:v>1.5401499999999999</c:v>
                </c:pt>
                <c:pt idx="2962">
                  <c:v>1.5401499999999999</c:v>
                </c:pt>
                <c:pt idx="2963">
                  <c:v>1.5401499999999999</c:v>
                </c:pt>
                <c:pt idx="2964">
                  <c:v>1.55064</c:v>
                </c:pt>
                <c:pt idx="2965">
                  <c:v>1.55064</c:v>
                </c:pt>
                <c:pt idx="2966">
                  <c:v>1.55064</c:v>
                </c:pt>
                <c:pt idx="2967">
                  <c:v>1.55064</c:v>
                </c:pt>
                <c:pt idx="2968">
                  <c:v>1.55064</c:v>
                </c:pt>
                <c:pt idx="2969">
                  <c:v>1.56138</c:v>
                </c:pt>
                <c:pt idx="2970">
                  <c:v>1.56138</c:v>
                </c:pt>
                <c:pt idx="2971">
                  <c:v>1.56138</c:v>
                </c:pt>
                <c:pt idx="2972">
                  <c:v>1.56138</c:v>
                </c:pt>
                <c:pt idx="2973">
                  <c:v>1.56138</c:v>
                </c:pt>
                <c:pt idx="2974">
                  <c:v>1.56138</c:v>
                </c:pt>
                <c:pt idx="2975">
                  <c:v>1.56138</c:v>
                </c:pt>
                <c:pt idx="2976">
                  <c:v>1.56138</c:v>
                </c:pt>
                <c:pt idx="2977">
                  <c:v>1.56138</c:v>
                </c:pt>
                <c:pt idx="2978">
                  <c:v>1.56138</c:v>
                </c:pt>
                <c:pt idx="2979">
                  <c:v>1.55114</c:v>
                </c:pt>
                <c:pt idx="2980">
                  <c:v>1.55114</c:v>
                </c:pt>
                <c:pt idx="2981">
                  <c:v>1.55114</c:v>
                </c:pt>
                <c:pt idx="2982">
                  <c:v>1.56138</c:v>
                </c:pt>
                <c:pt idx="2983">
                  <c:v>1.56138</c:v>
                </c:pt>
                <c:pt idx="2984">
                  <c:v>1.56138</c:v>
                </c:pt>
                <c:pt idx="2985">
                  <c:v>1.5510900000000001</c:v>
                </c:pt>
                <c:pt idx="2986">
                  <c:v>1.5510900000000001</c:v>
                </c:pt>
                <c:pt idx="2987">
                  <c:v>1.5510900000000001</c:v>
                </c:pt>
                <c:pt idx="2988">
                  <c:v>1.5510900000000001</c:v>
                </c:pt>
                <c:pt idx="2989">
                  <c:v>1.5510900000000001</c:v>
                </c:pt>
                <c:pt idx="2990">
                  <c:v>1.5510900000000001</c:v>
                </c:pt>
                <c:pt idx="2991">
                  <c:v>1.5510900000000001</c:v>
                </c:pt>
                <c:pt idx="2992">
                  <c:v>1.54047</c:v>
                </c:pt>
                <c:pt idx="2993">
                  <c:v>1.54047</c:v>
                </c:pt>
                <c:pt idx="2994">
                  <c:v>1.54047</c:v>
                </c:pt>
                <c:pt idx="2995">
                  <c:v>1.54047</c:v>
                </c:pt>
                <c:pt idx="2996">
                  <c:v>1.54047</c:v>
                </c:pt>
                <c:pt idx="2997">
                  <c:v>1.54047</c:v>
                </c:pt>
                <c:pt idx="2998">
                  <c:v>1.5512999999999999</c:v>
                </c:pt>
                <c:pt idx="2999">
                  <c:v>1.5512999999999999</c:v>
                </c:pt>
                <c:pt idx="3000">
                  <c:v>1.5512999999999999</c:v>
                </c:pt>
                <c:pt idx="3001">
                  <c:v>1.5512999999999999</c:v>
                </c:pt>
                <c:pt idx="3002">
                  <c:v>1.5512999999999999</c:v>
                </c:pt>
                <c:pt idx="3003">
                  <c:v>1.5512999999999999</c:v>
                </c:pt>
                <c:pt idx="3004">
                  <c:v>1.56132</c:v>
                </c:pt>
                <c:pt idx="3005">
                  <c:v>1.56132</c:v>
                </c:pt>
                <c:pt idx="3006">
                  <c:v>1.56132</c:v>
                </c:pt>
                <c:pt idx="3007">
                  <c:v>1.56132</c:v>
                </c:pt>
                <c:pt idx="3008">
                  <c:v>1.56132</c:v>
                </c:pt>
                <c:pt idx="3009">
                  <c:v>1.56132</c:v>
                </c:pt>
                <c:pt idx="3010">
                  <c:v>1.56132</c:v>
                </c:pt>
                <c:pt idx="3011">
                  <c:v>1.56132</c:v>
                </c:pt>
                <c:pt idx="3012">
                  <c:v>1.56132</c:v>
                </c:pt>
                <c:pt idx="3013">
                  <c:v>1.56132</c:v>
                </c:pt>
                <c:pt idx="3014">
                  <c:v>1.56132</c:v>
                </c:pt>
                <c:pt idx="3015">
                  <c:v>1.5719799999999999</c:v>
                </c:pt>
                <c:pt idx="3016">
                  <c:v>1.5719799999999999</c:v>
                </c:pt>
                <c:pt idx="3017">
                  <c:v>1.5719799999999999</c:v>
                </c:pt>
                <c:pt idx="3018">
                  <c:v>1.5719799999999999</c:v>
                </c:pt>
                <c:pt idx="3019">
                  <c:v>1.5719799999999999</c:v>
                </c:pt>
                <c:pt idx="3020">
                  <c:v>1.5719799999999999</c:v>
                </c:pt>
                <c:pt idx="3021">
                  <c:v>1.5821000000000001</c:v>
                </c:pt>
                <c:pt idx="3022">
                  <c:v>1.5821000000000001</c:v>
                </c:pt>
                <c:pt idx="3023">
                  <c:v>1.5821000000000001</c:v>
                </c:pt>
                <c:pt idx="3024">
                  <c:v>1.5821000000000001</c:v>
                </c:pt>
                <c:pt idx="3025">
                  <c:v>1.5821000000000001</c:v>
                </c:pt>
                <c:pt idx="3026">
                  <c:v>1.5821000000000001</c:v>
                </c:pt>
                <c:pt idx="3027">
                  <c:v>1.59351</c:v>
                </c:pt>
                <c:pt idx="3028">
                  <c:v>1.59351</c:v>
                </c:pt>
                <c:pt idx="3029">
                  <c:v>1.59351</c:v>
                </c:pt>
                <c:pt idx="3030">
                  <c:v>1.59351</c:v>
                </c:pt>
                <c:pt idx="3031">
                  <c:v>1.59351</c:v>
                </c:pt>
                <c:pt idx="3032">
                  <c:v>1.59351</c:v>
                </c:pt>
                <c:pt idx="3033">
                  <c:v>1.59351</c:v>
                </c:pt>
                <c:pt idx="3034">
                  <c:v>1.58294</c:v>
                </c:pt>
                <c:pt idx="3035">
                  <c:v>1.58294</c:v>
                </c:pt>
                <c:pt idx="3036">
                  <c:v>1.58294</c:v>
                </c:pt>
                <c:pt idx="3037">
                  <c:v>1.5933999999999999</c:v>
                </c:pt>
                <c:pt idx="3038">
                  <c:v>1.5933999999999999</c:v>
                </c:pt>
                <c:pt idx="3039">
                  <c:v>1.5933999999999999</c:v>
                </c:pt>
                <c:pt idx="3040">
                  <c:v>1.5933999999999999</c:v>
                </c:pt>
                <c:pt idx="3041">
                  <c:v>1.5933999999999999</c:v>
                </c:pt>
                <c:pt idx="3042">
                  <c:v>1.5933999999999999</c:v>
                </c:pt>
                <c:pt idx="3043">
                  <c:v>1.6040300000000001</c:v>
                </c:pt>
                <c:pt idx="3044">
                  <c:v>1.6040300000000001</c:v>
                </c:pt>
                <c:pt idx="3045">
                  <c:v>1.6040300000000001</c:v>
                </c:pt>
                <c:pt idx="3046">
                  <c:v>1.59371</c:v>
                </c:pt>
                <c:pt idx="3047">
                  <c:v>1.59371</c:v>
                </c:pt>
                <c:pt idx="3048">
                  <c:v>1.59371</c:v>
                </c:pt>
                <c:pt idx="3049">
                  <c:v>1.59371</c:v>
                </c:pt>
                <c:pt idx="3050">
                  <c:v>1.59371</c:v>
                </c:pt>
                <c:pt idx="3051">
                  <c:v>1.59371</c:v>
                </c:pt>
                <c:pt idx="3052">
                  <c:v>1.59371</c:v>
                </c:pt>
                <c:pt idx="3053">
                  <c:v>1.59371</c:v>
                </c:pt>
                <c:pt idx="3054">
                  <c:v>1.59371</c:v>
                </c:pt>
                <c:pt idx="3055">
                  <c:v>1.59371</c:v>
                </c:pt>
                <c:pt idx="3056">
                  <c:v>1.59371</c:v>
                </c:pt>
                <c:pt idx="3057">
                  <c:v>1.5837000000000001</c:v>
                </c:pt>
                <c:pt idx="3058">
                  <c:v>1.5837000000000001</c:v>
                </c:pt>
                <c:pt idx="3059">
                  <c:v>1.5837000000000001</c:v>
                </c:pt>
                <c:pt idx="3060">
                  <c:v>1.5837000000000001</c:v>
                </c:pt>
                <c:pt idx="3061">
                  <c:v>1.5837000000000001</c:v>
                </c:pt>
                <c:pt idx="3062">
                  <c:v>1.5837000000000001</c:v>
                </c:pt>
                <c:pt idx="3063">
                  <c:v>1.5735600000000001</c:v>
                </c:pt>
                <c:pt idx="3064">
                  <c:v>1.5735600000000001</c:v>
                </c:pt>
                <c:pt idx="3065">
                  <c:v>1.5735600000000001</c:v>
                </c:pt>
                <c:pt idx="3066">
                  <c:v>1.5735600000000001</c:v>
                </c:pt>
                <c:pt idx="3067">
                  <c:v>1.5735600000000001</c:v>
                </c:pt>
                <c:pt idx="3068">
                  <c:v>1.5735600000000001</c:v>
                </c:pt>
                <c:pt idx="3069">
                  <c:v>1.5735600000000001</c:v>
                </c:pt>
                <c:pt idx="3070">
                  <c:v>1.56304</c:v>
                </c:pt>
                <c:pt idx="3071">
                  <c:v>1.56304</c:v>
                </c:pt>
                <c:pt idx="3072">
                  <c:v>1.56304</c:v>
                </c:pt>
                <c:pt idx="3073">
                  <c:v>1.56304</c:v>
                </c:pt>
                <c:pt idx="3074">
                  <c:v>1.56304</c:v>
                </c:pt>
                <c:pt idx="3075">
                  <c:v>1.56304</c:v>
                </c:pt>
                <c:pt idx="3076">
                  <c:v>1.56304</c:v>
                </c:pt>
                <c:pt idx="3077">
                  <c:v>1.56304</c:v>
                </c:pt>
                <c:pt idx="3078">
                  <c:v>1.5739799999999999</c:v>
                </c:pt>
                <c:pt idx="3079">
                  <c:v>1.5739799999999999</c:v>
                </c:pt>
                <c:pt idx="3080">
                  <c:v>1.5739799999999999</c:v>
                </c:pt>
                <c:pt idx="3081">
                  <c:v>1.5739799999999999</c:v>
                </c:pt>
                <c:pt idx="3082">
                  <c:v>1.5739799999999999</c:v>
                </c:pt>
                <c:pt idx="3083">
                  <c:v>1.5739799999999999</c:v>
                </c:pt>
                <c:pt idx="3084">
                  <c:v>1.5739799999999999</c:v>
                </c:pt>
                <c:pt idx="3085">
                  <c:v>1.5739799999999999</c:v>
                </c:pt>
                <c:pt idx="3086">
                  <c:v>1.58432</c:v>
                </c:pt>
                <c:pt idx="3087">
                  <c:v>1.58432</c:v>
                </c:pt>
                <c:pt idx="3088">
                  <c:v>1.57378</c:v>
                </c:pt>
                <c:pt idx="3089">
                  <c:v>1.57378</c:v>
                </c:pt>
                <c:pt idx="3090">
                  <c:v>1.57378</c:v>
                </c:pt>
                <c:pt idx="3091">
                  <c:v>1.5838099999999999</c:v>
                </c:pt>
                <c:pt idx="3092">
                  <c:v>1.5838099999999999</c:v>
                </c:pt>
                <c:pt idx="3093">
                  <c:v>1.5838099999999999</c:v>
                </c:pt>
                <c:pt idx="3094">
                  <c:v>1.57368</c:v>
                </c:pt>
                <c:pt idx="3095">
                  <c:v>1.5850299999999999</c:v>
                </c:pt>
                <c:pt idx="3096">
                  <c:v>1.5850299999999999</c:v>
                </c:pt>
                <c:pt idx="3097">
                  <c:v>1.5850299999999999</c:v>
                </c:pt>
                <c:pt idx="3098">
                  <c:v>1.5850299999999999</c:v>
                </c:pt>
                <c:pt idx="3099">
                  <c:v>1.5850299999999999</c:v>
                </c:pt>
                <c:pt idx="3100">
                  <c:v>1.5850299999999999</c:v>
                </c:pt>
                <c:pt idx="3101">
                  <c:v>1.5850299999999999</c:v>
                </c:pt>
                <c:pt idx="3102">
                  <c:v>1.5850299999999999</c:v>
                </c:pt>
                <c:pt idx="3103">
                  <c:v>1.5850299999999999</c:v>
                </c:pt>
                <c:pt idx="3104">
                  <c:v>1.5850299999999999</c:v>
                </c:pt>
                <c:pt idx="3105">
                  <c:v>1.5850299999999999</c:v>
                </c:pt>
                <c:pt idx="3106">
                  <c:v>1.5956600000000001</c:v>
                </c:pt>
                <c:pt idx="3107">
                  <c:v>1.5956600000000001</c:v>
                </c:pt>
                <c:pt idx="3108">
                  <c:v>1.58545</c:v>
                </c:pt>
                <c:pt idx="3109">
                  <c:v>1.58545</c:v>
                </c:pt>
                <c:pt idx="3110">
                  <c:v>1.58545</c:v>
                </c:pt>
                <c:pt idx="3111">
                  <c:v>1.58545</c:v>
                </c:pt>
                <c:pt idx="3112">
                  <c:v>1.58545</c:v>
                </c:pt>
                <c:pt idx="3113">
                  <c:v>1.58545</c:v>
                </c:pt>
                <c:pt idx="3114">
                  <c:v>1.58545</c:v>
                </c:pt>
                <c:pt idx="3115">
                  <c:v>1.58545</c:v>
                </c:pt>
                <c:pt idx="3116">
                  <c:v>1.58545</c:v>
                </c:pt>
                <c:pt idx="3117">
                  <c:v>1.5955600000000001</c:v>
                </c:pt>
                <c:pt idx="3118">
                  <c:v>1.5850900000000001</c:v>
                </c:pt>
                <c:pt idx="3119">
                  <c:v>1.5850900000000001</c:v>
                </c:pt>
                <c:pt idx="3120">
                  <c:v>1.5850900000000001</c:v>
                </c:pt>
                <c:pt idx="3121">
                  <c:v>1.5850900000000001</c:v>
                </c:pt>
                <c:pt idx="3122">
                  <c:v>1.5850900000000001</c:v>
                </c:pt>
                <c:pt idx="3123">
                  <c:v>1.5850900000000001</c:v>
                </c:pt>
                <c:pt idx="3124">
                  <c:v>1.5850900000000001</c:v>
                </c:pt>
                <c:pt idx="3125">
                  <c:v>1.5850900000000001</c:v>
                </c:pt>
                <c:pt idx="3126">
                  <c:v>1.5850900000000001</c:v>
                </c:pt>
                <c:pt idx="3127">
                  <c:v>1.5959700000000001</c:v>
                </c:pt>
                <c:pt idx="3128">
                  <c:v>1.5959700000000001</c:v>
                </c:pt>
                <c:pt idx="3129">
                  <c:v>1.5959700000000001</c:v>
                </c:pt>
                <c:pt idx="3130">
                  <c:v>1.5959700000000001</c:v>
                </c:pt>
                <c:pt idx="3131">
                  <c:v>1.5959700000000001</c:v>
                </c:pt>
                <c:pt idx="3132">
                  <c:v>1.5848599999999999</c:v>
                </c:pt>
                <c:pt idx="3133">
                  <c:v>1.5848599999999999</c:v>
                </c:pt>
                <c:pt idx="3134">
                  <c:v>1.5848599999999999</c:v>
                </c:pt>
                <c:pt idx="3135">
                  <c:v>1.5848599999999999</c:v>
                </c:pt>
                <c:pt idx="3136">
                  <c:v>1.5848599999999999</c:v>
                </c:pt>
                <c:pt idx="3137">
                  <c:v>1.5848599999999999</c:v>
                </c:pt>
                <c:pt idx="3138">
                  <c:v>1.5848599999999999</c:v>
                </c:pt>
                <c:pt idx="3139">
                  <c:v>1.57386</c:v>
                </c:pt>
                <c:pt idx="3140">
                  <c:v>1.57386</c:v>
                </c:pt>
                <c:pt idx="3141">
                  <c:v>1.57386</c:v>
                </c:pt>
                <c:pt idx="3142">
                  <c:v>1.57386</c:v>
                </c:pt>
                <c:pt idx="3143">
                  <c:v>1.57386</c:v>
                </c:pt>
                <c:pt idx="3144">
                  <c:v>1.57386</c:v>
                </c:pt>
                <c:pt idx="3145">
                  <c:v>1.57386</c:v>
                </c:pt>
                <c:pt idx="3146">
                  <c:v>1.57386</c:v>
                </c:pt>
                <c:pt idx="3147">
                  <c:v>1.57386</c:v>
                </c:pt>
                <c:pt idx="3148">
                  <c:v>1.57386</c:v>
                </c:pt>
                <c:pt idx="3149">
                  <c:v>1.5630900000000001</c:v>
                </c:pt>
                <c:pt idx="3150">
                  <c:v>1.5630900000000001</c:v>
                </c:pt>
                <c:pt idx="3151">
                  <c:v>1.5630900000000001</c:v>
                </c:pt>
                <c:pt idx="3152">
                  <c:v>1.5630900000000001</c:v>
                </c:pt>
                <c:pt idx="3153">
                  <c:v>1.5630900000000001</c:v>
                </c:pt>
                <c:pt idx="3154">
                  <c:v>1.5630900000000001</c:v>
                </c:pt>
                <c:pt idx="3155">
                  <c:v>1.5630900000000001</c:v>
                </c:pt>
                <c:pt idx="3156">
                  <c:v>1.5739000000000001</c:v>
                </c:pt>
                <c:pt idx="3157">
                  <c:v>1.5739000000000001</c:v>
                </c:pt>
                <c:pt idx="3158">
                  <c:v>1.5739000000000001</c:v>
                </c:pt>
                <c:pt idx="3159">
                  <c:v>1.5739000000000001</c:v>
                </c:pt>
                <c:pt idx="3160">
                  <c:v>1.5739000000000001</c:v>
                </c:pt>
                <c:pt idx="3161">
                  <c:v>1.5739000000000001</c:v>
                </c:pt>
                <c:pt idx="3162">
                  <c:v>1.5739000000000001</c:v>
                </c:pt>
                <c:pt idx="3163">
                  <c:v>1.5739000000000001</c:v>
                </c:pt>
                <c:pt idx="3164">
                  <c:v>1.5739000000000001</c:v>
                </c:pt>
                <c:pt idx="3165">
                  <c:v>1.5739000000000001</c:v>
                </c:pt>
                <c:pt idx="3166">
                  <c:v>1.5739000000000001</c:v>
                </c:pt>
                <c:pt idx="3167">
                  <c:v>1.5739000000000001</c:v>
                </c:pt>
                <c:pt idx="3168">
                  <c:v>1.5739000000000001</c:v>
                </c:pt>
                <c:pt idx="3169">
                  <c:v>1.5739000000000001</c:v>
                </c:pt>
                <c:pt idx="3170">
                  <c:v>1.56375</c:v>
                </c:pt>
                <c:pt idx="3171">
                  <c:v>1.56375</c:v>
                </c:pt>
                <c:pt idx="3172">
                  <c:v>1.56375</c:v>
                </c:pt>
                <c:pt idx="3173">
                  <c:v>1.56375</c:v>
                </c:pt>
                <c:pt idx="3174">
                  <c:v>1.56375</c:v>
                </c:pt>
                <c:pt idx="3175">
                  <c:v>1.56375</c:v>
                </c:pt>
                <c:pt idx="3176">
                  <c:v>1.56375</c:v>
                </c:pt>
                <c:pt idx="3177">
                  <c:v>1.5532600000000001</c:v>
                </c:pt>
                <c:pt idx="3178">
                  <c:v>1.5532600000000001</c:v>
                </c:pt>
                <c:pt idx="3179">
                  <c:v>1.5532600000000001</c:v>
                </c:pt>
                <c:pt idx="3180">
                  <c:v>1.5532600000000001</c:v>
                </c:pt>
                <c:pt idx="3181">
                  <c:v>1.5532600000000001</c:v>
                </c:pt>
                <c:pt idx="3182">
                  <c:v>1.5532600000000001</c:v>
                </c:pt>
                <c:pt idx="3183">
                  <c:v>1.5532600000000001</c:v>
                </c:pt>
                <c:pt idx="3184">
                  <c:v>1.5428999999999999</c:v>
                </c:pt>
                <c:pt idx="3185">
                  <c:v>1.5428999999999999</c:v>
                </c:pt>
                <c:pt idx="3186">
                  <c:v>1.5428999999999999</c:v>
                </c:pt>
                <c:pt idx="3187">
                  <c:v>1.5428999999999999</c:v>
                </c:pt>
                <c:pt idx="3188">
                  <c:v>1.5428999999999999</c:v>
                </c:pt>
                <c:pt idx="3189">
                  <c:v>1.53233</c:v>
                </c:pt>
                <c:pt idx="3190">
                  <c:v>1.53233</c:v>
                </c:pt>
                <c:pt idx="3191">
                  <c:v>1.53233</c:v>
                </c:pt>
                <c:pt idx="3192">
                  <c:v>1.53233</c:v>
                </c:pt>
                <c:pt idx="3193">
                  <c:v>1.53233</c:v>
                </c:pt>
                <c:pt idx="3194">
                  <c:v>1.53233</c:v>
                </c:pt>
                <c:pt idx="3195">
                  <c:v>1.53233</c:v>
                </c:pt>
                <c:pt idx="3196">
                  <c:v>1.52169</c:v>
                </c:pt>
                <c:pt idx="3197">
                  <c:v>1.52169</c:v>
                </c:pt>
                <c:pt idx="3198">
                  <c:v>1.52169</c:v>
                </c:pt>
                <c:pt idx="3199">
                  <c:v>1.52169</c:v>
                </c:pt>
                <c:pt idx="3200">
                  <c:v>1.52169</c:v>
                </c:pt>
                <c:pt idx="3201">
                  <c:v>1.52169</c:v>
                </c:pt>
                <c:pt idx="3202">
                  <c:v>1.52169</c:v>
                </c:pt>
                <c:pt idx="3203">
                  <c:v>1.52169</c:v>
                </c:pt>
                <c:pt idx="3204">
                  <c:v>1.52169</c:v>
                </c:pt>
                <c:pt idx="3205">
                  <c:v>1.52169</c:v>
                </c:pt>
                <c:pt idx="3206">
                  <c:v>1.52169</c:v>
                </c:pt>
                <c:pt idx="3207">
                  <c:v>1.52169</c:v>
                </c:pt>
                <c:pt idx="3208">
                  <c:v>1.52169</c:v>
                </c:pt>
                <c:pt idx="3209">
                  <c:v>1.52169</c:v>
                </c:pt>
                <c:pt idx="3210">
                  <c:v>1.5109999999999999</c:v>
                </c:pt>
                <c:pt idx="3211">
                  <c:v>1.5109999999999999</c:v>
                </c:pt>
                <c:pt idx="3212">
                  <c:v>1.5109999999999999</c:v>
                </c:pt>
                <c:pt idx="3213">
                  <c:v>1.5109999999999999</c:v>
                </c:pt>
                <c:pt idx="3214">
                  <c:v>1.5109999999999999</c:v>
                </c:pt>
                <c:pt idx="3215">
                  <c:v>1.5109999999999999</c:v>
                </c:pt>
                <c:pt idx="3216">
                  <c:v>1.5109999999999999</c:v>
                </c:pt>
                <c:pt idx="3217">
                  <c:v>1.5008600000000001</c:v>
                </c:pt>
                <c:pt idx="3218">
                  <c:v>1.5008600000000001</c:v>
                </c:pt>
                <c:pt idx="3219">
                  <c:v>1.5008600000000001</c:v>
                </c:pt>
                <c:pt idx="3220">
                  <c:v>1.5008600000000001</c:v>
                </c:pt>
                <c:pt idx="3221">
                  <c:v>1.5008600000000001</c:v>
                </c:pt>
                <c:pt idx="3222">
                  <c:v>1.5008600000000001</c:v>
                </c:pt>
                <c:pt idx="3223">
                  <c:v>1.5008600000000001</c:v>
                </c:pt>
                <c:pt idx="3224">
                  <c:v>1.49051</c:v>
                </c:pt>
                <c:pt idx="3225">
                  <c:v>1.49051</c:v>
                </c:pt>
                <c:pt idx="3226">
                  <c:v>1.49051</c:v>
                </c:pt>
                <c:pt idx="3227">
                  <c:v>1.49051</c:v>
                </c:pt>
                <c:pt idx="3228">
                  <c:v>1.49051</c:v>
                </c:pt>
                <c:pt idx="3229">
                  <c:v>1.49051</c:v>
                </c:pt>
                <c:pt idx="3230">
                  <c:v>1.49051</c:v>
                </c:pt>
                <c:pt idx="3231">
                  <c:v>1.47953</c:v>
                </c:pt>
                <c:pt idx="3232">
                  <c:v>1.47953</c:v>
                </c:pt>
                <c:pt idx="3233">
                  <c:v>1.47953</c:v>
                </c:pt>
                <c:pt idx="3234">
                  <c:v>1.47953</c:v>
                </c:pt>
                <c:pt idx="3235">
                  <c:v>1.47953</c:v>
                </c:pt>
                <c:pt idx="3236">
                  <c:v>1.47953</c:v>
                </c:pt>
                <c:pt idx="3237">
                  <c:v>1.47953</c:v>
                </c:pt>
                <c:pt idx="3238">
                  <c:v>1.4692400000000001</c:v>
                </c:pt>
                <c:pt idx="3239">
                  <c:v>1.4797400000000001</c:v>
                </c:pt>
                <c:pt idx="3240">
                  <c:v>1.4693799999999999</c:v>
                </c:pt>
                <c:pt idx="3241">
                  <c:v>1.4693799999999999</c:v>
                </c:pt>
                <c:pt idx="3242">
                  <c:v>1.4693799999999999</c:v>
                </c:pt>
                <c:pt idx="3243">
                  <c:v>1.4693799999999999</c:v>
                </c:pt>
                <c:pt idx="3244">
                  <c:v>1.4693799999999999</c:v>
                </c:pt>
                <c:pt idx="3245">
                  <c:v>1.4592700000000001</c:v>
                </c:pt>
                <c:pt idx="3246">
                  <c:v>1.4592700000000001</c:v>
                </c:pt>
                <c:pt idx="3247">
                  <c:v>1.4592700000000001</c:v>
                </c:pt>
                <c:pt idx="3248">
                  <c:v>1.4592700000000001</c:v>
                </c:pt>
                <c:pt idx="3249">
                  <c:v>1.4592700000000001</c:v>
                </c:pt>
                <c:pt idx="3250">
                  <c:v>1.4592700000000001</c:v>
                </c:pt>
                <c:pt idx="3251">
                  <c:v>1.44896</c:v>
                </c:pt>
                <c:pt idx="3252">
                  <c:v>1.44896</c:v>
                </c:pt>
                <c:pt idx="3253">
                  <c:v>1.44896</c:v>
                </c:pt>
                <c:pt idx="3254">
                  <c:v>1.44896</c:v>
                </c:pt>
                <c:pt idx="3255">
                  <c:v>1.44896</c:v>
                </c:pt>
                <c:pt idx="3256">
                  <c:v>1.44896</c:v>
                </c:pt>
                <c:pt idx="3257">
                  <c:v>1.44896</c:v>
                </c:pt>
                <c:pt idx="3258">
                  <c:v>1.4388399999999999</c:v>
                </c:pt>
                <c:pt idx="3259">
                  <c:v>1.4388399999999999</c:v>
                </c:pt>
                <c:pt idx="3260">
                  <c:v>1.4388399999999999</c:v>
                </c:pt>
                <c:pt idx="3261">
                  <c:v>1.4388399999999999</c:v>
                </c:pt>
                <c:pt idx="3262">
                  <c:v>1.4388399999999999</c:v>
                </c:pt>
                <c:pt idx="3263">
                  <c:v>1.4388399999999999</c:v>
                </c:pt>
                <c:pt idx="3264">
                  <c:v>1.4285600000000001</c:v>
                </c:pt>
                <c:pt idx="3265">
                  <c:v>1.4285600000000001</c:v>
                </c:pt>
                <c:pt idx="3266">
                  <c:v>1.4285600000000001</c:v>
                </c:pt>
                <c:pt idx="3267">
                  <c:v>1.4285600000000001</c:v>
                </c:pt>
                <c:pt idx="3268">
                  <c:v>1.4285600000000001</c:v>
                </c:pt>
                <c:pt idx="3269">
                  <c:v>1.4285600000000001</c:v>
                </c:pt>
                <c:pt idx="3270">
                  <c:v>1.41842</c:v>
                </c:pt>
                <c:pt idx="3271">
                  <c:v>1.42937</c:v>
                </c:pt>
                <c:pt idx="3272">
                  <c:v>1.42937</c:v>
                </c:pt>
                <c:pt idx="3273">
                  <c:v>1.42937</c:v>
                </c:pt>
                <c:pt idx="3274">
                  <c:v>1.42937</c:v>
                </c:pt>
                <c:pt idx="3275">
                  <c:v>1.42937</c:v>
                </c:pt>
                <c:pt idx="3276">
                  <c:v>1.42937</c:v>
                </c:pt>
                <c:pt idx="3277">
                  <c:v>1.42937</c:v>
                </c:pt>
                <c:pt idx="3278">
                  <c:v>1.41781</c:v>
                </c:pt>
                <c:pt idx="3279">
                  <c:v>1.4279200000000001</c:v>
                </c:pt>
                <c:pt idx="3280">
                  <c:v>1.4279200000000001</c:v>
                </c:pt>
                <c:pt idx="3281">
                  <c:v>1.4176599999999999</c:v>
                </c:pt>
                <c:pt idx="3282">
                  <c:v>1.4176599999999999</c:v>
                </c:pt>
                <c:pt idx="3283">
                  <c:v>1.4176599999999999</c:v>
                </c:pt>
                <c:pt idx="3284">
                  <c:v>1.4176599999999999</c:v>
                </c:pt>
                <c:pt idx="3285">
                  <c:v>1.4176599999999999</c:v>
                </c:pt>
                <c:pt idx="3286">
                  <c:v>1.4176599999999999</c:v>
                </c:pt>
                <c:pt idx="3287">
                  <c:v>1.4176599999999999</c:v>
                </c:pt>
                <c:pt idx="3288">
                  <c:v>1.4176599999999999</c:v>
                </c:pt>
                <c:pt idx="3289">
                  <c:v>1.4284399999999999</c:v>
                </c:pt>
                <c:pt idx="3290">
                  <c:v>1.4284399999999999</c:v>
                </c:pt>
                <c:pt idx="3291">
                  <c:v>1.41784</c:v>
                </c:pt>
                <c:pt idx="3292">
                  <c:v>1.41784</c:v>
                </c:pt>
                <c:pt idx="3293">
                  <c:v>1.41784</c:v>
                </c:pt>
                <c:pt idx="3294">
                  <c:v>1.41784</c:v>
                </c:pt>
                <c:pt idx="3295">
                  <c:v>1.41784</c:v>
                </c:pt>
                <c:pt idx="3296">
                  <c:v>1.41784</c:v>
                </c:pt>
                <c:pt idx="3297">
                  <c:v>1.41784</c:v>
                </c:pt>
                <c:pt idx="3298">
                  <c:v>1.4285399999999999</c:v>
                </c:pt>
                <c:pt idx="3299">
                  <c:v>1.4285399999999999</c:v>
                </c:pt>
                <c:pt idx="3300">
                  <c:v>1.4285399999999999</c:v>
                </c:pt>
                <c:pt idx="3301">
                  <c:v>1.4285399999999999</c:v>
                </c:pt>
                <c:pt idx="3302">
                  <c:v>1.4134800000000001</c:v>
                </c:pt>
                <c:pt idx="3303">
                  <c:v>1.4134800000000001</c:v>
                </c:pt>
                <c:pt idx="3304">
                  <c:v>1.4134800000000001</c:v>
                </c:pt>
                <c:pt idx="3305">
                  <c:v>1.4134800000000001</c:v>
                </c:pt>
                <c:pt idx="3306">
                  <c:v>1.4134800000000001</c:v>
                </c:pt>
                <c:pt idx="3307">
                  <c:v>1.42421</c:v>
                </c:pt>
                <c:pt idx="3308">
                  <c:v>1.41327</c:v>
                </c:pt>
                <c:pt idx="3309">
                  <c:v>1.41327</c:v>
                </c:pt>
                <c:pt idx="3310">
                  <c:v>1.41327</c:v>
                </c:pt>
                <c:pt idx="3311">
                  <c:v>1.41327</c:v>
                </c:pt>
                <c:pt idx="3312">
                  <c:v>1.41327</c:v>
                </c:pt>
                <c:pt idx="3313">
                  <c:v>1.41327</c:v>
                </c:pt>
                <c:pt idx="3314">
                  <c:v>1.41327</c:v>
                </c:pt>
                <c:pt idx="3315">
                  <c:v>1.41327</c:v>
                </c:pt>
                <c:pt idx="3316">
                  <c:v>1.41327</c:v>
                </c:pt>
                <c:pt idx="3317">
                  <c:v>1.41327</c:v>
                </c:pt>
                <c:pt idx="3318">
                  <c:v>1.41327</c:v>
                </c:pt>
                <c:pt idx="3319">
                  <c:v>1.41327</c:v>
                </c:pt>
                <c:pt idx="3320">
                  <c:v>1.41327</c:v>
                </c:pt>
                <c:pt idx="3321">
                  <c:v>1.41327</c:v>
                </c:pt>
                <c:pt idx="3322">
                  <c:v>1.41327</c:v>
                </c:pt>
                <c:pt idx="3323">
                  <c:v>1.41327</c:v>
                </c:pt>
                <c:pt idx="3324">
                  <c:v>1.39985</c:v>
                </c:pt>
                <c:pt idx="3325">
                  <c:v>1.39985</c:v>
                </c:pt>
                <c:pt idx="3326">
                  <c:v>1.39985</c:v>
                </c:pt>
                <c:pt idx="3327">
                  <c:v>1.4124699999999999</c:v>
                </c:pt>
                <c:pt idx="3328">
                  <c:v>1.4124699999999999</c:v>
                </c:pt>
                <c:pt idx="3329">
                  <c:v>1.4124699999999999</c:v>
                </c:pt>
                <c:pt idx="3330">
                  <c:v>1.4124699999999999</c:v>
                </c:pt>
                <c:pt idx="3331">
                  <c:v>1.4124699999999999</c:v>
                </c:pt>
                <c:pt idx="3332">
                  <c:v>1.4124699999999999</c:v>
                </c:pt>
                <c:pt idx="3333">
                  <c:v>1.4124699999999999</c:v>
                </c:pt>
                <c:pt idx="3334">
                  <c:v>1.4124699999999999</c:v>
                </c:pt>
                <c:pt idx="3335">
                  <c:v>1.4020900000000001</c:v>
                </c:pt>
                <c:pt idx="3336">
                  <c:v>1.41266</c:v>
                </c:pt>
                <c:pt idx="3337">
                  <c:v>1.41266</c:v>
                </c:pt>
                <c:pt idx="3338">
                  <c:v>1.41266</c:v>
                </c:pt>
                <c:pt idx="3339">
                  <c:v>1.41266</c:v>
                </c:pt>
                <c:pt idx="3340">
                  <c:v>1.41266</c:v>
                </c:pt>
                <c:pt idx="3341">
                  <c:v>1.41266</c:v>
                </c:pt>
                <c:pt idx="3342">
                  <c:v>1.40232</c:v>
                </c:pt>
                <c:pt idx="3343">
                  <c:v>1.40232</c:v>
                </c:pt>
                <c:pt idx="3344">
                  <c:v>1.40232</c:v>
                </c:pt>
                <c:pt idx="3345">
                  <c:v>1.40232</c:v>
                </c:pt>
                <c:pt idx="3346">
                  <c:v>1.40232</c:v>
                </c:pt>
                <c:pt idx="3347">
                  <c:v>1.40232</c:v>
                </c:pt>
                <c:pt idx="3348">
                  <c:v>1.40232</c:v>
                </c:pt>
                <c:pt idx="3349">
                  <c:v>1.40232</c:v>
                </c:pt>
                <c:pt idx="3350">
                  <c:v>1.40232</c:v>
                </c:pt>
                <c:pt idx="3351">
                  <c:v>1.40232</c:v>
                </c:pt>
                <c:pt idx="3352">
                  <c:v>1.40232</c:v>
                </c:pt>
                <c:pt idx="3353">
                  <c:v>1.40232</c:v>
                </c:pt>
                <c:pt idx="3354">
                  <c:v>1.40232</c:v>
                </c:pt>
                <c:pt idx="3355">
                  <c:v>1.40232</c:v>
                </c:pt>
                <c:pt idx="3356">
                  <c:v>1.4134100000000001</c:v>
                </c:pt>
                <c:pt idx="3357">
                  <c:v>1.4134100000000001</c:v>
                </c:pt>
                <c:pt idx="3358">
                  <c:v>1.4134100000000001</c:v>
                </c:pt>
                <c:pt idx="3359">
                  <c:v>1.4134100000000001</c:v>
                </c:pt>
                <c:pt idx="3360">
                  <c:v>1.4033500000000001</c:v>
                </c:pt>
                <c:pt idx="3361">
                  <c:v>1.4033500000000001</c:v>
                </c:pt>
                <c:pt idx="3362">
                  <c:v>1.4033500000000001</c:v>
                </c:pt>
                <c:pt idx="3363">
                  <c:v>1.4033500000000001</c:v>
                </c:pt>
                <c:pt idx="3364">
                  <c:v>1.4033500000000001</c:v>
                </c:pt>
                <c:pt idx="3365">
                  <c:v>1.4033500000000001</c:v>
                </c:pt>
                <c:pt idx="3366">
                  <c:v>1.4033500000000001</c:v>
                </c:pt>
                <c:pt idx="3367">
                  <c:v>1.4033500000000001</c:v>
                </c:pt>
                <c:pt idx="3368">
                  <c:v>1.4033500000000001</c:v>
                </c:pt>
                <c:pt idx="3369">
                  <c:v>1.4033500000000001</c:v>
                </c:pt>
                <c:pt idx="3370">
                  <c:v>1.4033500000000001</c:v>
                </c:pt>
                <c:pt idx="3371">
                  <c:v>1.4033500000000001</c:v>
                </c:pt>
                <c:pt idx="3372">
                  <c:v>1.4033500000000001</c:v>
                </c:pt>
                <c:pt idx="3373">
                  <c:v>1.4033500000000001</c:v>
                </c:pt>
                <c:pt idx="3374">
                  <c:v>1.4033500000000001</c:v>
                </c:pt>
                <c:pt idx="3375">
                  <c:v>1.4033500000000001</c:v>
                </c:pt>
                <c:pt idx="3376">
                  <c:v>1.4033500000000001</c:v>
                </c:pt>
                <c:pt idx="3377">
                  <c:v>1.4033500000000001</c:v>
                </c:pt>
                <c:pt idx="3378">
                  <c:v>1.4033500000000001</c:v>
                </c:pt>
                <c:pt idx="3379">
                  <c:v>1.4033500000000001</c:v>
                </c:pt>
                <c:pt idx="3380">
                  <c:v>1.39307</c:v>
                </c:pt>
                <c:pt idx="3381">
                  <c:v>1.39307</c:v>
                </c:pt>
                <c:pt idx="3382">
                  <c:v>1.39307</c:v>
                </c:pt>
                <c:pt idx="3383">
                  <c:v>1.39307</c:v>
                </c:pt>
                <c:pt idx="3384">
                  <c:v>1.39307</c:v>
                </c:pt>
                <c:pt idx="3385">
                  <c:v>1.39307</c:v>
                </c:pt>
                <c:pt idx="3386">
                  <c:v>1.3830499999999999</c:v>
                </c:pt>
                <c:pt idx="3387">
                  <c:v>1.3830499999999999</c:v>
                </c:pt>
                <c:pt idx="3388">
                  <c:v>1.3830499999999999</c:v>
                </c:pt>
                <c:pt idx="3389">
                  <c:v>1.3830499999999999</c:v>
                </c:pt>
                <c:pt idx="3390">
                  <c:v>1.3830499999999999</c:v>
                </c:pt>
                <c:pt idx="3391">
                  <c:v>1.3830499999999999</c:v>
                </c:pt>
                <c:pt idx="3392">
                  <c:v>1.3830499999999999</c:v>
                </c:pt>
                <c:pt idx="3393">
                  <c:v>1.37215</c:v>
                </c:pt>
                <c:pt idx="3394">
                  <c:v>1.37215</c:v>
                </c:pt>
                <c:pt idx="3395">
                  <c:v>1.37215</c:v>
                </c:pt>
                <c:pt idx="3396">
                  <c:v>1.3825700000000001</c:v>
                </c:pt>
                <c:pt idx="3397">
                  <c:v>1.3825700000000001</c:v>
                </c:pt>
                <c:pt idx="3398">
                  <c:v>1.37226</c:v>
                </c:pt>
                <c:pt idx="3399">
                  <c:v>1.37226</c:v>
                </c:pt>
                <c:pt idx="3400">
                  <c:v>1.37226</c:v>
                </c:pt>
                <c:pt idx="3401">
                  <c:v>1.37226</c:v>
                </c:pt>
                <c:pt idx="3402">
                  <c:v>1.37226</c:v>
                </c:pt>
                <c:pt idx="3403">
                  <c:v>1.37226</c:v>
                </c:pt>
                <c:pt idx="3404">
                  <c:v>1.37226</c:v>
                </c:pt>
                <c:pt idx="3405">
                  <c:v>1.37226</c:v>
                </c:pt>
                <c:pt idx="3406">
                  <c:v>1.37226</c:v>
                </c:pt>
                <c:pt idx="3407">
                  <c:v>1.37226</c:v>
                </c:pt>
                <c:pt idx="3408">
                  <c:v>1.36138</c:v>
                </c:pt>
                <c:pt idx="3409">
                  <c:v>1.36138</c:v>
                </c:pt>
                <c:pt idx="3410">
                  <c:v>1.36138</c:v>
                </c:pt>
                <c:pt idx="3411">
                  <c:v>1.36138</c:v>
                </c:pt>
                <c:pt idx="3412">
                  <c:v>1.36138</c:v>
                </c:pt>
                <c:pt idx="3413">
                  <c:v>1.36138</c:v>
                </c:pt>
                <c:pt idx="3414">
                  <c:v>1.36138</c:v>
                </c:pt>
                <c:pt idx="3415">
                  <c:v>1.36138</c:v>
                </c:pt>
                <c:pt idx="3416">
                  <c:v>1.35121</c:v>
                </c:pt>
                <c:pt idx="3417">
                  <c:v>1.35121</c:v>
                </c:pt>
                <c:pt idx="3418">
                  <c:v>1.35121</c:v>
                </c:pt>
                <c:pt idx="3419">
                  <c:v>1.35121</c:v>
                </c:pt>
                <c:pt idx="3420">
                  <c:v>1.35121</c:v>
                </c:pt>
                <c:pt idx="3421">
                  <c:v>1.35121</c:v>
                </c:pt>
                <c:pt idx="3422">
                  <c:v>1.3403099999999999</c:v>
                </c:pt>
                <c:pt idx="3423">
                  <c:v>1.3403099999999999</c:v>
                </c:pt>
                <c:pt idx="3424">
                  <c:v>1.3526400000000001</c:v>
                </c:pt>
                <c:pt idx="3425">
                  <c:v>1.3526400000000001</c:v>
                </c:pt>
                <c:pt idx="3426">
                  <c:v>1.3526400000000001</c:v>
                </c:pt>
                <c:pt idx="3427">
                  <c:v>1.3526400000000001</c:v>
                </c:pt>
                <c:pt idx="3428">
                  <c:v>1.3526400000000001</c:v>
                </c:pt>
                <c:pt idx="3429">
                  <c:v>1.3526400000000001</c:v>
                </c:pt>
                <c:pt idx="3430">
                  <c:v>1.3526400000000001</c:v>
                </c:pt>
                <c:pt idx="3431">
                  <c:v>1.3526400000000001</c:v>
                </c:pt>
                <c:pt idx="3432">
                  <c:v>1.3526400000000001</c:v>
                </c:pt>
                <c:pt idx="3433">
                  <c:v>1.3526400000000001</c:v>
                </c:pt>
                <c:pt idx="3434">
                  <c:v>1.3526400000000001</c:v>
                </c:pt>
                <c:pt idx="3435">
                  <c:v>1.3416399999999999</c:v>
                </c:pt>
                <c:pt idx="3436">
                  <c:v>1.3416399999999999</c:v>
                </c:pt>
                <c:pt idx="3437">
                  <c:v>1.3416399999999999</c:v>
                </c:pt>
                <c:pt idx="3438">
                  <c:v>1.3416399999999999</c:v>
                </c:pt>
                <c:pt idx="3439">
                  <c:v>1.3416399999999999</c:v>
                </c:pt>
                <c:pt idx="3440">
                  <c:v>1.3416399999999999</c:v>
                </c:pt>
                <c:pt idx="3441">
                  <c:v>1.3416399999999999</c:v>
                </c:pt>
                <c:pt idx="3442">
                  <c:v>1.3416399999999999</c:v>
                </c:pt>
                <c:pt idx="3443">
                  <c:v>1.3416399999999999</c:v>
                </c:pt>
                <c:pt idx="3444">
                  <c:v>1.3416399999999999</c:v>
                </c:pt>
                <c:pt idx="3445">
                  <c:v>1.3416399999999999</c:v>
                </c:pt>
                <c:pt idx="3446">
                  <c:v>1.3416399999999999</c:v>
                </c:pt>
                <c:pt idx="3447">
                  <c:v>1.3310299999999999</c:v>
                </c:pt>
                <c:pt idx="3448">
                  <c:v>1.3310299999999999</c:v>
                </c:pt>
                <c:pt idx="3449">
                  <c:v>1.3310299999999999</c:v>
                </c:pt>
                <c:pt idx="3450">
                  <c:v>1.3310299999999999</c:v>
                </c:pt>
                <c:pt idx="3451">
                  <c:v>1.3310299999999999</c:v>
                </c:pt>
                <c:pt idx="3452">
                  <c:v>1.3310299999999999</c:v>
                </c:pt>
                <c:pt idx="3453">
                  <c:v>1.3203199999999999</c:v>
                </c:pt>
                <c:pt idx="3454">
                  <c:v>1.3203199999999999</c:v>
                </c:pt>
                <c:pt idx="3455">
                  <c:v>1.3203199999999999</c:v>
                </c:pt>
                <c:pt idx="3456">
                  <c:v>1.3203199999999999</c:v>
                </c:pt>
                <c:pt idx="3457">
                  <c:v>1.3203199999999999</c:v>
                </c:pt>
                <c:pt idx="3458">
                  <c:v>1.3094399999999999</c:v>
                </c:pt>
                <c:pt idx="3459">
                  <c:v>1.3094399999999999</c:v>
                </c:pt>
                <c:pt idx="3460">
                  <c:v>1.3094399999999999</c:v>
                </c:pt>
                <c:pt idx="3461">
                  <c:v>1.3094399999999999</c:v>
                </c:pt>
                <c:pt idx="3462">
                  <c:v>1.3094399999999999</c:v>
                </c:pt>
                <c:pt idx="3463">
                  <c:v>1.3196099999999999</c:v>
                </c:pt>
                <c:pt idx="3464">
                  <c:v>1.30938</c:v>
                </c:pt>
                <c:pt idx="3465">
                  <c:v>1.30938</c:v>
                </c:pt>
                <c:pt idx="3466">
                  <c:v>1.30938</c:v>
                </c:pt>
                <c:pt idx="3467">
                  <c:v>1.30938</c:v>
                </c:pt>
                <c:pt idx="3468">
                  <c:v>1.30938</c:v>
                </c:pt>
                <c:pt idx="3469">
                  <c:v>1.30938</c:v>
                </c:pt>
                <c:pt idx="3470">
                  <c:v>1.30938</c:v>
                </c:pt>
                <c:pt idx="3471">
                  <c:v>1.30938</c:v>
                </c:pt>
                <c:pt idx="3472">
                  <c:v>1.30938</c:v>
                </c:pt>
                <c:pt idx="3473">
                  <c:v>1.30938</c:v>
                </c:pt>
                <c:pt idx="3474">
                  <c:v>1.30938</c:v>
                </c:pt>
                <c:pt idx="3475">
                  <c:v>1.32229</c:v>
                </c:pt>
                <c:pt idx="3476">
                  <c:v>1.32229</c:v>
                </c:pt>
                <c:pt idx="3477">
                  <c:v>1.32229</c:v>
                </c:pt>
                <c:pt idx="3478">
                  <c:v>1.32229</c:v>
                </c:pt>
                <c:pt idx="3479">
                  <c:v>1.32229</c:v>
                </c:pt>
                <c:pt idx="3480">
                  <c:v>1.32229</c:v>
                </c:pt>
                <c:pt idx="3481">
                  <c:v>1.32229</c:v>
                </c:pt>
                <c:pt idx="3482">
                  <c:v>1.32229</c:v>
                </c:pt>
                <c:pt idx="3483">
                  <c:v>1.32229</c:v>
                </c:pt>
                <c:pt idx="3484">
                  <c:v>1.32229</c:v>
                </c:pt>
                <c:pt idx="3485">
                  <c:v>1.30972</c:v>
                </c:pt>
                <c:pt idx="3486">
                  <c:v>1.30972</c:v>
                </c:pt>
                <c:pt idx="3487">
                  <c:v>1.3205</c:v>
                </c:pt>
                <c:pt idx="3488">
                  <c:v>1.3205</c:v>
                </c:pt>
                <c:pt idx="3489">
                  <c:v>1.3205</c:v>
                </c:pt>
                <c:pt idx="3490">
                  <c:v>1.3205</c:v>
                </c:pt>
                <c:pt idx="3491">
                  <c:v>1.3205</c:v>
                </c:pt>
                <c:pt idx="3492">
                  <c:v>1.3057799999999999</c:v>
                </c:pt>
                <c:pt idx="3493">
                  <c:v>1.3057799999999999</c:v>
                </c:pt>
                <c:pt idx="3494">
                  <c:v>1.31673</c:v>
                </c:pt>
                <c:pt idx="3495">
                  <c:v>1.30583</c:v>
                </c:pt>
                <c:pt idx="3496">
                  <c:v>1.3165800000000001</c:v>
                </c:pt>
                <c:pt idx="3497">
                  <c:v>1.3165800000000001</c:v>
                </c:pt>
                <c:pt idx="3498">
                  <c:v>1.3034399999999999</c:v>
                </c:pt>
                <c:pt idx="3499">
                  <c:v>1.3034399999999999</c:v>
                </c:pt>
                <c:pt idx="3500">
                  <c:v>1.3034399999999999</c:v>
                </c:pt>
                <c:pt idx="3501">
                  <c:v>1.3034399999999999</c:v>
                </c:pt>
                <c:pt idx="3502">
                  <c:v>1.3034399999999999</c:v>
                </c:pt>
                <c:pt idx="3503">
                  <c:v>1.3034399999999999</c:v>
                </c:pt>
                <c:pt idx="3504">
                  <c:v>1.3034399999999999</c:v>
                </c:pt>
                <c:pt idx="3505">
                  <c:v>1.3034399999999999</c:v>
                </c:pt>
                <c:pt idx="3506">
                  <c:v>1.3034399999999999</c:v>
                </c:pt>
                <c:pt idx="3507">
                  <c:v>1.3034399999999999</c:v>
                </c:pt>
                <c:pt idx="3508">
                  <c:v>1.3034399999999999</c:v>
                </c:pt>
                <c:pt idx="3509">
                  <c:v>1.3034399999999999</c:v>
                </c:pt>
                <c:pt idx="3510">
                  <c:v>1.3034399999999999</c:v>
                </c:pt>
                <c:pt idx="3511">
                  <c:v>1.3034399999999999</c:v>
                </c:pt>
                <c:pt idx="3512">
                  <c:v>1.3034399999999999</c:v>
                </c:pt>
                <c:pt idx="3513">
                  <c:v>1.3034399999999999</c:v>
                </c:pt>
                <c:pt idx="3514">
                  <c:v>1.2934099999999999</c:v>
                </c:pt>
                <c:pt idx="3515">
                  <c:v>1.2934099999999999</c:v>
                </c:pt>
                <c:pt idx="3516">
                  <c:v>1.2934099999999999</c:v>
                </c:pt>
                <c:pt idx="3517">
                  <c:v>1.2934099999999999</c:v>
                </c:pt>
                <c:pt idx="3518">
                  <c:v>1.2934099999999999</c:v>
                </c:pt>
                <c:pt idx="3519">
                  <c:v>1.2934099999999999</c:v>
                </c:pt>
                <c:pt idx="3520">
                  <c:v>1.2934099999999999</c:v>
                </c:pt>
                <c:pt idx="3521">
                  <c:v>1.2934099999999999</c:v>
                </c:pt>
                <c:pt idx="3522">
                  <c:v>1.2934099999999999</c:v>
                </c:pt>
                <c:pt idx="3523">
                  <c:v>1.2934099999999999</c:v>
                </c:pt>
                <c:pt idx="3524">
                  <c:v>1.2934099999999999</c:v>
                </c:pt>
                <c:pt idx="3525">
                  <c:v>1.2934099999999999</c:v>
                </c:pt>
                <c:pt idx="3526">
                  <c:v>1.2934099999999999</c:v>
                </c:pt>
                <c:pt idx="3527">
                  <c:v>1.2934099999999999</c:v>
                </c:pt>
                <c:pt idx="3528">
                  <c:v>1.2830699999999999</c:v>
                </c:pt>
                <c:pt idx="3529">
                  <c:v>1.2830699999999999</c:v>
                </c:pt>
                <c:pt idx="3530">
                  <c:v>1.2830699999999999</c:v>
                </c:pt>
                <c:pt idx="3531">
                  <c:v>1.2830699999999999</c:v>
                </c:pt>
                <c:pt idx="3532">
                  <c:v>1.2830699999999999</c:v>
                </c:pt>
                <c:pt idx="3533">
                  <c:v>1.2830699999999999</c:v>
                </c:pt>
                <c:pt idx="3534">
                  <c:v>1.2830699999999999</c:v>
                </c:pt>
                <c:pt idx="3535">
                  <c:v>1.2830699999999999</c:v>
                </c:pt>
                <c:pt idx="3536">
                  <c:v>1.2830699999999999</c:v>
                </c:pt>
                <c:pt idx="3537">
                  <c:v>1.2830699999999999</c:v>
                </c:pt>
                <c:pt idx="3538">
                  <c:v>1.2830699999999999</c:v>
                </c:pt>
                <c:pt idx="3539">
                  <c:v>1.2830699999999999</c:v>
                </c:pt>
                <c:pt idx="3540">
                  <c:v>1.2830699999999999</c:v>
                </c:pt>
                <c:pt idx="3541">
                  <c:v>1.29356</c:v>
                </c:pt>
                <c:pt idx="3542">
                  <c:v>1.29356</c:v>
                </c:pt>
                <c:pt idx="3543">
                  <c:v>1.28217</c:v>
                </c:pt>
                <c:pt idx="3544">
                  <c:v>1.28217</c:v>
                </c:pt>
                <c:pt idx="3545">
                  <c:v>1.28217</c:v>
                </c:pt>
                <c:pt idx="3546">
                  <c:v>1.28217</c:v>
                </c:pt>
                <c:pt idx="3547">
                  <c:v>1.2928599999999999</c:v>
                </c:pt>
                <c:pt idx="3548">
                  <c:v>1.2928599999999999</c:v>
                </c:pt>
                <c:pt idx="3549">
                  <c:v>1.2928599999999999</c:v>
                </c:pt>
                <c:pt idx="3550">
                  <c:v>1.2928599999999999</c:v>
                </c:pt>
                <c:pt idx="3551">
                  <c:v>1.2928599999999999</c:v>
                </c:pt>
                <c:pt idx="3552">
                  <c:v>1.2928599999999999</c:v>
                </c:pt>
                <c:pt idx="3553">
                  <c:v>1.2928599999999999</c:v>
                </c:pt>
                <c:pt idx="3554">
                  <c:v>1.2928599999999999</c:v>
                </c:pt>
                <c:pt idx="3555">
                  <c:v>1.2805299999999999</c:v>
                </c:pt>
                <c:pt idx="3556">
                  <c:v>1.29236</c:v>
                </c:pt>
                <c:pt idx="3557">
                  <c:v>1.29236</c:v>
                </c:pt>
                <c:pt idx="3558">
                  <c:v>1.29236</c:v>
                </c:pt>
                <c:pt idx="3559">
                  <c:v>1.29236</c:v>
                </c:pt>
                <c:pt idx="3560">
                  <c:v>1.29236</c:v>
                </c:pt>
                <c:pt idx="3561">
                  <c:v>1.29236</c:v>
                </c:pt>
                <c:pt idx="3562">
                  <c:v>1.29236</c:v>
                </c:pt>
                <c:pt idx="3563">
                  <c:v>1.29236</c:v>
                </c:pt>
                <c:pt idx="3564">
                  <c:v>1.29236</c:v>
                </c:pt>
                <c:pt idx="3565">
                  <c:v>1.29236</c:v>
                </c:pt>
                <c:pt idx="3566">
                  <c:v>1.29236</c:v>
                </c:pt>
                <c:pt idx="3567">
                  <c:v>1.2815799999999999</c:v>
                </c:pt>
                <c:pt idx="3568">
                  <c:v>1.2916700000000001</c:v>
                </c:pt>
                <c:pt idx="3569">
                  <c:v>1.2916700000000001</c:v>
                </c:pt>
                <c:pt idx="3570">
                  <c:v>1.2811600000000001</c:v>
                </c:pt>
                <c:pt idx="3571">
                  <c:v>1.2811600000000001</c:v>
                </c:pt>
                <c:pt idx="3572">
                  <c:v>1.2811600000000001</c:v>
                </c:pt>
                <c:pt idx="3573">
                  <c:v>1.2811600000000001</c:v>
                </c:pt>
                <c:pt idx="3574">
                  <c:v>1.2811600000000001</c:v>
                </c:pt>
                <c:pt idx="3575">
                  <c:v>1.2811600000000001</c:v>
                </c:pt>
                <c:pt idx="3576">
                  <c:v>1.2811600000000001</c:v>
                </c:pt>
                <c:pt idx="3577">
                  <c:v>1.2811600000000001</c:v>
                </c:pt>
                <c:pt idx="3578">
                  <c:v>1.2811600000000001</c:v>
                </c:pt>
                <c:pt idx="3579">
                  <c:v>1.2811600000000001</c:v>
                </c:pt>
                <c:pt idx="3580">
                  <c:v>1.2811600000000001</c:v>
                </c:pt>
                <c:pt idx="3581">
                  <c:v>1.2811600000000001</c:v>
                </c:pt>
                <c:pt idx="3582">
                  <c:v>1.26918</c:v>
                </c:pt>
                <c:pt idx="3583">
                  <c:v>1.26918</c:v>
                </c:pt>
                <c:pt idx="3584">
                  <c:v>1.2819199999999999</c:v>
                </c:pt>
                <c:pt idx="3585">
                  <c:v>1.2819199999999999</c:v>
                </c:pt>
                <c:pt idx="3586">
                  <c:v>1.2819199999999999</c:v>
                </c:pt>
                <c:pt idx="3587">
                  <c:v>1.2819199999999999</c:v>
                </c:pt>
                <c:pt idx="3588">
                  <c:v>1.2819199999999999</c:v>
                </c:pt>
                <c:pt idx="3589">
                  <c:v>1.2819199999999999</c:v>
                </c:pt>
                <c:pt idx="3590">
                  <c:v>1.2819199999999999</c:v>
                </c:pt>
                <c:pt idx="3591">
                  <c:v>1.2819199999999999</c:v>
                </c:pt>
                <c:pt idx="3592">
                  <c:v>1.2819199999999999</c:v>
                </c:pt>
                <c:pt idx="3593">
                  <c:v>1.2819199999999999</c:v>
                </c:pt>
                <c:pt idx="3594">
                  <c:v>1.2693300000000001</c:v>
                </c:pt>
                <c:pt idx="3595">
                  <c:v>1.2693300000000001</c:v>
                </c:pt>
                <c:pt idx="3596">
                  <c:v>1.27946</c:v>
                </c:pt>
                <c:pt idx="3597">
                  <c:v>1.27946</c:v>
                </c:pt>
                <c:pt idx="3598">
                  <c:v>1.2675099999999999</c:v>
                </c:pt>
                <c:pt idx="3599">
                  <c:v>1.2675099999999999</c:v>
                </c:pt>
                <c:pt idx="3600">
                  <c:v>1.2675099999999999</c:v>
                </c:pt>
                <c:pt idx="3601">
                  <c:v>1.2675099999999999</c:v>
                </c:pt>
                <c:pt idx="3602">
                  <c:v>1.2675099999999999</c:v>
                </c:pt>
                <c:pt idx="3603">
                  <c:v>1.2675099999999999</c:v>
                </c:pt>
                <c:pt idx="3604">
                  <c:v>1.2569300000000001</c:v>
                </c:pt>
                <c:pt idx="3605">
                  <c:v>1.26769</c:v>
                </c:pt>
                <c:pt idx="3606">
                  <c:v>1.26769</c:v>
                </c:pt>
                <c:pt idx="3607">
                  <c:v>1.26769</c:v>
                </c:pt>
                <c:pt idx="3608">
                  <c:v>1.26769</c:v>
                </c:pt>
                <c:pt idx="3609">
                  <c:v>1.26769</c:v>
                </c:pt>
                <c:pt idx="3610">
                  <c:v>1.26769</c:v>
                </c:pt>
                <c:pt idx="3611">
                  <c:v>1.2794099999999999</c:v>
                </c:pt>
                <c:pt idx="3612">
                  <c:v>1.2794099999999999</c:v>
                </c:pt>
                <c:pt idx="3613">
                  <c:v>1.2794099999999999</c:v>
                </c:pt>
                <c:pt idx="3614">
                  <c:v>1.2794099999999999</c:v>
                </c:pt>
                <c:pt idx="3615">
                  <c:v>1.26925</c:v>
                </c:pt>
                <c:pt idx="3616">
                  <c:v>1.26925</c:v>
                </c:pt>
                <c:pt idx="3617">
                  <c:v>1.26925</c:v>
                </c:pt>
                <c:pt idx="3618">
                  <c:v>1.26925</c:v>
                </c:pt>
                <c:pt idx="3619">
                  <c:v>1.26925</c:v>
                </c:pt>
                <c:pt idx="3620">
                  <c:v>1.2797000000000001</c:v>
                </c:pt>
                <c:pt idx="3621">
                  <c:v>1.2694700000000001</c:v>
                </c:pt>
                <c:pt idx="3622">
                  <c:v>1.2694700000000001</c:v>
                </c:pt>
                <c:pt idx="3623">
                  <c:v>1.2694700000000001</c:v>
                </c:pt>
                <c:pt idx="3624">
                  <c:v>1.2694700000000001</c:v>
                </c:pt>
                <c:pt idx="3625">
                  <c:v>1.2694700000000001</c:v>
                </c:pt>
                <c:pt idx="3626">
                  <c:v>1.25946</c:v>
                </c:pt>
                <c:pt idx="3627">
                  <c:v>1.26972</c:v>
                </c:pt>
                <c:pt idx="3628">
                  <c:v>1.26972</c:v>
                </c:pt>
                <c:pt idx="3629">
                  <c:v>1.26972</c:v>
                </c:pt>
                <c:pt idx="3630">
                  <c:v>1.26972</c:v>
                </c:pt>
                <c:pt idx="3631">
                  <c:v>1.26972</c:v>
                </c:pt>
                <c:pt idx="3632">
                  <c:v>1.26972</c:v>
                </c:pt>
                <c:pt idx="3633">
                  <c:v>1.26972</c:v>
                </c:pt>
                <c:pt idx="3634">
                  <c:v>1.26972</c:v>
                </c:pt>
                <c:pt idx="3635">
                  <c:v>1.25969</c:v>
                </c:pt>
                <c:pt idx="3636">
                  <c:v>1.25969</c:v>
                </c:pt>
                <c:pt idx="3637">
                  <c:v>1.25969</c:v>
                </c:pt>
                <c:pt idx="3638">
                  <c:v>1.25969</c:v>
                </c:pt>
                <c:pt idx="3639">
                  <c:v>1.25969</c:v>
                </c:pt>
                <c:pt idx="3640">
                  <c:v>1.25969</c:v>
                </c:pt>
                <c:pt idx="3641">
                  <c:v>1.25969</c:v>
                </c:pt>
                <c:pt idx="3642">
                  <c:v>1.25969</c:v>
                </c:pt>
                <c:pt idx="3643">
                  <c:v>1.25969</c:v>
                </c:pt>
                <c:pt idx="3644">
                  <c:v>1.25969</c:v>
                </c:pt>
                <c:pt idx="3645">
                  <c:v>1.25969</c:v>
                </c:pt>
                <c:pt idx="3646">
                  <c:v>1.25969</c:v>
                </c:pt>
                <c:pt idx="3647">
                  <c:v>1.25969</c:v>
                </c:pt>
                <c:pt idx="3648">
                  <c:v>1.25969</c:v>
                </c:pt>
                <c:pt idx="3649">
                  <c:v>1.25969</c:v>
                </c:pt>
                <c:pt idx="3650">
                  <c:v>1.25969</c:v>
                </c:pt>
                <c:pt idx="3651">
                  <c:v>1.24959</c:v>
                </c:pt>
                <c:pt idx="3652">
                  <c:v>1.24959</c:v>
                </c:pt>
                <c:pt idx="3653">
                  <c:v>1.24959</c:v>
                </c:pt>
                <c:pt idx="3654">
                  <c:v>1.24959</c:v>
                </c:pt>
                <c:pt idx="3655">
                  <c:v>1.24959</c:v>
                </c:pt>
                <c:pt idx="3656">
                  <c:v>1.24959</c:v>
                </c:pt>
                <c:pt idx="3657">
                  <c:v>1.24959</c:v>
                </c:pt>
                <c:pt idx="3658">
                  <c:v>1.24959</c:v>
                </c:pt>
                <c:pt idx="3659">
                  <c:v>1.23834</c:v>
                </c:pt>
                <c:pt idx="3660">
                  <c:v>1.23834</c:v>
                </c:pt>
                <c:pt idx="3661">
                  <c:v>1.23834</c:v>
                </c:pt>
                <c:pt idx="3662">
                  <c:v>1.23834</c:v>
                </c:pt>
                <c:pt idx="3663">
                  <c:v>1.23834</c:v>
                </c:pt>
                <c:pt idx="3664">
                  <c:v>1.23834</c:v>
                </c:pt>
                <c:pt idx="3665">
                  <c:v>1.2283200000000001</c:v>
                </c:pt>
                <c:pt idx="3666">
                  <c:v>1.2283200000000001</c:v>
                </c:pt>
                <c:pt idx="3667">
                  <c:v>1.2283200000000001</c:v>
                </c:pt>
                <c:pt idx="3668">
                  <c:v>1.2283200000000001</c:v>
                </c:pt>
                <c:pt idx="3669">
                  <c:v>1.2283200000000001</c:v>
                </c:pt>
                <c:pt idx="3670">
                  <c:v>1.2283200000000001</c:v>
                </c:pt>
                <c:pt idx="3671">
                  <c:v>1.2283200000000001</c:v>
                </c:pt>
                <c:pt idx="3672">
                  <c:v>1.2283200000000001</c:v>
                </c:pt>
                <c:pt idx="3673">
                  <c:v>1.2390300000000001</c:v>
                </c:pt>
                <c:pt idx="3674">
                  <c:v>1.2390300000000001</c:v>
                </c:pt>
                <c:pt idx="3675">
                  <c:v>1.2390300000000001</c:v>
                </c:pt>
                <c:pt idx="3676">
                  <c:v>1.2390300000000001</c:v>
                </c:pt>
                <c:pt idx="3677">
                  <c:v>1.2390300000000001</c:v>
                </c:pt>
                <c:pt idx="3678">
                  <c:v>1.2390300000000001</c:v>
                </c:pt>
                <c:pt idx="3679">
                  <c:v>1.2290099999999999</c:v>
                </c:pt>
                <c:pt idx="3680">
                  <c:v>1.2290099999999999</c:v>
                </c:pt>
                <c:pt idx="3681">
                  <c:v>1.2290099999999999</c:v>
                </c:pt>
                <c:pt idx="3682">
                  <c:v>1.2290099999999999</c:v>
                </c:pt>
                <c:pt idx="3683">
                  <c:v>1.2290099999999999</c:v>
                </c:pt>
                <c:pt idx="3684">
                  <c:v>1.2290099999999999</c:v>
                </c:pt>
                <c:pt idx="3685">
                  <c:v>1.2290099999999999</c:v>
                </c:pt>
                <c:pt idx="3686">
                  <c:v>1.2290099999999999</c:v>
                </c:pt>
                <c:pt idx="3687">
                  <c:v>1.2290099999999999</c:v>
                </c:pt>
                <c:pt idx="3688">
                  <c:v>1.21461</c:v>
                </c:pt>
                <c:pt idx="3689">
                  <c:v>1.21461</c:v>
                </c:pt>
                <c:pt idx="3690">
                  <c:v>1.2250000000000001</c:v>
                </c:pt>
                <c:pt idx="3691">
                  <c:v>1.2250000000000001</c:v>
                </c:pt>
                <c:pt idx="3692">
                  <c:v>1.2250000000000001</c:v>
                </c:pt>
                <c:pt idx="3693">
                  <c:v>1.2250000000000001</c:v>
                </c:pt>
                <c:pt idx="3694">
                  <c:v>1.2250000000000001</c:v>
                </c:pt>
                <c:pt idx="3695">
                  <c:v>1.2250000000000001</c:v>
                </c:pt>
                <c:pt idx="3696">
                  <c:v>1.23549</c:v>
                </c:pt>
                <c:pt idx="3697">
                  <c:v>1.22464</c:v>
                </c:pt>
                <c:pt idx="3698">
                  <c:v>1.2354499999999999</c:v>
                </c:pt>
                <c:pt idx="3699">
                  <c:v>1.2354499999999999</c:v>
                </c:pt>
                <c:pt idx="3700">
                  <c:v>1.22539</c:v>
                </c:pt>
                <c:pt idx="3701">
                  <c:v>1.22539</c:v>
                </c:pt>
                <c:pt idx="3702">
                  <c:v>1.22539</c:v>
                </c:pt>
                <c:pt idx="3703">
                  <c:v>1.22539</c:v>
                </c:pt>
                <c:pt idx="3704">
                  <c:v>1.22539</c:v>
                </c:pt>
                <c:pt idx="3705">
                  <c:v>1.22539</c:v>
                </c:pt>
                <c:pt idx="3706">
                  <c:v>1.22539</c:v>
                </c:pt>
                <c:pt idx="3707">
                  <c:v>1.22539</c:v>
                </c:pt>
                <c:pt idx="3708">
                  <c:v>1.22539</c:v>
                </c:pt>
                <c:pt idx="3709">
                  <c:v>1.22539</c:v>
                </c:pt>
                <c:pt idx="3710">
                  <c:v>1.22539</c:v>
                </c:pt>
                <c:pt idx="3711">
                  <c:v>1.2147300000000001</c:v>
                </c:pt>
                <c:pt idx="3712">
                  <c:v>1.2147300000000001</c:v>
                </c:pt>
                <c:pt idx="3713">
                  <c:v>1.2147300000000001</c:v>
                </c:pt>
                <c:pt idx="3714">
                  <c:v>1.2147300000000001</c:v>
                </c:pt>
                <c:pt idx="3715">
                  <c:v>1.2147300000000001</c:v>
                </c:pt>
                <c:pt idx="3716">
                  <c:v>1.2147300000000001</c:v>
                </c:pt>
                <c:pt idx="3717">
                  <c:v>1.2147300000000001</c:v>
                </c:pt>
                <c:pt idx="3718">
                  <c:v>1.2147300000000001</c:v>
                </c:pt>
                <c:pt idx="3719">
                  <c:v>1.2147300000000001</c:v>
                </c:pt>
                <c:pt idx="3720">
                  <c:v>1.2147300000000001</c:v>
                </c:pt>
                <c:pt idx="3721">
                  <c:v>1.2147300000000001</c:v>
                </c:pt>
                <c:pt idx="3722">
                  <c:v>1.2147300000000001</c:v>
                </c:pt>
                <c:pt idx="3723">
                  <c:v>1.2147300000000001</c:v>
                </c:pt>
                <c:pt idx="3724">
                  <c:v>1.20339</c:v>
                </c:pt>
                <c:pt idx="3725">
                  <c:v>1.20339</c:v>
                </c:pt>
                <c:pt idx="3726">
                  <c:v>1.20339</c:v>
                </c:pt>
                <c:pt idx="3727">
                  <c:v>1.20339</c:v>
                </c:pt>
                <c:pt idx="3728">
                  <c:v>1.2149700000000001</c:v>
                </c:pt>
                <c:pt idx="3729">
                  <c:v>1.2149700000000001</c:v>
                </c:pt>
                <c:pt idx="3730">
                  <c:v>1.2149700000000001</c:v>
                </c:pt>
                <c:pt idx="3731">
                  <c:v>1.2149700000000001</c:v>
                </c:pt>
                <c:pt idx="3732">
                  <c:v>1.2149700000000001</c:v>
                </c:pt>
                <c:pt idx="3733">
                  <c:v>1.2149700000000001</c:v>
                </c:pt>
                <c:pt idx="3734">
                  <c:v>1.2149700000000001</c:v>
                </c:pt>
                <c:pt idx="3735">
                  <c:v>1.2149700000000001</c:v>
                </c:pt>
                <c:pt idx="3736">
                  <c:v>1.2149700000000001</c:v>
                </c:pt>
                <c:pt idx="3737">
                  <c:v>1.2149700000000001</c:v>
                </c:pt>
                <c:pt idx="3738">
                  <c:v>1.2149700000000001</c:v>
                </c:pt>
                <c:pt idx="3739">
                  <c:v>1.2149700000000001</c:v>
                </c:pt>
                <c:pt idx="3740">
                  <c:v>1.2034899999999999</c:v>
                </c:pt>
                <c:pt idx="3741">
                  <c:v>1.2135899999999999</c:v>
                </c:pt>
                <c:pt idx="3742">
                  <c:v>1.2135899999999999</c:v>
                </c:pt>
                <c:pt idx="3743">
                  <c:v>1.2135899999999999</c:v>
                </c:pt>
                <c:pt idx="3744">
                  <c:v>1.2135899999999999</c:v>
                </c:pt>
                <c:pt idx="3745">
                  <c:v>1.2135899999999999</c:v>
                </c:pt>
                <c:pt idx="3746">
                  <c:v>1.2135899999999999</c:v>
                </c:pt>
                <c:pt idx="3747">
                  <c:v>1.20302</c:v>
                </c:pt>
                <c:pt idx="3748">
                  <c:v>1.20302</c:v>
                </c:pt>
                <c:pt idx="3749">
                  <c:v>1.20302</c:v>
                </c:pt>
                <c:pt idx="3750">
                  <c:v>1.20302</c:v>
                </c:pt>
                <c:pt idx="3751">
                  <c:v>1.20302</c:v>
                </c:pt>
                <c:pt idx="3752">
                  <c:v>1.20302</c:v>
                </c:pt>
                <c:pt idx="3753">
                  <c:v>1.1918899999999999</c:v>
                </c:pt>
                <c:pt idx="3754">
                  <c:v>1.1918899999999999</c:v>
                </c:pt>
                <c:pt idx="3755">
                  <c:v>1.2030700000000001</c:v>
                </c:pt>
                <c:pt idx="3756">
                  <c:v>1.2030700000000001</c:v>
                </c:pt>
                <c:pt idx="3757">
                  <c:v>1.2030700000000001</c:v>
                </c:pt>
                <c:pt idx="3758">
                  <c:v>1.2030700000000001</c:v>
                </c:pt>
                <c:pt idx="3759">
                  <c:v>1.2030700000000001</c:v>
                </c:pt>
                <c:pt idx="3760">
                  <c:v>1.2030700000000001</c:v>
                </c:pt>
                <c:pt idx="3761">
                  <c:v>1.2030700000000001</c:v>
                </c:pt>
                <c:pt idx="3762">
                  <c:v>1.2030700000000001</c:v>
                </c:pt>
                <c:pt idx="3763">
                  <c:v>1.2030700000000001</c:v>
                </c:pt>
                <c:pt idx="3764">
                  <c:v>1.2030700000000001</c:v>
                </c:pt>
                <c:pt idx="3765">
                  <c:v>1.2030700000000001</c:v>
                </c:pt>
                <c:pt idx="3766">
                  <c:v>1.2030700000000001</c:v>
                </c:pt>
                <c:pt idx="3767">
                  <c:v>1.2030700000000001</c:v>
                </c:pt>
                <c:pt idx="3768">
                  <c:v>1.2030700000000001</c:v>
                </c:pt>
                <c:pt idx="3769">
                  <c:v>1.2030700000000001</c:v>
                </c:pt>
                <c:pt idx="3770">
                  <c:v>1.2030700000000001</c:v>
                </c:pt>
                <c:pt idx="3771">
                  <c:v>1.2030700000000001</c:v>
                </c:pt>
                <c:pt idx="3772">
                  <c:v>1.2030700000000001</c:v>
                </c:pt>
                <c:pt idx="3773">
                  <c:v>1.2030700000000001</c:v>
                </c:pt>
                <c:pt idx="3774">
                  <c:v>1.2030700000000001</c:v>
                </c:pt>
                <c:pt idx="3775">
                  <c:v>1.2030700000000001</c:v>
                </c:pt>
                <c:pt idx="3776">
                  <c:v>1.2030700000000001</c:v>
                </c:pt>
                <c:pt idx="3777">
                  <c:v>1.2030700000000001</c:v>
                </c:pt>
                <c:pt idx="3778">
                  <c:v>1.2030700000000001</c:v>
                </c:pt>
                <c:pt idx="3779">
                  <c:v>1.2030700000000001</c:v>
                </c:pt>
                <c:pt idx="3780">
                  <c:v>1.2030700000000001</c:v>
                </c:pt>
                <c:pt idx="3781">
                  <c:v>1.2030700000000001</c:v>
                </c:pt>
                <c:pt idx="3782">
                  <c:v>1.2030700000000001</c:v>
                </c:pt>
                <c:pt idx="3783">
                  <c:v>1.2030700000000001</c:v>
                </c:pt>
                <c:pt idx="3784">
                  <c:v>1.2030700000000001</c:v>
                </c:pt>
                <c:pt idx="3785">
                  <c:v>1.2030700000000001</c:v>
                </c:pt>
                <c:pt idx="3786">
                  <c:v>1.2030700000000001</c:v>
                </c:pt>
                <c:pt idx="3787">
                  <c:v>1.2030700000000001</c:v>
                </c:pt>
                <c:pt idx="3788">
                  <c:v>1.1924699999999999</c:v>
                </c:pt>
                <c:pt idx="3789">
                  <c:v>1.1924699999999999</c:v>
                </c:pt>
                <c:pt idx="3790">
                  <c:v>1.1924699999999999</c:v>
                </c:pt>
                <c:pt idx="3791">
                  <c:v>1.1924699999999999</c:v>
                </c:pt>
                <c:pt idx="3792">
                  <c:v>1.1924699999999999</c:v>
                </c:pt>
                <c:pt idx="3793">
                  <c:v>1.1924699999999999</c:v>
                </c:pt>
                <c:pt idx="3794">
                  <c:v>1.1924699999999999</c:v>
                </c:pt>
                <c:pt idx="3795">
                  <c:v>1.1924699999999999</c:v>
                </c:pt>
                <c:pt idx="3796">
                  <c:v>1.1924699999999999</c:v>
                </c:pt>
                <c:pt idx="3797">
                  <c:v>1.1924699999999999</c:v>
                </c:pt>
                <c:pt idx="3798">
                  <c:v>1.20285</c:v>
                </c:pt>
                <c:pt idx="3799">
                  <c:v>1.20285</c:v>
                </c:pt>
                <c:pt idx="3800">
                  <c:v>1.20285</c:v>
                </c:pt>
                <c:pt idx="3801">
                  <c:v>1.20285</c:v>
                </c:pt>
                <c:pt idx="3802">
                  <c:v>1.20285</c:v>
                </c:pt>
                <c:pt idx="3803">
                  <c:v>1.20285</c:v>
                </c:pt>
                <c:pt idx="3804">
                  <c:v>1.18937</c:v>
                </c:pt>
                <c:pt idx="3805">
                  <c:v>1.18937</c:v>
                </c:pt>
                <c:pt idx="3806">
                  <c:v>1.2000999999999999</c:v>
                </c:pt>
                <c:pt idx="3807">
                  <c:v>1.2000999999999999</c:v>
                </c:pt>
                <c:pt idx="3808">
                  <c:v>1.2000999999999999</c:v>
                </c:pt>
                <c:pt idx="3809">
                  <c:v>1.2000999999999999</c:v>
                </c:pt>
                <c:pt idx="3810">
                  <c:v>1.2000999999999999</c:v>
                </c:pt>
                <c:pt idx="3811">
                  <c:v>1.2000999999999999</c:v>
                </c:pt>
                <c:pt idx="3812">
                  <c:v>1.2000999999999999</c:v>
                </c:pt>
                <c:pt idx="3813">
                  <c:v>1.2000999999999999</c:v>
                </c:pt>
                <c:pt idx="3814">
                  <c:v>1.2000999999999999</c:v>
                </c:pt>
                <c:pt idx="3815">
                  <c:v>1.2000999999999999</c:v>
                </c:pt>
                <c:pt idx="3816">
                  <c:v>1.2000999999999999</c:v>
                </c:pt>
                <c:pt idx="3817">
                  <c:v>1.2000999999999999</c:v>
                </c:pt>
                <c:pt idx="3818">
                  <c:v>1.2000999999999999</c:v>
                </c:pt>
                <c:pt idx="3819">
                  <c:v>1.18933</c:v>
                </c:pt>
                <c:pt idx="3820">
                  <c:v>1.18933</c:v>
                </c:pt>
                <c:pt idx="3821">
                  <c:v>1.18933</c:v>
                </c:pt>
                <c:pt idx="3822">
                  <c:v>1.18933</c:v>
                </c:pt>
                <c:pt idx="3823">
                  <c:v>1.18933</c:v>
                </c:pt>
                <c:pt idx="3824">
                  <c:v>1.18933</c:v>
                </c:pt>
                <c:pt idx="3825">
                  <c:v>1.18933</c:v>
                </c:pt>
                <c:pt idx="3826">
                  <c:v>1.18933</c:v>
                </c:pt>
                <c:pt idx="3827">
                  <c:v>1.18933</c:v>
                </c:pt>
                <c:pt idx="3828">
                  <c:v>1.18933</c:v>
                </c:pt>
                <c:pt idx="3829">
                  <c:v>1.18933</c:v>
                </c:pt>
                <c:pt idx="3830">
                  <c:v>1.18933</c:v>
                </c:pt>
                <c:pt idx="3831">
                  <c:v>1.18933</c:v>
                </c:pt>
                <c:pt idx="3832">
                  <c:v>1.18933</c:v>
                </c:pt>
                <c:pt idx="3833">
                  <c:v>1.18933</c:v>
                </c:pt>
                <c:pt idx="3834">
                  <c:v>1.18933</c:v>
                </c:pt>
                <c:pt idx="3835">
                  <c:v>1.18933</c:v>
                </c:pt>
                <c:pt idx="3836">
                  <c:v>1.17926</c:v>
                </c:pt>
                <c:pt idx="3837">
                  <c:v>1.17926</c:v>
                </c:pt>
                <c:pt idx="3838">
                  <c:v>1.17926</c:v>
                </c:pt>
                <c:pt idx="3839">
                  <c:v>1.1691400000000001</c:v>
                </c:pt>
                <c:pt idx="3840">
                  <c:v>1.1691400000000001</c:v>
                </c:pt>
                <c:pt idx="3841">
                  <c:v>1.1691400000000001</c:v>
                </c:pt>
                <c:pt idx="3842">
                  <c:v>1.1691400000000001</c:v>
                </c:pt>
                <c:pt idx="3843">
                  <c:v>1.17936</c:v>
                </c:pt>
                <c:pt idx="3844">
                  <c:v>1.17936</c:v>
                </c:pt>
                <c:pt idx="3845">
                  <c:v>1.17936</c:v>
                </c:pt>
                <c:pt idx="3846">
                  <c:v>1.17936</c:v>
                </c:pt>
                <c:pt idx="3847">
                  <c:v>1.17936</c:v>
                </c:pt>
                <c:pt idx="3848">
                  <c:v>1.17936</c:v>
                </c:pt>
                <c:pt idx="3849">
                  <c:v>1.17936</c:v>
                </c:pt>
                <c:pt idx="3850">
                  <c:v>1.17936</c:v>
                </c:pt>
                <c:pt idx="3851">
                  <c:v>1.17936</c:v>
                </c:pt>
                <c:pt idx="3852">
                  <c:v>1.17936</c:v>
                </c:pt>
                <c:pt idx="3853">
                  <c:v>1.1901999999999999</c:v>
                </c:pt>
                <c:pt idx="3854">
                  <c:v>1.1901999999999999</c:v>
                </c:pt>
                <c:pt idx="3855">
                  <c:v>1.1901999999999999</c:v>
                </c:pt>
                <c:pt idx="3856">
                  <c:v>1.1901999999999999</c:v>
                </c:pt>
                <c:pt idx="3857">
                  <c:v>1.1794800000000001</c:v>
                </c:pt>
                <c:pt idx="3858">
                  <c:v>1.1794800000000001</c:v>
                </c:pt>
                <c:pt idx="3859">
                  <c:v>1.1794800000000001</c:v>
                </c:pt>
                <c:pt idx="3860">
                  <c:v>1.1794800000000001</c:v>
                </c:pt>
                <c:pt idx="3861">
                  <c:v>1.1794800000000001</c:v>
                </c:pt>
                <c:pt idx="3862">
                  <c:v>1.1794800000000001</c:v>
                </c:pt>
                <c:pt idx="3863">
                  <c:v>1.1794800000000001</c:v>
                </c:pt>
                <c:pt idx="3864">
                  <c:v>1.1794800000000001</c:v>
                </c:pt>
                <c:pt idx="3865">
                  <c:v>1.1794800000000001</c:v>
                </c:pt>
                <c:pt idx="3866">
                  <c:v>1.1794800000000001</c:v>
                </c:pt>
                <c:pt idx="3867">
                  <c:v>1.1794800000000001</c:v>
                </c:pt>
                <c:pt idx="3868">
                  <c:v>1.1794800000000001</c:v>
                </c:pt>
                <c:pt idx="3869">
                  <c:v>1.1794800000000001</c:v>
                </c:pt>
                <c:pt idx="3870">
                  <c:v>1.1794800000000001</c:v>
                </c:pt>
                <c:pt idx="3871">
                  <c:v>1.1794800000000001</c:v>
                </c:pt>
                <c:pt idx="3872">
                  <c:v>1.1794800000000001</c:v>
                </c:pt>
                <c:pt idx="3873">
                  <c:v>1.1794800000000001</c:v>
                </c:pt>
                <c:pt idx="3874">
                  <c:v>1.1794800000000001</c:v>
                </c:pt>
                <c:pt idx="3875">
                  <c:v>1.1794800000000001</c:v>
                </c:pt>
                <c:pt idx="3876">
                  <c:v>1.1794800000000001</c:v>
                </c:pt>
                <c:pt idx="3877">
                  <c:v>1.1794800000000001</c:v>
                </c:pt>
                <c:pt idx="3878">
                  <c:v>1.1687399999999999</c:v>
                </c:pt>
                <c:pt idx="3879">
                  <c:v>1.1687399999999999</c:v>
                </c:pt>
                <c:pt idx="3880">
                  <c:v>1.1687399999999999</c:v>
                </c:pt>
                <c:pt idx="3881">
                  <c:v>1.1687399999999999</c:v>
                </c:pt>
                <c:pt idx="3882">
                  <c:v>1.1687399999999999</c:v>
                </c:pt>
                <c:pt idx="3883">
                  <c:v>1.1796</c:v>
                </c:pt>
                <c:pt idx="3884">
                  <c:v>1.1796</c:v>
                </c:pt>
                <c:pt idx="3885">
                  <c:v>1.1796</c:v>
                </c:pt>
                <c:pt idx="3886">
                  <c:v>1.1796</c:v>
                </c:pt>
                <c:pt idx="3887">
                  <c:v>1.1796</c:v>
                </c:pt>
                <c:pt idx="3888">
                  <c:v>1.1796</c:v>
                </c:pt>
                <c:pt idx="3889">
                  <c:v>1.1796</c:v>
                </c:pt>
                <c:pt idx="3890">
                  <c:v>1.1796</c:v>
                </c:pt>
                <c:pt idx="3891">
                  <c:v>1.1913100000000001</c:v>
                </c:pt>
                <c:pt idx="3892">
                  <c:v>1.1913100000000001</c:v>
                </c:pt>
                <c:pt idx="3893">
                  <c:v>1.1798200000000001</c:v>
                </c:pt>
                <c:pt idx="3894">
                  <c:v>1.1798200000000001</c:v>
                </c:pt>
                <c:pt idx="3895">
                  <c:v>1.1798200000000001</c:v>
                </c:pt>
                <c:pt idx="3896">
                  <c:v>1.1798200000000001</c:v>
                </c:pt>
                <c:pt idx="3897">
                  <c:v>1.1798200000000001</c:v>
                </c:pt>
                <c:pt idx="3898">
                  <c:v>1.1798200000000001</c:v>
                </c:pt>
                <c:pt idx="3899">
                  <c:v>1.1798200000000001</c:v>
                </c:pt>
                <c:pt idx="3900">
                  <c:v>1.1798200000000001</c:v>
                </c:pt>
                <c:pt idx="3901">
                  <c:v>1.1798200000000001</c:v>
                </c:pt>
                <c:pt idx="3902">
                  <c:v>1.1798200000000001</c:v>
                </c:pt>
                <c:pt idx="3903">
                  <c:v>1.1919999999999999</c:v>
                </c:pt>
                <c:pt idx="3904">
                  <c:v>1.1919999999999999</c:v>
                </c:pt>
                <c:pt idx="3905">
                  <c:v>1.1919999999999999</c:v>
                </c:pt>
                <c:pt idx="3906">
                  <c:v>1.1919999999999999</c:v>
                </c:pt>
                <c:pt idx="3907">
                  <c:v>1.1919999999999999</c:v>
                </c:pt>
                <c:pt idx="3908">
                  <c:v>1.20235</c:v>
                </c:pt>
                <c:pt idx="3909">
                  <c:v>1.20235</c:v>
                </c:pt>
                <c:pt idx="3910">
                  <c:v>1.20235</c:v>
                </c:pt>
                <c:pt idx="3911">
                  <c:v>1.20235</c:v>
                </c:pt>
                <c:pt idx="3912">
                  <c:v>1.20235</c:v>
                </c:pt>
                <c:pt idx="3913">
                  <c:v>1.20235</c:v>
                </c:pt>
                <c:pt idx="3914">
                  <c:v>1.2136199999999999</c:v>
                </c:pt>
                <c:pt idx="3915">
                  <c:v>1.2136199999999999</c:v>
                </c:pt>
                <c:pt idx="3916">
                  <c:v>1.2136199999999999</c:v>
                </c:pt>
                <c:pt idx="3917">
                  <c:v>1.2136199999999999</c:v>
                </c:pt>
                <c:pt idx="3918">
                  <c:v>1.2136199999999999</c:v>
                </c:pt>
                <c:pt idx="3919">
                  <c:v>1.2136199999999999</c:v>
                </c:pt>
                <c:pt idx="3920">
                  <c:v>1.22448</c:v>
                </c:pt>
                <c:pt idx="3921">
                  <c:v>1.22448</c:v>
                </c:pt>
                <c:pt idx="3922">
                  <c:v>1.22448</c:v>
                </c:pt>
                <c:pt idx="3923">
                  <c:v>1.22448</c:v>
                </c:pt>
                <c:pt idx="3924">
                  <c:v>1.22448</c:v>
                </c:pt>
                <c:pt idx="3925">
                  <c:v>1.22448</c:v>
                </c:pt>
                <c:pt idx="3926">
                  <c:v>1.2345999999999999</c:v>
                </c:pt>
                <c:pt idx="3927">
                  <c:v>1.2345999999999999</c:v>
                </c:pt>
                <c:pt idx="3928">
                  <c:v>1.2345999999999999</c:v>
                </c:pt>
                <c:pt idx="3929">
                  <c:v>1.2345999999999999</c:v>
                </c:pt>
                <c:pt idx="3930">
                  <c:v>1.2345999999999999</c:v>
                </c:pt>
                <c:pt idx="3931">
                  <c:v>1.2345999999999999</c:v>
                </c:pt>
                <c:pt idx="3932">
                  <c:v>1.2345999999999999</c:v>
                </c:pt>
                <c:pt idx="3933">
                  <c:v>1.2345999999999999</c:v>
                </c:pt>
                <c:pt idx="3934">
                  <c:v>1.2345999999999999</c:v>
                </c:pt>
                <c:pt idx="3935">
                  <c:v>1.2453799999999999</c:v>
                </c:pt>
                <c:pt idx="3936">
                  <c:v>1.2453799999999999</c:v>
                </c:pt>
                <c:pt idx="3937">
                  <c:v>1.2453799999999999</c:v>
                </c:pt>
                <c:pt idx="3938">
                  <c:v>1.2453799999999999</c:v>
                </c:pt>
                <c:pt idx="3939">
                  <c:v>1.2453799999999999</c:v>
                </c:pt>
                <c:pt idx="3940">
                  <c:v>1.2453799999999999</c:v>
                </c:pt>
                <c:pt idx="3941">
                  <c:v>1.2453799999999999</c:v>
                </c:pt>
                <c:pt idx="3942">
                  <c:v>1.2453799999999999</c:v>
                </c:pt>
                <c:pt idx="3943">
                  <c:v>1.2570399999999999</c:v>
                </c:pt>
                <c:pt idx="3944">
                  <c:v>1.2570399999999999</c:v>
                </c:pt>
                <c:pt idx="3945">
                  <c:v>1.2570399999999999</c:v>
                </c:pt>
                <c:pt idx="3946">
                  <c:v>1.2676099999999999</c:v>
                </c:pt>
                <c:pt idx="3947">
                  <c:v>1.2676099999999999</c:v>
                </c:pt>
                <c:pt idx="3948">
                  <c:v>1.2676099999999999</c:v>
                </c:pt>
                <c:pt idx="3949">
                  <c:v>1.2676099999999999</c:v>
                </c:pt>
                <c:pt idx="3950">
                  <c:v>1.2676099999999999</c:v>
                </c:pt>
                <c:pt idx="3951">
                  <c:v>1.2676099999999999</c:v>
                </c:pt>
                <c:pt idx="3952">
                  <c:v>1.2676099999999999</c:v>
                </c:pt>
              </c:numCache>
            </c:numRef>
          </c:yVal>
          <c:smooth val="1"/>
          <c:extLst>
            <c:ext xmlns:c16="http://schemas.microsoft.com/office/drawing/2014/chart" uri="{C3380CC4-5D6E-409C-BE32-E72D297353CC}">
              <c16:uniqueId val="{00000003-80F3-4EB8-92C4-FE0B14944093}"/>
            </c:ext>
          </c:extLst>
        </c:ser>
        <c:ser>
          <c:idx val="5"/>
          <c:order val="5"/>
          <c:tx>
            <c:strRef>
              <c:f>Pressures!$H$1</c:f>
              <c:strCache>
                <c:ptCount val="1"/>
                <c:pt idx="0">
                  <c:v>S5 Diff P</c:v>
                </c:pt>
              </c:strCache>
            </c:strRef>
          </c:tx>
          <c:spPr>
            <a:ln w="19050" cap="rnd">
              <a:solidFill>
                <a:schemeClr val="accent6"/>
              </a:solidFill>
              <a:round/>
            </a:ln>
            <a:effectLst/>
          </c:spPr>
          <c:marker>
            <c:symbol val="none"/>
          </c:marker>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Pressures!$H$2:$H$3954</c:f>
              <c:numCache>
                <c:formatCode>General</c:formatCode>
                <c:ptCount val="3953"/>
                <c:pt idx="0">
                  <c:v>1.2331399999999999</c:v>
                </c:pt>
                <c:pt idx="1">
                  <c:v>1.2331399999999999</c:v>
                </c:pt>
                <c:pt idx="2">
                  <c:v>1.2331399999999999</c:v>
                </c:pt>
                <c:pt idx="3">
                  <c:v>1.2331399999999999</c:v>
                </c:pt>
                <c:pt idx="4">
                  <c:v>1.2331399999999999</c:v>
                </c:pt>
                <c:pt idx="5">
                  <c:v>1.2331399999999999</c:v>
                </c:pt>
                <c:pt idx="6">
                  <c:v>1.2222999999999999</c:v>
                </c:pt>
                <c:pt idx="7">
                  <c:v>1.2222999999999999</c:v>
                </c:pt>
                <c:pt idx="8">
                  <c:v>1.2341</c:v>
                </c:pt>
                <c:pt idx="9">
                  <c:v>1.2341</c:v>
                </c:pt>
                <c:pt idx="10">
                  <c:v>1.2341</c:v>
                </c:pt>
                <c:pt idx="11">
                  <c:v>1.2341</c:v>
                </c:pt>
                <c:pt idx="12">
                  <c:v>1.2341</c:v>
                </c:pt>
                <c:pt idx="13">
                  <c:v>1.2341</c:v>
                </c:pt>
                <c:pt idx="14">
                  <c:v>1.2341</c:v>
                </c:pt>
                <c:pt idx="15">
                  <c:v>1.2341</c:v>
                </c:pt>
                <c:pt idx="16">
                  <c:v>1.2341</c:v>
                </c:pt>
                <c:pt idx="17">
                  <c:v>1.2341</c:v>
                </c:pt>
                <c:pt idx="18">
                  <c:v>1.2341</c:v>
                </c:pt>
                <c:pt idx="19">
                  <c:v>1.2341</c:v>
                </c:pt>
                <c:pt idx="20">
                  <c:v>1.2341</c:v>
                </c:pt>
                <c:pt idx="21">
                  <c:v>1.2341</c:v>
                </c:pt>
                <c:pt idx="22">
                  <c:v>1.2226600000000001</c:v>
                </c:pt>
                <c:pt idx="23">
                  <c:v>1.2226600000000001</c:v>
                </c:pt>
                <c:pt idx="24">
                  <c:v>1.2226600000000001</c:v>
                </c:pt>
                <c:pt idx="25">
                  <c:v>1.2226600000000001</c:v>
                </c:pt>
                <c:pt idx="26">
                  <c:v>1.2342299999999999</c:v>
                </c:pt>
                <c:pt idx="27">
                  <c:v>1.2342299999999999</c:v>
                </c:pt>
                <c:pt idx="28">
                  <c:v>1.2342299999999999</c:v>
                </c:pt>
                <c:pt idx="29">
                  <c:v>1.2342299999999999</c:v>
                </c:pt>
                <c:pt idx="30">
                  <c:v>1.2342299999999999</c:v>
                </c:pt>
                <c:pt idx="31">
                  <c:v>1.2342299999999999</c:v>
                </c:pt>
                <c:pt idx="32">
                  <c:v>1.2342299999999999</c:v>
                </c:pt>
                <c:pt idx="33">
                  <c:v>1.2342299999999999</c:v>
                </c:pt>
                <c:pt idx="34">
                  <c:v>1.2342299999999999</c:v>
                </c:pt>
                <c:pt idx="35">
                  <c:v>1.2457499999999999</c:v>
                </c:pt>
                <c:pt idx="36">
                  <c:v>1.2457499999999999</c:v>
                </c:pt>
                <c:pt idx="37">
                  <c:v>1.2457499999999999</c:v>
                </c:pt>
                <c:pt idx="38">
                  <c:v>1.2457499999999999</c:v>
                </c:pt>
                <c:pt idx="39">
                  <c:v>1.2457499999999999</c:v>
                </c:pt>
                <c:pt idx="40">
                  <c:v>1.2457499999999999</c:v>
                </c:pt>
                <c:pt idx="41">
                  <c:v>1.2457499999999999</c:v>
                </c:pt>
                <c:pt idx="42">
                  <c:v>1.2457499999999999</c:v>
                </c:pt>
                <c:pt idx="43">
                  <c:v>1.2457499999999999</c:v>
                </c:pt>
                <c:pt idx="44">
                  <c:v>1.2457499999999999</c:v>
                </c:pt>
                <c:pt idx="45">
                  <c:v>1.2457499999999999</c:v>
                </c:pt>
                <c:pt idx="46">
                  <c:v>1.2457499999999999</c:v>
                </c:pt>
                <c:pt idx="47">
                  <c:v>1.2457499999999999</c:v>
                </c:pt>
                <c:pt idx="48">
                  <c:v>1.2457499999999999</c:v>
                </c:pt>
                <c:pt idx="49">
                  <c:v>1.2457499999999999</c:v>
                </c:pt>
                <c:pt idx="50">
                  <c:v>1.2355700000000001</c:v>
                </c:pt>
                <c:pt idx="51">
                  <c:v>1.2355700000000001</c:v>
                </c:pt>
                <c:pt idx="52">
                  <c:v>1.2456700000000001</c:v>
                </c:pt>
                <c:pt idx="53">
                  <c:v>1.2456700000000001</c:v>
                </c:pt>
                <c:pt idx="54">
                  <c:v>1.2456700000000001</c:v>
                </c:pt>
                <c:pt idx="55">
                  <c:v>1.2456700000000001</c:v>
                </c:pt>
                <c:pt idx="56">
                  <c:v>1.2456700000000001</c:v>
                </c:pt>
                <c:pt idx="57">
                  <c:v>1.2456700000000001</c:v>
                </c:pt>
                <c:pt idx="58">
                  <c:v>1.2456700000000001</c:v>
                </c:pt>
                <c:pt idx="59">
                  <c:v>1.2456700000000001</c:v>
                </c:pt>
                <c:pt idx="60">
                  <c:v>1.2456700000000001</c:v>
                </c:pt>
                <c:pt idx="61">
                  <c:v>1.2456700000000001</c:v>
                </c:pt>
                <c:pt idx="62">
                  <c:v>1.2456700000000001</c:v>
                </c:pt>
                <c:pt idx="63">
                  <c:v>1.2456700000000001</c:v>
                </c:pt>
                <c:pt idx="64">
                  <c:v>1.2456700000000001</c:v>
                </c:pt>
                <c:pt idx="65">
                  <c:v>1.2456700000000001</c:v>
                </c:pt>
                <c:pt idx="66">
                  <c:v>1.2456700000000001</c:v>
                </c:pt>
                <c:pt idx="67">
                  <c:v>1.2456700000000001</c:v>
                </c:pt>
                <c:pt idx="68">
                  <c:v>1.2456700000000001</c:v>
                </c:pt>
                <c:pt idx="69">
                  <c:v>1.2456700000000001</c:v>
                </c:pt>
                <c:pt idx="70">
                  <c:v>1.2456700000000001</c:v>
                </c:pt>
                <c:pt idx="71">
                  <c:v>1.2456700000000001</c:v>
                </c:pt>
                <c:pt idx="72">
                  <c:v>1.2456700000000001</c:v>
                </c:pt>
                <c:pt idx="73">
                  <c:v>1.2456700000000001</c:v>
                </c:pt>
                <c:pt idx="74">
                  <c:v>1.2559100000000001</c:v>
                </c:pt>
                <c:pt idx="75">
                  <c:v>1.2559100000000001</c:v>
                </c:pt>
                <c:pt idx="76">
                  <c:v>1.24536</c:v>
                </c:pt>
                <c:pt idx="77">
                  <c:v>1.24536</c:v>
                </c:pt>
                <c:pt idx="78">
                  <c:v>1.24536</c:v>
                </c:pt>
                <c:pt idx="79">
                  <c:v>1.24536</c:v>
                </c:pt>
                <c:pt idx="80">
                  <c:v>1.2562500000000001</c:v>
                </c:pt>
                <c:pt idx="81">
                  <c:v>1.2562500000000001</c:v>
                </c:pt>
                <c:pt idx="82">
                  <c:v>1.24478</c:v>
                </c:pt>
                <c:pt idx="83">
                  <c:v>1.24478</c:v>
                </c:pt>
                <c:pt idx="84">
                  <c:v>1.25495</c:v>
                </c:pt>
                <c:pt idx="85">
                  <c:v>1.25495</c:v>
                </c:pt>
                <c:pt idx="86">
                  <c:v>1.25495</c:v>
                </c:pt>
                <c:pt idx="87">
                  <c:v>1.25495</c:v>
                </c:pt>
                <c:pt idx="88">
                  <c:v>1.25495</c:v>
                </c:pt>
                <c:pt idx="89">
                  <c:v>1.25495</c:v>
                </c:pt>
                <c:pt idx="90">
                  <c:v>1.25495</c:v>
                </c:pt>
                <c:pt idx="91">
                  <c:v>1.25495</c:v>
                </c:pt>
                <c:pt idx="92">
                  <c:v>1.25495</c:v>
                </c:pt>
                <c:pt idx="93">
                  <c:v>1.25495</c:v>
                </c:pt>
                <c:pt idx="94">
                  <c:v>1.25495</c:v>
                </c:pt>
                <c:pt idx="95">
                  <c:v>1.2680800000000001</c:v>
                </c:pt>
                <c:pt idx="96">
                  <c:v>1.2680800000000001</c:v>
                </c:pt>
                <c:pt idx="97">
                  <c:v>1.2680800000000001</c:v>
                </c:pt>
                <c:pt idx="98">
                  <c:v>1.2680800000000001</c:v>
                </c:pt>
                <c:pt idx="99">
                  <c:v>1.2680800000000001</c:v>
                </c:pt>
                <c:pt idx="100">
                  <c:v>1.24376</c:v>
                </c:pt>
                <c:pt idx="101">
                  <c:v>1.24376</c:v>
                </c:pt>
                <c:pt idx="102">
                  <c:v>1.24376</c:v>
                </c:pt>
                <c:pt idx="103">
                  <c:v>1.25499</c:v>
                </c:pt>
                <c:pt idx="104">
                  <c:v>1.25499</c:v>
                </c:pt>
                <c:pt idx="105">
                  <c:v>1.25499</c:v>
                </c:pt>
                <c:pt idx="106">
                  <c:v>1.25499</c:v>
                </c:pt>
                <c:pt idx="107">
                  <c:v>1.25499</c:v>
                </c:pt>
                <c:pt idx="108">
                  <c:v>1.25499</c:v>
                </c:pt>
                <c:pt idx="109">
                  <c:v>1.25499</c:v>
                </c:pt>
                <c:pt idx="110">
                  <c:v>1.25499</c:v>
                </c:pt>
                <c:pt idx="111">
                  <c:v>1.25499</c:v>
                </c:pt>
                <c:pt idx="112">
                  <c:v>1.25499</c:v>
                </c:pt>
                <c:pt idx="113">
                  <c:v>1.25499</c:v>
                </c:pt>
                <c:pt idx="114">
                  <c:v>1.25499</c:v>
                </c:pt>
                <c:pt idx="115">
                  <c:v>1.25499</c:v>
                </c:pt>
                <c:pt idx="116">
                  <c:v>1.2656000000000001</c:v>
                </c:pt>
                <c:pt idx="117">
                  <c:v>1.2553399999999999</c:v>
                </c:pt>
                <c:pt idx="118">
                  <c:v>1.2553399999999999</c:v>
                </c:pt>
                <c:pt idx="119">
                  <c:v>1.2553399999999999</c:v>
                </c:pt>
                <c:pt idx="120">
                  <c:v>1.2553399999999999</c:v>
                </c:pt>
                <c:pt idx="121">
                  <c:v>1.2553399999999999</c:v>
                </c:pt>
                <c:pt idx="122">
                  <c:v>1.2553399999999999</c:v>
                </c:pt>
                <c:pt idx="123">
                  <c:v>1.2553399999999999</c:v>
                </c:pt>
                <c:pt idx="124">
                  <c:v>1.2553399999999999</c:v>
                </c:pt>
                <c:pt idx="125">
                  <c:v>1.2553399999999999</c:v>
                </c:pt>
                <c:pt idx="126">
                  <c:v>1.2553399999999999</c:v>
                </c:pt>
                <c:pt idx="127">
                  <c:v>1.2553399999999999</c:v>
                </c:pt>
                <c:pt idx="128">
                  <c:v>1.2656000000000001</c:v>
                </c:pt>
                <c:pt idx="129">
                  <c:v>1.2656000000000001</c:v>
                </c:pt>
                <c:pt idx="130">
                  <c:v>1.2656000000000001</c:v>
                </c:pt>
                <c:pt idx="131">
                  <c:v>1.2656000000000001</c:v>
                </c:pt>
                <c:pt idx="132">
                  <c:v>1.2656000000000001</c:v>
                </c:pt>
                <c:pt idx="133">
                  <c:v>1.2656000000000001</c:v>
                </c:pt>
                <c:pt idx="134">
                  <c:v>1.2656000000000001</c:v>
                </c:pt>
                <c:pt idx="135">
                  <c:v>1.2656000000000001</c:v>
                </c:pt>
                <c:pt idx="136">
                  <c:v>1.2656000000000001</c:v>
                </c:pt>
                <c:pt idx="137">
                  <c:v>1.2656000000000001</c:v>
                </c:pt>
                <c:pt idx="138">
                  <c:v>1.2656000000000001</c:v>
                </c:pt>
                <c:pt idx="139">
                  <c:v>1.2775799999999999</c:v>
                </c:pt>
                <c:pt idx="140">
                  <c:v>1.2775799999999999</c:v>
                </c:pt>
                <c:pt idx="141">
                  <c:v>1.2775799999999999</c:v>
                </c:pt>
                <c:pt idx="142">
                  <c:v>1.2775799999999999</c:v>
                </c:pt>
                <c:pt idx="143">
                  <c:v>1.2775799999999999</c:v>
                </c:pt>
                <c:pt idx="144">
                  <c:v>1.2775799999999999</c:v>
                </c:pt>
                <c:pt idx="145">
                  <c:v>1.2775799999999999</c:v>
                </c:pt>
                <c:pt idx="146">
                  <c:v>1.2775799999999999</c:v>
                </c:pt>
                <c:pt idx="147">
                  <c:v>1.2775799999999999</c:v>
                </c:pt>
                <c:pt idx="148">
                  <c:v>1.2775799999999999</c:v>
                </c:pt>
                <c:pt idx="149">
                  <c:v>1.2775799999999999</c:v>
                </c:pt>
                <c:pt idx="150">
                  <c:v>1.2775799999999999</c:v>
                </c:pt>
                <c:pt idx="151">
                  <c:v>1.2890299999999999</c:v>
                </c:pt>
                <c:pt idx="152">
                  <c:v>1.2890299999999999</c:v>
                </c:pt>
                <c:pt idx="153">
                  <c:v>1.2890299999999999</c:v>
                </c:pt>
                <c:pt idx="154">
                  <c:v>1.2783199999999999</c:v>
                </c:pt>
                <c:pt idx="155">
                  <c:v>1.2783199999999999</c:v>
                </c:pt>
                <c:pt idx="156">
                  <c:v>1.2783199999999999</c:v>
                </c:pt>
                <c:pt idx="157">
                  <c:v>1.2783199999999999</c:v>
                </c:pt>
                <c:pt idx="158">
                  <c:v>1.2783199999999999</c:v>
                </c:pt>
                <c:pt idx="159">
                  <c:v>1.2783199999999999</c:v>
                </c:pt>
                <c:pt idx="160">
                  <c:v>1.2783199999999999</c:v>
                </c:pt>
                <c:pt idx="161">
                  <c:v>1.2783199999999999</c:v>
                </c:pt>
                <c:pt idx="162">
                  <c:v>1.2783199999999999</c:v>
                </c:pt>
                <c:pt idx="163">
                  <c:v>1.2888900000000001</c:v>
                </c:pt>
                <c:pt idx="164">
                  <c:v>1.2888900000000001</c:v>
                </c:pt>
                <c:pt idx="165">
                  <c:v>1.2888900000000001</c:v>
                </c:pt>
                <c:pt idx="166">
                  <c:v>1.2888900000000001</c:v>
                </c:pt>
                <c:pt idx="167">
                  <c:v>1.2888900000000001</c:v>
                </c:pt>
                <c:pt idx="168">
                  <c:v>1.2888900000000001</c:v>
                </c:pt>
                <c:pt idx="169">
                  <c:v>1.2888900000000001</c:v>
                </c:pt>
                <c:pt idx="170">
                  <c:v>1.2775099999999999</c:v>
                </c:pt>
                <c:pt idx="171">
                  <c:v>1.2775099999999999</c:v>
                </c:pt>
                <c:pt idx="172">
                  <c:v>1.2775099999999999</c:v>
                </c:pt>
                <c:pt idx="173">
                  <c:v>1.2775099999999999</c:v>
                </c:pt>
                <c:pt idx="174">
                  <c:v>1.2775099999999999</c:v>
                </c:pt>
                <c:pt idx="175">
                  <c:v>1.2775099999999999</c:v>
                </c:pt>
                <c:pt idx="176">
                  <c:v>1.2775099999999999</c:v>
                </c:pt>
                <c:pt idx="177">
                  <c:v>1.2775099999999999</c:v>
                </c:pt>
                <c:pt idx="178">
                  <c:v>1.2775099999999999</c:v>
                </c:pt>
                <c:pt idx="179">
                  <c:v>1.2775099999999999</c:v>
                </c:pt>
                <c:pt idx="180">
                  <c:v>1.2775099999999999</c:v>
                </c:pt>
                <c:pt idx="181">
                  <c:v>1.2775099999999999</c:v>
                </c:pt>
                <c:pt idx="182">
                  <c:v>1.2775099999999999</c:v>
                </c:pt>
                <c:pt idx="183">
                  <c:v>1.2775099999999999</c:v>
                </c:pt>
                <c:pt idx="184">
                  <c:v>1.2775099999999999</c:v>
                </c:pt>
                <c:pt idx="185">
                  <c:v>1.2775099999999999</c:v>
                </c:pt>
                <c:pt idx="186">
                  <c:v>1.2775099999999999</c:v>
                </c:pt>
                <c:pt idx="187">
                  <c:v>1.2775099999999999</c:v>
                </c:pt>
                <c:pt idx="188">
                  <c:v>1.2775099999999999</c:v>
                </c:pt>
                <c:pt idx="189">
                  <c:v>1.2775099999999999</c:v>
                </c:pt>
                <c:pt idx="190">
                  <c:v>1.2775099999999999</c:v>
                </c:pt>
                <c:pt idx="191">
                  <c:v>1.2775099999999999</c:v>
                </c:pt>
                <c:pt idx="192">
                  <c:v>1.2775099999999999</c:v>
                </c:pt>
                <c:pt idx="193">
                  <c:v>1.2775099999999999</c:v>
                </c:pt>
                <c:pt idx="194">
                  <c:v>1.2775099999999999</c:v>
                </c:pt>
                <c:pt idx="195">
                  <c:v>1.2775099999999999</c:v>
                </c:pt>
                <c:pt idx="196">
                  <c:v>1.28762</c:v>
                </c:pt>
                <c:pt idx="197">
                  <c:v>1.2766599999999999</c:v>
                </c:pt>
                <c:pt idx="198">
                  <c:v>1.2766599999999999</c:v>
                </c:pt>
                <c:pt idx="199">
                  <c:v>1.2766599999999999</c:v>
                </c:pt>
                <c:pt idx="200">
                  <c:v>1.2766599999999999</c:v>
                </c:pt>
                <c:pt idx="201">
                  <c:v>1.2766599999999999</c:v>
                </c:pt>
                <c:pt idx="202">
                  <c:v>1.2766599999999999</c:v>
                </c:pt>
                <c:pt idx="203">
                  <c:v>1.2766599999999999</c:v>
                </c:pt>
                <c:pt idx="204">
                  <c:v>1.2766599999999999</c:v>
                </c:pt>
                <c:pt idx="205">
                  <c:v>1.2766599999999999</c:v>
                </c:pt>
                <c:pt idx="206">
                  <c:v>1.2766599999999999</c:v>
                </c:pt>
                <c:pt idx="207">
                  <c:v>1.2766599999999999</c:v>
                </c:pt>
                <c:pt idx="208">
                  <c:v>1.2766599999999999</c:v>
                </c:pt>
                <c:pt idx="209">
                  <c:v>1.2766599999999999</c:v>
                </c:pt>
                <c:pt idx="210">
                  <c:v>1.2766599999999999</c:v>
                </c:pt>
                <c:pt idx="211">
                  <c:v>1.26661</c:v>
                </c:pt>
                <c:pt idx="212">
                  <c:v>1.26661</c:v>
                </c:pt>
                <c:pt idx="213">
                  <c:v>1.27735</c:v>
                </c:pt>
                <c:pt idx="214">
                  <c:v>1.27735</c:v>
                </c:pt>
                <c:pt idx="215">
                  <c:v>1.27735</c:v>
                </c:pt>
                <c:pt idx="216">
                  <c:v>1.27735</c:v>
                </c:pt>
                <c:pt idx="217">
                  <c:v>1.27735</c:v>
                </c:pt>
                <c:pt idx="218">
                  <c:v>1.27735</c:v>
                </c:pt>
                <c:pt idx="219">
                  <c:v>1.27735</c:v>
                </c:pt>
                <c:pt idx="220">
                  <c:v>1.27735</c:v>
                </c:pt>
                <c:pt idx="221">
                  <c:v>1.27735</c:v>
                </c:pt>
                <c:pt idx="222">
                  <c:v>1.27735</c:v>
                </c:pt>
                <c:pt idx="223">
                  <c:v>1.27735</c:v>
                </c:pt>
                <c:pt idx="224">
                  <c:v>1.27735</c:v>
                </c:pt>
                <c:pt idx="225">
                  <c:v>1.27735</c:v>
                </c:pt>
                <c:pt idx="226">
                  <c:v>1.27735</c:v>
                </c:pt>
                <c:pt idx="227">
                  <c:v>1.2879100000000001</c:v>
                </c:pt>
                <c:pt idx="228">
                  <c:v>1.2879100000000001</c:v>
                </c:pt>
                <c:pt idx="229">
                  <c:v>1.27779</c:v>
                </c:pt>
                <c:pt idx="230">
                  <c:v>1.27779</c:v>
                </c:pt>
                <c:pt idx="231">
                  <c:v>1.27779</c:v>
                </c:pt>
                <c:pt idx="232">
                  <c:v>1.27779</c:v>
                </c:pt>
                <c:pt idx="233">
                  <c:v>1.27779</c:v>
                </c:pt>
                <c:pt idx="234">
                  <c:v>1.27779</c:v>
                </c:pt>
                <c:pt idx="235">
                  <c:v>1.27779</c:v>
                </c:pt>
                <c:pt idx="236">
                  <c:v>1.27779</c:v>
                </c:pt>
                <c:pt idx="237">
                  <c:v>1.27779</c:v>
                </c:pt>
                <c:pt idx="238">
                  <c:v>1.27779</c:v>
                </c:pt>
                <c:pt idx="239">
                  <c:v>1.26694</c:v>
                </c:pt>
                <c:pt idx="240">
                  <c:v>1.2770699999999999</c:v>
                </c:pt>
                <c:pt idx="241">
                  <c:v>1.2770699999999999</c:v>
                </c:pt>
                <c:pt idx="242">
                  <c:v>1.2770699999999999</c:v>
                </c:pt>
                <c:pt idx="243">
                  <c:v>1.2770699999999999</c:v>
                </c:pt>
                <c:pt idx="244">
                  <c:v>1.2770699999999999</c:v>
                </c:pt>
                <c:pt idx="245">
                  <c:v>1.2770699999999999</c:v>
                </c:pt>
                <c:pt idx="246">
                  <c:v>1.2770699999999999</c:v>
                </c:pt>
                <c:pt idx="247">
                  <c:v>1.2770699999999999</c:v>
                </c:pt>
                <c:pt idx="248">
                  <c:v>1.2770699999999999</c:v>
                </c:pt>
                <c:pt idx="249">
                  <c:v>1.2667299999999999</c:v>
                </c:pt>
                <c:pt idx="250">
                  <c:v>1.2667299999999999</c:v>
                </c:pt>
                <c:pt idx="251">
                  <c:v>1.2667299999999999</c:v>
                </c:pt>
                <c:pt idx="252">
                  <c:v>1.2667299999999999</c:v>
                </c:pt>
                <c:pt idx="253">
                  <c:v>1.2667299999999999</c:v>
                </c:pt>
                <c:pt idx="254">
                  <c:v>1.2667299999999999</c:v>
                </c:pt>
                <c:pt idx="255">
                  <c:v>1.2667299999999999</c:v>
                </c:pt>
                <c:pt idx="256">
                  <c:v>1.2566600000000001</c:v>
                </c:pt>
                <c:pt idx="257">
                  <c:v>1.2566600000000001</c:v>
                </c:pt>
                <c:pt idx="258">
                  <c:v>1.2566600000000001</c:v>
                </c:pt>
                <c:pt idx="259">
                  <c:v>1.2676099999999999</c:v>
                </c:pt>
                <c:pt idx="260">
                  <c:v>1.2569300000000001</c:v>
                </c:pt>
                <c:pt idx="261">
                  <c:v>1.2569300000000001</c:v>
                </c:pt>
                <c:pt idx="262">
                  <c:v>1.2569300000000001</c:v>
                </c:pt>
                <c:pt idx="263">
                  <c:v>1.2569300000000001</c:v>
                </c:pt>
                <c:pt idx="264">
                  <c:v>1.2569300000000001</c:v>
                </c:pt>
                <c:pt idx="265">
                  <c:v>1.2569300000000001</c:v>
                </c:pt>
                <c:pt idx="266">
                  <c:v>1.2569300000000001</c:v>
                </c:pt>
                <c:pt idx="267">
                  <c:v>1.2569300000000001</c:v>
                </c:pt>
                <c:pt idx="268">
                  <c:v>1.2569300000000001</c:v>
                </c:pt>
                <c:pt idx="269">
                  <c:v>1.2569300000000001</c:v>
                </c:pt>
                <c:pt idx="270">
                  <c:v>1.2569300000000001</c:v>
                </c:pt>
                <c:pt idx="271">
                  <c:v>1.2682199999999999</c:v>
                </c:pt>
                <c:pt idx="272">
                  <c:v>1.2581800000000001</c:v>
                </c:pt>
                <c:pt idx="273">
                  <c:v>1.2581800000000001</c:v>
                </c:pt>
                <c:pt idx="274">
                  <c:v>1.2581800000000001</c:v>
                </c:pt>
                <c:pt idx="275">
                  <c:v>1.2694399999999999</c:v>
                </c:pt>
                <c:pt idx="276">
                  <c:v>1.2694399999999999</c:v>
                </c:pt>
                <c:pt idx="277">
                  <c:v>1.2694399999999999</c:v>
                </c:pt>
                <c:pt idx="278">
                  <c:v>1.25905</c:v>
                </c:pt>
                <c:pt idx="279">
                  <c:v>1.25905</c:v>
                </c:pt>
                <c:pt idx="280">
                  <c:v>1.25905</c:v>
                </c:pt>
                <c:pt idx="281">
                  <c:v>1.25905</c:v>
                </c:pt>
                <c:pt idx="282">
                  <c:v>1.25905</c:v>
                </c:pt>
                <c:pt idx="283">
                  <c:v>1.25905</c:v>
                </c:pt>
                <c:pt idx="284">
                  <c:v>1.2488600000000001</c:v>
                </c:pt>
                <c:pt idx="285">
                  <c:v>1.2488600000000001</c:v>
                </c:pt>
                <c:pt idx="286">
                  <c:v>1.2488600000000001</c:v>
                </c:pt>
                <c:pt idx="287">
                  <c:v>1.2488600000000001</c:v>
                </c:pt>
                <c:pt idx="288">
                  <c:v>1.2488600000000001</c:v>
                </c:pt>
                <c:pt idx="289">
                  <c:v>1.2488600000000001</c:v>
                </c:pt>
                <c:pt idx="290">
                  <c:v>1.2488600000000001</c:v>
                </c:pt>
                <c:pt idx="291">
                  <c:v>1.2488600000000001</c:v>
                </c:pt>
                <c:pt idx="292">
                  <c:v>1.2488600000000001</c:v>
                </c:pt>
                <c:pt idx="293">
                  <c:v>1.2488600000000001</c:v>
                </c:pt>
                <c:pt idx="294">
                  <c:v>1.2488600000000001</c:v>
                </c:pt>
                <c:pt idx="295">
                  <c:v>1.2488600000000001</c:v>
                </c:pt>
                <c:pt idx="296">
                  <c:v>1.2488600000000001</c:v>
                </c:pt>
                <c:pt idx="297">
                  <c:v>1.2488600000000001</c:v>
                </c:pt>
                <c:pt idx="298">
                  <c:v>1.2488600000000001</c:v>
                </c:pt>
                <c:pt idx="299">
                  <c:v>1.2488600000000001</c:v>
                </c:pt>
                <c:pt idx="300">
                  <c:v>1.2488600000000001</c:v>
                </c:pt>
                <c:pt idx="301">
                  <c:v>1.2488600000000001</c:v>
                </c:pt>
                <c:pt idx="302">
                  <c:v>1.2488600000000001</c:v>
                </c:pt>
                <c:pt idx="303">
                  <c:v>1.2488600000000001</c:v>
                </c:pt>
                <c:pt idx="304">
                  <c:v>1.2488600000000001</c:v>
                </c:pt>
                <c:pt idx="305">
                  <c:v>1.2488600000000001</c:v>
                </c:pt>
                <c:pt idx="306">
                  <c:v>1.2488600000000001</c:v>
                </c:pt>
                <c:pt idx="307">
                  <c:v>1.2488600000000001</c:v>
                </c:pt>
                <c:pt idx="308">
                  <c:v>1.2488600000000001</c:v>
                </c:pt>
                <c:pt idx="309">
                  <c:v>1.2387300000000001</c:v>
                </c:pt>
                <c:pt idx="310">
                  <c:v>1.2387300000000001</c:v>
                </c:pt>
                <c:pt idx="311">
                  <c:v>1.2387300000000001</c:v>
                </c:pt>
                <c:pt idx="312">
                  <c:v>1.2387300000000001</c:v>
                </c:pt>
                <c:pt idx="313">
                  <c:v>1.2387300000000001</c:v>
                </c:pt>
                <c:pt idx="314">
                  <c:v>1.2387300000000001</c:v>
                </c:pt>
                <c:pt idx="315">
                  <c:v>1.2387300000000001</c:v>
                </c:pt>
                <c:pt idx="316">
                  <c:v>1.2387300000000001</c:v>
                </c:pt>
                <c:pt idx="317">
                  <c:v>1.2248399999999999</c:v>
                </c:pt>
                <c:pt idx="318">
                  <c:v>1.2248399999999999</c:v>
                </c:pt>
                <c:pt idx="319">
                  <c:v>1.23777</c:v>
                </c:pt>
                <c:pt idx="320">
                  <c:v>1.23777</c:v>
                </c:pt>
                <c:pt idx="321">
                  <c:v>1.23777</c:v>
                </c:pt>
                <c:pt idx="322">
                  <c:v>1.23777</c:v>
                </c:pt>
                <c:pt idx="323">
                  <c:v>1.23777</c:v>
                </c:pt>
                <c:pt idx="324">
                  <c:v>1.23777</c:v>
                </c:pt>
                <c:pt idx="325">
                  <c:v>1.23777</c:v>
                </c:pt>
                <c:pt idx="326">
                  <c:v>1.23777</c:v>
                </c:pt>
                <c:pt idx="327">
                  <c:v>1.23777</c:v>
                </c:pt>
                <c:pt idx="328">
                  <c:v>1.25112</c:v>
                </c:pt>
                <c:pt idx="329">
                  <c:v>1.25112</c:v>
                </c:pt>
                <c:pt idx="330">
                  <c:v>1.25112</c:v>
                </c:pt>
                <c:pt idx="331">
                  <c:v>1.25112</c:v>
                </c:pt>
                <c:pt idx="332">
                  <c:v>1.25112</c:v>
                </c:pt>
                <c:pt idx="333">
                  <c:v>1.23996</c:v>
                </c:pt>
                <c:pt idx="334">
                  <c:v>1.23996</c:v>
                </c:pt>
                <c:pt idx="335">
                  <c:v>1.23996</c:v>
                </c:pt>
                <c:pt idx="336">
                  <c:v>1.23996</c:v>
                </c:pt>
                <c:pt idx="337">
                  <c:v>1.23996</c:v>
                </c:pt>
                <c:pt idx="338">
                  <c:v>1.23996</c:v>
                </c:pt>
                <c:pt idx="339">
                  <c:v>1.23996</c:v>
                </c:pt>
                <c:pt idx="340">
                  <c:v>1.23996</c:v>
                </c:pt>
                <c:pt idx="341">
                  <c:v>1.23996</c:v>
                </c:pt>
                <c:pt idx="342">
                  <c:v>1.23996</c:v>
                </c:pt>
                <c:pt idx="343">
                  <c:v>1.23996</c:v>
                </c:pt>
                <c:pt idx="344">
                  <c:v>1.23996</c:v>
                </c:pt>
                <c:pt idx="345">
                  <c:v>1.2525999999999999</c:v>
                </c:pt>
                <c:pt idx="346">
                  <c:v>1.2525999999999999</c:v>
                </c:pt>
                <c:pt idx="347">
                  <c:v>1.2525999999999999</c:v>
                </c:pt>
                <c:pt idx="348">
                  <c:v>1.2525999999999999</c:v>
                </c:pt>
                <c:pt idx="349">
                  <c:v>1.2525999999999999</c:v>
                </c:pt>
                <c:pt idx="350">
                  <c:v>1.2413400000000001</c:v>
                </c:pt>
                <c:pt idx="351">
                  <c:v>1.2413400000000001</c:v>
                </c:pt>
                <c:pt idx="352">
                  <c:v>1.2413400000000001</c:v>
                </c:pt>
                <c:pt idx="353">
                  <c:v>1.2413400000000001</c:v>
                </c:pt>
                <c:pt idx="354">
                  <c:v>1.2413400000000001</c:v>
                </c:pt>
                <c:pt idx="355">
                  <c:v>1.2413400000000001</c:v>
                </c:pt>
                <c:pt idx="356">
                  <c:v>1.2413400000000001</c:v>
                </c:pt>
                <c:pt idx="357">
                  <c:v>1.2413400000000001</c:v>
                </c:pt>
                <c:pt idx="358">
                  <c:v>1.2413400000000001</c:v>
                </c:pt>
                <c:pt idx="359">
                  <c:v>1.2413400000000001</c:v>
                </c:pt>
                <c:pt idx="360">
                  <c:v>1.2413400000000001</c:v>
                </c:pt>
                <c:pt idx="361">
                  <c:v>1.2413400000000001</c:v>
                </c:pt>
                <c:pt idx="362">
                  <c:v>1.2413400000000001</c:v>
                </c:pt>
                <c:pt idx="363">
                  <c:v>1.2413400000000001</c:v>
                </c:pt>
                <c:pt idx="364">
                  <c:v>1.2413400000000001</c:v>
                </c:pt>
                <c:pt idx="365">
                  <c:v>1.25543</c:v>
                </c:pt>
                <c:pt idx="366">
                  <c:v>1.25543</c:v>
                </c:pt>
                <c:pt idx="367">
                  <c:v>1.25543</c:v>
                </c:pt>
                <c:pt idx="368">
                  <c:v>1.25543</c:v>
                </c:pt>
                <c:pt idx="369">
                  <c:v>1.25543</c:v>
                </c:pt>
                <c:pt idx="370">
                  <c:v>1.24444</c:v>
                </c:pt>
                <c:pt idx="371">
                  <c:v>1.24444</c:v>
                </c:pt>
                <c:pt idx="372">
                  <c:v>1.24444</c:v>
                </c:pt>
                <c:pt idx="373">
                  <c:v>1.24444</c:v>
                </c:pt>
                <c:pt idx="374">
                  <c:v>1.24444</c:v>
                </c:pt>
                <c:pt idx="375">
                  <c:v>1.24444</c:v>
                </c:pt>
                <c:pt idx="376">
                  <c:v>1.24444</c:v>
                </c:pt>
                <c:pt idx="377">
                  <c:v>1.24444</c:v>
                </c:pt>
                <c:pt idx="378">
                  <c:v>1.24444</c:v>
                </c:pt>
                <c:pt idx="379">
                  <c:v>1.24444</c:v>
                </c:pt>
                <c:pt idx="380">
                  <c:v>1.24444</c:v>
                </c:pt>
                <c:pt idx="381">
                  <c:v>1.2547999999999999</c:v>
                </c:pt>
                <c:pt idx="382">
                  <c:v>1.2547999999999999</c:v>
                </c:pt>
                <c:pt idx="383">
                  <c:v>1.2547999999999999</c:v>
                </c:pt>
                <c:pt idx="384">
                  <c:v>1.2547999999999999</c:v>
                </c:pt>
                <c:pt idx="385">
                  <c:v>1.2547999999999999</c:v>
                </c:pt>
                <c:pt idx="386">
                  <c:v>1.2547999999999999</c:v>
                </c:pt>
                <c:pt idx="387">
                  <c:v>1.2547999999999999</c:v>
                </c:pt>
                <c:pt idx="388">
                  <c:v>1.2547999999999999</c:v>
                </c:pt>
                <c:pt idx="389">
                  <c:v>1.2547999999999999</c:v>
                </c:pt>
                <c:pt idx="390">
                  <c:v>1.2547999999999999</c:v>
                </c:pt>
                <c:pt idx="391">
                  <c:v>1.2547999999999999</c:v>
                </c:pt>
                <c:pt idx="392">
                  <c:v>1.2547999999999999</c:v>
                </c:pt>
                <c:pt idx="393">
                  <c:v>1.2547999999999999</c:v>
                </c:pt>
                <c:pt idx="394">
                  <c:v>1.2547999999999999</c:v>
                </c:pt>
                <c:pt idx="395">
                  <c:v>1.2547999999999999</c:v>
                </c:pt>
                <c:pt idx="396">
                  <c:v>1.2547999999999999</c:v>
                </c:pt>
                <c:pt idx="397">
                  <c:v>1.2446299999999999</c:v>
                </c:pt>
                <c:pt idx="398">
                  <c:v>1.2446299999999999</c:v>
                </c:pt>
                <c:pt idx="399">
                  <c:v>1.25475</c:v>
                </c:pt>
                <c:pt idx="400">
                  <c:v>1.25475</c:v>
                </c:pt>
                <c:pt idx="401">
                  <c:v>1.25475</c:v>
                </c:pt>
                <c:pt idx="402">
                  <c:v>1.25475</c:v>
                </c:pt>
                <c:pt idx="403">
                  <c:v>1.24472</c:v>
                </c:pt>
                <c:pt idx="404">
                  <c:v>1.24472</c:v>
                </c:pt>
                <c:pt idx="405">
                  <c:v>1.24472</c:v>
                </c:pt>
                <c:pt idx="406">
                  <c:v>1.24472</c:v>
                </c:pt>
                <c:pt idx="407">
                  <c:v>1.24472</c:v>
                </c:pt>
                <c:pt idx="408">
                  <c:v>1.24472</c:v>
                </c:pt>
                <c:pt idx="409">
                  <c:v>1.24472</c:v>
                </c:pt>
                <c:pt idx="410">
                  <c:v>1.24472</c:v>
                </c:pt>
                <c:pt idx="411">
                  <c:v>1.24472</c:v>
                </c:pt>
                <c:pt idx="412">
                  <c:v>1.24472</c:v>
                </c:pt>
                <c:pt idx="413">
                  <c:v>1.24472</c:v>
                </c:pt>
                <c:pt idx="414">
                  <c:v>1.24472</c:v>
                </c:pt>
                <c:pt idx="415">
                  <c:v>1.25997</c:v>
                </c:pt>
                <c:pt idx="416">
                  <c:v>1.25997</c:v>
                </c:pt>
                <c:pt idx="417">
                  <c:v>1.25997</c:v>
                </c:pt>
                <c:pt idx="418">
                  <c:v>1.25997</c:v>
                </c:pt>
                <c:pt idx="419">
                  <c:v>1.2484200000000001</c:v>
                </c:pt>
                <c:pt idx="420">
                  <c:v>1.2484200000000001</c:v>
                </c:pt>
                <c:pt idx="421">
                  <c:v>1.2484200000000001</c:v>
                </c:pt>
                <c:pt idx="422">
                  <c:v>1.2484200000000001</c:v>
                </c:pt>
                <c:pt idx="423">
                  <c:v>1.2484200000000001</c:v>
                </c:pt>
                <c:pt idx="424">
                  <c:v>1.2484200000000001</c:v>
                </c:pt>
                <c:pt idx="425">
                  <c:v>1.2484200000000001</c:v>
                </c:pt>
                <c:pt idx="426">
                  <c:v>1.2484200000000001</c:v>
                </c:pt>
                <c:pt idx="427">
                  <c:v>1.2484200000000001</c:v>
                </c:pt>
                <c:pt idx="428">
                  <c:v>1.2484200000000001</c:v>
                </c:pt>
                <c:pt idx="429">
                  <c:v>1.2484200000000001</c:v>
                </c:pt>
                <c:pt idx="430">
                  <c:v>1.2484200000000001</c:v>
                </c:pt>
                <c:pt idx="431">
                  <c:v>1.2484200000000001</c:v>
                </c:pt>
                <c:pt idx="432">
                  <c:v>1.2484200000000001</c:v>
                </c:pt>
                <c:pt idx="433">
                  <c:v>1.2484200000000001</c:v>
                </c:pt>
                <c:pt idx="434">
                  <c:v>1.2484200000000001</c:v>
                </c:pt>
                <c:pt idx="435">
                  <c:v>1.2484200000000001</c:v>
                </c:pt>
                <c:pt idx="436">
                  <c:v>1.2484200000000001</c:v>
                </c:pt>
                <c:pt idx="437">
                  <c:v>1.2484200000000001</c:v>
                </c:pt>
                <c:pt idx="438">
                  <c:v>1.2484200000000001</c:v>
                </c:pt>
                <c:pt idx="439">
                  <c:v>1.2484200000000001</c:v>
                </c:pt>
                <c:pt idx="440">
                  <c:v>1.2484200000000001</c:v>
                </c:pt>
                <c:pt idx="441">
                  <c:v>1.2484200000000001</c:v>
                </c:pt>
                <c:pt idx="442">
                  <c:v>1.2484200000000001</c:v>
                </c:pt>
                <c:pt idx="443">
                  <c:v>1.2484200000000001</c:v>
                </c:pt>
                <c:pt idx="444">
                  <c:v>1.2484200000000001</c:v>
                </c:pt>
                <c:pt idx="445">
                  <c:v>1.2484200000000001</c:v>
                </c:pt>
                <c:pt idx="446">
                  <c:v>1.2484200000000001</c:v>
                </c:pt>
                <c:pt idx="447">
                  <c:v>1.2484200000000001</c:v>
                </c:pt>
                <c:pt idx="448">
                  <c:v>1.2484200000000001</c:v>
                </c:pt>
                <c:pt idx="449">
                  <c:v>1.2484200000000001</c:v>
                </c:pt>
                <c:pt idx="450">
                  <c:v>1.2484200000000001</c:v>
                </c:pt>
                <c:pt idx="451">
                  <c:v>1.2484200000000001</c:v>
                </c:pt>
                <c:pt idx="452">
                  <c:v>1.2484200000000001</c:v>
                </c:pt>
                <c:pt idx="453">
                  <c:v>1.2484200000000001</c:v>
                </c:pt>
                <c:pt idx="454">
                  <c:v>1.2484200000000001</c:v>
                </c:pt>
                <c:pt idx="455">
                  <c:v>1.26084</c:v>
                </c:pt>
                <c:pt idx="456">
                  <c:v>1.2506299999999999</c:v>
                </c:pt>
                <c:pt idx="457">
                  <c:v>1.2506299999999999</c:v>
                </c:pt>
                <c:pt idx="458">
                  <c:v>1.2506299999999999</c:v>
                </c:pt>
                <c:pt idx="459">
                  <c:v>1.26084</c:v>
                </c:pt>
                <c:pt idx="460">
                  <c:v>1.26084</c:v>
                </c:pt>
                <c:pt idx="461">
                  <c:v>1.26084</c:v>
                </c:pt>
                <c:pt idx="462">
                  <c:v>1.26084</c:v>
                </c:pt>
                <c:pt idx="463">
                  <c:v>1.26084</c:v>
                </c:pt>
                <c:pt idx="464">
                  <c:v>1.26084</c:v>
                </c:pt>
                <c:pt idx="465">
                  <c:v>1.26084</c:v>
                </c:pt>
                <c:pt idx="466">
                  <c:v>1.2708999999999999</c:v>
                </c:pt>
                <c:pt idx="467">
                  <c:v>1.2708999999999999</c:v>
                </c:pt>
                <c:pt idx="468">
                  <c:v>1.2708999999999999</c:v>
                </c:pt>
                <c:pt idx="469">
                  <c:v>1.2708999999999999</c:v>
                </c:pt>
                <c:pt idx="470">
                  <c:v>1.2708999999999999</c:v>
                </c:pt>
                <c:pt idx="471">
                  <c:v>1.2708999999999999</c:v>
                </c:pt>
                <c:pt idx="472">
                  <c:v>1.2708999999999999</c:v>
                </c:pt>
                <c:pt idx="473">
                  <c:v>1.2708999999999999</c:v>
                </c:pt>
                <c:pt idx="474">
                  <c:v>1.2708999999999999</c:v>
                </c:pt>
                <c:pt idx="475">
                  <c:v>1.2815399999999999</c:v>
                </c:pt>
                <c:pt idx="476">
                  <c:v>1.2815399999999999</c:v>
                </c:pt>
                <c:pt idx="477">
                  <c:v>1.2815399999999999</c:v>
                </c:pt>
                <c:pt idx="478">
                  <c:v>1.2702899999999999</c:v>
                </c:pt>
                <c:pt idx="479">
                  <c:v>1.2702899999999999</c:v>
                </c:pt>
                <c:pt idx="480">
                  <c:v>1.2702899999999999</c:v>
                </c:pt>
                <c:pt idx="481">
                  <c:v>1.2702899999999999</c:v>
                </c:pt>
                <c:pt idx="482">
                  <c:v>1.2803599999999999</c:v>
                </c:pt>
                <c:pt idx="483">
                  <c:v>1.2803599999999999</c:v>
                </c:pt>
                <c:pt idx="484">
                  <c:v>1.2803599999999999</c:v>
                </c:pt>
                <c:pt idx="485">
                  <c:v>1.2803599999999999</c:v>
                </c:pt>
                <c:pt idx="486">
                  <c:v>1.2803599999999999</c:v>
                </c:pt>
                <c:pt idx="487">
                  <c:v>1.2803599999999999</c:v>
                </c:pt>
                <c:pt idx="488">
                  <c:v>1.2803599999999999</c:v>
                </c:pt>
                <c:pt idx="489">
                  <c:v>1.2803599999999999</c:v>
                </c:pt>
                <c:pt idx="490">
                  <c:v>1.2803599999999999</c:v>
                </c:pt>
                <c:pt idx="491">
                  <c:v>1.2803599999999999</c:v>
                </c:pt>
                <c:pt idx="492">
                  <c:v>1.2803599999999999</c:v>
                </c:pt>
                <c:pt idx="493">
                  <c:v>1.2803599999999999</c:v>
                </c:pt>
                <c:pt idx="494">
                  <c:v>1.2803599999999999</c:v>
                </c:pt>
                <c:pt idx="495">
                  <c:v>1.2803599999999999</c:v>
                </c:pt>
                <c:pt idx="496">
                  <c:v>1.2702599999999999</c:v>
                </c:pt>
                <c:pt idx="497">
                  <c:v>1.2702599999999999</c:v>
                </c:pt>
                <c:pt idx="498">
                  <c:v>1.2702599999999999</c:v>
                </c:pt>
                <c:pt idx="499">
                  <c:v>1.2702599999999999</c:v>
                </c:pt>
                <c:pt idx="500">
                  <c:v>1.2702599999999999</c:v>
                </c:pt>
                <c:pt idx="501">
                  <c:v>1.2702599999999999</c:v>
                </c:pt>
                <c:pt idx="502">
                  <c:v>1.2702599999999999</c:v>
                </c:pt>
                <c:pt idx="503">
                  <c:v>1.2702599999999999</c:v>
                </c:pt>
                <c:pt idx="504">
                  <c:v>1.2702599999999999</c:v>
                </c:pt>
                <c:pt idx="505">
                  <c:v>1.2702599999999999</c:v>
                </c:pt>
                <c:pt idx="506">
                  <c:v>1.2702599999999999</c:v>
                </c:pt>
                <c:pt idx="507">
                  <c:v>1.2702599999999999</c:v>
                </c:pt>
                <c:pt idx="508">
                  <c:v>1.2702599999999999</c:v>
                </c:pt>
                <c:pt idx="509">
                  <c:v>1.2702599999999999</c:v>
                </c:pt>
                <c:pt idx="510">
                  <c:v>1.2702599999999999</c:v>
                </c:pt>
                <c:pt idx="511">
                  <c:v>1.2702599999999999</c:v>
                </c:pt>
                <c:pt idx="512">
                  <c:v>1.2702599999999999</c:v>
                </c:pt>
                <c:pt idx="513">
                  <c:v>1.2702599999999999</c:v>
                </c:pt>
                <c:pt idx="514">
                  <c:v>1.2702599999999999</c:v>
                </c:pt>
                <c:pt idx="515">
                  <c:v>1.2702599999999999</c:v>
                </c:pt>
                <c:pt idx="516">
                  <c:v>1.2600800000000001</c:v>
                </c:pt>
                <c:pt idx="517">
                  <c:v>1.2600800000000001</c:v>
                </c:pt>
                <c:pt idx="518">
                  <c:v>1.2710900000000001</c:v>
                </c:pt>
                <c:pt idx="519">
                  <c:v>1.2710900000000001</c:v>
                </c:pt>
                <c:pt idx="520">
                  <c:v>1.2710900000000001</c:v>
                </c:pt>
                <c:pt idx="521">
                  <c:v>1.2710900000000001</c:v>
                </c:pt>
                <c:pt idx="522">
                  <c:v>1.25997</c:v>
                </c:pt>
                <c:pt idx="523">
                  <c:v>1.25997</c:v>
                </c:pt>
                <c:pt idx="524">
                  <c:v>1.25997</c:v>
                </c:pt>
                <c:pt idx="525">
                  <c:v>1.25997</c:v>
                </c:pt>
                <c:pt idx="526">
                  <c:v>1.25997</c:v>
                </c:pt>
                <c:pt idx="527">
                  <c:v>1.25997</c:v>
                </c:pt>
                <c:pt idx="528">
                  <c:v>1.2499</c:v>
                </c:pt>
                <c:pt idx="529">
                  <c:v>1.2499</c:v>
                </c:pt>
                <c:pt idx="530">
                  <c:v>1.2499</c:v>
                </c:pt>
                <c:pt idx="531">
                  <c:v>1.2499</c:v>
                </c:pt>
                <c:pt idx="532">
                  <c:v>1.2625500000000001</c:v>
                </c:pt>
                <c:pt idx="533">
                  <c:v>1.2625500000000001</c:v>
                </c:pt>
                <c:pt idx="534">
                  <c:v>1.2625500000000001</c:v>
                </c:pt>
                <c:pt idx="535">
                  <c:v>1.2625500000000001</c:v>
                </c:pt>
                <c:pt idx="536">
                  <c:v>1.2525299999999999</c:v>
                </c:pt>
                <c:pt idx="537">
                  <c:v>1.2525299999999999</c:v>
                </c:pt>
                <c:pt idx="538">
                  <c:v>1.2525299999999999</c:v>
                </c:pt>
                <c:pt idx="539">
                  <c:v>1.2629300000000001</c:v>
                </c:pt>
                <c:pt idx="540">
                  <c:v>1.2629300000000001</c:v>
                </c:pt>
                <c:pt idx="541">
                  <c:v>1.2629300000000001</c:v>
                </c:pt>
                <c:pt idx="542">
                  <c:v>1.2629300000000001</c:v>
                </c:pt>
                <c:pt idx="543">
                  <c:v>1.2629300000000001</c:v>
                </c:pt>
                <c:pt idx="544">
                  <c:v>1.2629300000000001</c:v>
                </c:pt>
                <c:pt idx="545">
                  <c:v>1.2629300000000001</c:v>
                </c:pt>
                <c:pt idx="546">
                  <c:v>1.2629300000000001</c:v>
                </c:pt>
                <c:pt idx="547">
                  <c:v>1.2629300000000001</c:v>
                </c:pt>
                <c:pt idx="548">
                  <c:v>1.2629300000000001</c:v>
                </c:pt>
                <c:pt idx="549">
                  <c:v>1.2629300000000001</c:v>
                </c:pt>
                <c:pt idx="550">
                  <c:v>1.2629300000000001</c:v>
                </c:pt>
                <c:pt idx="551">
                  <c:v>1.2629300000000001</c:v>
                </c:pt>
                <c:pt idx="552">
                  <c:v>1.2629300000000001</c:v>
                </c:pt>
                <c:pt idx="553">
                  <c:v>1.2629300000000001</c:v>
                </c:pt>
                <c:pt idx="554">
                  <c:v>1.2629300000000001</c:v>
                </c:pt>
                <c:pt idx="555">
                  <c:v>1.27366</c:v>
                </c:pt>
                <c:pt idx="556">
                  <c:v>1.27366</c:v>
                </c:pt>
                <c:pt idx="557">
                  <c:v>1.27366</c:v>
                </c:pt>
                <c:pt idx="558">
                  <c:v>1.26329</c:v>
                </c:pt>
                <c:pt idx="559">
                  <c:v>1.26329</c:v>
                </c:pt>
                <c:pt idx="560">
                  <c:v>1.26329</c:v>
                </c:pt>
                <c:pt idx="561">
                  <c:v>1.2751999999999999</c:v>
                </c:pt>
                <c:pt idx="562">
                  <c:v>1.2751999999999999</c:v>
                </c:pt>
                <c:pt idx="563">
                  <c:v>1.2751999999999999</c:v>
                </c:pt>
                <c:pt idx="564">
                  <c:v>1.2641</c:v>
                </c:pt>
                <c:pt idx="565">
                  <c:v>1.2641</c:v>
                </c:pt>
                <c:pt idx="566">
                  <c:v>1.2641</c:v>
                </c:pt>
                <c:pt idx="567">
                  <c:v>1.2641</c:v>
                </c:pt>
                <c:pt idx="568">
                  <c:v>1.2641</c:v>
                </c:pt>
                <c:pt idx="569">
                  <c:v>1.2641</c:v>
                </c:pt>
                <c:pt idx="570">
                  <c:v>1.2534099999999999</c:v>
                </c:pt>
                <c:pt idx="571">
                  <c:v>1.2534099999999999</c:v>
                </c:pt>
                <c:pt idx="572">
                  <c:v>1.2534099999999999</c:v>
                </c:pt>
                <c:pt idx="573">
                  <c:v>1.2534099999999999</c:v>
                </c:pt>
                <c:pt idx="574">
                  <c:v>1.2534099999999999</c:v>
                </c:pt>
                <c:pt idx="575">
                  <c:v>1.26376</c:v>
                </c:pt>
                <c:pt idx="576">
                  <c:v>1.26376</c:v>
                </c:pt>
                <c:pt idx="577">
                  <c:v>1.26376</c:v>
                </c:pt>
                <c:pt idx="578">
                  <c:v>1.26376</c:v>
                </c:pt>
                <c:pt idx="579">
                  <c:v>1.26376</c:v>
                </c:pt>
                <c:pt idx="580">
                  <c:v>1.2755399999999999</c:v>
                </c:pt>
                <c:pt idx="581">
                  <c:v>1.2755399999999999</c:v>
                </c:pt>
                <c:pt idx="582">
                  <c:v>1.2755399999999999</c:v>
                </c:pt>
                <c:pt idx="583">
                  <c:v>1.2755399999999999</c:v>
                </c:pt>
                <c:pt idx="584">
                  <c:v>1.2755399999999999</c:v>
                </c:pt>
                <c:pt idx="585">
                  <c:v>1.2649600000000001</c:v>
                </c:pt>
                <c:pt idx="586">
                  <c:v>1.2649600000000001</c:v>
                </c:pt>
                <c:pt idx="587">
                  <c:v>1.2649600000000001</c:v>
                </c:pt>
                <c:pt idx="588">
                  <c:v>1.2649600000000001</c:v>
                </c:pt>
                <c:pt idx="589">
                  <c:v>1.2649600000000001</c:v>
                </c:pt>
                <c:pt idx="590">
                  <c:v>1.2649600000000001</c:v>
                </c:pt>
                <c:pt idx="591">
                  <c:v>1.2649600000000001</c:v>
                </c:pt>
                <c:pt idx="592">
                  <c:v>1.2649600000000001</c:v>
                </c:pt>
                <c:pt idx="593">
                  <c:v>1.2649600000000001</c:v>
                </c:pt>
                <c:pt idx="594">
                  <c:v>1.25495</c:v>
                </c:pt>
                <c:pt idx="595">
                  <c:v>1.25495</c:v>
                </c:pt>
                <c:pt idx="596">
                  <c:v>1.2651399999999999</c:v>
                </c:pt>
                <c:pt idx="597">
                  <c:v>1.2651399999999999</c:v>
                </c:pt>
                <c:pt idx="598">
                  <c:v>1.2651399999999999</c:v>
                </c:pt>
                <c:pt idx="599">
                  <c:v>1.2651399999999999</c:v>
                </c:pt>
                <c:pt idx="600">
                  <c:v>1.2651399999999999</c:v>
                </c:pt>
                <c:pt idx="601">
                  <c:v>1.2651399999999999</c:v>
                </c:pt>
                <c:pt idx="602">
                  <c:v>1.2651399999999999</c:v>
                </c:pt>
                <c:pt idx="603">
                  <c:v>1.2651399999999999</c:v>
                </c:pt>
                <c:pt idx="604">
                  <c:v>1.2651399999999999</c:v>
                </c:pt>
                <c:pt idx="605">
                  <c:v>1.2651399999999999</c:v>
                </c:pt>
                <c:pt idx="606">
                  <c:v>1.2651399999999999</c:v>
                </c:pt>
                <c:pt idx="607">
                  <c:v>1.2651399999999999</c:v>
                </c:pt>
                <c:pt idx="608">
                  <c:v>1.2651399999999999</c:v>
                </c:pt>
                <c:pt idx="609">
                  <c:v>1.2651399999999999</c:v>
                </c:pt>
                <c:pt idx="610">
                  <c:v>1.2651399999999999</c:v>
                </c:pt>
                <c:pt idx="611">
                  <c:v>1.2651399999999999</c:v>
                </c:pt>
                <c:pt idx="612">
                  <c:v>1.2651399999999999</c:v>
                </c:pt>
                <c:pt idx="613">
                  <c:v>1.2651399999999999</c:v>
                </c:pt>
                <c:pt idx="614">
                  <c:v>1.2651399999999999</c:v>
                </c:pt>
                <c:pt idx="615">
                  <c:v>1.2651399999999999</c:v>
                </c:pt>
                <c:pt idx="616">
                  <c:v>1.2651399999999999</c:v>
                </c:pt>
                <c:pt idx="617">
                  <c:v>1.2651399999999999</c:v>
                </c:pt>
                <c:pt idx="618">
                  <c:v>1.2651399999999999</c:v>
                </c:pt>
                <c:pt idx="619">
                  <c:v>1.2651399999999999</c:v>
                </c:pt>
                <c:pt idx="620">
                  <c:v>1.2651399999999999</c:v>
                </c:pt>
                <c:pt idx="621">
                  <c:v>1.2753300000000001</c:v>
                </c:pt>
                <c:pt idx="622">
                  <c:v>1.2644899999999999</c:v>
                </c:pt>
                <c:pt idx="623">
                  <c:v>1.2644899999999999</c:v>
                </c:pt>
                <c:pt idx="624">
                  <c:v>1.27535</c:v>
                </c:pt>
                <c:pt idx="625">
                  <c:v>1.27535</c:v>
                </c:pt>
                <c:pt idx="626">
                  <c:v>1.27535</c:v>
                </c:pt>
                <c:pt idx="627">
                  <c:v>1.27535</c:v>
                </c:pt>
                <c:pt idx="628">
                  <c:v>1.27535</c:v>
                </c:pt>
                <c:pt idx="629">
                  <c:v>1.27535</c:v>
                </c:pt>
                <c:pt idx="630">
                  <c:v>1.27535</c:v>
                </c:pt>
                <c:pt idx="631">
                  <c:v>1.27535</c:v>
                </c:pt>
                <c:pt idx="632">
                  <c:v>1.27535</c:v>
                </c:pt>
                <c:pt idx="633">
                  <c:v>1.27535</c:v>
                </c:pt>
                <c:pt idx="634">
                  <c:v>1.27535</c:v>
                </c:pt>
                <c:pt idx="635">
                  <c:v>1.27535</c:v>
                </c:pt>
                <c:pt idx="636">
                  <c:v>1.27535</c:v>
                </c:pt>
                <c:pt idx="637">
                  <c:v>1.27535</c:v>
                </c:pt>
                <c:pt idx="638">
                  <c:v>1.27535</c:v>
                </c:pt>
                <c:pt idx="639">
                  <c:v>1.27535</c:v>
                </c:pt>
                <c:pt idx="640">
                  <c:v>1.27535</c:v>
                </c:pt>
                <c:pt idx="641">
                  <c:v>1.27535</c:v>
                </c:pt>
                <c:pt idx="642">
                  <c:v>1.27535</c:v>
                </c:pt>
                <c:pt idx="643">
                  <c:v>1.26512</c:v>
                </c:pt>
                <c:pt idx="644">
                  <c:v>1.26512</c:v>
                </c:pt>
                <c:pt idx="645">
                  <c:v>1.2766900000000001</c:v>
                </c:pt>
                <c:pt idx="646">
                  <c:v>1.2766900000000001</c:v>
                </c:pt>
                <c:pt idx="647">
                  <c:v>1.2766900000000001</c:v>
                </c:pt>
                <c:pt idx="648">
                  <c:v>1.2766900000000001</c:v>
                </c:pt>
                <c:pt idx="649">
                  <c:v>1.2766900000000001</c:v>
                </c:pt>
                <c:pt idx="650">
                  <c:v>1.26644</c:v>
                </c:pt>
                <c:pt idx="651">
                  <c:v>1.26644</c:v>
                </c:pt>
                <c:pt idx="652">
                  <c:v>1.26644</c:v>
                </c:pt>
                <c:pt idx="653">
                  <c:v>1.26644</c:v>
                </c:pt>
                <c:pt idx="654">
                  <c:v>1.26644</c:v>
                </c:pt>
                <c:pt idx="655">
                  <c:v>1.2811999999999999</c:v>
                </c:pt>
                <c:pt idx="656">
                  <c:v>1.2811999999999999</c:v>
                </c:pt>
                <c:pt idx="657">
                  <c:v>1.2811999999999999</c:v>
                </c:pt>
                <c:pt idx="658">
                  <c:v>1.2811999999999999</c:v>
                </c:pt>
                <c:pt idx="659">
                  <c:v>1.2811999999999999</c:v>
                </c:pt>
                <c:pt idx="660">
                  <c:v>1.2811999999999999</c:v>
                </c:pt>
                <c:pt idx="661">
                  <c:v>1.2811999999999999</c:v>
                </c:pt>
                <c:pt idx="662">
                  <c:v>1.2811999999999999</c:v>
                </c:pt>
                <c:pt idx="663">
                  <c:v>1.2811999999999999</c:v>
                </c:pt>
                <c:pt idx="664">
                  <c:v>1.2922</c:v>
                </c:pt>
                <c:pt idx="665">
                  <c:v>1.2922</c:v>
                </c:pt>
                <c:pt idx="666">
                  <c:v>1.2922</c:v>
                </c:pt>
                <c:pt idx="667">
                  <c:v>1.2922</c:v>
                </c:pt>
                <c:pt idx="668">
                  <c:v>1.2922</c:v>
                </c:pt>
                <c:pt idx="669">
                  <c:v>1.2922</c:v>
                </c:pt>
                <c:pt idx="670">
                  <c:v>1.2922</c:v>
                </c:pt>
                <c:pt idx="671">
                  <c:v>1.2922</c:v>
                </c:pt>
                <c:pt idx="672">
                  <c:v>1.2922</c:v>
                </c:pt>
                <c:pt idx="673">
                  <c:v>1.2922</c:v>
                </c:pt>
                <c:pt idx="674">
                  <c:v>1.2922</c:v>
                </c:pt>
                <c:pt idx="675">
                  <c:v>1.2922</c:v>
                </c:pt>
                <c:pt idx="676">
                  <c:v>1.2922</c:v>
                </c:pt>
                <c:pt idx="677">
                  <c:v>1.2922</c:v>
                </c:pt>
                <c:pt idx="678">
                  <c:v>1.2922</c:v>
                </c:pt>
                <c:pt idx="679">
                  <c:v>1.2922</c:v>
                </c:pt>
                <c:pt idx="680">
                  <c:v>1.2922</c:v>
                </c:pt>
                <c:pt idx="681">
                  <c:v>1.28163</c:v>
                </c:pt>
                <c:pt idx="682">
                  <c:v>1.28163</c:v>
                </c:pt>
                <c:pt idx="683">
                  <c:v>1.28163</c:v>
                </c:pt>
                <c:pt idx="684">
                  <c:v>1.28163</c:v>
                </c:pt>
                <c:pt idx="685">
                  <c:v>1.28163</c:v>
                </c:pt>
                <c:pt idx="686">
                  <c:v>1.28163</c:v>
                </c:pt>
                <c:pt idx="687">
                  <c:v>1.28163</c:v>
                </c:pt>
                <c:pt idx="688">
                  <c:v>1.28163</c:v>
                </c:pt>
                <c:pt idx="689">
                  <c:v>1.28163</c:v>
                </c:pt>
                <c:pt idx="690">
                  <c:v>1.28163</c:v>
                </c:pt>
                <c:pt idx="691">
                  <c:v>1.29593</c:v>
                </c:pt>
                <c:pt idx="692">
                  <c:v>1.29593</c:v>
                </c:pt>
                <c:pt idx="693">
                  <c:v>1.2858799999999999</c:v>
                </c:pt>
                <c:pt idx="694">
                  <c:v>1.2858799999999999</c:v>
                </c:pt>
                <c:pt idx="695">
                  <c:v>1.2858799999999999</c:v>
                </c:pt>
                <c:pt idx="696">
                  <c:v>1.2858799999999999</c:v>
                </c:pt>
                <c:pt idx="697">
                  <c:v>1.2858799999999999</c:v>
                </c:pt>
                <c:pt idx="698">
                  <c:v>1.2858799999999999</c:v>
                </c:pt>
                <c:pt idx="699">
                  <c:v>1.2858799999999999</c:v>
                </c:pt>
                <c:pt idx="700">
                  <c:v>1.2858799999999999</c:v>
                </c:pt>
                <c:pt idx="701">
                  <c:v>1.2858799999999999</c:v>
                </c:pt>
                <c:pt idx="702">
                  <c:v>1.2969200000000001</c:v>
                </c:pt>
                <c:pt idx="703">
                  <c:v>1.2969200000000001</c:v>
                </c:pt>
                <c:pt idx="704">
                  <c:v>1.2969200000000001</c:v>
                </c:pt>
                <c:pt idx="705">
                  <c:v>1.2969200000000001</c:v>
                </c:pt>
                <c:pt idx="706">
                  <c:v>1.2969200000000001</c:v>
                </c:pt>
                <c:pt idx="707">
                  <c:v>1.2969200000000001</c:v>
                </c:pt>
                <c:pt idx="708">
                  <c:v>1.2969200000000001</c:v>
                </c:pt>
                <c:pt idx="709">
                  <c:v>1.2969200000000001</c:v>
                </c:pt>
                <c:pt idx="710">
                  <c:v>1.2969200000000001</c:v>
                </c:pt>
                <c:pt idx="711">
                  <c:v>1.2969200000000001</c:v>
                </c:pt>
                <c:pt idx="712">
                  <c:v>1.2969200000000001</c:v>
                </c:pt>
                <c:pt idx="713">
                  <c:v>1.2969200000000001</c:v>
                </c:pt>
                <c:pt idx="714">
                  <c:v>1.2969200000000001</c:v>
                </c:pt>
                <c:pt idx="715">
                  <c:v>1.2969200000000001</c:v>
                </c:pt>
                <c:pt idx="716">
                  <c:v>1.2969200000000001</c:v>
                </c:pt>
                <c:pt idx="717">
                  <c:v>1.2969200000000001</c:v>
                </c:pt>
                <c:pt idx="718">
                  <c:v>1.2969200000000001</c:v>
                </c:pt>
                <c:pt idx="719">
                  <c:v>1.2969200000000001</c:v>
                </c:pt>
                <c:pt idx="720">
                  <c:v>1.28627</c:v>
                </c:pt>
                <c:pt idx="721">
                  <c:v>1.28627</c:v>
                </c:pt>
                <c:pt idx="722">
                  <c:v>1.28627</c:v>
                </c:pt>
                <c:pt idx="723">
                  <c:v>1.28627</c:v>
                </c:pt>
                <c:pt idx="724">
                  <c:v>1.28627</c:v>
                </c:pt>
                <c:pt idx="725">
                  <c:v>1.29657</c:v>
                </c:pt>
                <c:pt idx="726">
                  <c:v>1.29657</c:v>
                </c:pt>
                <c:pt idx="727">
                  <c:v>1.29657</c:v>
                </c:pt>
                <c:pt idx="728">
                  <c:v>1.29657</c:v>
                </c:pt>
                <c:pt idx="729">
                  <c:v>1.29657</c:v>
                </c:pt>
                <c:pt idx="730">
                  <c:v>1.3077300000000001</c:v>
                </c:pt>
                <c:pt idx="731">
                  <c:v>1.2970900000000001</c:v>
                </c:pt>
                <c:pt idx="732">
                  <c:v>1.2970900000000001</c:v>
                </c:pt>
                <c:pt idx="733">
                  <c:v>1.2970900000000001</c:v>
                </c:pt>
                <c:pt idx="734">
                  <c:v>1.2970900000000001</c:v>
                </c:pt>
                <c:pt idx="735">
                  <c:v>1.2970900000000001</c:v>
                </c:pt>
                <c:pt idx="736">
                  <c:v>1.2970900000000001</c:v>
                </c:pt>
                <c:pt idx="737">
                  <c:v>1.2970900000000001</c:v>
                </c:pt>
                <c:pt idx="738">
                  <c:v>1.2970900000000001</c:v>
                </c:pt>
                <c:pt idx="739">
                  <c:v>1.2970900000000001</c:v>
                </c:pt>
                <c:pt idx="740">
                  <c:v>1.2970900000000001</c:v>
                </c:pt>
                <c:pt idx="741">
                  <c:v>1.2970900000000001</c:v>
                </c:pt>
                <c:pt idx="742">
                  <c:v>1.2970900000000001</c:v>
                </c:pt>
                <c:pt idx="743">
                  <c:v>1.2970900000000001</c:v>
                </c:pt>
                <c:pt idx="744">
                  <c:v>1.2970900000000001</c:v>
                </c:pt>
                <c:pt idx="745">
                  <c:v>1.2970900000000001</c:v>
                </c:pt>
                <c:pt idx="746">
                  <c:v>1.2859</c:v>
                </c:pt>
                <c:pt idx="747">
                  <c:v>1.2859</c:v>
                </c:pt>
                <c:pt idx="748">
                  <c:v>1.2859</c:v>
                </c:pt>
                <c:pt idx="749">
                  <c:v>1.2859</c:v>
                </c:pt>
                <c:pt idx="750">
                  <c:v>1.2976300000000001</c:v>
                </c:pt>
                <c:pt idx="751">
                  <c:v>1.2976300000000001</c:v>
                </c:pt>
                <c:pt idx="752">
                  <c:v>1.2976300000000001</c:v>
                </c:pt>
                <c:pt idx="753">
                  <c:v>1.2976300000000001</c:v>
                </c:pt>
                <c:pt idx="754">
                  <c:v>1.2976300000000001</c:v>
                </c:pt>
                <c:pt idx="755">
                  <c:v>1.2976300000000001</c:v>
                </c:pt>
                <c:pt idx="756">
                  <c:v>1.2976300000000001</c:v>
                </c:pt>
                <c:pt idx="757">
                  <c:v>1.2976300000000001</c:v>
                </c:pt>
                <c:pt idx="758">
                  <c:v>1.30857</c:v>
                </c:pt>
                <c:pt idx="759">
                  <c:v>1.30857</c:v>
                </c:pt>
                <c:pt idx="760">
                  <c:v>1.30857</c:v>
                </c:pt>
                <c:pt idx="761">
                  <c:v>1.30857</c:v>
                </c:pt>
                <c:pt idx="762">
                  <c:v>1.30857</c:v>
                </c:pt>
                <c:pt idx="763">
                  <c:v>1.30857</c:v>
                </c:pt>
                <c:pt idx="764">
                  <c:v>1.30857</c:v>
                </c:pt>
                <c:pt idx="765">
                  <c:v>1.2982899999999999</c:v>
                </c:pt>
                <c:pt idx="766">
                  <c:v>1.2982899999999999</c:v>
                </c:pt>
                <c:pt idx="767">
                  <c:v>1.2982899999999999</c:v>
                </c:pt>
                <c:pt idx="768">
                  <c:v>1.2982899999999999</c:v>
                </c:pt>
                <c:pt idx="769">
                  <c:v>1.3100700000000001</c:v>
                </c:pt>
                <c:pt idx="770">
                  <c:v>1.3100700000000001</c:v>
                </c:pt>
                <c:pt idx="771">
                  <c:v>1.3100700000000001</c:v>
                </c:pt>
                <c:pt idx="772">
                  <c:v>1.3100700000000001</c:v>
                </c:pt>
                <c:pt idx="773">
                  <c:v>1.3100700000000001</c:v>
                </c:pt>
                <c:pt idx="774">
                  <c:v>1.3100700000000001</c:v>
                </c:pt>
                <c:pt idx="775">
                  <c:v>1.3100700000000001</c:v>
                </c:pt>
                <c:pt idx="776">
                  <c:v>1.3100700000000001</c:v>
                </c:pt>
                <c:pt idx="777">
                  <c:v>1.3100700000000001</c:v>
                </c:pt>
                <c:pt idx="778">
                  <c:v>1.3100700000000001</c:v>
                </c:pt>
                <c:pt idx="779">
                  <c:v>1.3100700000000001</c:v>
                </c:pt>
                <c:pt idx="780">
                  <c:v>1.3100700000000001</c:v>
                </c:pt>
                <c:pt idx="781">
                  <c:v>1.32039</c:v>
                </c:pt>
                <c:pt idx="782">
                  <c:v>1.32039</c:v>
                </c:pt>
                <c:pt idx="783">
                  <c:v>1.3098799999999999</c:v>
                </c:pt>
                <c:pt idx="784">
                  <c:v>1.3098799999999999</c:v>
                </c:pt>
                <c:pt idx="785">
                  <c:v>1.3098799999999999</c:v>
                </c:pt>
                <c:pt idx="786">
                  <c:v>1.3098799999999999</c:v>
                </c:pt>
                <c:pt idx="787">
                  <c:v>1.3098799999999999</c:v>
                </c:pt>
                <c:pt idx="788">
                  <c:v>1.3098799999999999</c:v>
                </c:pt>
                <c:pt idx="789">
                  <c:v>1.3098799999999999</c:v>
                </c:pt>
                <c:pt idx="790">
                  <c:v>1.3098799999999999</c:v>
                </c:pt>
                <c:pt idx="791">
                  <c:v>1.3098799999999999</c:v>
                </c:pt>
                <c:pt idx="792">
                  <c:v>1.3098799999999999</c:v>
                </c:pt>
                <c:pt idx="793">
                  <c:v>1.3098799999999999</c:v>
                </c:pt>
                <c:pt idx="794">
                  <c:v>1.3098799999999999</c:v>
                </c:pt>
                <c:pt idx="795">
                  <c:v>1.3098799999999999</c:v>
                </c:pt>
                <c:pt idx="796">
                  <c:v>1.3098799999999999</c:v>
                </c:pt>
                <c:pt idx="797">
                  <c:v>1.3098799999999999</c:v>
                </c:pt>
                <c:pt idx="798">
                  <c:v>1.3098799999999999</c:v>
                </c:pt>
                <c:pt idx="799">
                  <c:v>1.3098799999999999</c:v>
                </c:pt>
                <c:pt idx="800">
                  <c:v>1.32108</c:v>
                </c:pt>
                <c:pt idx="801">
                  <c:v>1.31088</c:v>
                </c:pt>
                <c:pt idx="802">
                  <c:v>1.32111</c:v>
                </c:pt>
                <c:pt idx="803">
                  <c:v>1.32111</c:v>
                </c:pt>
                <c:pt idx="804">
                  <c:v>1.32111</c:v>
                </c:pt>
                <c:pt idx="805">
                  <c:v>1.32111</c:v>
                </c:pt>
                <c:pt idx="806">
                  <c:v>1.32111</c:v>
                </c:pt>
                <c:pt idx="807">
                  <c:v>1.32111</c:v>
                </c:pt>
                <c:pt idx="808">
                  <c:v>1.32111</c:v>
                </c:pt>
                <c:pt idx="809">
                  <c:v>1.3311599999999999</c:v>
                </c:pt>
                <c:pt idx="810">
                  <c:v>1.32107</c:v>
                </c:pt>
                <c:pt idx="811">
                  <c:v>1.32107</c:v>
                </c:pt>
                <c:pt idx="812">
                  <c:v>1.32107</c:v>
                </c:pt>
                <c:pt idx="813">
                  <c:v>1.32107</c:v>
                </c:pt>
                <c:pt idx="814">
                  <c:v>1.32107</c:v>
                </c:pt>
                <c:pt idx="815">
                  <c:v>1.3311599999999999</c:v>
                </c:pt>
                <c:pt idx="816">
                  <c:v>1.3311599999999999</c:v>
                </c:pt>
                <c:pt idx="817">
                  <c:v>1.3311599999999999</c:v>
                </c:pt>
                <c:pt idx="818">
                  <c:v>1.32003</c:v>
                </c:pt>
                <c:pt idx="819">
                  <c:v>1.32003</c:v>
                </c:pt>
                <c:pt idx="820">
                  <c:v>1.32003</c:v>
                </c:pt>
                <c:pt idx="821">
                  <c:v>1.3317099999999999</c:v>
                </c:pt>
                <c:pt idx="822">
                  <c:v>1.3317099999999999</c:v>
                </c:pt>
                <c:pt idx="823">
                  <c:v>1.3317099999999999</c:v>
                </c:pt>
                <c:pt idx="824">
                  <c:v>1.3317099999999999</c:v>
                </c:pt>
                <c:pt idx="825">
                  <c:v>1.3317099999999999</c:v>
                </c:pt>
                <c:pt idx="826">
                  <c:v>1.3317099999999999</c:v>
                </c:pt>
                <c:pt idx="827">
                  <c:v>1.3489</c:v>
                </c:pt>
                <c:pt idx="828">
                  <c:v>1.3489</c:v>
                </c:pt>
                <c:pt idx="829">
                  <c:v>1.3489</c:v>
                </c:pt>
                <c:pt idx="830">
                  <c:v>1.33683</c:v>
                </c:pt>
                <c:pt idx="831">
                  <c:v>1.33683</c:v>
                </c:pt>
                <c:pt idx="832">
                  <c:v>1.33683</c:v>
                </c:pt>
                <c:pt idx="833">
                  <c:v>1.33683</c:v>
                </c:pt>
                <c:pt idx="834">
                  <c:v>1.33683</c:v>
                </c:pt>
                <c:pt idx="835">
                  <c:v>1.3487</c:v>
                </c:pt>
                <c:pt idx="836">
                  <c:v>1.3487</c:v>
                </c:pt>
                <c:pt idx="837">
                  <c:v>1.3487</c:v>
                </c:pt>
                <c:pt idx="838">
                  <c:v>1.3487</c:v>
                </c:pt>
                <c:pt idx="839">
                  <c:v>1.3381099999999999</c:v>
                </c:pt>
                <c:pt idx="840">
                  <c:v>1.3381099999999999</c:v>
                </c:pt>
                <c:pt idx="841">
                  <c:v>1.3381099999999999</c:v>
                </c:pt>
                <c:pt idx="842">
                  <c:v>1.3492200000000001</c:v>
                </c:pt>
                <c:pt idx="843">
                  <c:v>1.3492200000000001</c:v>
                </c:pt>
                <c:pt idx="844">
                  <c:v>1.3492200000000001</c:v>
                </c:pt>
                <c:pt idx="845">
                  <c:v>1.3492200000000001</c:v>
                </c:pt>
                <c:pt idx="846">
                  <c:v>1.3492200000000001</c:v>
                </c:pt>
                <c:pt idx="847">
                  <c:v>1.3492200000000001</c:v>
                </c:pt>
                <c:pt idx="848">
                  <c:v>1.3492200000000001</c:v>
                </c:pt>
                <c:pt idx="849">
                  <c:v>1.3492200000000001</c:v>
                </c:pt>
                <c:pt idx="850">
                  <c:v>1.3492200000000001</c:v>
                </c:pt>
                <c:pt idx="851">
                  <c:v>1.3492200000000001</c:v>
                </c:pt>
                <c:pt idx="852">
                  <c:v>1.33697</c:v>
                </c:pt>
                <c:pt idx="853">
                  <c:v>1.3496600000000001</c:v>
                </c:pt>
                <c:pt idx="854">
                  <c:v>1.3496600000000001</c:v>
                </c:pt>
                <c:pt idx="855">
                  <c:v>1.3496600000000001</c:v>
                </c:pt>
                <c:pt idx="856">
                  <c:v>1.3496600000000001</c:v>
                </c:pt>
                <c:pt idx="857">
                  <c:v>1.3496600000000001</c:v>
                </c:pt>
                <c:pt idx="858">
                  <c:v>1.3390899999999999</c:v>
                </c:pt>
                <c:pt idx="859">
                  <c:v>1.3506899999999999</c:v>
                </c:pt>
                <c:pt idx="860">
                  <c:v>1.3506899999999999</c:v>
                </c:pt>
                <c:pt idx="861">
                  <c:v>1.3506899999999999</c:v>
                </c:pt>
                <c:pt idx="862">
                  <c:v>1.3506899999999999</c:v>
                </c:pt>
                <c:pt idx="863">
                  <c:v>1.3506899999999999</c:v>
                </c:pt>
                <c:pt idx="864">
                  <c:v>1.3506899999999999</c:v>
                </c:pt>
                <c:pt idx="865">
                  <c:v>1.3372299999999999</c:v>
                </c:pt>
                <c:pt idx="866">
                  <c:v>1.3372299999999999</c:v>
                </c:pt>
                <c:pt idx="867">
                  <c:v>1.3476399999999999</c:v>
                </c:pt>
                <c:pt idx="868">
                  <c:v>1.3476399999999999</c:v>
                </c:pt>
                <c:pt idx="869">
                  <c:v>1.3476399999999999</c:v>
                </c:pt>
                <c:pt idx="870">
                  <c:v>1.3476399999999999</c:v>
                </c:pt>
                <c:pt idx="871">
                  <c:v>1.3476399999999999</c:v>
                </c:pt>
                <c:pt idx="872">
                  <c:v>1.3476399999999999</c:v>
                </c:pt>
                <c:pt idx="873">
                  <c:v>1.3476399999999999</c:v>
                </c:pt>
                <c:pt idx="874">
                  <c:v>1.3583799999999999</c:v>
                </c:pt>
                <c:pt idx="875">
                  <c:v>1.3583799999999999</c:v>
                </c:pt>
                <c:pt idx="876">
                  <c:v>1.3583799999999999</c:v>
                </c:pt>
                <c:pt idx="877">
                  <c:v>1.3583799999999999</c:v>
                </c:pt>
                <c:pt idx="878">
                  <c:v>1.3583799999999999</c:v>
                </c:pt>
                <c:pt idx="879">
                  <c:v>1.3583799999999999</c:v>
                </c:pt>
                <c:pt idx="880">
                  <c:v>1.3583799999999999</c:v>
                </c:pt>
                <c:pt idx="881">
                  <c:v>1.3718699999999999</c:v>
                </c:pt>
                <c:pt idx="882">
                  <c:v>1.3718699999999999</c:v>
                </c:pt>
                <c:pt idx="883">
                  <c:v>1.3718699999999999</c:v>
                </c:pt>
                <c:pt idx="884">
                  <c:v>1.3718699999999999</c:v>
                </c:pt>
                <c:pt idx="885">
                  <c:v>1.3718699999999999</c:v>
                </c:pt>
                <c:pt idx="886">
                  <c:v>1.3718699999999999</c:v>
                </c:pt>
                <c:pt idx="887">
                  <c:v>1.3718699999999999</c:v>
                </c:pt>
                <c:pt idx="888">
                  <c:v>1.3718699999999999</c:v>
                </c:pt>
                <c:pt idx="889">
                  <c:v>1.3618300000000001</c:v>
                </c:pt>
                <c:pt idx="890">
                  <c:v>1.3618300000000001</c:v>
                </c:pt>
                <c:pt idx="891">
                  <c:v>1.3618300000000001</c:v>
                </c:pt>
                <c:pt idx="892">
                  <c:v>1.3733299999999999</c:v>
                </c:pt>
                <c:pt idx="893">
                  <c:v>1.3733299999999999</c:v>
                </c:pt>
                <c:pt idx="894">
                  <c:v>1.3733299999999999</c:v>
                </c:pt>
                <c:pt idx="895">
                  <c:v>1.3733299999999999</c:v>
                </c:pt>
                <c:pt idx="896">
                  <c:v>1.3733299999999999</c:v>
                </c:pt>
                <c:pt idx="897">
                  <c:v>1.36117</c:v>
                </c:pt>
                <c:pt idx="898">
                  <c:v>1.36117</c:v>
                </c:pt>
                <c:pt idx="899">
                  <c:v>1.36117</c:v>
                </c:pt>
                <c:pt idx="900">
                  <c:v>1.36117</c:v>
                </c:pt>
                <c:pt idx="901">
                  <c:v>1.36117</c:v>
                </c:pt>
                <c:pt idx="902">
                  <c:v>1.36117</c:v>
                </c:pt>
                <c:pt idx="903">
                  <c:v>1.36117</c:v>
                </c:pt>
                <c:pt idx="904">
                  <c:v>1.3509100000000001</c:v>
                </c:pt>
                <c:pt idx="905">
                  <c:v>1.3509100000000001</c:v>
                </c:pt>
                <c:pt idx="906">
                  <c:v>1.3509100000000001</c:v>
                </c:pt>
                <c:pt idx="907">
                  <c:v>1.3509100000000001</c:v>
                </c:pt>
                <c:pt idx="908">
                  <c:v>1.3509100000000001</c:v>
                </c:pt>
                <c:pt idx="909">
                  <c:v>1.3644000000000001</c:v>
                </c:pt>
                <c:pt idx="910">
                  <c:v>1.3644000000000001</c:v>
                </c:pt>
                <c:pt idx="911">
                  <c:v>1.3644000000000001</c:v>
                </c:pt>
                <c:pt idx="912">
                  <c:v>1.3644000000000001</c:v>
                </c:pt>
                <c:pt idx="913">
                  <c:v>1.3644000000000001</c:v>
                </c:pt>
                <c:pt idx="914">
                  <c:v>1.3644000000000001</c:v>
                </c:pt>
                <c:pt idx="915">
                  <c:v>1.3644000000000001</c:v>
                </c:pt>
                <c:pt idx="916">
                  <c:v>1.3752500000000001</c:v>
                </c:pt>
                <c:pt idx="917">
                  <c:v>1.3752500000000001</c:v>
                </c:pt>
                <c:pt idx="918">
                  <c:v>1.3752500000000001</c:v>
                </c:pt>
                <c:pt idx="919">
                  <c:v>1.36521</c:v>
                </c:pt>
                <c:pt idx="920">
                  <c:v>1.3754299999999999</c:v>
                </c:pt>
                <c:pt idx="921">
                  <c:v>1.3754299999999999</c:v>
                </c:pt>
                <c:pt idx="922">
                  <c:v>1.3754299999999999</c:v>
                </c:pt>
                <c:pt idx="923">
                  <c:v>1.3754299999999999</c:v>
                </c:pt>
                <c:pt idx="924">
                  <c:v>1.3754299999999999</c:v>
                </c:pt>
                <c:pt idx="925">
                  <c:v>1.3754299999999999</c:v>
                </c:pt>
                <c:pt idx="926">
                  <c:v>1.3869100000000001</c:v>
                </c:pt>
                <c:pt idx="927">
                  <c:v>1.3869100000000001</c:v>
                </c:pt>
                <c:pt idx="928">
                  <c:v>1.3869100000000001</c:v>
                </c:pt>
                <c:pt idx="929">
                  <c:v>1.37493</c:v>
                </c:pt>
                <c:pt idx="930">
                  <c:v>1.37493</c:v>
                </c:pt>
                <c:pt idx="931">
                  <c:v>1.37493</c:v>
                </c:pt>
                <c:pt idx="932">
                  <c:v>1.37493</c:v>
                </c:pt>
                <c:pt idx="933">
                  <c:v>1.37493</c:v>
                </c:pt>
                <c:pt idx="934">
                  <c:v>1.37493</c:v>
                </c:pt>
                <c:pt idx="935">
                  <c:v>1.37493</c:v>
                </c:pt>
                <c:pt idx="936">
                  <c:v>1.37493</c:v>
                </c:pt>
                <c:pt idx="937">
                  <c:v>1.37493</c:v>
                </c:pt>
                <c:pt idx="938">
                  <c:v>1.37493</c:v>
                </c:pt>
                <c:pt idx="939">
                  <c:v>1.37493</c:v>
                </c:pt>
                <c:pt idx="940">
                  <c:v>1.37493</c:v>
                </c:pt>
                <c:pt idx="941">
                  <c:v>1.37493</c:v>
                </c:pt>
                <c:pt idx="942">
                  <c:v>1.37493</c:v>
                </c:pt>
                <c:pt idx="943">
                  <c:v>1.37493</c:v>
                </c:pt>
                <c:pt idx="944">
                  <c:v>1.37493</c:v>
                </c:pt>
                <c:pt idx="945">
                  <c:v>1.37493</c:v>
                </c:pt>
                <c:pt idx="946">
                  <c:v>1.3849400000000001</c:v>
                </c:pt>
                <c:pt idx="947">
                  <c:v>1.3849400000000001</c:v>
                </c:pt>
                <c:pt idx="948">
                  <c:v>1.3744099999999999</c:v>
                </c:pt>
                <c:pt idx="949">
                  <c:v>1.3861000000000001</c:v>
                </c:pt>
                <c:pt idx="950">
                  <c:v>1.3861000000000001</c:v>
                </c:pt>
                <c:pt idx="951">
                  <c:v>1.3861000000000001</c:v>
                </c:pt>
                <c:pt idx="952">
                  <c:v>1.37541</c:v>
                </c:pt>
                <c:pt idx="953">
                  <c:v>1.37541</c:v>
                </c:pt>
                <c:pt idx="954">
                  <c:v>1.37541</c:v>
                </c:pt>
                <c:pt idx="955">
                  <c:v>1.37541</c:v>
                </c:pt>
                <c:pt idx="956">
                  <c:v>1.3858900000000001</c:v>
                </c:pt>
                <c:pt idx="957">
                  <c:v>1.3858900000000001</c:v>
                </c:pt>
                <c:pt idx="958">
                  <c:v>1.3858900000000001</c:v>
                </c:pt>
                <c:pt idx="959">
                  <c:v>1.37313</c:v>
                </c:pt>
                <c:pt idx="960">
                  <c:v>1.37313</c:v>
                </c:pt>
                <c:pt idx="961">
                  <c:v>1.37313</c:v>
                </c:pt>
                <c:pt idx="962">
                  <c:v>1.3855500000000001</c:v>
                </c:pt>
                <c:pt idx="963">
                  <c:v>1.3855500000000001</c:v>
                </c:pt>
                <c:pt idx="964">
                  <c:v>1.3855500000000001</c:v>
                </c:pt>
                <c:pt idx="965">
                  <c:v>1.3855500000000001</c:v>
                </c:pt>
                <c:pt idx="966">
                  <c:v>1.3855500000000001</c:v>
                </c:pt>
                <c:pt idx="967">
                  <c:v>1.3855500000000001</c:v>
                </c:pt>
                <c:pt idx="968">
                  <c:v>1.3855500000000001</c:v>
                </c:pt>
                <c:pt idx="969">
                  <c:v>1.3855500000000001</c:v>
                </c:pt>
                <c:pt idx="970">
                  <c:v>1.3855500000000001</c:v>
                </c:pt>
                <c:pt idx="971">
                  <c:v>1.3855500000000001</c:v>
                </c:pt>
                <c:pt idx="972">
                  <c:v>1.3855500000000001</c:v>
                </c:pt>
                <c:pt idx="973">
                  <c:v>1.3855500000000001</c:v>
                </c:pt>
                <c:pt idx="974">
                  <c:v>1.3855500000000001</c:v>
                </c:pt>
                <c:pt idx="975">
                  <c:v>1.3855500000000001</c:v>
                </c:pt>
                <c:pt idx="976">
                  <c:v>1.3855500000000001</c:v>
                </c:pt>
                <c:pt idx="977">
                  <c:v>1.3855500000000001</c:v>
                </c:pt>
                <c:pt idx="978">
                  <c:v>1.3855500000000001</c:v>
                </c:pt>
                <c:pt idx="979">
                  <c:v>1.3726100000000001</c:v>
                </c:pt>
                <c:pt idx="980">
                  <c:v>1.3726100000000001</c:v>
                </c:pt>
                <c:pt idx="981">
                  <c:v>1.3726100000000001</c:v>
                </c:pt>
                <c:pt idx="982">
                  <c:v>1.3726100000000001</c:v>
                </c:pt>
                <c:pt idx="983">
                  <c:v>1.3726100000000001</c:v>
                </c:pt>
                <c:pt idx="984">
                  <c:v>1.3726100000000001</c:v>
                </c:pt>
                <c:pt idx="985">
                  <c:v>1.3726100000000001</c:v>
                </c:pt>
                <c:pt idx="986">
                  <c:v>1.3726100000000001</c:v>
                </c:pt>
                <c:pt idx="987">
                  <c:v>1.3726100000000001</c:v>
                </c:pt>
                <c:pt idx="988">
                  <c:v>1.3726100000000001</c:v>
                </c:pt>
                <c:pt idx="989">
                  <c:v>1.3726100000000001</c:v>
                </c:pt>
                <c:pt idx="990">
                  <c:v>1.3726100000000001</c:v>
                </c:pt>
                <c:pt idx="991">
                  <c:v>1.3726100000000001</c:v>
                </c:pt>
                <c:pt idx="992">
                  <c:v>1.38629</c:v>
                </c:pt>
                <c:pt idx="993">
                  <c:v>1.38629</c:v>
                </c:pt>
                <c:pt idx="994">
                  <c:v>1.38629</c:v>
                </c:pt>
                <c:pt idx="995">
                  <c:v>1.38629</c:v>
                </c:pt>
                <c:pt idx="996">
                  <c:v>1.38629</c:v>
                </c:pt>
                <c:pt idx="997">
                  <c:v>1.38629</c:v>
                </c:pt>
                <c:pt idx="998">
                  <c:v>1.38629</c:v>
                </c:pt>
                <c:pt idx="999">
                  <c:v>1.38629</c:v>
                </c:pt>
                <c:pt idx="1000">
                  <c:v>1.3990899999999999</c:v>
                </c:pt>
                <c:pt idx="1001">
                  <c:v>1.3990899999999999</c:v>
                </c:pt>
                <c:pt idx="1002">
                  <c:v>1.3863399999999999</c:v>
                </c:pt>
                <c:pt idx="1003">
                  <c:v>1.3863399999999999</c:v>
                </c:pt>
                <c:pt idx="1004">
                  <c:v>1.3863399999999999</c:v>
                </c:pt>
                <c:pt idx="1005">
                  <c:v>1.3863399999999999</c:v>
                </c:pt>
                <c:pt idx="1006">
                  <c:v>1.3863399999999999</c:v>
                </c:pt>
                <c:pt idx="1007">
                  <c:v>1.3863399999999999</c:v>
                </c:pt>
                <c:pt idx="1008">
                  <c:v>1.3863399999999999</c:v>
                </c:pt>
                <c:pt idx="1009">
                  <c:v>1.3863399999999999</c:v>
                </c:pt>
                <c:pt idx="1010">
                  <c:v>1.3863399999999999</c:v>
                </c:pt>
                <c:pt idx="1011">
                  <c:v>1.3863399999999999</c:v>
                </c:pt>
                <c:pt idx="1012">
                  <c:v>1.3863399999999999</c:v>
                </c:pt>
                <c:pt idx="1013">
                  <c:v>1.3863399999999999</c:v>
                </c:pt>
                <c:pt idx="1014">
                  <c:v>1.3863399999999999</c:v>
                </c:pt>
                <c:pt idx="1015">
                  <c:v>1.3863399999999999</c:v>
                </c:pt>
                <c:pt idx="1016">
                  <c:v>1.3863399999999999</c:v>
                </c:pt>
                <c:pt idx="1017">
                  <c:v>1.3863399999999999</c:v>
                </c:pt>
                <c:pt idx="1018">
                  <c:v>1.3863399999999999</c:v>
                </c:pt>
                <c:pt idx="1019">
                  <c:v>1.3863399999999999</c:v>
                </c:pt>
                <c:pt idx="1020">
                  <c:v>1.3863399999999999</c:v>
                </c:pt>
                <c:pt idx="1021">
                  <c:v>1.3863399999999999</c:v>
                </c:pt>
                <c:pt idx="1022">
                  <c:v>1.3863399999999999</c:v>
                </c:pt>
                <c:pt idx="1023">
                  <c:v>1.39794</c:v>
                </c:pt>
                <c:pt idx="1024">
                  <c:v>1.3877999999999999</c:v>
                </c:pt>
                <c:pt idx="1025">
                  <c:v>1.3877999999999999</c:v>
                </c:pt>
                <c:pt idx="1026">
                  <c:v>1.3877999999999999</c:v>
                </c:pt>
                <c:pt idx="1027">
                  <c:v>1.3877999999999999</c:v>
                </c:pt>
                <c:pt idx="1028">
                  <c:v>1.3877999999999999</c:v>
                </c:pt>
                <c:pt idx="1029">
                  <c:v>1.3877999999999999</c:v>
                </c:pt>
                <c:pt idx="1030">
                  <c:v>1.3979999999999999</c:v>
                </c:pt>
                <c:pt idx="1031">
                  <c:v>1.3979999999999999</c:v>
                </c:pt>
                <c:pt idx="1032">
                  <c:v>1.38791</c:v>
                </c:pt>
                <c:pt idx="1033">
                  <c:v>1.38791</c:v>
                </c:pt>
                <c:pt idx="1034">
                  <c:v>1.38791</c:v>
                </c:pt>
                <c:pt idx="1035">
                  <c:v>1.38791</c:v>
                </c:pt>
                <c:pt idx="1036">
                  <c:v>1.38791</c:v>
                </c:pt>
                <c:pt idx="1037">
                  <c:v>1.38791</c:v>
                </c:pt>
                <c:pt idx="1038">
                  <c:v>1.38791</c:v>
                </c:pt>
                <c:pt idx="1039">
                  <c:v>1.38791</c:v>
                </c:pt>
                <c:pt idx="1040">
                  <c:v>1.38791</c:v>
                </c:pt>
                <c:pt idx="1041">
                  <c:v>1.38791</c:v>
                </c:pt>
                <c:pt idx="1042">
                  <c:v>1.38791</c:v>
                </c:pt>
                <c:pt idx="1043">
                  <c:v>1.38791</c:v>
                </c:pt>
                <c:pt idx="1044">
                  <c:v>1.38791</c:v>
                </c:pt>
                <c:pt idx="1045">
                  <c:v>1.38791</c:v>
                </c:pt>
                <c:pt idx="1046">
                  <c:v>1.37737</c:v>
                </c:pt>
                <c:pt idx="1047">
                  <c:v>1.37737</c:v>
                </c:pt>
                <c:pt idx="1048">
                  <c:v>1.37737</c:v>
                </c:pt>
                <c:pt idx="1049">
                  <c:v>1.37737</c:v>
                </c:pt>
                <c:pt idx="1050">
                  <c:v>1.37737</c:v>
                </c:pt>
                <c:pt idx="1051">
                  <c:v>1.3623000000000001</c:v>
                </c:pt>
                <c:pt idx="1052">
                  <c:v>1.3623000000000001</c:v>
                </c:pt>
                <c:pt idx="1053">
                  <c:v>1.3623000000000001</c:v>
                </c:pt>
                <c:pt idx="1054">
                  <c:v>1.3623000000000001</c:v>
                </c:pt>
                <c:pt idx="1055">
                  <c:v>1.3623000000000001</c:v>
                </c:pt>
                <c:pt idx="1056">
                  <c:v>1.3623000000000001</c:v>
                </c:pt>
                <c:pt idx="1057">
                  <c:v>1.3779999999999999</c:v>
                </c:pt>
                <c:pt idx="1058">
                  <c:v>1.3779999999999999</c:v>
                </c:pt>
                <c:pt idx="1059">
                  <c:v>1.3779999999999999</c:v>
                </c:pt>
                <c:pt idx="1060">
                  <c:v>1.3779999999999999</c:v>
                </c:pt>
                <c:pt idx="1061">
                  <c:v>1.3779999999999999</c:v>
                </c:pt>
                <c:pt idx="1062">
                  <c:v>1.3779999999999999</c:v>
                </c:pt>
                <c:pt idx="1063">
                  <c:v>1.3779999999999999</c:v>
                </c:pt>
                <c:pt idx="1064">
                  <c:v>1.3779999999999999</c:v>
                </c:pt>
                <c:pt idx="1065">
                  <c:v>1.3893899999999999</c:v>
                </c:pt>
                <c:pt idx="1066">
                  <c:v>1.3893899999999999</c:v>
                </c:pt>
                <c:pt idx="1067">
                  <c:v>1.37906</c:v>
                </c:pt>
                <c:pt idx="1068">
                  <c:v>1.37906</c:v>
                </c:pt>
                <c:pt idx="1069">
                  <c:v>1.37906</c:v>
                </c:pt>
                <c:pt idx="1070">
                  <c:v>1.37906</c:v>
                </c:pt>
                <c:pt idx="1071">
                  <c:v>1.3899600000000001</c:v>
                </c:pt>
                <c:pt idx="1072">
                  <c:v>1.3899600000000001</c:v>
                </c:pt>
                <c:pt idx="1073">
                  <c:v>1.3899600000000001</c:v>
                </c:pt>
                <c:pt idx="1074">
                  <c:v>1.3899600000000001</c:v>
                </c:pt>
                <c:pt idx="1075">
                  <c:v>1.3899600000000001</c:v>
                </c:pt>
                <c:pt idx="1076">
                  <c:v>1.3899600000000001</c:v>
                </c:pt>
                <c:pt idx="1077">
                  <c:v>1.3899600000000001</c:v>
                </c:pt>
                <c:pt idx="1078">
                  <c:v>1.3899600000000001</c:v>
                </c:pt>
                <c:pt idx="1079">
                  <c:v>1.3899600000000001</c:v>
                </c:pt>
                <c:pt idx="1080">
                  <c:v>1.3899600000000001</c:v>
                </c:pt>
                <c:pt idx="1081">
                  <c:v>1.3899600000000001</c:v>
                </c:pt>
                <c:pt idx="1082">
                  <c:v>1.3899600000000001</c:v>
                </c:pt>
                <c:pt idx="1083">
                  <c:v>1.3735200000000001</c:v>
                </c:pt>
                <c:pt idx="1084">
                  <c:v>1.3735200000000001</c:v>
                </c:pt>
                <c:pt idx="1085">
                  <c:v>1.3735200000000001</c:v>
                </c:pt>
                <c:pt idx="1086">
                  <c:v>1.3735200000000001</c:v>
                </c:pt>
                <c:pt idx="1087">
                  <c:v>1.3735200000000001</c:v>
                </c:pt>
                <c:pt idx="1088">
                  <c:v>1.3735200000000001</c:v>
                </c:pt>
                <c:pt idx="1089">
                  <c:v>1.3735200000000001</c:v>
                </c:pt>
                <c:pt idx="1090">
                  <c:v>1.3735200000000001</c:v>
                </c:pt>
                <c:pt idx="1091">
                  <c:v>1.3954299999999999</c:v>
                </c:pt>
                <c:pt idx="1092">
                  <c:v>1.3954299999999999</c:v>
                </c:pt>
                <c:pt idx="1093">
                  <c:v>1.3849100000000001</c:v>
                </c:pt>
                <c:pt idx="1094">
                  <c:v>1.3849100000000001</c:v>
                </c:pt>
                <c:pt idx="1095">
                  <c:v>1.3849100000000001</c:v>
                </c:pt>
                <c:pt idx="1096">
                  <c:v>1.3849100000000001</c:v>
                </c:pt>
                <c:pt idx="1097">
                  <c:v>1.3849100000000001</c:v>
                </c:pt>
                <c:pt idx="1098">
                  <c:v>1.3849100000000001</c:v>
                </c:pt>
                <c:pt idx="1099">
                  <c:v>1.3849100000000001</c:v>
                </c:pt>
                <c:pt idx="1100">
                  <c:v>1.3849100000000001</c:v>
                </c:pt>
                <c:pt idx="1101">
                  <c:v>1.3849100000000001</c:v>
                </c:pt>
                <c:pt idx="1102">
                  <c:v>1.3849100000000001</c:v>
                </c:pt>
                <c:pt idx="1103">
                  <c:v>1.3849100000000001</c:v>
                </c:pt>
                <c:pt idx="1104">
                  <c:v>1.3849100000000001</c:v>
                </c:pt>
                <c:pt idx="1105">
                  <c:v>1.3956</c:v>
                </c:pt>
                <c:pt idx="1106">
                  <c:v>1.3956</c:v>
                </c:pt>
                <c:pt idx="1107">
                  <c:v>1.3956</c:v>
                </c:pt>
                <c:pt idx="1108">
                  <c:v>1.3845099999999999</c:v>
                </c:pt>
                <c:pt idx="1109">
                  <c:v>1.3845099999999999</c:v>
                </c:pt>
                <c:pt idx="1110">
                  <c:v>1.3845099999999999</c:v>
                </c:pt>
                <c:pt idx="1111">
                  <c:v>1.3845099999999999</c:v>
                </c:pt>
                <c:pt idx="1112">
                  <c:v>1.3845099999999999</c:v>
                </c:pt>
                <c:pt idx="1113">
                  <c:v>1.3845099999999999</c:v>
                </c:pt>
                <c:pt idx="1114">
                  <c:v>1.3845099999999999</c:v>
                </c:pt>
                <c:pt idx="1115">
                  <c:v>1.3845099999999999</c:v>
                </c:pt>
                <c:pt idx="1116">
                  <c:v>1.3845099999999999</c:v>
                </c:pt>
                <c:pt idx="1117">
                  <c:v>1.39696</c:v>
                </c:pt>
                <c:pt idx="1118">
                  <c:v>1.39696</c:v>
                </c:pt>
                <c:pt idx="1119">
                  <c:v>1.38669</c:v>
                </c:pt>
                <c:pt idx="1120">
                  <c:v>1.38669</c:v>
                </c:pt>
                <c:pt idx="1121">
                  <c:v>1.38669</c:v>
                </c:pt>
                <c:pt idx="1122">
                  <c:v>1.38669</c:v>
                </c:pt>
                <c:pt idx="1123">
                  <c:v>1.38669</c:v>
                </c:pt>
                <c:pt idx="1124">
                  <c:v>1.38669</c:v>
                </c:pt>
                <c:pt idx="1125">
                  <c:v>1.38669</c:v>
                </c:pt>
                <c:pt idx="1126">
                  <c:v>1.38669</c:v>
                </c:pt>
                <c:pt idx="1127">
                  <c:v>1.38669</c:v>
                </c:pt>
                <c:pt idx="1128">
                  <c:v>1.38669</c:v>
                </c:pt>
                <c:pt idx="1129">
                  <c:v>1.39733</c:v>
                </c:pt>
                <c:pt idx="1130">
                  <c:v>1.39733</c:v>
                </c:pt>
                <c:pt idx="1131">
                  <c:v>1.39733</c:v>
                </c:pt>
                <c:pt idx="1132">
                  <c:v>1.39733</c:v>
                </c:pt>
                <c:pt idx="1133">
                  <c:v>1.39733</c:v>
                </c:pt>
                <c:pt idx="1134">
                  <c:v>1.39733</c:v>
                </c:pt>
                <c:pt idx="1135">
                  <c:v>1.39733</c:v>
                </c:pt>
                <c:pt idx="1136">
                  <c:v>1.39733</c:v>
                </c:pt>
                <c:pt idx="1137">
                  <c:v>1.39733</c:v>
                </c:pt>
                <c:pt idx="1138">
                  <c:v>1.39733</c:v>
                </c:pt>
                <c:pt idx="1139">
                  <c:v>1.39733</c:v>
                </c:pt>
                <c:pt idx="1140">
                  <c:v>1.39733</c:v>
                </c:pt>
                <c:pt idx="1141">
                  <c:v>1.39733</c:v>
                </c:pt>
                <c:pt idx="1142">
                  <c:v>1.39733</c:v>
                </c:pt>
                <c:pt idx="1143">
                  <c:v>1.39733</c:v>
                </c:pt>
                <c:pt idx="1144">
                  <c:v>1.39733</c:v>
                </c:pt>
                <c:pt idx="1145">
                  <c:v>1.39733</c:v>
                </c:pt>
                <c:pt idx="1146">
                  <c:v>1.39733</c:v>
                </c:pt>
                <c:pt idx="1147">
                  <c:v>1.39733</c:v>
                </c:pt>
                <c:pt idx="1148">
                  <c:v>1.39733</c:v>
                </c:pt>
                <c:pt idx="1149">
                  <c:v>1.39733</c:v>
                </c:pt>
                <c:pt idx="1150">
                  <c:v>1.39733</c:v>
                </c:pt>
                <c:pt idx="1151">
                  <c:v>1.39733</c:v>
                </c:pt>
                <c:pt idx="1152">
                  <c:v>1.39733</c:v>
                </c:pt>
                <c:pt idx="1153">
                  <c:v>1.39733</c:v>
                </c:pt>
                <c:pt idx="1154">
                  <c:v>1.39733</c:v>
                </c:pt>
                <c:pt idx="1155">
                  <c:v>1.39733</c:v>
                </c:pt>
                <c:pt idx="1156">
                  <c:v>1.39733</c:v>
                </c:pt>
                <c:pt idx="1157">
                  <c:v>1.39733</c:v>
                </c:pt>
                <c:pt idx="1158">
                  <c:v>1.39733</c:v>
                </c:pt>
                <c:pt idx="1159">
                  <c:v>1.39733</c:v>
                </c:pt>
                <c:pt idx="1160">
                  <c:v>1.39733</c:v>
                </c:pt>
                <c:pt idx="1161">
                  <c:v>1.39733</c:v>
                </c:pt>
                <c:pt idx="1162">
                  <c:v>1.39733</c:v>
                </c:pt>
                <c:pt idx="1163">
                  <c:v>1.39733</c:v>
                </c:pt>
                <c:pt idx="1164">
                  <c:v>1.3849899999999999</c:v>
                </c:pt>
                <c:pt idx="1165">
                  <c:v>1.3849899999999999</c:v>
                </c:pt>
                <c:pt idx="1166">
                  <c:v>1.3849899999999999</c:v>
                </c:pt>
                <c:pt idx="1167">
                  <c:v>1.4021399999999999</c:v>
                </c:pt>
                <c:pt idx="1168">
                  <c:v>1.4021399999999999</c:v>
                </c:pt>
                <c:pt idx="1169">
                  <c:v>1.4021399999999999</c:v>
                </c:pt>
                <c:pt idx="1170">
                  <c:v>1.4021399999999999</c:v>
                </c:pt>
                <c:pt idx="1171">
                  <c:v>1.4021399999999999</c:v>
                </c:pt>
                <c:pt idx="1172">
                  <c:v>1.4021399999999999</c:v>
                </c:pt>
                <c:pt idx="1173">
                  <c:v>1.4021399999999999</c:v>
                </c:pt>
                <c:pt idx="1174">
                  <c:v>1.4021399999999999</c:v>
                </c:pt>
                <c:pt idx="1175">
                  <c:v>1.4021399999999999</c:v>
                </c:pt>
                <c:pt idx="1176">
                  <c:v>1.4021399999999999</c:v>
                </c:pt>
                <c:pt idx="1177">
                  <c:v>1.4021399999999999</c:v>
                </c:pt>
                <c:pt idx="1178">
                  <c:v>1.4021399999999999</c:v>
                </c:pt>
                <c:pt idx="1179">
                  <c:v>1.4021399999999999</c:v>
                </c:pt>
                <c:pt idx="1180">
                  <c:v>1.4125099999999999</c:v>
                </c:pt>
                <c:pt idx="1181">
                  <c:v>1.4125099999999999</c:v>
                </c:pt>
                <c:pt idx="1182">
                  <c:v>1.40242</c:v>
                </c:pt>
                <c:pt idx="1183">
                  <c:v>1.40242</c:v>
                </c:pt>
                <c:pt idx="1184">
                  <c:v>1.40242</c:v>
                </c:pt>
                <c:pt idx="1185">
                  <c:v>1.40242</c:v>
                </c:pt>
                <c:pt idx="1186">
                  <c:v>1.40242</c:v>
                </c:pt>
                <c:pt idx="1187">
                  <c:v>1.40242</c:v>
                </c:pt>
                <c:pt idx="1188">
                  <c:v>1.40242</c:v>
                </c:pt>
                <c:pt idx="1189">
                  <c:v>1.4126799999999999</c:v>
                </c:pt>
                <c:pt idx="1190">
                  <c:v>1.4126799999999999</c:v>
                </c:pt>
                <c:pt idx="1191">
                  <c:v>1.4126799999999999</c:v>
                </c:pt>
                <c:pt idx="1192">
                  <c:v>1.4126799999999999</c:v>
                </c:pt>
                <c:pt idx="1193">
                  <c:v>1.4126799999999999</c:v>
                </c:pt>
                <c:pt idx="1194">
                  <c:v>1.39621</c:v>
                </c:pt>
                <c:pt idx="1195">
                  <c:v>1.39621</c:v>
                </c:pt>
                <c:pt idx="1196">
                  <c:v>1.39621</c:v>
                </c:pt>
                <c:pt idx="1197">
                  <c:v>1.39621</c:v>
                </c:pt>
                <c:pt idx="1198">
                  <c:v>1.39621</c:v>
                </c:pt>
                <c:pt idx="1199">
                  <c:v>1.39621</c:v>
                </c:pt>
                <c:pt idx="1200">
                  <c:v>1.40652</c:v>
                </c:pt>
                <c:pt idx="1201">
                  <c:v>1.40652</c:v>
                </c:pt>
                <c:pt idx="1202">
                  <c:v>1.40652</c:v>
                </c:pt>
                <c:pt idx="1203">
                  <c:v>1.40652</c:v>
                </c:pt>
                <c:pt idx="1204">
                  <c:v>1.40652</c:v>
                </c:pt>
                <c:pt idx="1205">
                  <c:v>1.40652</c:v>
                </c:pt>
                <c:pt idx="1206">
                  <c:v>1.40652</c:v>
                </c:pt>
                <c:pt idx="1207">
                  <c:v>1.40652</c:v>
                </c:pt>
                <c:pt idx="1208">
                  <c:v>1.40652</c:v>
                </c:pt>
                <c:pt idx="1209">
                  <c:v>1.40652</c:v>
                </c:pt>
                <c:pt idx="1210">
                  <c:v>1.40652</c:v>
                </c:pt>
                <c:pt idx="1211">
                  <c:v>1.4182699999999999</c:v>
                </c:pt>
                <c:pt idx="1212">
                  <c:v>1.4182699999999999</c:v>
                </c:pt>
                <c:pt idx="1213">
                  <c:v>1.4182699999999999</c:v>
                </c:pt>
                <c:pt idx="1214">
                  <c:v>1.4182699999999999</c:v>
                </c:pt>
                <c:pt idx="1215">
                  <c:v>1.4182699999999999</c:v>
                </c:pt>
                <c:pt idx="1216">
                  <c:v>1.4182699999999999</c:v>
                </c:pt>
                <c:pt idx="1217">
                  <c:v>1.4074599999999999</c:v>
                </c:pt>
                <c:pt idx="1218">
                  <c:v>1.4074599999999999</c:v>
                </c:pt>
                <c:pt idx="1219">
                  <c:v>1.4074599999999999</c:v>
                </c:pt>
                <c:pt idx="1220">
                  <c:v>1.4074599999999999</c:v>
                </c:pt>
                <c:pt idx="1221">
                  <c:v>1.4174899999999999</c:v>
                </c:pt>
                <c:pt idx="1222">
                  <c:v>1.4174899999999999</c:v>
                </c:pt>
                <c:pt idx="1223">
                  <c:v>1.4174899999999999</c:v>
                </c:pt>
                <c:pt idx="1224">
                  <c:v>1.4174899999999999</c:v>
                </c:pt>
                <c:pt idx="1225">
                  <c:v>1.4063600000000001</c:v>
                </c:pt>
                <c:pt idx="1226">
                  <c:v>1.4174800000000001</c:v>
                </c:pt>
                <c:pt idx="1227">
                  <c:v>1.4174800000000001</c:v>
                </c:pt>
                <c:pt idx="1228">
                  <c:v>1.4174800000000001</c:v>
                </c:pt>
                <c:pt idx="1229">
                  <c:v>1.4174800000000001</c:v>
                </c:pt>
                <c:pt idx="1230">
                  <c:v>1.4174800000000001</c:v>
                </c:pt>
                <c:pt idx="1231">
                  <c:v>1.4174800000000001</c:v>
                </c:pt>
                <c:pt idx="1232">
                  <c:v>1.4174800000000001</c:v>
                </c:pt>
                <c:pt idx="1233">
                  <c:v>1.40703</c:v>
                </c:pt>
                <c:pt idx="1234">
                  <c:v>1.40703</c:v>
                </c:pt>
                <c:pt idx="1235">
                  <c:v>1.40703</c:v>
                </c:pt>
                <c:pt idx="1236">
                  <c:v>1.40703</c:v>
                </c:pt>
                <c:pt idx="1237">
                  <c:v>1.4214599999999999</c:v>
                </c:pt>
                <c:pt idx="1238">
                  <c:v>1.4214599999999999</c:v>
                </c:pt>
                <c:pt idx="1239">
                  <c:v>1.4214599999999999</c:v>
                </c:pt>
                <c:pt idx="1240">
                  <c:v>1.4214599999999999</c:v>
                </c:pt>
                <c:pt idx="1241">
                  <c:v>1.43221</c:v>
                </c:pt>
                <c:pt idx="1242">
                  <c:v>1.43221</c:v>
                </c:pt>
                <c:pt idx="1243">
                  <c:v>1.43221</c:v>
                </c:pt>
                <c:pt idx="1244">
                  <c:v>1.43221</c:v>
                </c:pt>
                <c:pt idx="1245">
                  <c:v>1.43221</c:v>
                </c:pt>
                <c:pt idx="1246">
                  <c:v>1.43221</c:v>
                </c:pt>
                <c:pt idx="1247">
                  <c:v>1.43221</c:v>
                </c:pt>
                <c:pt idx="1248">
                  <c:v>1.43221</c:v>
                </c:pt>
                <c:pt idx="1249">
                  <c:v>1.43221</c:v>
                </c:pt>
                <c:pt idx="1250">
                  <c:v>1.43221</c:v>
                </c:pt>
                <c:pt idx="1251">
                  <c:v>1.43221</c:v>
                </c:pt>
                <c:pt idx="1252">
                  <c:v>1.4215199999999999</c:v>
                </c:pt>
                <c:pt idx="1253">
                  <c:v>1.4215199999999999</c:v>
                </c:pt>
                <c:pt idx="1254">
                  <c:v>1.43225</c:v>
                </c:pt>
                <c:pt idx="1255">
                  <c:v>1.43225</c:v>
                </c:pt>
                <c:pt idx="1256">
                  <c:v>1.43225</c:v>
                </c:pt>
                <c:pt idx="1257">
                  <c:v>1.43225</c:v>
                </c:pt>
                <c:pt idx="1258">
                  <c:v>1.43225</c:v>
                </c:pt>
                <c:pt idx="1259">
                  <c:v>1.43225</c:v>
                </c:pt>
                <c:pt idx="1260">
                  <c:v>1.43225</c:v>
                </c:pt>
                <c:pt idx="1261">
                  <c:v>1.43225</c:v>
                </c:pt>
                <c:pt idx="1262">
                  <c:v>1.43225</c:v>
                </c:pt>
                <c:pt idx="1263">
                  <c:v>1.43225</c:v>
                </c:pt>
                <c:pt idx="1264">
                  <c:v>1.43225</c:v>
                </c:pt>
                <c:pt idx="1265">
                  <c:v>1.43225</c:v>
                </c:pt>
                <c:pt idx="1266">
                  <c:v>1.43225</c:v>
                </c:pt>
                <c:pt idx="1267">
                  <c:v>1.43225</c:v>
                </c:pt>
                <c:pt idx="1268">
                  <c:v>1.43225</c:v>
                </c:pt>
                <c:pt idx="1269">
                  <c:v>1.43225</c:v>
                </c:pt>
                <c:pt idx="1270">
                  <c:v>1.43225</c:v>
                </c:pt>
                <c:pt idx="1271">
                  <c:v>1.43225</c:v>
                </c:pt>
                <c:pt idx="1272">
                  <c:v>1.43225</c:v>
                </c:pt>
                <c:pt idx="1273">
                  <c:v>1.43225</c:v>
                </c:pt>
                <c:pt idx="1274">
                  <c:v>1.43225</c:v>
                </c:pt>
                <c:pt idx="1275">
                  <c:v>1.43225</c:v>
                </c:pt>
                <c:pt idx="1276">
                  <c:v>1.43225</c:v>
                </c:pt>
                <c:pt idx="1277">
                  <c:v>1.43225</c:v>
                </c:pt>
                <c:pt idx="1278">
                  <c:v>1.43225</c:v>
                </c:pt>
                <c:pt idx="1279">
                  <c:v>1.43225</c:v>
                </c:pt>
                <c:pt idx="1280">
                  <c:v>1.43225</c:v>
                </c:pt>
                <c:pt idx="1281">
                  <c:v>1.43225</c:v>
                </c:pt>
                <c:pt idx="1282">
                  <c:v>1.44591</c:v>
                </c:pt>
                <c:pt idx="1283">
                  <c:v>1.44591</c:v>
                </c:pt>
                <c:pt idx="1284">
                  <c:v>1.44591</c:v>
                </c:pt>
                <c:pt idx="1285">
                  <c:v>1.44591</c:v>
                </c:pt>
                <c:pt idx="1286">
                  <c:v>1.4353100000000001</c:v>
                </c:pt>
                <c:pt idx="1287">
                  <c:v>1.4353100000000001</c:v>
                </c:pt>
                <c:pt idx="1288">
                  <c:v>1.4353100000000001</c:v>
                </c:pt>
                <c:pt idx="1289">
                  <c:v>1.4353100000000001</c:v>
                </c:pt>
                <c:pt idx="1290">
                  <c:v>1.4456100000000001</c:v>
                </c:pt>
                <c:pt idx="1291">
                  <c:v>1.4456100000000001</c:v>
                </c:pt>
                <c:pt idx="1292">
                  <c:v>1.4456100000000001</c:v>
                </c:pt>
                <c:pt idx="1293">
                  <c:v>1.4456100000000001</c:v>
                </c:pt>
                <c:pt idx="1294">
                  <c:v>1.4456100000000001</c:v>
                </c:pt>
                <c:pt idx="1295">
                  <c:v>1.4456100000000001</c:v>
                </c:pt>
                <c:pt idx="1296">
                  <c:v>1.4456100000000001</c:v>
                </c:pt>
                <c:pt idx="1297">
                  <c:v>1.4456100000000001</c:v>
                </c:pt>
                <c:pt idx="1298">
                  <c:v>1.4456100000000001</c:v>
                </c:pt>
                <c:pt idx="1299">
                  <c:v>1.4456100000000001</c:v>
                </c:pt>
                <c:pt idx="1300">
                  <c:v>1.4456100000000001</c:v>
                </c:pt>
                <c:pt idx="1301">
                  <c:v>1.4556100000000001</c:v>
                </c:pt>
                <c:pt idx="1302">
                  <c:v>1.4556100000000001</c:v>
                </c:pt>
                <c:pt idx="1303">
                  <c:v>1.4556100000000001</c:v>
                </c:pt>
                <c:pt idx="1304">
                  <c:v>1.4454499999999999</c:v>
                </c:pt>
                <c:pt idx="1305">
                  <c:v>1.4454499999999999</c:v>
                </c:pt>
                <c:pt idx="1306">
                  <c:v>1.4454499999999999</c:v>
                </c:pt>
                <c:pt idx="1307">
                  <c:v>1.4454499999999999</c:v>
                </c:pt>
                <c:pt idx="1308">
                  <c:v>1.4454499999999999</c:v>
                </c:pt>
                <c:pt idx="1309">
                  <c:v>1.4454499999999999</c:v>
                </c:pt>
                <c:pt idx="1310">
                  <c:v>1.4454499999999999</c:v>
                </c:pt>
                <c:pt idx="1311">
                  <c:v>1.45642</c:v>
                </c:pt>
                <c:pt idx="1312">
                  <c:v>1.45642</c:v>
                </c:pt>
                <c:pt idx="1313">
                  <c:v>1.45642</c:v>
                </c:pt>
                <c:pt idx="1314">
                  <c:v>1.4456</c:v>
                </c:pt>
                <c:pt idx="1315">
                  <c:v>1.4456</c:v>
                </c:pt>
                <c:pt idx="1316">
                  <c:v>1.4456</c:v>
                </c:pt>
                <c:pt idx="1317">
                  <c:v>1.4456</c:v>
                </c:pt>
                <c:pt idx="1318">
                  <c:v>1.4456</c:v>
                </c:pt>
                <c:pt idx="1319">
                  <c:v>1.45618</c:v>
                </c:pt>
                <c:pt idx="1320">
                  <c:v>1.45618</c:v>
                </c:pt>
                <c:pt idx="1321">
                  <c:v>1.45618</c:v>
                </c:pt>
                <c:pt idx="1322">
                  <c:v>1.45618</c:v>
                </c:pt>
                <c:pt idx="1323">
                  <c:v>1.45618</c:v>
                </c:pt>
                <c:pt idx="1324">
                  <c:v>1.45618</c:v>
                </c:pt>
                <c:pt idx="1325">
                  <c:v>1.45618</c:v>
                </c:pt>
                <c:pt idx="1326">
                  <c:v>1.45618</c:v>
                </c:pt>
                <c:pt idx="1327">
                  <c:v>1.45618</c:v>
                </c:pt>
                <c:pt idx="1328">
                  <c:v>1.45618</c:v>
                </c:pt>
                <c:pt idx="1329">
                  <c:v>1.45618</c:v>
                </c:pt>
                <c:pt idx="1330">
                  <c:v>1.45618</c:v>
                </c:pt>
                <c:pt idx="1331">
                  <c:v>1.45618</c:v>
                </c:pt>
                <c:pt idx="1332">
                  <c:v>1.4441999999999999</c:v>
                </c:pt>
                <c:pt idx="1333">
                  <c:v>1.4441999999999999</c:v>
                </c:pt>
                <c:pt idx="1334">
                  <c:v>1.4441999999999999</c:v>
                </c:pt>
                <c:pt idx="1335">
                  <c:v>1.45526</c:v>
                </c:pt>
                <c:pt idx="1336">
                  <c:v>1.45526</c:v>
                </c:pt>
                <c:pt idx="1337">
                  <c:v>1.45526</c:v>
                </c:pt>
                <c:pt idx="1338">
                  <c:v>1.45526</c:v>
                </c:pt>
                <c:pt idx="1339">
                  <c:v>1.45526</c:v>
                </c:pt>
                <c:pt idx="1340">
                  <c:v>1.45526</c:v>
                </c:pt>
                <c:pt idx="1341">
                  <c:v>1.4656</c:v>
                </c:pt>
                <c:pt idx="1342">
                  <c:v>1.4656</c:v>
                </c:pt>
                <c:pt idx="1343">
                  <c:v>1.4656</c:v>
                </c:pt>
                <c:pt idx="1344">
                  <c:v>1.4656</c:v>
                </c:pt>
                <c:pt idx="1345">
                  <c:v>1.4656</c:v>
                </c:pt>
                <c:pt idx="1346">
                  <c:v>1.4656</c:v>
                </c:pt>
                <c:pt idx="1347">
                  <c:v>1.4656</c:v>
                </c:pt>
                <c:pt idx="1348">
                  <c:v>1.4656</c:v>
                </c:pt>
                <c:pt idx="1349">
                  <c:v>1.4656</c:v>
                </c:pt>
                <c:pt idx="1350">
                  <c:v>1.4656</c:v>
                </c:pt>
                <c:pt idx="1351">
                  <c:v>1.4656</c:v>
                </c:pt>
                <c:pt idx="1352">
                  <c:v>1.4656</c:v>
                </c:pt>
                <c:pt idx="1353">
                  <c:v>1.4656</c:v>
                </c:pt>
                <c:pt idx="1354">
                  <c:v>1.4656</c:v>
                </c:pt>
                <c:pt idx="1355">
                  <c:v>1.4656</c:v>
                </c:pt>
                <c:pt idx="1356">
                  <c:v>1.4763900000000001</c:v>
                </c:pt>
                <c:pt idx="1357">
                  <c:v>1.4763900000000001</c:v>
                </c:pt>
                <c:pt idx="1358">
                  <c:v>1.4763900000000001</c:v>
                </c:pt>
                <c:pt idx="1359">
                  <c:v>1.4763900000000001</c:v>
                </c:pt>
                <c:pt idx="1360">
                  <c:v>1.4763900000000001</c:v>
                </c:pt>
                <c:pt idx="1361">
                  <c:v>1.4763900000000001</c:v>
                </c:pt>
                <c:pt idx="1362">
                  <c:v>1.4763900000000001</c:v>
                </c:pt>
                <c:pt idx="1363">
                  <c:v>1.4763900000000001</c:v>
                </c:pt>
                <c:pt idx="1364">
                  <c:v>1.4763900000000001</c:v>
                </c:pt>
                <c:pt idx="1365">
                  <c:v>1.4763900000000001</c:v>
                </c:pt>
                <c:pt idx="1366">
                  <c:v>1.4763900000000001</c:v>
                </c:pt>
                <c:pt idx="1367">
                  <c:v>1.4763900000000001</c:v>
                </c:pt>
                <c:pt idx="1368">
                  <c:v>1.4763900000000001</c:v>
                </c:pt>
                <c:pt idx="1369">
                  <c:v>1.4763900000000001</c:v>
                </c:pt>
                <c:pt idx="1370">
                  <c:v>1.4763900000000001</c:v>
                </c:pt>
                <c:pt idx="1371">
                  <c:v>1.4763900000000001</c:v>
                </c:pt>
                <c:pt idx="1372">
                  <c:v>1.4763900000000001</c:v>
                </c:pt>
                <c:pt idx="1373">
                  <c:v>1.4763900000000001</c:v>
                </c:pt>
                <c:pt idx="1374">
                  <c:v>1.4763900000000001</c:v>
                </c:pt>
                <c:pt idx="1375">
                  <c:v>1.4763900000000001</c:v>
                </c:pt>
                <c:pt idx="1376">
                  <c:v>1.4763900000000001</c:v>
                </c:pt>
                <c:pt idx="1377">
                  <c:v>1.4662299999999999</c:v>
                </c:pt>
                <c:pt idx="1378">
                  <c:v>1.4662299999999999</c:v>
                </c:pt>
                <c:pt idx="1379">
                  <c:v>1.4662299999999999</c:v>
                </c:pt>
                <c:pt idx="1380">
                  <c:v>1.4662299999999999</c:v>
                </c:pt>
                <c:pt idx="1381">
                  <c:v>1.4662299999999999</c:v>
                </c:pt>
                <c:pt idx="1382">
                  <c:v>1.4662299999999999</c:v>
                </c:pt>
                <c:pt idx="1383">
                  <c:v>1.4662299999999999</c:v>
                </c:pt>
                <c:pt idx="1384">
                  <c:v>1.4662299999999999</c:v>
                </c:pt>
                <c:pt idx="1385">
                  <c:v>1.4662299999999999</c:v>
                </c:pt>
                <c:pt idx="1386">
                  <c:v>1.4662299999999999</c:v>
                </c:pt>
                <c:pt idx="1387">
                  <c:v>1.4662299999999999</c:v>
                </c:pt>
                <c:pt idx="1388">
                  <c:v>1.4662299999999999</c:v>
                </c:pt>
                <c:pt idx="1389">
                  <c:v>1.4662299999999999</c:v>
                </c:pt>
                <c:pt idx="1390">
                  <c:v>1.4662299999999999</c:v>
                </c:pt>
                <c:pt idx="1391">
                  <c:v>1.4662299999999999</c:v>
                </c:pt>
                <c:pt idx="1392">
                  <c:v>1.4662299999999999</c:v>
                </c:pt>
                <c:pt idx="1393">
                  <c:v>1.4662299999999999</c:v>
                </c:pt>
                <c:pt idx="1394">
                  <c:v>1.4662299999999999</c:v>
                </c:pt>
                <c:pt idx="1395">
                  <c:v>1.4662299999999999</c:v>
                </c:pt>
                <c:pt idx="1396">
                  <c:v>1.4662299999999999</c:v>
                </c:pt>
                <c:pt idx="1397">
                  <c:v>1.4662299999999999</c:v>
                </c:pt>
                <c:pt idx="1398">
                  <c:v>1.4662299999999999</c:v>
                </c:pt>
                <c:pt idx="1399">
                  <c:v>1.4662299999999999</c:v>
                </c:pt>
                <c:pt idx="1400">
                  <c:v>1.4662299999999999</c:v>
                </c:pt>
                <c:pt idx="1401">
                  <c:v>1.4662299999999999</c:v>
                </c:pt>
                <c:pt idx="1402">
                  <c:v>1.4766600000000001</c:v>
                </c:pt>
                <c:pt idx="1403">
                  <c:v>1.4766600000000001</c:v>
                </c:pt>
                <c:pt idx="1404">
                  <c:v>1.4766600000000001</c:v>
                </c:pt>
                <c:pt idx="1405">
                  <c:v>1.4766600000000001</c:v>
                </c:pt>
                <c:pt idx="1406">
                  <c:v>1.4766600000000001</c:v>
                </c:pt>
                <c:pt idx="1407">
                  <c:v>1.4766600000000001</c:v>
                </c:pt>
                <c:pt idx="1408">
                  <c:v>1.4766600000000001</c:v>
                </c:pt>
                <c:pt idx="1409">
                  <c:v>1.4766600000000001</c:v>
                </c:pt>
                <c:pt idx="1410">
                  <c:v>1.4766600000000001</c:v>
                </c:pt>
                <c:pt idx="1411">
                  <c:v>1.4766600000000001</c:v>
                </c:pt>
                <c:pt idx="1412">
                  <c:v>1.4766600000000001</c:v>
                </c:pt>
                <c:pt idx="1413">
                  <c:v>1.4766600000000001</c:v>
                </c:pt>
                <c:pt idx="1414">
                  <c:v>1.4766600000000001</c:v>
                </c:pt>
                <c:pt idx="1415">
                  <c:v>1.4766600000000001</c:v>
                </c:pt>
                <c:pt idx="1416">
                  <c:v>1.4766600000000001</c:v>
                </c:pt>
                <c:pt idx="1417">
                  <c:v>1.4766600000000001</c:v>
                </c:pt>
                <c:pt idx="1418">
                  <c:v>1.4766600000000001</c:v>
                </c:pt>
                <c:pt idx="1419">
                  <c:v>1.4766600000000001</c:v>
                </c:pt>
                <c:pt idx="1420">
                  <c:v>1.4868699999999999</c:v>
                </c:pt>
                <c:pt idx="1421">
                  <c:v>1.47624</c:v>
                </c:pt>
                <c:pt idx="1422">
                  <c:v>1.47624</c:v>
                </c:pt>
                <c:pt idx="1423">
                  <c:v>1.4863900000000001</c:v>
                </c:pt>
                <c:pt idx="1424">
                  <c:v>1.4863900000000001</c:v>
                </c:pt>
                <c:pt idx="1425">
                  <c:v>1.4863900000000001</c:v>
                </c:pt>
                <c:pt idx="1426">
                  <c:v>1.4863900000000001</c:v>
                </c:pt>
                <c:pt idx="1427">
                  <c:v>1.4863900000000001</c:v>
                </c:pt>
                <c:pt idx="1428">
                  <c:v>1.4863900000000001</c:v>
                </c:pt>
                <c:pt idx="1429">
                  <c:v>1.4863900000000001</c:v>
                </c:pt>
                <c:pt idx="1430">
                  <c:v>1.4863900000000001</c:v>
                </c:pt>
                <c:pt idx="1431">
                  <c:v>1.4863900000000001</c:v>
                </c:pt>
                <c:pt idx="1432">
                  <c:v>1.4863900000000001</c:v>
                </c:pt>
                <c:pt idx="1433">
                  <c:v>1.4863900000000001</c:v>
                </c:pt>
                <c:pt idx="1434">
                  <c:v>1.4863900000000001</c:v>
                </c:pt>
                <c:pt idx="1435">
                  <c:v>1.49665</c:v>
                </c:pt>
                <c:pt idx="1436">
                  <c:v>1.49665</c:v>
                </c:pt>
                <c:pt idx="1437">
                  <c:v>1.49665</c:v>
                </c:pt>
                <c:pt idx="1438">
                  <c:v>1.49665</c:v>
                </c:pt>
                <c:pt idx="1439">
                  <c:v>1.49665</c:v>
                </c:pt>
                <c:pt idx="1440">
                  <c:v>1.49665</c:v>
                </c:pt>
                <c:pt idx="1441">
                  <c:v>1.49665</c:v>
                </c:pt>
                <c:pt idx="1442">
                  <c:v>1.49665</c:v>
                </c:pt>
                <c:pt idx="1443">
                  <c:v>1.49665</c:v>
                </c:pt>
                <c:pt idx="1444">
                  <c:v>1.4861200000000001</c:v>
                </c:pt>
                <c:pt idx="1445">
                  <c:v>1.4971000000000001</c:v>
                </c:pt>
                <c:pt idx="1446">
                  <c:v>1.4971000000000001</c:v>
                </c:pt>
                <c:pt idx="1447">
                  <c:v>1.4971000000000001</c:v>
                </c:pt>
                <c:pt idx="1448">
                  <c:v>1.4971000000000001</c:v>
                </c:pt>
                <c:pt idx="1449">
                  <c:v>1.4971000000000001</c:v>
                </c:pt>
                <c:pt idx="1450">
                  <c:v>1.4971000000000001</c:v>
                </c:pt>
                <c:pt idx="1451">
                  <c:v>1.50743</c:v>
                </c:pt>
                <c:pt idx="1452">
                  <c:v>1.50743</c:v>
                </c:pt>
                <c:pt idx="1453">
                  <c:v>1.50743</c:v>
                </c:pt>
                <c:pt idx="1454">
                  <c:v>1.4935400000000001</c:v>
                </c:pt>
                <c:pt idx="1455">
                  <c:v>1.4935400000000001</c:v>
                </c:pt>
                <c:pt idx="1456">
                  <c:v>1.4935400000000001</c:v>
                </c:pt>
                <c:pt idx="1457">
                  <c:v>1.4935400000000001</c:v>
                </c:pt>
                <c:pt idx="1458">
                  <c:v>1.4935400000000001</c:v>
                </c:pt>
                <c:pt idx="1459">
                  <c:v>1.50526</c:v>
                </c:pt>
                <c:pt idx="1460">
                  <c:v>1.50526</c:v>
                </c:pt>
                <c:pt idx="1461">
                  <c:v>1.4947600000000001</c:v>
                </c:pt>
                <c:pt idx="1462">
                  <c:v>1.4947600000000001</c:v>
                </c:pt>
                <c:pt idx="1463">
                  <c:v>1.4947600000000001</c:v>
                </c:pt>
                <c:pt idx="1464">
                  <c:v>1.4947600000000001</c:v>
                </c:pt>
                <c:pt idx="1465">
                  <c:v>1.4947600000000001</c:v>
                </c:pt>
                <c:pt idx="1466">
                  <c:v>1.4947600000000001</c:v>
                </c:pt>
                <c:pt idx="1467">
                  <c:v>1.4947600000000001</c:v>
                </c:pt>
                <c:pt idx="1468">
                  <c:v>1.50509</c:v>
                </c:pt>
                <c:pt idx="1469">
                  <c:v>1.50509</c:v>
                </c:pt>
                <c:pt idx="1470">
                  <c:v>1.50509</c:v>
                </c:pt>
                <c:pt idx="1471">
                  <c:v>1.50509</c:v>
                </c:pt>
                <c:pt idx="1472">
                  <c:v>1.50509</c:v>
                </c:pt>
                <c:pt idx="1473">
                  <c:v>1.51633</c:v>
                </c:pt>
                <c:pt idx="1474">
                  <c:v>1.51633</c:v>
                </c:pt>
                <c:pt idx="1475">
                  <c:v>1.51633</c:v>
                </c:pt>
                <c:pt idx="1476">
                  <c:v>1.51633</c:v>
                </c:pt>
                <c:pt idx="1477">
                  <c:v>1.51633</c:v>
                </c:pt>
                <c:pt idx="1478">
                  <c:v>1.51633</c:v>
                </c:pt>
                <c:pt idx="1479">
                  <c:v>1.51633</c:v>
                </c:pt>
                <c:pt idx="1480">
                  <c:v>1.51633</c:v>
                </c:pt>
                <c:pt idx="1481">
                  <c:v>1.51633</c:v>
                </c:pt>
                <c:pt idx="1482">
                  <c:v>1.51633</c:v>
                </c:pt>
                <c:pt idx="1483">
                  <c:v>1.52841</c:v>
                </c:pt>
                <c:pt idx="1484">
                  <c:v>1.52841</c:v>
                </c:pt>
                <c:pt idx="1485">
                  <c:v>1.52841</c:v>
                </c:pt>
                <c:pt idx="1486">
                  <c:v>1.52841</c:v>
                </c:pt>
                <c:pt idx="1487">
                  <c:v>1.5183599999999999</c:v>
                </c:pt>
                <c:pt idx="1488">
                  <c:v>1.5183599999999999</c:v>
                </c:pt>
                <c:pt idx="1489">
                  <c:v>1.5183599999999999</c:v>
                </c:pt>
                <c:pt idx="1490">
                  <c:v>1.5284599999999999</c:v>
                </c:pt>
                <c:pt idx="1491">
                  <c:v>1.5284599999999999</c:v>
                </c:pt>
                <c:pt idx="1492">
                  <c:v>1.5284599999999999</c:v>
                </c:pt>
                <c:pt idx="1493">
                  <c:v>1.5284599999999999</c:v>
                </c:pt>
                <c:pt idx="1494">
                  <c:v>1.5284599999999999</c:v>
                </c:pt>
                <c:pt idx="1495">
                  <c:v>1.5284599999999999</c:v>
                </c:pt>
                <c:pt idx="1496">
                  <c:v>1.5284599999999999</c:v>
                </c:pt>
                <c:pt idx="1497">
                  <c:v>1.51671</c:v>
                </c:pt>
                <c:pt idx="1498">
                  <c:v>1.51671</c:v>
                </c:pt>
                <c:pt idx="1499">
                  <c:v>1.51671</c:v>
                </c:pt>
                <c:pt idx="1500">
                  <c:v>1.51671</c:v>
                </c:pt>
                <c:pt idx="1501">
                  <c:v>1.51671</c:v>
                </c:pt>
                <c:pt idx="1502">
                  <c:v>1.51671</c:v>
                </c:pt>
                <c:pt idx="1503">
                  <c:v>1.52867</c:v>
                </c:pt>
                <c:pt idx="1504">
                  <c:v>1.52867</c:v>
                </c:pt>
                <c:pt idx="1505">
                  <c:v>1.52867</c:v>
                </c:pt>
                <c:pt idx="1506">
                  <c:v>1.52867</c:v>
                </c:pt>
                <c:pt idx="1507">
                  <c:v>1.52867</c:v>
                </c:pt>
                <c:pt idx="1508">
                  <c:v>1.52867</c:v>
                </c:pt>
                <c:pt idx="1509">
                  <c:v>1.52867</c:v>
                </c:pt>
                <c:pt idx="1510">
                  <c:v>1.52867</c:v>
                </c:pt>
                <c:pt idx="1511">
                  <c:v>1.52867</c:v>
                </c:pt>
                <c:pt idx="1512">
                  <c:v>1.53898</c:v>
                </c:pt>
                <c:pt idx="1513">
                  <c:v>1.53898</c:v>
                </c:pt>
                <c:pt idx="1514">
                  <c:v>1.53898</c:v>
                </c:pt>
                <c:pt idx="1515">
                  <c:v>1.53898</c:v>
                </c:pt>
                <c:pt idx="1516">
                  <c:v>1.53898</c:v>
                </c:pt>
                <c:pt idx="1517">
                  <c:v>1.5493699999999999</c:v>
                </c:pt>
                <c:pt idx="1518">
                  <c:v>1.5493699999999999</c:v>
                </c:pt>
                <c:pt idx="1519">
                  <c:v>1.5493699999999999</c:v>
                </c:pt>
                <c:pt idx="1520">
                  <c:v>1.5493699999999999</c:v>
                </c:pt>
                <c:pt idx="1521">
                  <c:v>1.5383100000000001</c:v>
                </c:pt>
                <c:pt idx="1522">
                  <c:v>1.5383100000000001</c:v>
                </c:pt>
                <c:pt idx="1523">
                  <c:v>1.5383100000000001</c:v>
                </c:pt>
                <c:pt idx="1524">
                  <c:v>1.5383100000000001</c:v>
                </c:pt>
                <c:pt idx="1525">
                  <c:v>1.5383100000000001</c:v>
                </c:pt>
                <c:pt idx="1526">
                  <c:v>1.5383100000000001</c:v>
                </c:pt>
                <c:pt idx="1527">
                  <c:v>1.5383100000000001</c:v>
                </c:pt>
                <c:pt idx="1528">
                  <c:v>1.5383100000000001</c:v>
                </c:pt>
                <c:pt idx="1529">
                  <c:v>1.5383100000000001</c:v>
                </c:pt>
                <c:pt idx="1530">
                  <c:v>1.5383100000000001</c:v>
                </c:pt>
                <c:pt idx="1531">
                  <c:v>1.5383100000000001</c:v>
                </c:pt>
                <c:pt idx="1532">
                  <c:v>1.5383100000000001</c:v>
                </c:pt>
                <c:pt idx="1533">
                  <c:v>1.5383100000000001</c:v>
                </c:pt>
                <c:pt idx="1534">
                  <c:v>1.5383100000000001</c:v>
                </c:pt>
                <c:pt idx="1535">
                  <c:v>1.54939</c:v>
                </c:pt>
                <c:pt idx="1536">
                  <c:v>1.54939</c:v>
                </c:pt>
                <c:pt idx="1537">
                  <c:v>1.54939</c:v>
                </c:pt>
                <c:pt idx="1538">
                  <c:v>1.5384599999999999</c:v>
                </c:pt>
                <c:pt idx="1539">
                  <c:v>1.5384599999999999</c:v>
                </c:pt>
                <c:pt idx="1540">
                  <c:v>1.5492300000000001</c:v>
                </c:pt>
                <c:pt idx="1541">
                  <c:v>1.5492300000000001</c:v>
                </c:pt>
                <c:pt idx="1542">
                  <c:v>1.5492300000000001</c:v>
                </c:pt>
                <c:pt idx="1543">
                  <c:v>1.5492300000000001</c:v>
                </c:pt>
                <c:pt idx="1544">
                  <c:v>1.5492300000000001</c:v>
                </c:pt>
                <c:pt idx="1545">
                  <c:v>1.5492300000000001</c:v>
                </c:pt>
                <c:pt idx="1546">
                  <c:v>1.5492300000000001</c:v>
                </c:pt>
                <c:pt idx="1547">
                  <c:v>1.5492300000000001</c:v>
                </c:pt>
                <c:pt idx="1548">
                  <c:v>1.5492300000000001</c:v>
                </c:pt>
                <c:pt idx="1549">
                  <c:v>1.5492300000000001</c:v>
                </c:pt>
                <c:pt idx="1550">
                  <c:v>1.5492300000000001</c:v>
                </c:pt>
                <c:pt idx="1551">
                  <c:v>1.5492300000000001</c:v>
                </c:pt>
                <c:pt idx="1552">
                  <c:v>1.5492300000000001</c:v>
                </c:pt>
                <c:pt idx="1553">
                  <c:v>1.55952</c:v>
                </c:pt>
                <c:pt idx="1554">
                  <c:v>1.55952</c:v>
                </c:pt>
                <c:pt idx="1555">
                  <c:v>1.55952</c:v>
                </c:pt>
                <c:pt idx="1556">
                  <c:v>1.55952</c:v>
                </c:pt>
                <c:pt idx="1557">
                  <c:v>1.55952</c:v>
                </c:pt>
                <c:pt idx="1558">
                  <c:v>1.55952</c:v>
                </c:pt>
                <c:pt idx="1559">
                  <c:v>1.55952</c:v>
                </c:pt>
                <c:pt idx="1560">
                  <c:v>1.55952</c:v>
                </c:pt>
                <c:pt idx="1561">
                  <c:v>1.55952</c:v>
                </c:pt>
                <c:pt idx="1562">
                  <c:v>1.5488500000000001</c:v>
                </c:pt>
                <c:pt idx="1563">
                  <c:v>1.5488500000000001</c:v>
                </c:pt>
                <c:pt idx="1564">
                  <c:v>1.5488500000000001</c:v>
                </c:pt>
                <c:pt idx="1565">
                  <c:v>1.55914</c:v>
                </c:pt>
                <c:pt idx="1566">
                  <c:v>1.55914</c:v>
                </c:pt>
                <c:pt idx="1567">
                  <c:v>1.55914</c:v>
                </c:pt>
                <c:pt idx="1568">
                  <c:v>1.55914</c:v>
                </c:pt>
                <c:pt idx="1569">
                  <c:v>1.55914</c:v>
                </c:pt>
                <c:pt idx="1570">
                  <c:v>1.55914</c:v>
                </c:pt>
                <c:pt idx="1571">
                  <c:v>1.55914</c:v>
                </c:pt>
                <c:pt idx="1572">
                  <c:v>1.55914</c:v>
                </c:pt>
                <c:pt idx="1573">
                  <c:v>1.5485599999999999</c:v>
                </c:pt>
                <c:pt idx="1574">
                  <c:v>1.5485599999999999</c:v>
                </c:pt>
                <c:pt idx="1575">
                  <c:v>1.5485599999999999</c:v>
                </c:pt>
                <c:pt idx="1576">
                  <c:v>1.5485599999999999</c:v>
                </c:pt>
                <c:pt idx="1577">
                  <c:v>1.5485599999999999</c:v>
                </c:pt>
                <c:pt idx="1578">
                  <c:v>1.5485599999999999</c:v>
                </c:pt>
                <c:pt idx="1579">
                  <c:v>1.5485599999999999</c:v>
                </c:pt>
                <c:pt idx="1580">
                  <c:v>1.5595399999999999</c:v>
                </c:pt>
                <c:pt idx="1581">
                  <c:v>1.5595399999999999</c:v>
                </c:pt>
                <c:pt idx="1582">
                  <c:v>1.5595399999999999</c:v>
                </c:pt>
                <c:pt idx="1583">
                  <c:v>1.5595399999999999</c:v>
                </c:pt>
                <c:pt idx="1584">
                  <c:v>1.5595399999999999</c:v>
                </c:pt>
                <c:pt idx="1585">
                  <c:v>1.5595399999999999</c:v>
                </c:pt>
                <c:pt idx="1586">
                  <c:v>1.5697099999999999</c:v>
                </c:pt>
                <c:pt idx="1587">
                  <c:v>1.5697099999999999</c:v>
                </c:pt>
                <c:pt idx="1588">
                  <c:v>1.5697099999999999</c:v>
                </c:pt>
                <c:pt idx="1589">
                  <c:v>1.55758</c:v>
                </c:pt>
                <c:pt idx="1590">
                  <c:v>1.55758</c:v>
                </c:pt>
                <c:pt idx="1591">
                  <c:v>1.55758</c:v>
                </c:pt>
                <c:pt idx="1592">
                  <c:v>1.55758</c:v>
                </c:pt>
                <c:pt idx="1593">
                  <c:v>1.55758</c:v>
                </c:pt>
                <c:pt idx="1594">
                  <c:v>1.55758</c:v>
                </c:pt>
                <c:pt idx="1595">
                  <c:v>1.55758</c:v>
                </c:pt>
                <c:pt idx="1596">
                  <c:v>1.55758</c:v>
                </c:pt>
                <c:pt idx="1597">
                  <c:v>1.55758</c:v>
                </c:pt>
                <c:pt idx="1598">
                  <c:v>1.55758</c:v>
                </c:pt>
                <c:pt idx="1599">
                  <c:v>1.55758</c:v>
                </c:pt>
                <c:pt idx="1600">
                  <c:v>1.55758</c:v>
                </c:pt>
                <c:pt idx="1601">
                  <c:v>1.55758</c:v>
                </c:pt>
                <c:pt idx="1602">
                  <c:v>1.55758</c:v>
                </c:pt>
                <c:pt idx="1603">
                  <c:v>1.56792</c:v>
                </c:pt>
                <c:pt idx="1604">
                  <c:v>1.56792</c:v>
                </c:pt>
                <c:pt idx="1605">
                  <c:v>1.55579</c:v>
                </c:pt>
                <c:pt idx="1606">
                  <c:v>1.55579</c:v>
                </c:pt>
                <c:pt idx="1607">
                  <c:v>1.55579</c:v>
                </c:pt>
                <c:pt idx="1608">
                  <c:v>1.5667599999999999</c:v>
                </c:pt>
                <c:pt idx="1609">
                  <c:v>1.5564199999999999</c:v>
                </c:pt>
                <c:pt idx="1610">
                  <c:v>1.5564199999999999</c:v>
                </c:pt>
                <c:pt idx="1611">
                  <c:v>1.5564199999999999</c:v>
                </c:pt>
                <c:pt idx="1612">
                  <c:v>1.5564199999999999</c:v>
                </c:pt>
                <c:pt idx="1613">
                  <c:v>1.5672600000000001</c:v>
                </c:pt>
                <c:pt idx="1614">
                  <c:v>1.5672600000000001</c:v>
                </c:pt>
                <c:pt idx="1615">
                  <c:v>1.5672600000000001</c:v>
                </c:pt>
                <c:pt idx="1616">
                  <c:v>1.5672600000000001</c:v>
                </c:pt>
                <c:pt idx="1617">
                  <c:v>1.5672600000000001</c:v>
                </c:pt>
                <c:pt idx="1618">
                  <c:v>1.5672600000000001</c:v>
                </c:pt>
                <c:pt idx="1619">
                  <c:v>1.5672600000000001</c:v>
                </c:pt>
                <c:pt idx="1620">
                  <c:v>1.5672600000000001</c:v>
                </c:pt>
                <c:pt idx="1621">
                  <c:v>1.5672600000000001</c:v>
                </c:pt>
                <c:pt idx="1622">
                  <c:v>1.5672600000000001</c:v>
                </c:pt>
                <c:pt idx="1623">
                  <c:v>1.5672600000000001</c:v>
                </c:pt>
                <c:pt idx="1624">
                  <c:v>1.5672600000000001</c:v>
                </c:pt>
                <c:pt idx="1625">
                  <c:v>1.5672600000000001</c:v>
                </c:pt>
                <c:pt idx="1626">
                  <c:v>1.5672600000000001</c:v>
                </c:pt>
                <c:pt idx="1627">
                  <c:v>1.5672600000000001</c:v>
                </c:pt>
                <c:pt idx="1628">
                  <c:v>1.5672600000000001</c:v>
                </c:pt>
                <c:pt idx="1629">
                  <c:v>1.55704</c:v>
                </c:pt>
                <c:pt idx="1630">
                  <c:v>1.5674600000000001</c:v>
                </c:pt>
                <c:pt idx="1631">
                  <c:v>1.5674600000000001</c:v>
                </c:pt>
                <c:pt idx="1632">
                  <c:v>1.5674600000000001</c:v>
                </c:pt>
                <c:pt idx="1633">
                  <c:v>1.5674600000000001</c:v>
                </c:pt>
                <c:pt idx="1634">
                  <c:v>1.5674600000000001</c:v>
                </c:pt>
                <c:pt idx="1635">
                  <c:v>1.5674600000000001</c:v>
                </c:pt>
                <c:pt idx="1636">
                  <c:v>1.5674600000000001</c:v>
                </c:pt>
                <c:pt idx="1637">
                  <c:v>1.5674600000000001</c:v>
                </c:pt>
                <c:pt idx="1638">
                  <c:v>1.5674600000000001</c:v>
                </c:pt>
                <c:pt idx="1639">
                  <c:v>1.5674600000000001</c:v>
                </c:pt>
                <c:pt idx="1640">
                  <c:v>1.55507</c:v>
                </c:pt>
                <c:pt idx="1641">
                  <c:v>1.55507</c:v>
                </c:pt>
                <c:pt idx="1642">
                  <c:v>1.55507</c:v>
                </c:pt>
                <c:pt idx="1643">
                  <c:v>1.55507</c:v>
                </c:pt>
                <c:pt idx="1644">
                  <c:v>1.55507</c:v>
                </c:pt>
                <c:pt idx="1645">
                  <c:v>1.55507</c:v>
                </c:pt>
                <c:pt idx="1646">
                  <c:v>1.56918</c:v>
                </c:pt>
                <c:pt idx="1647">
                  <c:v>1.56918</c:v>
                </c:pt>
                <c:pt idx="1648">
                  <c:v>1.56918</c:v>
                </c:pt>
                <c:pt idx="1649">
                  <c:v>1.56918</c:v>
                </c:pt>
                <c:pt idx="1650">
                  <c:v>1.56918</c:v>
                </c:pt>
                <c:pt idx="1651">
                  <c:v>1.56918</c:v>
                </c:pt>
                <c:pt idx="1652">
                  <c:v>1.55209</c:v>
                </c:pt>
                <c:pt idx="1653">
                  <c:v>1.55209</c:v>
                </c:pt>
                <c:pt idx="1654">
                  <c:v>1.5632600000000001</c:v>
                </c:pt>
                <c:pt idx="1655">
                  <c:v>1.5632600000000001</c:v>
                </c:pt>
                <c:pt idx="1656">
                  <c:v>1.5632600000000001</c:v>
                </c:pt>
                <c:pt idx="1657">
                  <c:v>1.5632600000000001</c:v>
                </c:pt>
                <c:pt idx="1658">
                  <c:v>1.5632600000000001</c:v>
                </c:pt>
                <c:pt idx="1659">
                  <c:v>1.57375</c:v>
                </c:pt>
                <c:pt idx="1660">
                  <c:v>1.57375</c:v>
                </c:pt>
                <c:pt idx="1661">
                  <c:v>1.56254</c:v>
                </c:pt>
                <c:pt idx="1662">
                  <c:v>1.56254</c:v>
                </c:pt>
                <c:pt idx="1663">
                  <c:v>1.56254</c:v>
                </c:pt>
                <c:pt idx="1664">
                  <c:v>1.56254</c:v>
                </c:pt>
                <c:pt idx="1665">
                  <c:v>1.57254</c:v>
                </c:pt>
                <c:pt idx="1666">
                  <c:v>1.57254</c:v>
                </c:pt>
                <c:pt idx="1667">
                  <c:v>1.57254</c:v>
                </c:pt>
                <c:pt idx="1668">
                  <c:v>1.57254</c:v>
                </c:pt>
                <c:pt idx="1669">
                  <c:v>1.5624499999999999</c:v>
                </c:pt>
                <c:pt idx="1670">
                  <c:v>1.5624499999999999</c:v>
                </c:pt>
                <c:pt idx="1671">
                  <c:v>1.5733900000000001</c:v>
                </c:pt>
                <c:pt idx="1672">
                  <c:v>1.5733900000000001</c:v>
                </c:pt>
                <c:pt idx="1673">
                  <c:v>1.5733900000000001</c:v>
                </c:pt>
                <c:pt idx="1674">
                  <c:v>1.56325</c:v>
                </c:pt>
                <c:pt idx="1675">
                  <c:v>1.56325</c:v>
                </c:pt>
                <c:pt idx="1676">
                  <c:v>1.56325</c:v>
                </c:pt>
                <c:pt idx="1677">
                  <c:v>1.56325</c:v>
                </c:pt>
                <c:pt idx="1678">
                  <c:v>1.5734900000000001</c:v>
                </c:pt>
                <c:pt idx="1679">
                  <c:v>1.5734900000000001</c:v>
                </c:pt>
                <c:pt idx="1680">
                  <c:v>1.5734900000000001</c:v>
                </c:pt>
                <c:pt idx="1681">
                  <c:v>1.5734900000000001</c:v>
                </c:pt>
                <c:pt idx="1682">
                  <c:v>1.5734900000000001</c:v>
                </c:pt>
                <c:pt idx="1683">
                  <c:v>1.5734900000000001</c:v>
                </c:pt>
                <c:pt idx="1684">
                  <c:v>1.5734900000000001</c:v>
                </c:pt>
                <c:pt idx="1685">
                  <c:v>1.5734900000000001</c:v>
                </c:pt>
                <c:pt idx="1686">
                  <c:v>1.5734900000000001</c:v>
                </c:pt>
                <c:pt idx="1687">
                  <c:v>1.5734900000000001</c:v>
                </c:pt>
                <c:pt idx="1688">
                  <c:v>1.5734900000000001</c:v>
                </c:pt>
                <c:pt idx="1689">
                  <c:v>1.5734900000000001</c:v>
                </c:pt>
                <c:pt idx="1690">
                  <c:v>1.5734900000000001</c:v>
                </c:pt>
                <c:pt idx="1691">
                  <c:v>1.5734900000000001</c:v>
                </c:pt>
                <c:pt idx="1692">
                  <c:v>1.5734900000000001</c:v>
                </c:pt>
                <c:pt idx="1693">
                  <c:v>1.5734900000000001</c:v>
                </c:pt>
                <c:pt idx="1694">
                  <c:v>1.5734900000000001</c:v>
                </c:pt>
                <c:pt idx="1695">
                  <c:v>1.5734900000000001</c:v>
                </c:pt>
                <c:pt idx="1696">
                  <c:v>1.5734900000000001</c:v>
                </c:pt>
                <c:pt idx="1697">
                  <c:v>1.5734900000000001</c:v>
                </c:pt>
                <c:pt idx="1698">
                  <c:v>1.5734900000000001</c:v>
                </c:pt>
                <c:pt idx="1699">
                  <c:v>1.5734900000000001</c:v>
                </c:pt>
                <c:pt idx="1700">
                  <c:v>1.5846</c:v>
                </c:pt>
                <c:pt idx="1701">
                  <c:v>1.5846</c:v>
                </c:pt>
                <c:pt idx="1702">
                  <c:v>1.5846</c:v>
                </c:pt>
                <c:pt idx="1703">
                  <c:v>1.5846</c:v>
                </c:pt>
                <c:pt idx="1704">
                  <c:v>1.5846</c:v>
                </c:pt>
                <c:pt idx="1705">
                  <c:v>1.5846</c:v>
                </c:pt>
                <c:pt idx="1706">
                  <c:v>1.5846</c:v>
                </c:pt>
                <c:pt idx="1707">
                  <c:v>1.5846</c:v>
                </c:pt>
                <c:pt idx="1708">
                  <c:v>1.5735300000000001</c:v>
                </c:pt>
                <c:pt idx="1709">
                  <c:v>1.5848800000000001</c:v>
                </c:pt>
                <c:pt idx="1710">
                  <c:v>1.5848800000000001</c:v>
                </c:pt>
                <c:pt idx="1711">
                  <c:v>1.5848800000000001</c:v>
                </c:pt>
                <c:pt idx="1712">
                  <c:v>1.5848800000000001</c:v>
                </c:pt>
                <c:pt idx="1713">
                  <c:v>1.5848800000000001</c:v>
                </c:pt>
                <c:pt idx="1714">
                  <c:v>1.5848800000000001</c:v>
                </c:pt>
                <c:pt idx="1715">
                  <c:v>1.5949800000000001</c:v>
                </c:pt>
                <c:pt idx="1716">
                  <c:v>1.58412</c:v>
                </c:pt>
                <c:pt idx="1717">
                  <c:v>1.59432</c:v>
                </c:pt>
                <c:pt idx="1718">
                  <c:v>1.59432</c:v>
                </c:pt>
                <c:pt idx="1719">
                  <c:v>1.59432</c:v>
                </c:pt>
                <c:pt idx="1720">
                  <c:v>1.59432</c:v>
                </c:pt>
                <c:pt idx="1721">
                  <c:v>1.59432</c:v>
                </c:pt>
                <c:pt idx="1722">
                  <c:v>1.59432</c:v>
                </c:pt>
                <c:pt idx="1723">
                  <c:v>1.59432</c:v>
                </c:pt>
                <c:pt idx="1724">
                  <c:v>1.59432</c:v>
                </c:pt>
                <c:pt idx="1725">
                  <c:v>1.59432</c:v>
                </c:pt>
                <c:pt idx="1726">
                  <c:v>1.59432</c:v>
                </c:pt>
                <c:pt idx="1727">
                  <c:v>1.59432</c:v>
                </c:pt>
                <c:pt idx="1728">
                  <c:v>1.59432</c:v>
                </c:pt>
                <c:pt idx="1729">
                  <c:v>1.59432</c:v>
                </c:pt>
                <c:pt idx="1730">
                  <c:v>1.59432</c:v>
                </c:pt>
                <c:pt idx="1731">
                  <c:v>1.59432</c:v>
                </c:pt>
                <c:pt idx="1732">
                  <c:v>1.59432</c:v>
                </c:pt>
                <c:pt idx="1733">
                  <c:v>1.59432</c:v>
                </c:pt>
                <c:pt idx="1734">
                  <c:v>1.59432</c:v>
                </c:pt>
                <c:pt idx="1735">
                  <c:v>1.6049500000000001</c:v>
                </c:pt>
                <c:pt idx="1736">
                  <c:v>1.6049500000000001</c:v>
                </c:pt>
                <c:pt idx="1737">
                  <c:v>1.59477</c:v>
                </c:pt>
                <c:pt idx="1738">
                  <c:v>1.59477</c:v>
                </c:pt>
                <c:pt idx="1739">
                  <c:v>1.59477</c:v>
                </c:pt>
                <c:pt idx="1740">
                  <c:v>1.59477</c:v>
                </c:pt>
                <c:pt idx="1741">
                  <c:v>1.59477</c:v>
                </c:pt>
                <c:pt idx="1742">
                  <c:v>1.59477</c:v>
                </c:pt>
                <c:pt idx="1743">
                  <c:v>1.59477</c:v>
                </c:pt>
                <c:pt idx="1744">
                  <c:v>1.59477</c:v>
                </c:pt>
                <c:pt idx="1745">
                  <c:v>1.60598</c:v>
                </c:pt>
                <c:pt idx="1746">
                  <c:v>1.60598</c:v>
                </c:pt>
                <c:pt idx="1747">
                  <c:v>1.5957399999999999</c:v>
                </c:pt>
                <c:pt idx="1748">
                  <c:v>1.5957399999999999</c:v>
                </c:pt>
                <c:pt idx="1749">
                  <c:v>1.5957399999999999</c:v>
                </c:pt>
                <c:pt idx="1750">
                  <c:v>1.5957399999999999</c:v>
                </c:pt>
                <c:pt idx="1751">
                  <c:v>1.5957399999999999</c:v>
                </c:pt>
                <c:pt idx="1752">
                  <c:v>1.5957399999999999</c:v>
                </c:pt>
                <c:pt idx="1753">
                  <c:v>1.5957399999999999</c:v>
                </c:pt>
                <c:pt idx="1754">
                  <c:v>1.5957399999999999</c:v>
                </c:pt>
                <c:pt idx="1755">
                  <c:v>1.5957399999999999</c:v>
                </c:pt>
                <c:pt idx="1756">
                  <c:v>1.5957399999999999</c:v>
                </c:pt>
                <c:pt idx="1757">
                  <c:v>1.5957399999999999</c:v>
                </c:pt>
                <c:pt idx="1758">
                  <c:v>1.5957399999999999</c:v>
                </c:pt>
                <c:pt idx="1759">
                  <c:v>1.5957399999999999</c:v>
                </c:pt>
                <c:pt idx="1760">
                  <c:v>1.5957399999999999</c:v>
                </c:pt>
                <c:pt idx="1761">
                  <c:v>1.5957399999999999</c:v>
                </c:pt>
                <c:pt idx="1762">
                  <c:v>1.5957399999999999</c:v>
                </c:pt>
                <c:pt idx="1763">
                  <c:v>1.5957399999999999</c:v>
                </c:pt>
                <c:pt idx="1764">
                  <c:v>1.5957399999999999</c:v>
                </c:pt>
                <c:pt idx="1765">
                  <c:v>1.5957399999999999</c:v>
                </c:pt>
                <c:pt idx="1766">
                  <c:v>1.6058399999999999</c:v>
                </c:pt>
                <c:pt idx="1767">
                  <c:v>1.6058399999999999</c:v>
                </c:pt>
                <c:pt idx="1768">
                  <c:v>1.6058399999999999</c:v>
                </c:pt>
                <c:pt idx="1769">
                  <c:v>1.6058399999999999</c:v>
                </c:pt>
                <c:pt idx="1770">
                  <c:v>1.6058399999999999</c:v>
                </c:pt>
                <c:pt idx="1771">
                  <c:v>1.6058399999999999</c:v>
                </c:pt>
                <c:pt idx="1772">
                  <c:v>1.59531</c:v>
                </c:pt>
                <c:pt idx="1773">
                  <c:v>1.59531</c:v>
                </c:pt>
                <c:pt idx="1774">
                  <c:v>1.59531</c:v>
                </c:pt>
                <c:pt idx="1775">
                  <c:v>1.6066499999999999</c:v>
                </c:pt>
                <c:pt idx="1776">
                  <c:v>1.6066499999999999</c:v>
                </c:pt>
                <c:pt idx="1777">
                  <c:v>1.6066499999999999</c:v>
                </c:pt>
                <c:pt idx="1778">
                  <c:v>1.6066499999999999</c:v>
                </c:pt>
                <c:pt idx="1779">
                  <c:v>1.595</c:v>
                </c:pt>
                <c:pt idx="1780">
                  <c:v>1.595</c:v>
                </c:pt>
                <c:pt idx="1781">
                  <c:v>1.60511</c:v>
                </c:pt>
                <c:pt idx="1782">
                  <c:v>1.60511</c:v>
                </c:pt>
                <c:pt idx="1783">
                  <c:v>1.60511</c:v>
                </c:pt>
                <c:pt idx="1784">
                  <c:v>1.60511</c:v>
                </c:pt>
                <c:pt idx="1785">
                  <c:v>1.59379</c:v>
                </c:pt>
                <c:pt idx="1786">
                  <c:v>1.59379</c:v>
                </c:pt>
                <c:pt idx="1787">
                  <c:v>1.59379</c:v>
                </c:pt>
                <c:pt idx="1788">
                  <c:v>1.59379</c:v>
                </c:pt>
                <c:pt idx="1789">
                  <c:v>1.6051200000000001</c:v>
                </c:pt>
                <c:pt idx="1790">
                  <c:v>1.6051200000000001</c:v>
                </c:pt>
                <c:pt idx="1791">
                  <c:v>1.6051200000000001</c:v>
                </c:pt>
                <c:pt idx="1792">
                  <c:v>1.5949899999999999</c:v>
                </c:pt>
                <c:pt idx="1793">
                  <c:v>1.5949899999999999</c:v>
                </c:pt>
                <c:pt idx="1794">
                  <c:v>1.6051200000000001</c:v>
                </c:pt>
                <c:pt idx="1795">
                  <c:v>1.6051200000000001</c:v>
                </c:pt>
                <c:pt idx="1796">
                  <c:v>1.6051200000000001</c:v>
                </c:pt>
                <c:pt idx="1797">
                  <c:v>1.6051200000000001</c:v>
                </c:pt>
                <c:pt idx="1798">
                  <c:v>1.6051200000000001</c:v>
                </c:pt>
                <c:pt idx="1799">
                  <c:v>1.61632</c:v>
                </c:pt>
                <c:pt idx="1800">
                  <c:v>1.61632</c:v>
                </c:pt>
                <c:pt idx="1801">
                  <c:v>1.61632</c:v>
                </c:pt>
                <c:pt idx="1802">
                  <c:v>1.61632</c:v>
                </c:pt>
                <c:pt idx="1803">
                  <c:v>1.61632</c:v>
                </c:pt>
                <c:pt idx="1804">
                  <c:v>1.61632</c:v>
                </c:pt>
                <c:pt idx="1805">
                  <c:v>1.62761</c:v>
                </c:pt>
                <c:pt idx="1806">
                  <c:v>1.62761</c:v>
                </c:pt>
                <c:pt idx="1807">
                  <c:v>1.62761</c:v>
                </c:pt>
                <c:pt idx="1808">
                  <c:v>1.62761</c:v>
                </c:pt>
                <c:pt idx="1809">
                  <c:v>1.62761</c:v>
                </c:pt>
                <c:pt idx="1810">
                  <c:v>1.62761</c:v>
                </c:pt>
                <c:pt idx="1811">
                  <c:v>1.62761</c:v>
                </c:pt>
                <c:pt idx="1812">
                  <c:v>1.62761</c:v>
                </c:pt>
                <c:pt idx="1813">
                  <c:v>1.62761</c:v>
                </c:pt>
                <c:pt idx="1814">
                  <c:v>1.62761</c:v>
                </c:pt>
                <c:pt idx="1815">
                  <c:v>1.62761</c:v>
                </c:pt>
                <c:pt idx="1816">
                  <c:v>1.62761</c:v>
                </c:pt>
                <c:pt idx="1817">
                  <c:v>1.6394899999999999</c:v>
                </c:pt>
                <c:pt idx="1818">
                  <c:v>1.6394899999999999</c:v>
                </c:pt>
                <c:pt idx="1819">
                  <c:v>1.6394899999999999</c:v>
                </c:pt>
                <c:pt idx="1820">
                  <c:v>1.6293800000000001</c:v>
                </c:pt>
                <c:pt idx="1821">
                  <c:v>1.6293800000000001</c:v>
                </c:pt>
                <c:pt idx="1822">
                  <c:v>1.6293800000000001</c:v>
                </c:pt>
                <c:pt idx="1823">
                  <c:v>1.6293800000000001</c:v>
                </c:pt>
                <c:pt idx="1824">
                  <c:v>1.6293800000000001</c:v>
                </c:pt>
                <c:pt idx="1825">
                  <c:v>1.6293800000000001</c:v>
                </c:pt>
                <c:pt idx="1826">
                  <c:v>1.6395599999999999</c:v>
                </c:pt>
                <c:pt idx="1827">
                  <c:v>1.6395599999999999</c:v>
                </c:pt>
                <c:pt idx="1828">
                  <c:v>1.6395599999999999</c:v>
                </c:pt>
                <c:pt idx="1829">
                  <c:v>1.6395599999999999</c:v>
                </c:pt>
                <c:pt idx="1830">
                  <c:v>1.6395599999999999</c:v>
                </c:pt>
                <c:pt idx="1831">
                  <c:v>1.62951</c:v>
                </c:pt>
                <c:pt idx="1832">
                  <c:v>1.62951</c:v>
                </c:pt>
                <c:pt idx="1833">
                  <c:v>1.62951</c:v>
                </c:pt>
                <c:pt idx="1834">
                  <c:v>1.62951</c:v>
                </c:pt>
                <c:pt idx="1835">
                  <c:v>1.62951</c:v>
                </c:pt>
                <c:pt idx="1836">
                  <c:v>1.62951</c:v>
                </c:pt>
                <c:pt idx="1837">
                  <c:v>1.64012</c:v>
                </c:pt>
                <c:pt idx="1838">
                  <c:v>1.64012</c:v>
                </c:pt>
                <c:pt idx="1839">
                  <c:v>1.6295200000000001</c:v>
                </c:pt>
                <c:pt idx="1840">
                  <c:v>1.6295200000000001</c:v>
                </c:pt>
                <c:pt idx="1841">
                  <c:v>1.6295200000000001</c:v>
                </c:pt>
                <c:pt idx="1842">
                  <c:v>1.6295200000000001</c:v>
                </c:pt>
                <c:pt idx="1843">
                  <c:v>1.6295200000000001</c:v>
                </c:pt>
                <c:pt idx="1844">
                  <c:v>1.6295200000000001</c:v>
                </c:pt>
                <c:pt idx="1845">
                  <c:v>1.6295200000000001</c:v>
                </c:pt>
                <c:pt idx="1846">
                  <c:v>1.6295200000000001</c:v>
                </c:pt>
                <c:pt idx="1847">
                  <c:v>1.6446799999999999</c:v>
                </c:pt>
                <c:pt idx="1848">
                  <c:v>1.6446799999999999</c:v>
                </c:pt>
                <c:pt idx="1849">
                  <c:v>1.6446799999999999</c:v>
                </c:pt>
                <c:pt idx="1850">
                  <c:v>1.6446799999999999</c:v>
                </c:pt>
                <c:pt idx="1851">
                  <c:v>1.6446799999999999</c:v>
                </c:pt>
                <c:pt idx="1852">
                  <c:v>1.6446799999999999</c:v>
                </c:pt>
                <c:pt idx="1853">
                  <c:v>1.6446799999999999</c:v>
                </c:pt>
                <c:pt idx="1854">
                  <c:v>1.6656500000000001</c:v>
                </c:pt>
                <c:pt idx="1855">
                  <c:v>1.6656500000000001</c:v>
                </c:pt>
                <c:pt idx="1856">
                  <c:v>1.6656500000000001</c:v>
                </c:pt>
                <c:pt idx="1857">
                  <c:v>1.6656500000000001</c:v>
                </c:pt>
                <c:pt idx="1858">
                  <c:v>1.6514899999999999</c:v>
                </c:pt>
                <c:pt idx="1859">
                  <c:v>1.6514899999999999</c:v>
                </c:pt>
                <c:pt idx="1860">
                  <c:v>1.6514899999999999</c:v>
                </c:pt>
                <c:pt idx="1861">
                  <c:v>1.6514899999999999</c:v>
                </c:pt>
                <c:pt idx="1862">
                  <c:v>1.6514899999999999</c:v>
                </c:pt>
                <c:pt idx="1863">
                  <c:v>1.6514899999999999</c:v>
                </c:pt>
                <c:pt idx="1864">
                  <c:v>1.63808</c:v>
                </c:pt>
                <c:pt idx="1865">
                  <c:v>1.63808</c:v>
                </c:pt>
                <c:pt idx="1866">
                  <c:v>1.63808</c:v>
                </c:pt>
                <c:pt idx="1867">
                  <c:v>1.63808</c:v>
                </c:pt>
                <c:pt idx="1868">
                  <c:v>1.63808</c:v>
                </c:pt>
                <c:pt idx="1869">
                  <c:v>1.63808</c:v>
                </c:pt>
                <c:pt idx="1870">
                  <c:v>1.63808</c:v>
                </c:pt>
                <c:pt idx="1871">
                  <c:v>1.63808</c:v>
                </c:pt>
                <c:pt idx="1872">
                  <c:v>1.63808</c:v>
                </c:pt>
                <c:pt idx="1873">
                  <c:v>1.63808</c:v>
                </c:pt>
                <c:pt idx="1874">
                  <c:v>1.6494599999999999</c:v>
                </c:pt>
                <c:pt idx="1875">
                  <c:v>1.6494599999999999</c:v>
                </c:pt>
                <c:pt idx="1876">
                  <c:v>1.6494599999999999</c:v>
                </c:pt>
                <c:pt idx="1877">
                  <c:v>1.6494599999999999</c:v>
                </c:pt>
                <c:pt idx="1878">
                  <c:v>1.6494599999999999</c:v>
                </c:pt>
                <c:pt idx="1879">
                  <c:v>1.6494599999999999</c:v>
                </c:pt>
                <c:pt idx="1880">
                  <c:v>1.6613500000000001</c:v>
                </c:pt>
                <c:pt idx="1881">
                  <c:v>1.6510100000000001</c:v>
                </c:pt>
                <c:pt idx="1882">
                  <c:v>1.6510100000000001</c:v>
                </c:pt>
                <c:pt idx="1883">
                  <c:v>1.6510100000000001</c:v>
                </c:pt>
                <c:pt idx="1884">
                  <c:v>1.6510100000000001</c:v>
                </c:pt>
                <c:pt idx="1885">
                  <c:v>1.6510100000000001</c:v>
                </c:pt>
                <c:pt idx="1886">
                  <c:v>1.6510100000000001</c:v>
                </c:pt>
                <c:pt idx="1887">
                  <c:v>1.6510100000000001</c:v>
                </c:pt>
                <c:pt idx="1888">
                  <c:v>1.66117</c:v>
                </c:pt>
                <c:pt idx="1889">
                  <c:v>1.66117</c:v>
                </c:pt>
                <c:pt idx="1890">
                  <c:v>1.66117</c:v>
                </c:pt>
                <c:pt idx="1891">
                  <c:v>1.66117</c:v>
                </c:pt>
                <c:pt idx="1892">
                  <c:v>1.66117</c:v>
                </c:pt>
                <c:pt idx="1893">
                  <c:v>1.6718900000000001</c:v>
                </c:pt>
                <c:pt idx="1894">
                  <c:v>1.6718900000000001</c:v>
                </c:pt>
                <c:pt idx="1895">
                  <c:v>1.6718900000000001</c:v>
                </c:pt>
                <c:pt idx="1896">
                  <c:v>1.6718900000000001</c:v>
                </c:pt>
                <c:pt idx="1897">
                  <c:v>1.6718900000000001</c:v>
                </c:pt>
                <c:pt idx="1898">
                  <c:v>1.6718900000000001</c:v>
                </c:pt>
                <c:pt idx="1899">
                  <c:v>1.6718900000000001</c:v>
                </c:pt>
                <c:pt idx="1900">
                  <c:v>1.6718900000000001</c:v>
                </c:pt>
                <c:pt idx="1901">
                  <c:v>1.6718900000000001</c:v>
                </c:pt>
                <c:pt idx="1902">
                  <c:v>1.6819200000000001</c:v>
                </c:pt>
                <c:pt idx="1903">
                  <c:v>1.6819200000000001</c:v>
                </c:pt>
                <c:pt idx="1904">
                  <c:v>1.6819200000000001</c:v>
                </c:pt>
                <c:pt idx="1905">
                  <c:v>1.6921999999999999</c:v>
                </c:pt>
                <c:pt idx="1906">
                  <c:v>1.6921999999999999</c:v>
                </c:pt>
                <c:pt idx="1907">
                  <c:v>1.6921999999999999</c:v>
                </c:pt>
                <c:pt idx="1908">
                  <c:v>1.6921999999999999</c:v>
                </c:pt>
                <c:pt idx="1909">
                  <c:v>1.6921999999999999</c:v>
                </c:pt>
                <c:pt idx="1910">
                  <c:v>1.6921999999999999</c:v>
                </c:pt>
                <c:pt idx="1911">
                  <c:v>1.6921999999999999</c:v>
                </c:pt>
                <c:pt idx="1912">
                  <c:v>1.7034</c:v>
                </c:pt>
                <c:pt idx="1913">
                  <c:v>1.7034</c:v>
                </c:pt>
                <c:pt idx="1914">
                  <c:v>1.7034</c:v>
                </c:pt>
                <c:pt idx="1915">
                  <c:v>1.7034</c:v>
                </c:pt>
                <c:pt idx="1916">
                  <c:v>1.7034</c:v>
                </c:pt>
                <c:pt idx="1917">
                  <c:v>1.7034</c:v>
                </c:pt>
                <c:pt idx="1918">
                  <c:v>1.7034</c:v>
                </c:pt>
                <c:pt idx="1919">
                  <c:v>1.7034</c:v>
                </c:pt>
                <c:pt idx="1920">
                  <c:v>1.7034</c:v>
                </c:pt>
                <c:pt idx="1921">
                  <c:v>1.7034</c:v>
                </c:pt>
                <c:pt idx="1922">
                  <c:v>1.7034</c:v>
                </c:pt>
                <c:pt idx="1923">
                  <c:v>1.7034</c:v>
                </c:pt>
                <c:pt idx="1924">
                  <c:v>1.7034</c:v>
                </c:pt>
                <c:pt idx="1925">
                  <c:v>1.7034</c:v>
                </c:pt>
                <c:pt idx="1926">
                  <c:v>1.69197</c:v>
                </c:pt>
                <c:pt idx="1927">
                  <c:v>1.7037899999999999</c:v>
                </c:pt>
                <c:pt idx="1928">
                  <c:v>1.7037899999999999</c:v>
                </c:pt>
                <c:pt idx="1929">
                  <c:v>1.7037899999999999</c:v>
                </c:pt>
                <c:pt idx="1930">
                  <c:v>1.7037899999999999</c:v>
                </c:pt>
                <c:pt idx="1931">
                  <c:v>1.7037899999999999</c:v>
                </c:pt>
                <c:pt idx="1932">
                  <c:v>1.7037899999999999</c:v>
                </c:pt>
                <c:pt idx="1933">
                  <c:v>1.7037899999999999</c:v>
                </c:pt>
                <c:pt idx="1934">
                  <c:v>1.7139599999999999</c:v>
                </c:pt>
                <c:pt idx="1935">
                  <c:v>1.7139599999999999</c:v>
                </c:pt>
                <c:pt idx="1936">
                  <c:v>1.7139599999999999</c:v>
                </c:pt>
                <c:pt idx="1937">
                  <c:v>1.7139599999999999</c:v>
                </c:pt>
                <c:pt idx="1938">
                  <c:v>1.7139599999999999</c:v>
                </c:pt>
                <c:pt idx="1939">
                  <c:v>1.7139599999999999</c:v>
                </c:pt>
                <c:pt idx="1940">
                  <c:v>1.7139599999999999</c:v>
                </c:pt>
                <c:pt idx="1941">
                  <c:v>1.7139599999999999</c:v>
                </c:pt>
                <c:pt idx="1942">
                  <c:v>1.7139599999999999</c:v>
                </c:pt>
                <c:pt idx="1943">
                  <c:v>1.7240899999999999</c:v>
                </c:pt>
                <c:pt idx="1944">
                  <c:v>1.7240899999999999</c:v>
                </c:pt>
                <c:pt idx="1945">
                  <c:v>1.7240899999999999</c:v>
                </c:pt>
                <c:pt idx="1946">
                  <c:v>1.7123900000000001</c:v>
                </c:pt>
                <c:pt idx="1947">
                  <c:v>1.7123900000000001</c:v>
                </c:pt>
                <c:pt idx="1948">
                  <c:v>1.7123900000000001</c:v>
                </c:pt>
                <c:pt idx="1949">
                  <c:v>1.7229000000000001</c:v>
                </c:pt>
                <c:pt idx="1950">
                  <c:v>1.7229000000000001</c:v>
                </c:pt>
                <c:pt idx="1951">
                  <c:v>1.7229000000000001</c:v>
                </c:pt>
                <c:pt idx="1952">
                  <c:v>1.7229000000000001</c:v>
                </c:pt>
                <c:pt idx="1953">
                  <c:v>1.7229000000000001</c:v>
                </c:pt>
                <c:pt idx="1954">
                  <c:v>1.7229000000000001</c:v>
                </c:pt>
                <c:pt idx="1955">
                  <c:v>1.7229000000000001</c:v>
                </c:pt>
                <c:pt idx="1956">
                  <c:v>1.7229000000000001</c:v>
                </c:pt>
                <c:pt idx="1957">
                  <c:v>1.7229000000000001</c:v>
                </c:pt>
                <c:pt idx="1958">
                  <c:v>1.7229000000000001</c:v>
                </c:pt>
                <c:pt idx="1959">
                  <c:v>1.7229000000000001</c:v>
                </c:pt>
                <c:pt idx="1960">
                  <c:v>1.7229000000000001</c:v>
                </c:pt>
                <c:pt idx="1961">
                  <c:v>1.73319</c:v>
                </c:pt>
                <c:pt idx="1962">
                  <c:v>1.73319</c:v>
                </c:pt>
                <c:pt idx="1963">
                  <c:v>1.73319</c:v>
                </c:pt>
                <c:pt idx="1964">
                  <c:v>1.73319</c:v>
                </c:pt>
                <c:pt idx="1965">
                  <c:v>1.73319</c:v>
                </c:pt>
                <c:pt idx="1966">
                  <c:v>1.73319</c:v>
                </c:pt>
                <c:pt idx="1967">
                  <c:v>1.73319</c:v>
                </c:pt>
                <c:pt idx="1968">
                  <c:v>1.73319</c:v>
                </c:pt>
                <c:pt idx="1969">
                  <c:v>1.73319</c:v>
                </c:pt>
                <c:pt idx="1970">
                  <c:v>1.7433799999999999</c:v>
                </c:pt>
                <c:pt idx="1971">
                  <c:v>1.7433799999999999</c:v>
                </c:pt>
                <c:pt idx="1972">
                  <c:v>1.7433799999999999</c:v>
                </c:pt>
                <c:pt idx="1973">
                  <c:v>1.7433799999999999</c:v>
                </c:pt>
                <c:pt idx="1974">
                  <c:v>1.7433799999999999</c:v>
                </c:pt>
                <c:pt idx="1975">
                  <c:v>1.7433799999999999</c:v>
                </c:pt>
                <c:pt idx="1976">
                  <c:v>1.7433799999999999</c:v>
                </c:pt>
                <c:pt idx="1977">
                  <c:v>1.7433799999999999</c:v>
                </c:pt>
                <c:pt idx="1978">
                  <c:v>1.7433799999999999</c:v>
                </c:pt>
                <c:pt idx="1979">
                  <c:v>1.75414</c:v>
                </c:pt>
                <c:pt idx="1980">
                  <c:v>1.75414</c:v>
                </c:pt>
                <c:pt idx="1981">
                  <c:v>1.75414</c:v>
                </c:pt>
                <c:pt idx="1982">
                  <c:v>1.75414</c:v>
                </c:pt>
                <c:pt idx="1983">
                  <c:v>1.75414</c:v>
                </c:pt>
                <c:pt idx="1984">
                  <c:v>1.75414</c:v>
                </c:pt>
                <c:pt idx="1985">
                  <c:v>1.75414</c:v>
                </c:pt>
                <c:pt idx="1986">
                  <c:v>1.75414</c:v>
                </c:pt>
                <c:pt idx="1987">
                  <c:v>1.76461</c:v>
                </c:pt>
                <c:pt idx="1988">
                  <c:v>1.76461</c:v>
                </c:pt>
                <c:pt idx="1989">
                  <c:v>1.76461</c:v>
                </c:pt>
                <c:pt idx="1990">
                  <c:v>1.76461</c:v>
                </c:pt>
                <c:pt idx="1991">
                  <c:v>1.76461</c:v>
                </c:pt>
                <c:pt idx="1992">
                  <c:v>1.76461</c:v>
                </c:pt>
                <c:pt idx="1993">
                  <c:v>1.76461</c:v>
                </c:pt>
                <c:pt idx="1994">
                  <c:v>1.76461</c:v>
                </c:pt>
                <c:pt idx="1995">
                  <c:v>1.76461</c:v>
                </c:pt>
                <c:pt idx="1996">
                  <c:v>1.76461</c:v>
                </c:pt>
                <c:pt idx="1997">
                  <c:v>1.77563</c:v>
                </c:pt>
                <c:pt idx="1998">
                  <c:v>1.77563</c:v>
                </c:pt>
                <c:pt idx="1999">
                  <c:v>1.77563</c:v>
                </c:pt>
                <c:pt idx="2000">
                  <c:v>1.77563</c:v>
                </c:pt>
                <c:pt idx="2001">
                  <c:v>1.77563</c:v>
                </c:pt>
                <c:pt idx="2002">
                  <c:v>1.77563</c:v>
                </c:pt>
                <c:pt idx="2003">
                  <c:v>1.77563</c:v>
                </c:pt>
                <c:pt idx="2004">
                  <c:v>1.77563</c:v>
                </c:pt>
                <c:pt idx="2005">
                  <c:v>1.77563</c:v>
                </c:pt>
                <c:pt idx="2006">
                  <c:v>1.77563</c:v>
                </c:pt>
                <c:pt idx="2007">
                  <c:v>1.77563</c:v>
                </c:pt>
                <c:pt idx="2008">
                  <c:v>1.77563</c:v>
                </c:pt>
                <c:pt idx="2009">
                  <c:v>1.77563</c:v>
                </c:pt>
                <c:pt idx="2010">
                  <c:v>1.77563</c:v>
                </c:pt>
                <c:pt idx="2011">
                  <c:v>1.7865800000000001</c:v>
                </c:pt>
                <c:pt idx="2012">
                  <c:v>1.7865800000000001</c:v>
                </c:pt>
                <c:pt idx="2013">
                  <c:v>1.7865800000000001</c:v>
                </c:pt>
                <c:pt idx="2014">
                  <c:v>1.7763500000000001</c:v>
                </c:pt>
                <c:pt idx="2015">
                  <c:v>1.7869200000000001</c:v>
                </c:pt>
                <c:pt idx="2016">
                  <c:v>1.7869200000000001</c:v>
                </c:pt>
                <c:pt idx="2017">
                  <c:v>1.7869200000000001</c:v>
                </c:pt>
                <c:pt idx="2018">
                  <c:v>1.7869200000000001</c:v>
                </c:pt>
                <c:pt idx="2019">
                  <c:v>1.7869200000000001</c:v>
                </c:pt>
                <c:pt idx="2020">
                  <c:v>1.7869200000000001</c:v>
                </c:pt>
                <c:pt idx="2021">
                  <c:v>1.7869200000000001</c:v>
                </c:pt>
                <c:pt idx="2022">
                  <c:v>1.7869200000000001</c:v>
                </c:pt>
                <c:pt idx="2023">
                  <c:v>1.7869200000000001</c:v>
                </c:pt>
                <c:pt idx="2024">
                  <c:v>1.7869200000000001</c:v>
                </c:pt>
                <c:pt idx="2025">
                  <c:v>1.7869200000000001</c:v>
                </c:pt>
                <c:pt idx="2026">
                  <c:v>1.7869200000000001</c:v>
                </c:pt>
                <c:pt idx="2027">
                  <c:v>1.79854</c:v>
                </c:pt>
                <c:pt idx="2028">
                  <c:v>1.79854</c:v>
                </c:pt>
                <c:pt idx="2029">
                  <c:v>1.79854</c:v>
                </c:pt>
                <c:pt idx="2030">
                  <c:v>1.79854</c:v>
                </c:pt>
                <c:pt idx="2031">
                  <c:v>1.79854</c:v>
                </c:pt>
                <c:pt idx="2032">
                  <c:v>1.79854</c:v>
                </c:pt>
                <c:pt idx="2033">
                  <c:v>1.79854</c:v>
                </c:pt>
                <c:pt idx="2034">
                  <c:v>1.79854</c:v>
                </c:pt>
                <c:pt idx="2035">
                  <c:v>1.79854</c:v>
                </c:pt>
                <c:pt idx="2036">
                  <c:v>1.79854</c:v>
                </c:pt>
                <c:pt idx="2037">
                  <c:v>1.79854</c:v>
                </c:pt>
                <c:pt idx="2038">
                  <c:v>1.79854</c:v>
                </c:pt>
                <c:pt idx="2039">
                  <c:v>1.79854</c:v>
                </c:pt>
                <c:pt idx="2040">
                  <c:v>1.79854</c:v>
                </c:pt>
                <c:pt idx="2041">
                  <c:v>1.79854</c:v>
                </c:pt>
                <c:pt idx="2042">
                  <c:v>1.79854</c:v>
                </c:pt>
                <c:pt idx="2043">
                  <c:v>1.79854</c:v>
                </c:pt>
                <c:pt idx="2044">
                  <c:v>1.79854</c:v>
                </c:pt>
                <c:pt idx="2045">
                  <c:v>1.79854</c:v>
                </c:pt>
                <c:pt idx="2046">
                  <c:v>1.79854</c:v>
                </c:pt>
                <c:pt idx="2047">
                  <c:v>1.79854</c:v>
                </c:pt>
                <c:pt idx="2048">
                  <c:v>1.79854</c:v>
                </c:pt>
                <c:pt idx="2049">
                  <c:v>1.80894</c:v>
                </c:pt>
                <c:pt idx="2050">
                  <c:v>1.80894</c:v>
                </c:pt>
                <c:pt idx="2051">
                  <c:v>1.80894</c:v>
                </c:pt>
                <c:pt idx="2052">
                  <c:v>1.80894</c:v>
                </c:pt>
                <c:pt idx="2053">
                  <c:v>1.80894</c:v>
                </c:pt>
                <c:pt idx="2054">
                  <c:v>1.80894</c:v>
                </c:pt>
                <c:pt idx="2055">
                  <c:v>1.80894</c:v>
                </c:pt>
                <c:pt idx="2056">
                  <c:v>1.80894</c:v>
                </c:pt>
                <c:pt idx="2057">
                  <c:v>1.80894</c:v>
                </c:pt>
                <c:pt idx="2058">
                  <c:v>1.80894</c:v>
                </c:pt>
                <c:pt idx="2059">
                  <c:v>1.81965</c:v>
                </c:pt>
                <c:pt idx="2060">
                  <c:v>1.81965</c:v>
                </c:pt>
                <c:pt idx="2061">
                  <c:v>1.81965</c:v>
                </c:pt>
                <c:pt idx="2062">
                  <c:v>1.81965</c:v>
                </c:pt>
                <c:pt idx="2063">
                  <c:v>1.81965</c:v>
                </c:pt>
                <c:pt idx="2064">
                  <c:v>1.81965</c:v>
                </c:pt>
                <c:pt idx="2065">
                  <c:v>1.81965</c:v>
                </c:pt>
                <c:pt idx="2066">
                  <c:v>1.81965</c:v>
                </c:pt>
                <c:pt idx="2067">
                  <c:v>1.81965</c:v>
                </c:pt>
                <c:pt idx="2068">
                  <c:v>1.81965</c:v>
                </c:pt>
                <c:pt idx="2069">
                  <c:v>1.81965</c:v>
                </c:pt>
                <c:pt idx="2070">
                  <c:v>1.81965</c:v>
                </c:pt>
                <c:pt idx="2071">
                  <c:v>1.81965</c:v>
                </c:pt>
                <c:pt idx="2072">
                  <c:v>1.81965</c:v>
                </c:pt>
                <c:pt idx="2073">
                  <c:v>1.81965</c:v>
                </c:pt>
                <c:pt idx="2074">
                  <c:v>1.8344800000000001</c:v>
                </c:pt>
                <c:pt idx="2075">
                  <c:v>1.8344800000000001</c:v>
                </c:pt>
                <c:pt idx="2076">
                  <c:v>1.8344800000000001</c:v>
                </c:pt>
                <c:pt idx="2077">
                  <c:v>1.8226500000000001</c:v>
                </c:pt>
                <c:pt idx="2078">
                  <c:v>1.8226500000000001</c:v>
                </c:pt>
                <c:pt idx="2079">
                  <c:v>1.8226500000000001</c:v>
                </c:pt>
                <c:pt idx="2080">
                  <c:v>1.8226500000000001</c:v>
                </c:pt>
                <c:pt idx="2081">
                  <c:v>1.8226500000000001</c:v>
                </c:pt>
                <c:pt idx="2082">
                  <c:v>1.8226500000000001</c:v>
                </c:pt>
                <c:pt idx="2083">
                  <c:v>1.8226500000000001</c:v>
                </c:pt>
                <c:pt idx="2084">
                  <c:v>1.8226500000000001</c:v>
                </c:pt>
                <c:pt idx="2085">
                  <c:v>1.8226500000000001</c:v>
                </c:pt>
                <c:pt idx="2086">
                  <c:v>1.8106100000000001</c:v>
                </c:pt>
                <c:pt idx="2087">
                  <c:v>1.8238099999999999</c:v>
                </c:pt>
                <c:pt idx="2088">
                  <c:v>1.8238099999999999</c:v>
                </c:pt>
                <c:pt idx="2089">
                  <c:v>1.8115399999999999</c:v>
                </c:pt>
                <c:pt idx="2090">
                  <c:v>1.8115399999999999</c:v>
                </c:pt>
                <c:pt idx="2091">
                  <c:v>1.8282099999999999</c:v>
                </c:pt>
                <c:pt idx="2092">
                  <c:v>1.8282099999999999</c:v>
                </c:pt>
                <c:pt idx="2093">
                  <c:v>1.8177700000000001</c:v>
                </c:pt>
                <c:pt idx="2094">
                  <c:v>1.8177700000000001</c:v>
                </c:pt>
                <c:pt idx="2095">
                  <c:v>1.8177700000000001</c:v>
                </c:pt>
                <c:pt idx="2096">
                  <c:v>1.8177700000000001</c:v>
                </c:pt>
                <c:pt idx="2097">
                  <c:v>1.8177700000000001</c:v>
                </c:pt>
                <c:pt idx="2098">
                  <c:v>1.8177700000000001</c:v>
                </c:pt>
                <c:pt idx="2099">
                  <c:v>1.8177700000000001</c:v>
                </c:pt>
                <c:pt idx="2100">
                  <c:v>1.8177700000000001</c:v>
                </c:pt>
                <c:pt idx="2101">
                  <c:v>1.8077300000000001</c:v>
                </c:pt>
                <c:pt idx="2102">
                  <c:v>1.8077300000000001</c:v>
                </c:pt>
                <c:pt idx="2103">
                  <c:v>1.8077300000000001</c:v>
                </c:pt>
                <c:pt idx="2104">
                  <c:v>1.8077300000000001</c:v>
                </c:pt>
                <c:pt idx="2105">
                  <c:v>1.8186599999999999</c:v>
                </c:pt>
                <c:pt idx="2106">
                  <c:v>1.8082199999999999</c:v>
                </c:pt>
                <c:pt idx="2107">
                  <c:v>1.8082199999999999</c:v>
                </c:pt>
                <c:pt idx="2108">
                  <c:v>1.8202799999999999</c:v>
                </c:pt>
                <c:pt idx="2109">
                  <c:v>1.8202799999999999</c:v>
                </c:pt>
                <c:pt idx="2110">
                  <c:v>1.8202799999999999</c:v>
                </c:pt>
                <c:pt idx="2111">
                  <c:v>1.8202799999999999</c:v>
                </c:pt>
                <c:pt idx="2112">
                  <c:v>1.8202799999999999</c:v>
                </c:pt>
                <c:pt idx="2113">
                  <c:v>1.8202799999999999</c:v>
                </c:pt>
                <c:pt idx="2114">
                  <c:v>1.8202799999999999</c:v>
                </c:pt>
                <c:pt idx="2115">
                  <c:v>1.8202799999999999</c:v>
                </c:pt>
                <c:pt idx="2116">
                  <c:v>1.8202799999999999</c:v>
                </c:pt>
                <c:pt idx="2117">
                  <c:v>1.8202799999999999</c:v>
                </c:pt>
                <c:pt idx="2118">
                  <c:v>1.8305100000000001</c:v>
                </c:pt>
                <c:pt idx="2119">
                  <c:v>1.8305100000000001</c:v>
                </c:pt>
                <c:pt idx="2120">
                  <c:v>1.8305100000000001</c:v>
                </c:pt>
                <c:pt idx="2121">
                  <c:v>1.8305100000000001</c:v>
                </c:pt>
                <c:pt idx="2122">
                  <c:v>1.81941</c:v>
                </c:pt>
                <c:pt idx="2123">
                  <c:v>1.8297600000000001</c:v>
                </c:pt>
                <c:pt idx="2124">
                  <c:v>1.8297600000000001</c:v>
                </c:pt>
                <c:pt idx="2125">
                  <c:v>1.8297600000000001</c:v>
                </c:pt>
                <c:pt idx="2126">
                  <c:v>1.8189500000000001</c:v>
                </c:pt>
                <c:pt idx="2127">
                  <c:v>1.8189500000000001</c:v>
                </c:pt>
                <c:pt idx="2128">
                  <c:v>1.8189500000000001</c:v>
                </c:pt>
                <c:pt idx="2129">
                  <c:v>1.8189500000000001</c:v>
                </c:pt>
                <c:pt idx="2130">
                  <c:v>1.8294600000000001</c:v>
                </c:pt>
                <c:pt idx="2131">
                  <c:v>1.8294600000000001</c:v>
                </c:pt>
                <c:pt idx="2132">
                  <c:v>1.8294600000000001</c:v>
                </c:pt>
                <c:pt idx="2133">
                  <c:v>1.8294600000000001</c:v>
                </c:pt>
                <c:pt idx="2134">
                  <c:v>1.8294600000000001</c:v>
                </c:pt>
                <c:pt idx="2135">
                  <c:v>1.8294600000000001</c:v>
                </c:pt>
                <c:pt idx="2136">
                  <c:v>1.8294600000000001</c:v>
                </c:pt>
                <c:pt idx="2137">
                  <c:v>1.8190299999999999</c:v>
                </c:pt>
                <c:pt idx="2138">
                  <c:v>1.8190299999999999</c:v>
                </c:pt>
                <c:pt idx="2139">
                  <c:v>1.8190299999999999</c:v>
                </c:pt>
                <c:pt idx="2140">
                  <c:v>1.8190299999999999</c:v>
                </c:pt>
                <c:pt idx="2141">
                  <c:v>1.8190299999999999</c:v>
                </c:pt>
                <c:pt idx="2142">
                  <c:v>1.8190299999999999</c:v>
                </c:pt>
                <c:pt idx="2143">
                  <c:v>1.8190299999999999</c:v>
                </c:pt>
                <c:pt idx="2144">
                  <c:v>1.8190299999999999</c:v>
                </c:pt>
                <c:pt idx="2145">
                  <c:v>1.8190299999999999</c:v>
                </c:pt>
                <c:pt idx="2146">
                  <c:v>1.8190299999999999</c:v>
                </c:pt>
                <c:pt idx="2147">
                  <c:v>1.8190299999999999</c:v>
                </c:pt>
                <c:pt idx="2148">
                  <c:v>1.8190299999999999</c:v>
                </c:pt>
                <c:pt idx="2149">
                  <c:v>1.8190299999999999</c:v>
                </c:pt>
                <c:pt idx="2150">
                  <c:v>1.8190299999999999</c:v>
                </c:pt>
                <c:pt idx="2151">
                  <c:v>1.8190299999999999</c:v>
                </c:pt>
                <c:pt idx="2152">
                  <c:v>1.8190299999999999</c:v>
                </c:pt>
                <c:pt idx="2153">
                  <c:v>1.8190299999999999</c:v>
                </c:pt>
                <c:pt idx="2154">
                  <c:v>1.8291500000000001</c:v>
                </c:pt>
                <c:pt idx="2155">
                  <c:v>1.8291500000000001</c:v>
                </c:pt>
                <c:pt idx="2156">
                  <c:v>1.8291500000000001</c:v>
                </c:pt>
                <c:pt idx="2157">
                  <c:v>1.8291500000000001</c:v>
                </c:pt>
                <c:pt idx="2158">
                  <c:v>1.8291500000000001</c:v>
                </c:pt>
                <c:pt idx="2159">
                  <c:v>1.8161700000000001</c:v>
                </c:pt>
                <c:pt idx="2160">
                  <c:v>1.8265199999999999</c:v>
                </c:pt>
                <c:pt idx="2161">
                  <c:v>1.81037</c:v>
                </c:pt>
                <c:pt idx="2162">
                  <c:v>1.8263799999999999</c:v>
                </c:pt>
                <c:pt idx="2163">
                  <c:v>1.8263799999999999</c:v>
                </c:pt>
                <c:pt idx="2164">
                  <c:v>1.8263799999999999</c:v>
                </c:pt>
                <c:pt idx="2165">
                  <c:v>1.8263799999999999</c:v>
                </c:pt>
                <c:pt idx="2166">
                  <c:v>1.8263799999999999</c:v>
                </c:pt>
                <c:pt idx="2167">
                  <c:v>1.8263799999999999</c:v>
                </c:pt>
                <c:pt idx="2168">
                  <c:v>1.8263799999999999</c:v>
                </c:pt>
                <c:pt idx="2169">
                  <c:v>1.8263799999999999</c:v>
                </c:pt>
                <c:pt idx="2170">
                  <c:v>1.8263799999999999</c:v>
                </c:pt>
                <c:pt idx="2171">
                  <c:v>1.8263799999999999</c:v>
                </c:pt>
                <c:pt idx="2172">
                  <c:v>1.8263799999999999</c:v>
                </c:pt>
                <c:pt idx="2173">
                  <c:v>1.81609</c:v>
                </c:pt>
                <c:pt idx="2174">
                  <c:v>1.81609</c:v>
                </c:pt>
                <c:pt idx="2175">
                  <c:v>1.81609</c:v>
                </c:pt>
                <c:pt idx="2176">
                  <c:v>1.8262100000000001</c:v>
                </c:pt>
                <c:pt idx="2177">
                  <c:v>1.8262100000000001</c:v>
                </c:pt>
                <c:pt idx="2178">
                  <c:v>1.8262100000000001</c:v>
                </c:pt>
                <c:pt idx="2179">
                  <c:v>1.8262100000000001</c:v>
                </c:pt>
                <c:pt idx="2180">
                  <c:v>1.8262100000000001</c:v>
                </c:pt>
                <c:pt idx="2181">
                  <c:v>1.8262100000000001</c:v>
                </c:pt>
                <c:pt idx="2182">
                  <c:v>1.8262100000000001</c:v>
                </c:pt>
                <c:pt idx="2183">
                  <c:v>1.8262100000000001</c:v>
                </c:pt>
                <c:pt idx="2184">
                  <c:v>1.8262100000000001</c:v>
                </c:pt>
                <c:pt idx="2185">
                  <c:v>1.8262100000000001</c:v>
                </c:pt>
                <c:pt idx="2186">
                  <c:v>1.8262100000000001</c:v>
                </c:pt>
                <c:pt idx="2187">
                  <c:v>1.8262100000000001</c:v>
                </c:pt>
                <c:pt idx="2188">
                  <c:v>1.8262100000000001</c:v>
                </c:pt>
                <c:pt idx="2189">
                  <c:v>1.8262100000000001</c:v>
                </c:pt>
                <c:pt idx="2190">
                  <c:v>1.8146800000000001</c:v>
                </c:pt>
                <c:pt idx="2191">
                  <c:v>1.8269299999999999</c:v>
                </c:pt>
                <c:pt idx="2192">
                  <c:v>1.8269299999999999</c:v>
                </c:pt>
                <c:pt idx="2193">
                  <c:v>1.81647</c:v>
                </c:pt>
                <c:pt idx="2194">
                  <c:v>1.81647</c:v>
                </c:pt>
                <c:pt idx="2195">
                  <c:v>1.82914</c:v>
                </c:pt>
                <c:pt idx="2196">
                  <c:v>1.81334</c:v>
                </c:pt>
                <c:pt idx="2197">
                  <c:v>1.81334</c:v>
                </c:pt>
                <c:pt idx="2198">
                  <c:v>1.8246</c:v>
                </c:pt>
                <c:pt idx="2199">
                  <c:v>1.8246</c:v>
                </c:pt>
                <c:pt idx="2200">
                  <c:v>1.8246</c:v>
                </c:pt>
                <c:pt idx="2201">
                  <c:v>1.8246</c:v>
                </c:pt>
                <c:pt idx="2202">
                  <c:v>1.8246</c:v>
                </c:pt>
                <c:pt idx="2203">
                  <c:v>1.8246</c:v>
                </c:pt>
                <c:pt idx="2204">
                  <c:v>1.8246</c:v>
                </c:pt>
                <c:pt idx="2205">
                  <c:v>1.8246</c:v>
                </c:pt>
                <c:pt idx="2206">
                  <c:v>1.8246</c:v>
                </c:pt>
                <c:pt idx="2207">
                  <c:v>1.8246</c:v>
                </c:pt>
                <c:pt idx="2208">
                  <c:v>1.8246</c:v>
                </c:pt>
                <c:pt idx="2209">
                  <c:v>1.8246</c:v>
                </c:pt>
                <c:pt idx="2210">
                  <c:v>1.81142</c:v>
                </c:pt>
                <c:pt idx="2211">
                  <c:v>1.81142</c:v>
                </c:pt>
                <c:pt idx="2212">
                  <c:v>1.83169</c:v>
                </c:pt>
                <c:pt idx="2213">
                  <c:v>1.83169</c:v>
                </c:pt>
                <c:pt idx="2214">
                  <c:v>1.8203</c:v>
                </c:pt>
                <c:pt idx="2215">
                  <c:v>1.8203</c:v>
                </c:pt>
                <c:pt idx="2216">
                  <c:v>1.8203</c:v>
                </c:pt>
                <c:pt idx="2217">
                  <c:v>1.8203</c:v>
                </c:pt>
                <c:pt idx="2218">
                  <c:v>1.8203</c:v>
                </c:pt>
                <c:pt idx="2219">
                  <c:v>1.8203</c:v>
                </c:pt>
                <c:pt idx="2220">
                  <c:v>1.8305899999999999</c:v>
                </c:pt>
                <c:pt idx="2221">
                  <c:v>1.8202100000000001</c:v>
                </c:pt>
                <c:pt idx="2222">
                  <c:v>1.8202100000000001</c:v>
                </c:pt>
                <c:pt idx="2223">
                  <c:v>1.8202100000000001</c:v>
                </c:pt>
                <c:pt idx="2224">
                  <c:v>1.8202100000000001</c:v>
                </c:pt>
                <c:pt idx="2225">
                  <c:v>1.8202100000000001</c:v>
                </c:pt>
                <c:pt idx="2226">
                  <c:v>1.8202100000000001</c:v>
                </c:pt>
                <c:pt idx="2227">
                  <c:v>1.8202100000000001</c:v>
                </c:pt>
                <c:pt idx="2228">
                  <c:v>1.8202100000000001</c:v>
                </c:pt>
                <c:pt idx="2229">
                  <c:v>1.8202100000000001</c:v>
                </c:pt>
                <c:pt idx="2230">
                  <c:v>1.83033</c:v>
                </c:pt>
                <c:pt idx="2231">
                  <c:v>1.83033</c:v>
                </c:pt>
                <c:pt idx="2232">
                  <c:v>1.83033</c:v>
                </c:pt>
                <c:pt idx="2233">
                  <c:v>1.83033</c:v>
                </c:pt>
                <c:pt idx="2234">
                  <c:v>1.81941</c:v>
                </c:pt>
                <c:pt idx="2235">
                  <c:v>1.81941</c:v>
                </c:pt>
                <c:pt idx="2236">
                  <c:v>1.81941</c:v>
                </c:pt>
                <c:pt idx="2237">
                  <c:v>1.81941</c:v>
                </c:pt>
                <c:pt idx="2238">
                  <c:v>1.81941</c:v>
                </c:pt>
                <c:pt idx="2239">
                  <c:v>1.81941</c:v>
                </c:pt>
                <c:pt idx="2240">
                  <c:v>1.81941</c:v>
                </c:pt>
                <c:pt idx="2241">
                  <c:v>1.81941</c:v>
                </c:pt>
                <c:pt idx="2242">
                  <c:v>1.81941</c:v>
                </c:pt>
                <c:pt idx="2243">
                  <c:v>1.81941</c:v>
                </c:pt>
                <c:pt idx="2244">
                  <c:v>1.81941</c:v>
                </c:pt>
                <c:pt idx="2245">
                  <c:v>1.83039</c:v>
                </c:pt>
                <c:pt idx="2246">
                  <c:v>1.83039</c:v>
                </c:pt>
                <c:pt idx="2247">
                  <c:v>1.82012</c:v>
                </c:pt>
                <c:pt idx="2248">
                  <c:v>1.82012</c:v>
                </c:pt>
                <c:pt idx="2249">
                  <c:v>1.82012</c:v>
                </c:pt>
                <c:pt idx="2250">
                  <c:v>1.82012</c:v>
                </c:pt>
                <c:pt idx="2251">
                  <c:v>1.82012</c:v>
                </c:pt>
                <c:pt idx="2252">
                  <c:v>1.83084</c:v>
                </c:pt>
                <c:pt idx="2253">
                  <c:v>1.8206199999999999</c:v>
                </c:pt>
                <c:pt idx="2254">
                  <c:v>1.8206199999999999</c:v>
                </c:pt>
                <c:pt idx="2255">
                  <c:v>1.8206199999999999</c:v>
                </c:pt>
                <c:pt idx="2256">
                  <c:v>1.8206199999999999</c:v>
                </c:pt>
                <c:pt idx="2257">
                  <c:v>1.8206199999999999</c:v>
                </c:pt>
                <c:pt idx="2258">
                  <c:v>1.8206199999999999</c:v>
                </c:pt>
                <c:pt idx="2259">
                  <c:v>1.8206199999999999</c:v>
                </c:pt>
                <c:pt idx="2260">
                  <c:v>1.8206199999999999</c:v>
                </c:pt>
                <c:pt idx="2261">
                  <c:v>1.8206199999999999</c:v>
                </c:pt>
                <c:pt idx="2262">
                  <c:v>1.8206199999999999</c:v>
                </c:pt>
                <c:pt idx="2263">
                  <c:v>1.8101499999999999</c:v>
                </c:pt>
                <c:pt idx="2264">
                  <c:v>1.8101499999999999</c:v>
                </c:pt>
                <c:pt idx="2265">
                  <c:v>1.8101499999999999</c:v>
                </c:pt>
                <c:pt idx="2266">
                  <c:v>1.8101499999999999</c:v>
                </c:pt>
                <c:pt idx="2267">
                  <c:v>1.8101499999999999</c:v>
                </c:pt>
                <c:pt idx="2268">
                  <c:v>1.8101499999999999</c:v>
                </c:pt>
                <c:pt idx="2269">
                  <c:v>1.8101499999999999</c:v>
                </c:pt>
                <c:pt idx="2270">
                  <c:v>1.8101499999999999</c:v>
                </c:pt>
                <c:pt idx="2271">
                  <c:v>1.8101499999999999</c:v>
                </c:pt>
                <c:pt idx="2272">
                  <c:v>1.8101499999999999</c:v>
                </c:pt>
                <c:pt idx="2273">
                  <c:v>1.8101499999999999</c:v>
                </c:pt>
                <c:pt idx="2274">
                  <c:v>1.8101499999999999</c:v>
                </c:pt>
                <c:pt idx="2275">
                  <c:v>1.8101499999999999</c:v>
                </c:pt>
                <c:pt idx="2276">
                  <c:v>1.8101499999999999</c:v>
                </c:pt>
                <c:pt idx="2277">
                  <c:v>1.8101499999999999</c:v>
                </c:pt>
                <c:pt idx="2278">
                  <c:v>1.8101499999999999</c:v>
                </c:pt>
                <c:pt idx="2279">
                  <c:v>1.8101499999999999</c:v>
                </c:pt>
                <c:pt idx="2280">
                  <c:v>1.8101499999999999</c:v>
                </c:pt>
                <c:pt idx="2281">
                  <c:v>1.8101499999999999</c:v>
                </c:pt>
                <c:pt idx="2282">
                  <c:v>1.8101499999999999</c:v>
                </c:pt>
                <c:pt idx="2283">
                  <c:v>1.8101499999999999</c:v>
                </c:pt>
                <c:pt idx="2284">
                  <c:v>1.8101499999999999</c:v>
                </c:pt>
                <c:pt idx="2285">
                  <c:v>1.8101499999999999</c:v>
                </c:pt>
                <c:pt idx="2286">
                  <c:v>1.8101499999999999</c:v>
                </c:pt>
                <c:pt idx="2287">
                  <c:v>1.8101499999999999</c:v>
                </c:pt>
                <c:pt idx="2288">
                  <c:v>1.8101499999999999</c:v>
                </c:pt>
                <c:pt idx="2289">
                  <c:v>1.8101499999999999</c:v>
                </c:pt>
                <c:pt idx="2290">
                  <c:v>1.8101499999999999</c:v>
                </c:pt>
                <c:pt idx="2291">
                  <c:v>1.8101499999999999</c:v>
                </c:pt>
                <c:pt idx="2292">
                  <c:v>1.8101499999999999</c:v>
                </c:pt>
                <c:pt idx="2293">
                  <c:v>1.8101499999999999</c:v>
                </c:pt>
                <c:pt idx="2294">
                  <c:v>1.8101499999999999</c:v>
                </c:pt>
                <c:pt idx="2295">
                  <c:v>1.8101499999999999</c:v>
                </c:pt>
                <c:pt idx="2296">
                  <c:v>1.8101499999999999</c:v>
                </c:pt>
                <c:pt idx="2297">
                  <c:v>1.8101499999999999</c:v>
                </c:pt>
                <c:pt idx="2298">
                  <c:v>1.7985899999999999</c:v>
                </c:pt>
                <c:pt idx="2299">
                  <c:v>1.7985899999999999</c:v>
                </c:pt>
                <c:pt idx="2300">
                  <c:v>1.7985899999999999</c:v>
                </c:pt>
                <c:pt idx="2301">
                  <c:v>1.7985899999999999</c:v>
                </c:pt>
                <c:pt idx="2302">
                  <c:v>1.7985899999999999</c:v>
                </c:pt>
                <c:pt idx="2303">
                  <c:v>1.7985899999999999</c:v>
                </c:pt>
                <c:pt idx="2304">
                  <c:v>1.7985899999999999</c:v>
                </c:pt>
                <c:pt idx="2305">
                  <c:v>1.7985899999999999</c:v>
                </c:pt>
                <c:pt idx="2306">
                  <c:v>1.7985899999999999</c:v>
                </c:pt>
                <c:pt idx="2307">
                  <c:v>1.7985899999999999</c:v>
                </c:pt>
                <c:pt idx="2308">
                  <c:v>1.7985899999999999</c:v>
                </c:pt>
                <c:pt idx="2309">
                  <c:v>1.78843</c:v>
                </c:pt>
                <c:pt idx="2310">
                  <c:v>1.78843</c:v>
                </c:pt>
                <c:pt idx="2311">
                  <c:v>1.78843</c:v>
                </c:pt>
                <c:pt idx="2312">
                  <c:v>1.78843</c:v>
                </c:pt>
                <c:pt idx="2313">
                  <c:v>1.7988</c:v>
                </c:pt>
                <c:pt idx="2314">
                  <c:v>1.7988</c:v>
                </c:pt>
                <c:pt idx="2315">
                  <c:v>1.7988</c:v>
                </c:pt>
                <c:pt idx="2316">
                  <c:v>1.7988</c:v>
                </c:pt>
                <c:pt idx="2317">
                  <c:v>1.7988</c:v>
                </c:pt>
                <c:pt idx="2318">
                  <c:v>1.7988</c:v>
                </c:pt>
                <c:pt idx="2319">
                  <c:v>1.7988</c:v>
                </c:pt>
                <c:pt idx="2320">
                  <c:v>1.7884899999999999</c:v>
                </c:pt>
                <c:pt idx="2321">
                  <c:v>1.7884899999999999</c:v>
                </c:pt>
                <c:pt idx="2322">
                  <c:v>1.7884899999999999</c:v>
                </c:pt>
                <c:pt idx="2323">
                  <c:v>1.7884899999999999</c:v>
                </c:pt>
                <c:pt idx="2324">
                  <c:v>1.7884899999999999</c:v>
                </c:pt>
                <c:pt idx="2325">
                  <c:v>1.7884899999999999</c:v>
                </c:pt>
                <c:pt idx="2326">
                  <c:v>1.7884899999999999</c:v>
                </c:pt>
                <c:pt idx="2327">
                  <c:v>1.7884899999999999</c:v>
                </c:pt>
                <c:pt idx="2328">
                  <c:v>1.7884899999999999</c:v>
                </c:pt>
                <c:pt idx="2329">
                  <c:v>1.7884899999999999</c:v>
                </c:pt>
                <c:pt idx="2330">
                  <c:v>1.79853</c:v>
                </c:pt>
                <c:pt idx="2331">
                  <c:v>1.79853</c:v>
                </c:pt>
                <c:pt idx="2332">
                  <c:v>1.79853</c:v>
                </c:pt>
                <c:pt idx="2333">
                  <c:v>1.79853</c:v>
                </c:pt>
                <c:pt idx="2334">
                  <c:v>1.79853</c:v>
                </c:pt>
                <c:pt idx="2335">
                  <c:v>1.79853</c:v>
                </c:pt>
                <c:pt idx="2336">
                  <c:v>1.79853</c:v>
                </c:pt>
                <c:pt idx="2337">
                  <c:v>1.79853</c:v>
                </c:pt>
                <c:pt idx="2338">
                  <c:v>1.8092200000000001</c:v>
                </c:pt>
                <c:pt idx="2339">
                  <c:v>1.8092200000000001</c:v>
                </c:pt>
                <c:pt idx="2340">
                  <c:v>1.8092200000000001</c:v>
                </c:pt>
                <c:pt idx="2341">
                  <c:v>1.8092200000000001</c:v>
                </c:pt>
                <c:pt idx="2342">
                  <c:v>1.8092200000000001</c:v>
                </c:pt>
                <c:pt idx="2343">
                  <c:v>1.8092200000000001</c:v>
                </c:pt>
                <c:pt idx="2344">
                  <c:v>1.8092200000000001</c:v>
                </c:pt>
                <c:pt idx="2345">
                  <c:v>1.8092200000000001</c:v>
                </c:pt>
                <c:pt idx="2346">
                  <c:v>1.8092200000000001</c:v>
                </c:pt>
                <c:pt idx="2347">
                  <c:v>1.8092200000000001</c:v>
                </c:pt>
                <c:pt idx="2348">
                  <c:v>1.8092200000000001</c:v>
                </c:pt>
                <c:pt idx="2349">
                  <c:v>1.7988999999999999</c:v>
                </c:pt>
                <c:pt idx="2350">
                  <c:v>1.80907</c:v>
                </c:pt>
                <c:pt idx="2351">
                  <c:v>1.80907</c:v>
                </c:pt>
                <c:pt idx="2352">
                  <c:v>1.79792</c:v>
                </c:pt>
                <c:pt idx="2353">
                  <c:v>1.79792</c:v>
                </c:pt>
                <c:pt idx="2354">
                  <c:v>1.79792</c:v>
                </c:pt>
                <c:pt idx="2355">
                  <c:v>1.79792</c:v>
                </c:pt>
                <c:pt idx="2356">
                  <c:v>1.79792</c:v>
                </c:pt>
                <c:pt idx="2357">
                  <c:v>1.79792</c:v>
                </c:pt>
                <c:pt idx="2358">
                  <c:v>1.79792</c:v>
                </c:pt>
                <c:pt idx="2359">
                  <c:v>1.79792</c:v>
                </c:pt>
                <c:pt idx="2360">
                  <c:v>1.79792</c:v>
                </c:pt>
                <c:pt idx="2361">
                  <c:v>1.79792</c:v>
                </c:pt>
                <c:pt idx="2362">
                  <c:v>1.78765</c:v>
                </c:pt>
                <c:pt idx="2363">
                  <c:v>1.78765</c:v>
                </c:pt>
                <c:pt idx="2364">
                  <c:v>1.78765</c:v>
                </c:pt>
                <c:pt idx="2365">
                  <c:v>1.78765</c:v>
                </c:pt>
                <c:pt idx="2366">
                  <c:v>1.78765</c:v>
                </c:pt>
                <c:pt idx="2367">
                  <c:v>1.78765</c:v>
                </c:pt>
                <c:pt idx="2368">
                  <c:v>1.7771600000000001</c:v>
                </c:pt>
                <c:pt idx="2369">
                  <c:v>1.7771600000000001</c:v>
                </c:pt>
                <c:pt idx="2370">
                  <c:v>1.7771600000000001</c:v>
                </c:pt>
                <c:pt idx="2371">
                  <c:v>1.7771600000000001</c:v>
                </c:pt>
                <c:pt idx="2372">
                  <c:v>1.7771600000000001</c:v>
                </c:pt>
                <c:pt idx="2373">
                  <c:v>1.7669299999999999</c:v>
                </c:pt>
                <c:pt idx="2374">
                  <c:v>1.7669299999999999</c:v>
                </c:pt>
                <c:pt idx="2375">
                  <c:v>1.7669299999999999</c:v>
                </c:pt>
                <c:pt idx="2376">
                  <c:v>1.7669299999999999</c:v>
                </c:pt>
                <c:pt idx="2377">
                  <c:v>1.7669299999999999</c:v>
                </c:pt>
                <c:pt idx="2378">
                  <c:v>1.7669299999999999</c:v>
                </c:pt>
                <c:pt idx="2379">
                  <c:v>1.7669299999999999</c:v>
                </c:pt>
                <c:pt idx="2380">
                  <c:v>1.7563800000000001</c:v>
                </c:pt>
                <c:pt idx="2381">
                  <c:v>1.7563800000000001</c:v>
                </c:pt>
                <c:pt idx="2382">
                  <c:v>1.7563800000000001</c:v>
                </c:pt>
                <c:pt idx="2383">
                  <c:v>1.7563800000000001</c:v>
                </c:pt>
                <c:pt idx="2384">
                  <c:v>1.7563800000000001</c:v>
                </c:pt>
                <c:pt idx="2385">
                  <c:v>1.7563800000000001</c:v>
                </c:pt>
                <c:pt idx="2386">
                  <c:v>1.7563800000000001</c:v>
                </c:pt>
                <c:pt idx="2387">
                  <c:v>1.74617</c:v>
                </c:pt>
                <c:pt idx="2388">
                  <c:v>1.74617</c:v>
                </c:pt>
                <c:pt idx="2389">
                  <c:v>1.74617</c:v>
                </c:pt>
                <c:pt idx="2390">
                  <c:v>1.74617</c:v>
                </c:pt>
                <c:pt idx="2391">
                  <c:v>1.74617</c:v>
                </c:pt>
                <c:pt idx="2392">
                  <c:v>1.74617</c:v>
                </c:pt>
                <c:pt idx="2393">
                  <c:v>1.74617</c:v>
                </c:pt>
                <c:pt idx="2394">
                  <c:v>1.7356499999999999</c:v>
                </c:pt>
                <c:pt idx="2395">
                  <c:v>1.7356499999999999</c:v>
                </c:pt>
                <c:pt idx="2396">
                  <c:v>1.7356499999999999</c:v>
                </c:pt>
                <c:pt idx="2397">
                  <c:v>1.7356499999999999</c:v>
                </c:pt>
                <c:pt idx="2398">
                  <c:v>1.7356499999999999</c:v>
                </c:pt>
                <c:pt idx="2399">
                  <c:v>1.7356499999999999</c:v>
                </c:pt>
                <c:pt idx="2400">
                  <c:v>1.7356499999999999</c:v>
                </c:pt>
                <c:pt idx="2401">
                  <c:v>1.7356499999999999</c:v>
                </c:pt>
                <c:pt idx="2402">
                  <c:v>1.7356499999999999</c:v>
                </c:pt>
                <c:pt idx="2403">
                  <c:v>1.7256199999999999</c:v>
                </c:pt>
                <c:pt idx="2404">
                  <c:v>1.7256199999999999</c:v>
                </c:pt>
                <c:pt idx="2405">
                  <c:v>1.7256199999999999</c:v>
                </c:pt>
                <c:pt idx="2406">
                  <c:v>1.7256199999999999</c:v>
                </c:pt>
                <c:pt idx="2407">
                  <c:v>1.7256199999999999</c:v>
                </c:pt>
                <c:pt idx="2408">
                  <c:v>1.7149700000000001</c:v>
                </c:pt>
                <c:pt idx="2409">
                  <c:v>1.7149700000000001</c:v>
                </c:pt>
                <c:pt idx="2410">
                  <c:v>1.7149700000000001</c:v>
                </c:pt>
                <c:pt idx="2411">
                  <c:v>1.7149700000000001</c:v>
                </c:pt>
                <c:pt idx="2412">
                  <c:v>1.7255499999999999</c:v>
                </c:pt>
                <c:pt idx="2413">
                  <c:v>1.7255499999999999</c:v>
                </c:pt>
                <c:pt idx="2414">
                  <c:v>1.7255499999999999</c:v>
                </c:pt>
                <c:pt idx="2415">
                  <c:v>1.7255499999999999</c:v>
                </c:pt>
                <c:pt idx="2416">
                  <c:v>1.7255499999999999</c:v>
                </c:pt>
                <c:pt idx="2417">
                  <c:v>1.7255499999999999</c:v>
                </c:pt>
                <c:pt idx="2418">
                  <c:v>1.7255499999999999</c:v>
                </c:pt>
                <c:pt idx="2419">
                  <c:v>1.7255499999999999</c:v>
                </c:pt>
                <c:pt idx="2420">
                  <c:v>1.7255499999999999</c:v>
                </c:pt>
                <c:pt idx="2421">
                  <c:v>1.7255499999999999</c:v>
                </c:pt>
                <c:pt idx="2422">
                  <c:v>1.7255499999999999</c:v>
                </c:pt>
                <c:pt idx="2423">
                  <c:v>1.7255499999999999</c:v>
                </c:pt>
                <c:pt idx="2424">
                  <c:v>1.7255499999999999</c:v>
                </c:pt>
                <c:pt idx="2425">
                  <c:v>1.7255499999999999</c:v>
                </c:pt>
                <c:pt idx="2426">
                  <c:v>1.7255499999999999</c:v>
                </c:pt>
                <c:pt idx="2427">
                  <c:v>1.7255499999999999</c:v>
                </c:pt>
                <c:pt idx="2428">
                  <c:v>1.7255499999999999</c:v>
                </c:pt>
                <c:pt idx="2429">
                  <c:v>1.7255499999999999</c:v>
                </c:pt>
                <c:pt idx="2430">
                  <c:v>1.7255499999999999</c:v>
                </c:pt>
                <c:pt idx="2431">
                  <c:v>1.7255499999999999</c:v>
                </c:pt>
                <c:pt idx="2432">
                  <c:v>1.7255499999999999</c:v>
                </c:pt>
                <c:pt idx="2433">
                  <c:v>1.7255499999999999</c:v>
                </c:pt>
                <c:pt idx="2434">
                  <c:v>1.7255499999999999</c:v>
                </c:pt>
                <c:pt idx="2435">
                  <c:v>1.7147399999999999</c:v>
                </c:pt>
                <c:pt idx="2436">
                  <c:v>1.72529</c:v>
                </c:pt>
                <c:pt idx="2437">
                  <c:v>1.7152799999999999</c:v>
                </c:pt>
                <c:pt idx="2438">
                  <c:v>1.7152799999999999</c:v>
                </c:pt>
                <c:pt idx="2439">
                  <c:v>1.7152799999999999</c:v>
                </c:pt>
                <c:pt idx="2440">
                  <c:v>1.7152799999999999</c:v>
                </c:pt>
                <c:pt idx="2441">
                  <c:v>1.7152799999999999</c:v>
                </c:pt>
                <c:pt idx="2442">
                  <c:v>1.7152799999999999</c:v>
                </c:pt>
                <c:pt idx="2443">
                  <c:v>1.7152799999999999</c:v>
                </c:pt>
                <c:pt idx="2444">
                  <c:v>1.7152799999999999</c:v>
                </c:pt>
                <c:pt idx="2445">
                  <c:v>1.7047099999999999</c:v>
                </c:pt>
                <c:pt idx="2446">
                  <c:v>1.7047099999999999</c:v>
                </c:pt>
                <c:pt idx="2447">
                  <c:v>1.7148099999999999</c:v>
                </c:pt>
                <c:pt idx="2448">
                  <c:v>1.7038199999999999</c:v>
                </c:pt>
                <c:pt idx="2449">
                  <c:v>1.7038199999999999</c:v>
                </c:pt>
                <c:pt idx="2450">
                  <c:v>1.7038199999999999</c:v>
                </c:pt>
                <c:pt idx="2451">
                  <c:v>1.71539</c:v>
                </c:pt>
                <c:pt idx="2452">
                  <c:v>1.71539</c:v>
                </c:pt>
                <c:pt idx="2453">
                  <c:v>1.71539</c:v>
                </c:pt>
                <c:pt idx="2454">
                  <c:v>1.71539</c:v>
                </c:pt>
                <c:pt idx="2455">
                  <c:v>1.71539</c:v>
                </c:pt>
                <c:pt idx="2456">
                  <c:v>1.71539</c:v>
                </c:pt>
                <c:pt idx="2457">
                  <c:v>1.71539</c:v>
                </c:pt>
                <c:pt idx="2458">
                  <c:v>1.72858</c:v>
                </c:pt>
                <c:pt idx="2459">
                  <c:v>1.72858</c:v>
                </c:pt>
                <c:pt idx="2460">
                  <c:v>1.72858</c:v>
                </c:pt>
                <c:pt idx="2461">
                  <c:v>1.72858</c:v>
                </c:pt>
                <c:pt idx="2462">
                  <c:v>1.72858</c:v>
                </c:pt>
                <c:pt idx="2463">
                  <c:v>1.72858</c:v>
                </c:pt>
                <c:pt idx="2464">
                  <c:v>1.7390399999999999</c:v>
                </c:pt>
                <c:pt idx="2465">
                  <c:v>1.7390399999999999</c:v>
                </c:pt>
                <c:pt idx="2466">
                  <c:v>1.7390399999999999</c:v>
                </c:pt>
                <c:pt idx="2467">
                  <c:v>1.7390399999999999</c:v>
                </c:pt>
                <c:pt idx="2468">
                  <c:v>1.7390399999999999</c:v>
                </c:pt>
                <c:pt idx="2469">
                  <c:v>1.7390399999999999</c:v>
                </c:pt>
                <c:pt idx="2470">
                  <c:v>1.7390399999999999</c:v>
                </c:pt>
                <c:pt idx="2471">
                  <c:v>1.7390399999999999</c:v>
                </c:pt>
                <c:pt idx="2472">
                  <c:v>1.7390399999999999</c:v>
                </c:pt>
                <c:pt idx="2473">
                  <c:v>1.7390399999999999</c:v>
                </c:pt>
                <c:pt idx="2474">
                  <c:v>1.7390399999999999</c:v>
                </c:pt>
                <c:pt idx="2475">
                  <c:v>1.7390399999999999</c:v>
                </c:pt>
                <c:pt idx="2476">
                  <c:v>1.72817</c:v>
                </c:pt>
                <c:pt idx="2477">
                  <c:v>1.72817</c:v>
                </c:pt>
                <c:pt idx="2478">
                  <c:v>1.72817</c:v>
                </c:pt>
                <c:pt idx="2479">
                  <c:v>1.72817</c:v>
                </c:pt>
                <c:pt idx="2480">
                  <c:v>1.72817</c:v>
                </c:pt>
                <c:pt idx="2481">
                  <c:v>1.72817</c:v>
                </c:pt>
                <c:pt idx="2482">
                  <c:v>1.72817</c:v>
                </c:pt>
                <c:pt idx="2483">
                  <c:v>1.72817</c:v>
                </c:pt>
                <c:pt idx="2484">
                  <c:v>1.7181299999999999</c:v>
                </c:pt>
                <c:pt idx="2485">
                  <c:v>1.7181299999999999</c:v>
                </c:pt>
                <c:pt idx="2486">
                  <c:v>1.7181299999999999</c:v>
                </c:pt>
                <c:pt idx="2487">
                  <c:v>1.7181299999999999</c:v>
                </c:pt>
                <c:pt idx="2488">
                  <c:v>1.7181299999999999</c:v>
                </c:pt>
                <c:pt idx="2489">
                  <c:v>1.7181299999999999</c:v>
                </c:pt>
                <c:pt idx="2490">
                  <c:v>1.7181299999999999</c:v>
                </c:pt>
                <c:pt idx="2491">
                  <c:v>1.7065999999999999</c:v>
                </c:pt>
                <c:pt idx="2492">
                  <c:v>1.7065999999999999</c:v>
                </c:pt>
                <c:pt idx="2493">
                  <c:v>1.7065999999999999</c:v>
                </c:pt>
                <c:pt idx="2494">
                  <c:v>1.7065999999999999</c:v>
                </c:pt>
                <c:pt idx="2495">
                  <c:v>1.7065999999999999</c:v>
                </c:pt>
                <c:pt idx="2496">
                  <c:v>1.7065999999999999</c:v>
                </c:pt>
                <c:pt idx="2497">
                  <c:v>1.7065999999999999</c:v>
                </c:pt>
                <c:pt idx="2498">
                  <c:v>1.7065999999999999</c:v>
                </c:pt>
                <c:pt idx="2499">
                  <c:v>1.6956500000000001</c:v>
                </c:pt>
                <c:pt idx="2500">
                  <c:v>1.6956500000000001</c:v>
                </c:pt>
                <c:pt idx="2501">
                  <c:v>1.6956500000000001</c:v>
                </c:pt>
                <c:pt idx="2502">
                  <c:v>1.7058899999999999</c:v>
                </c:pt>
                <c:pt idx="2503">
                  <c:v>1.69573</c:v>
                </c:pt>
                <c:pt idx="2504">
                  <c:v>1.69573</c:v>
                </c:pt>
                <c:pt idx="2505">
                  <c:v>1.69573</c:v>
                </c:pt>
                <c:pt idx="2506">
                  <c:v>1.69573</c:v>
                </c:pt>
                <c:pt idx="2507">
                  <c:v>1.69573</c:v>
                </c:pt>
                <c:pt idx="2508">
                  <c:v>1.69573</c:v>
                </c:pt>
                <c:pt idx="2509">
                  <c:v>1.68492</c:v>
                </c:pt>
                <c:pt idx="2510">
                  <c:v>1.68492</c:v>
                </c:pt>
                <c:pt idx="2511">
                  <c:v>1.68492</c:v>
                </c:pt>
                <c:pt idx="2512">
                  <c:v>1.68492</c:v>
                </c:pt>
                <c:pt idx="2513">
                  <c:v>1.68492</c:v>
                </c:pt>
                <c:pt idx="2514">
                  <c:v>1.68492</c:v>
                </c:pt>
                <c:pt idx="2515">
                  <c:v>1.68492</c:v>
                </c:pt>
                <c:pt idx="2516">
                  <c:v>1.68492</c:v>
                </c:pt>
                <c:pt idx="2517">
                  <c:v>1.6742600000000001</c:v>
                </c:pt>
                <c:pt idx="2518">
                  <c:v>1.6742600000000001</c:v>
                </c:pt>
                <c:pt idx="2519">
                  <c:v>1.6742600000000001</c:v>
                </c:pt>
                <c:pt idx="2520">
                  <c:v>1.6742600000000001</c:v>
                </c:pt>
                <c:pt idx="2521">
                  <c:v>1.6742600000000001</c:v>
                </c:pt>
                <c:pt idx="2522">
                  <c:v>1.6742600000000001</c:v>
                </c:pt>
                <c:pt idx="2523">
                  <c:v>1.6742600000000001</c:v>
                </c:pt>
                <c:pt idx="2524">
                  <c:v>1.6858500000000001</c:v>
                </c:pt>
                <c:pt idx="2525">
                  <c:v>1.6858500000000001</c:v>
                </c:pt>
                <c:pt idx="2526">
                  <c:v>1.6858500000000001</c:v>
                </c:pt>
                <c:pt idx="2527">
                  <c:v>1.6757299999999999</c:v>
                </c:pt>
                <c:pt idx="2528">
                  <c:v>1.6757299999999999</c:v>
                </c:pt>
                <c:pt idx="2529">
                  <c:v>1.68855</c:v>
                </c:pt>
                <c:pt idx="2530">
                  <c:v>1.68855</c:v>
                </c:pt>
                <c:pt idx="2531">
                  <c:v>1.68855</c:v>
                </c:pt>
                <c:pt idx="2532">
                  <c:v>1.68855</c:v>
                </c:pt>
                <c:pt idx="2533">
                  <c:v>1.68855</c:v>
                </c:pt>
                <c:pt idx="2534">
                  <c:v>1.68855</c:v>
                </c:pt>
                <c:pt idx="2535">
                  <c:v>1.68855</c:v>
                </c:pt>
                <c:pt idx="2536">
                  <c:v>1.68855</c:v>
                </c:pt>
                <c:pt idx="2537">
                  <c:v>1.68855</c:v>
                </c:pt>
                <c:pt idx="2538">
                  <c:v>1.68855</c:v>
                </c:pt>
                <c:pt idx="2539">
                  <c:v>1.68855</c:v>
                </c:pt>
                <c:pt idx="2540">
                  <c:v>1.68855</c:v>
                </c:pt>
                <c:pt idx="2541">
                  <c:v>1.68855</c:v>
                </c:pt>
                <c:pt idx="2542">
                  <c:v>1.68855</c:v>
                </c:pt>
                <c:pt idx="2543">
                  <c:v>1.68855</c:v>
                </c:pt>
                <c:pt idx="2544">
                  <c:v>1.68855</c:v>
                </c:pt>
                <c:pt idx="2545">
                  <c:v>1.68855</c:v>
                </c:pt>
                <c:pt idx="2546">
                  <c:v>1.6986699999999999</c:v>
                </c:pt>
                <c:pt idx="2547">
                  <c:v>1.6986699999999999</c:v>
                </c:pt>
                <c:pt idx="2548">
                  <c:v>1.6986699999999999</c:v>
                </c:pt>
                <c:pt idx="2549">
                  <c:v>1.7089700000000001</c:v>
                </c:pt>
                <c:pt idx="2550">
                  <c:v>1.7089700000000001</c:v>
                </c:pt>
                <c:pt idx="2551">
                  <c:v>1.7089700000000001</c:v>
                </c:pt>
                <c:pt idx="2552">
                  <c:v>1.7089700000000001</c:v>
                </c:pt>
                <c:pt idx="2553">
                  <c:v>1.7089700000000001</c:v>
                </c:pt>
                <c:pt idx="2554">
                  <c:v>1.7089700000000001</c:v>
                </c:pt>
                <c:pt idx="2555">
                  <c:v>1.7089700000000001</c:v>
                </c:pt>
                <c:pt idx="2556">
                  <c:v>1.6987699999999999</c:v>
                </c:pt>
                <c:pt idx="2557">
                  <c:v>1.6987699999999999</c:v>
                </c:pt>
                <c:pt idx="2558">
                  <c:v>1.70933</c:v>
                </c:pt>
                <c:pt idx="2559">
                  <c:v>1.70933</c:v>
                </c:pt>
                <c:pt idx="2560">
                  <c:v>1.70933</c:v>
                </c:pt>
                <c:pt idx="2561">
                  <c:v>1.70933</c:v>
                </c:pt>
                <c:pt idx="2562">
                  <c:v>1.70933</c:v>
                </c:pt>
                <c:pt idx="2563">
                  <c:v>1.70933</c:v>
                </c:pt>
                <c:pt idx="2564">
                  <c:v>1.7202900000000001</c:v>
                </c:pt>
                <c:pt idx="2565">
                  <c:v>1.7202900000000001</c:v>
                </c:pt>
                <c:pt idx="2566">
                  <c:v>1.7202900000000001</c:v>
                </c:pt>
                <c:pt idx="2567">
                  <c:v>1.7202900000000001</c:v>
                </c:pt>
                <c:pt idx="2568">
                  <c:v>1.70808</c:v>
                </c:pt>
                <c:pt idx="2569">
                  <c:v>1.71895</c:v>
                </c:pt>
                <c:pt idx="2570">
                  <c:v>1.70875</c:v>
                </c:pt>
                <c:pt idx="2571">
                  <c:v>1.70875</c:v>
                </c:pt>
                <c:pt idx="2572">
                  <c:v>1.70875</c:v>
                </c:pt>
                <c:pt idx="2573">
                  <c:v>1.70875</c:v>
                </c:pt>
                <c:pt idx="2574">
                  <c:v>1.70875</c:v>
                </c:pt>
                <c:pt idx="2575">
                  <c:v>1.70875</c:v>
                </c:pt>
                <c:pt idx="2576">
                  <c:v>1.70875</c:v>
                </c:pt>
                <c:pt idx="2577">
                  <c:v>1.70875</c:v>
                </c:pt>
                <c:pt idx="2578">
                  <c:v>1.70875</c:v>
                </c:pt>
                <c:pt idx="2579">
                  <c:v>1.70875</c:v>
                </c:pt>
                <c:pt idx="2580">
                  <c:v>1.70875</c:v>
                </c:pt>
                <c:pt idx="2581">
                  <c:v>1.7191399999999999</c:v>
                </c:pt>
                <c:pt idx="2582">
                  <c:v>1.7191399999999999</c:v>
                </c:pt>
                <c:pt idx="2583">
                  <c:v>1.7191399999999999</c:v>
                </c:pt>
                <c:pt idx="2584">
                  <c:v>1.7191399999999999</c:v>
                </c:pt>
                <c:pt idx="2585">
                  <c:v>1.7191399999999999</c:v>
                </c:pt>
                <c:pt idx="2586">
                  <c:v>1.7081599999999999</c:v>
                </c:pt>
                <c:pt idx="2587">
                  <c:v>1.7081599999999999</c:v>
                </c:pt>
                <c:pt idx="2588">
                  <c:v>1.7081599999999999</c:v>
                </c:pt>
                <c:pt idx="2589">
                  <c:v>1.7081599999999999</c:v>
                </c:pt>
                <c:pt idx="2590">
                  <c:v>1.7081599999999999</c:v>
                </c:pt>
                <c:pt idx="2591">
                  <c:v>1.7081599999999999</c:v>
                </c:pt>
                <c:pt idx="2592">
                  <c:v>1.69815</c:v>
                </c:pt>
                <c:pt idx="2593">
                  <c:v>1.69815</c:v>
                </c:pt>
                <c:pt idx="2594">
                  <c:v>1.69815</c:v>
                </c:pt>
                <c:pt idx="2595">
                  <c:v>1.69815</c:v>
                </c:pt>
                <c:pt idx="2596">
                  <c:v>1.69815</c:v>
                </c:pt>
                <c:pt idx="2597">
                  <c:v>1.69815</c:v>
                </c:pt>
                <c:pt idx="2598">
                  <c:v>1.69815</c:v>
                </c:pt>
                <c:pt idx="2599">
                  <c:v>1.69815</c:v>
                </c:pt>
                <c:pt idx="2600">
                  <c:v>1.69815</c:v>
                </c:pt>
                <c:pt idx="2601">
                  <c:v>1.69815</c:v>
                </c:pt>
                <c:pt idx="2602">
                  <c:v>1.69815</c:v>
                </c:pt>
                <c:pt idx="2603">
                  <c:v>1.68723</c:v>
                </c:pt>
                <c:pt idx="2604">
                  <c:v>1.68723</c:v>
                </c:pt>
                <c:pt idx="2605">
                  <c:v>1.68723</c:v>
                </c:pt>
                <c:pt idx="2606">
                  <c:v>1.68723</c:v>
                </c:pt>
                <c:pt idx="2607">
                  <c:v>1.68723</c:v>
                </c:pt>
                <c:pt idx="2608">
                  <c:v>1.68723</c:v>
                </c:pt>
                <c:pt idx="2609">
                  <c:v>1.68723</c:v>
                </c:pt>
                <c:pt idx="2610">
                  <c:v>1.68723</c:v>
                </c:pt>
                <c:pt idx="2611">
                  <c:v>1.68723</c:v>
                </c:pt>
                <c:pt idx="2612">
                  <c:v>1.67624</c:v>
                </c:pt>
                <c:pt idx="2613">
                  <c:v>1.67624</c:v>
                </c:pt>
                <c:pt idx="2614">
                  <c:v>1.67624</c:v>
                </c:pt>
                <c:pt idx="2615">
                  <c:v>1.67624</c:v>
                </c:pt>
                <c:pt idx="2616">
                  <c:v>1.67624</c:v>
                </c:pt>
                <c:pt idx="2617">
                  <c:v>1.67624</c:v>
                </c:pt>
                <c:pt idx="2618">
                  <c:v>1.67624</c:v>
                </c:pt>
                <c:pt idx="2619">
                  <c:v>1.67624</c:v>
                </c:pt>
                <c:pt idx="2620">
                  <c:v>1.67624</c:v>
                </c:pt>
                <c:pt idx="2621">
                  <c:v>1.67624</c:v>
                </c:pt>
                <c:pt idx="2622">
                  <c:v>1.67624</c:v>
                </c:pt>
                <c:pt idx="2623">
                  <c:v>1.67624</c:v>
                </c:pt>
                <c:pt idx="2624">
                  <c:v>1.67624</c:v>
                </c:pt>
                <c:pt idx="2625">
                  <c:v>1.6867300000000001</c:v>
                </c:pt>
                <c:pt idx="2626">
                  <c:v>1.67669</c:v>
                </c:pt>
                <c:pt idx="2627">
                  <c:v>1.6868700000000001</c:v>
                </c:pt>
                <c:pt idx="2628">
                  <c:v>1.6868700000000001</c:v>
                </c:pt>
                <c:pt idx="2629">
                  <c:v>1.6868700000000001</c:v>
                </c:pt>
                <c:pt idx="2630">
                  <c:v>1.6868700000000001</c:v>
                </c:pt>
                <c:pt idx="2631">
                  <c:v>1.6868700000000001</c:v>
                </c:pt>
                <c:pt idx="2632">
                  <c:v>1.6868700000000001</c:v>
                </c:pt>
                <c:pt idx="2633">
                  <c:v>1.6868700000000001</c:v>
                </c:pt>
                <c:pt idx="2634">
                  <c:v>1.6868700000000001</c:v>
                </c:pt>
                <c:pt idx="2635">
                  <c:v>1.6868700000000001</c:v>
                </c:pt>
                <c:pt idx="2636">
                  <c:v>1.6868700000000001</c:v>
                </c:pt>
                <c:pt idx="2637">
                  <c:v>1.6868700000000001</c:v>
                </c:pt>
                <c:pt idx="2638">
                  <c:v>1.6868700000000001</c:v>
                </c:pt>
                <c:pt idx="2639">
                  <c:v>1.6768000000000001</c:v>
                </c:pt>
                <c:pt idx="2640">
                  <c:v>1.68682</c:v>
                </c:pt>
                <c:pt idx="2641">
                  <c:v>1.68682</c:v>
                </c:pt>
                <c:pt idx="2642">
                  <c:v>1.68682</c:v>
                </c:pt>
                <c:pt idx="2643">
                  <c:v>1.68682</c:v>
                </c:pt>
                <c:pt idx="2644">
                  <c:v>1.68682</c:v>
                </c:pt>
                <c:pt idx="2645">
                  <c:v>1.68682</c:v>
                </c:pt>
                <c:pt idx="2646">
                  <c:v>1.68682</c:v>
                </c:pt>
                <c:pt idx="2647">
                  <c:v>1.68682</c:v>
                </c:pt>
                <c:pt idx="2648">
                  <c:v>1.68682</c:v>
                </c:pt>
                <c:pt idx="2649">
                  <c:v>1.68682</c:v>
                </c:pt>
                <c:pt idx="2650">
                  <c:v>1.68682</c:v>
                </c:pt>
                <c:pt idx="2651">
                  <c:v>1.69695</c:v>
                </c:pt>
                <c:pt idx="2652">
                  <c:v>1.69695</c:v>
                </c:pt>
                <c:pt idx="2653">
                  <c:v>1.69695</c:v>
                </c:pt>
                <c:pt idx="2654">
                  <c:v>1.69695</c:v>
                </c:pt>
                <c:pt idx="2655">
                  <c:v>1.69695</c:v>
                </c:pt>
                <c:pt idx="2656">
                  <c:v>1.69695</c:v>
                </c:pt>
                <c:pt idx="2657">
                  <c:v>1.69695</c:v>
                </c:pt>
                <c:pt idx="2658">
                  <c:v>1.69695</c:v>
                </c:pt>
                <c:pt idx="2659">
                  <c:v>1.70712</c:v>
                </c:pt>
                <c:pt idx="2660">
                  <c:v>1.69678</c:v>
                </c:pt>
                <c:pt idx="2661">
                  <c:v>1.69678</c:v>
                </c:pt>
                <c:pt idx="2662">
                  <c:v>1.69678</c:v>
                </c:pt>
                <c:pt idx="2663">
                  <c:v>1.69678</c:v>
                </c:pt>
                <c:pt idx="2664">
                  <c:v>1.69678</c:v>
                </c:pt>
                <c:pt idx="2665">
                  <c:v>1.69678</c:v>
                </c:pt>
                <c:pt idx="2666">
                  <c:v>1.69678</c:v>
                </c:pt>
                <c:pt idx="2667">
                  <c:v>1.69678</c:v>
                </c:pt>
                <c:pt idx="2668">
                  <c:v>1.69678</c:v>
                </c:pt>
                <c:pt idx="2669">
                  <c:v>1.7071000000000001</c:v>
                </c:pt>
                <c:pt idx="2670">
                  <c:v>1.6965300000000001</c:v>
                </c:pt>
                <c:pt idx="2671">
                  <c:v>1.70719</c:v>
                </c:pt>
                <c:pt idx="2672">
                  <c:v>1.69676</c:v>
                </c:pt>
                <c:pt idx="2673">
                  <c:v>1.7072000000000001</c:v>
                </c:pt>
                <c:pt idx="2674">
                  <c:v>1.69695</c:v>
                </c:pt>
                <c:pt idx="2675">
                  <c:v>1.69695</c:v>
                </c:pt>
                <c:pt idx="2676">
                  <c:v>1.69695</c:v>
                </c:pt>
                <c:pt idx="2677">
                  <c:v>1.69695</c:v>
                </c:pt>
                <c:pt idx="2678">
                  <c:v>1.69695</c:v>
                </c:pt>
                <c:pt idx="2679">
                  <c:v>1.69695</c:v>
                </c:pt>
                <c:pt idx="2680">
                  <c:v>1.69695</c:v>
                </c:pt>
                <c:pt idx="2681">
                  <c:v>1.69695</c:v>
                </c:pt>
                <c:pt idx="2682">
                  <c:v>1.70699</c:v>
                </c:pt>
                <c:pt idx="2683">
                  <c:v>1.70699</c:v>
                </c:pt>
                <c:pt idx="2684">
                  <c:v>1.70699</c:v>
                </c:pt>
                <c:pt idx="2685">
                  <c:v>1.70699</c:v>
                </c:pt>
                <c:pt idx="2686">
                  <c:v>1.70699</c:v>
                </c:pt>
                <c:pt idx="2687">
                  <c:v>1.71824</c:v>
                </c:pt>
                <c:pt idx="2688">
                  <c:v>1.708</c:v>
                </c:pt>
                <c:pt idx="2689">
                  <c:v>1.708</c:v>
                </c:pt>
                <c:pt idx="2690">
                  <c:v>1.708</c:v>
                </c:pt>
                <c:pt idx="2691">
                  <c:v>1.708</c:v>
                </c:pt>
                <c:pt idx="2692">
                  <c:v>1.708</c:v>
                </c:pt>
                <c:pt idx="2693">
                  <c:v>1.7198800000000001</c:v>
                </c:pt>
                <c:pt idx="2694">
                  <c:v>1.7198800000000001</c:v>
                </c:pt>
                <c:pt idx="2695">
                  <c:v>1.7198800000000001</c:v>
                </c:pt>
                <c:pt idx="2696">
                  <c:v>1.7198800000000001</c:v>
                </c:pt>
                <c:pt idx="2697">
                  <c:v>1.7198800000000001</c:v>
                </c:pt>
                <c:pt idx="2698">
                  <c:v>1.7198800000000001</c:v>
                </c:pt>
                <c:pt idx="2699">
                  <c:v>1.7198800000000001</c:v>
                </c:pt>
                <c:pt idx="2700">
                  <c:v>1.7317899999999999</c:v>
                </c:pt>
                <c:pt idx="2701">
                  <c:v>1.7317899999999999</c:v>
                </c:pt>
                <c:pt idx="2702">
                  <c:v>1.7207300000000001</c:v>
                </c:pt>
                <c:pt idx="2703">
                  <c:v>1.7325299999999999</c:v>
                </c:pt>
                <c:pt idx="2704">
                  <c:v>1.7325299999999999</c:v>
                </c:pt>
                <c:pt idx="2705">
                  <c:v>1.7325299999999999</c:v>
                </c:pt>
                <c:pt idx="2706">
                  <c:v>1.7325299999999999</c:v>
                </c:pt>
                <c:pt idx="2707">
                  <c:v>1.7325299999999999</c:v>
                </c:pt>
                <c:pt idx="2708">
                  <c:v>1.7325299999999999</c:v>
                </c:pt>
                <c:pt idx="2709">
                  <c:v>1.7325299999999999</c:v>
                </c:pt>
                <c:pt idx="2710">
                  <c:v>1.7325299999999999</c:v>
                </c:pt>
                <c:pt idx="2711">
                  <c:v>1.7325299999999999</c:v>
                </c:pt>
                <c:pt idx="2712">
                  <c:v>1.7325299999999999</c:v>
                </c:pt>
                <c:pt idx="2713">
                  <c:v>1.7325299999999999</c:v>
                </c:pt>
                <c:pt idx="2714">
                  <c:v>1.72234</c:v>
                </c:pt>
                <c:pt idx="2715">
                  <c:v>1.72234</c:v>
                </c:pt>
                <c:pt idx="2716">
                  <c:v>1.72234</c:v>
                </c:pt>
                <c:pt idx="2717">
                  <c:v>1.72234</c:v>
                </c:pt>
                <c:pt idx="2718">
                  <c:v>1.72234</c:v>
                </c:pt>
                <c:pt idx="2719">
                  <c:v>1.72234</c:v>
                </c:pt>
                <c:pt idx="2720">
                  <c:v>1.72234</c:v>
                </c:pt>
                <c:pt idx="2721">
                  <c:v>1.71224</c:v>
                </c:pt>
                <c:pt idx="2722">
                  <c:v>1.71224</c:v>
                </c:pt>
                <c:pt idx="2723">
                  <c:v>1.71224</c:v>
                </c:pt>
                <c:pt idx="2724">
                  <c:v>1.71224</c:v>
                </c:pt>
                <c:pt idx="2725">
                  <c:v>1.71224</c:v>
                </c:pt>
                <c:pt idx="2726">
                  <c:v>1.71224</c:v>
                </c:pt>
                <c:pt idx="2727">
                  <c:v>1.71224</c:v>
                </c:pt>
                <c:pt idx="2728">
                  <c:v>1.7010400000000001</c:v>
                </c:pt>
                <c:pt idx="2729">
                  <c:v>1.7010400000000001</c:v>
                </c:pt>
                <c:pt idx="2730">
                  <c:v>1.7010400000000001</c:v>
                </c:pt>
                <c:pt idx="2731">
                  <c:v>1.7010400000000001</c:v>
                </c:pt>
                <c:pt idx="2732">
                  <c:v>1.7010400000000001</c:v>
                </c:pt>
                <c:pt idx="2733">
                  <c:v>1.7010400000000001</c:v>
                </c:pt>
                <c:pt idx="2734">
                  <c:v>1.69062</c:v>
                </c:pt>
                <c:pt idx="2735">
                  <c:v>1.69062</c:v>
                </c:pt>
                <c:pt idx="2736">
                  <c:v>1.69062</c:v>
                </c:pt>
                <c:pt idx="2737">
                  <c:v>1.69062</c:v>
                </c:pt>
                <c:pt idx="2738">
                  <c:v>1.69062</c:v>
                </c:pt>
                <c:pt idx="2739">
                  <c:v>1.69062</c:v>
                </c:pt>
                <c:pt idx="2740">
                  <c:v>1.6806099999999999</c:v>
                </c:pt>
                <c:pt idx="2741">
                  <c:v>1.6806099999999999</c:v>
                </c:pt>
                <c:pt idx="2742">
                  <c:v>1.6806099999999999</c:v>
                </c:pt>
                <c:pt idx="2743">
                  <c:v>1.6806099999999999</c:v>
                </c:pt>
                <c:pt idx="2744">
                  <c:v>1.6806099999999999</c:v>
                </c:pt>
                <c:pt idx="2745">
                  <c:v>1.6806099999999999</c:v>
                </c:pt>
                <c:pt idx="2746">
                  <c:v>1.6806099999999999</c:v>
                </c:pt>
                <c:pt idx="2747">
                  <c:v>1.6806099999999999</c:v>
                </c:pt>
                <c:pt idx="2748">
                  <c:v>1.6806099999999999</c:v>
                </c:pt>
                <c:pt idx="2749">
                  <c:v>1.6806099999999999</c:v>
                </c:pt>
                <c:pt idx="2750">
                  <c:v>1.6915100000000001</c:v>
                </c:pt>
                <c:pt idx="2751">
                  <c:v>1.6915100000000001</c:v>
                </c:pt>
                <c:pt idx="2752">
                  <c:v>1.6915100000000001</c:v>
                </c:pt>
                <c:pt idx="2753">
                  <c:v>1.6915100000000001</c:v>
                </c:pt>
                <c:pt idx="2754">
                  <c:v>1.6915100000000001</c:v>
                </c:pt>
                <c:pt idx="2755">
                  <c:v>1.6915100000000001</c:v>
                </c:pt>
                <c:pt idx="2756">
                  <c:v>1.6915100000000001</c:v>
                </c:pt>
                <c:pt idx="2757">
                  <c:v>1.6915100000000001</c:v>
                </c:pt>
                <c:pt idx="2758">
                  <c:v>1.6915100000000001</c:v>
                </c:pt>
                <c:pt idx="2759">
                  <c:v>1.6814</c:v>
                </c:pt>
                <c:pt idx="2760">
                  <c:v>1.6814</c:v>
                </c:pt>
                <c:pt idx="2761">
                  <c:v>1.6814</c:v>
                </c:pt>
                <c:pt idx="2762">
                  <c:v>1.6814</c:v>
                </c:pt>
                <c:pt idx="2763">
                  <c:v>1.6814</c:v>
                </c:pt>
                <c:pt idx="2764">
                  <c:v>1.6814</c:v>
                </c:pt>
                <c:pt idx="2765">
                  <c:v>1.6915500000000001</c:v>
                </c:pt>
                <c:pt idx="2766">
                  <c:v>1.6915500000000001</c:v>
                </c:pt>
                <c:pt idx="2767">
                  <c:v>1.6915500000000001</c:v>
                </c:pt>
                <c:pt idx="2768">
                  <c:v>1.6915500000000001</c:v>
                </c:pt>
                <c:pt idx="2769">
                  <c:v>1.6915500000000001</c:v>
                </c:pt>
                <c:pt idx="2770">
                  <c:v>1.6809000000000001</c:v>
                </c:pt>
                <c:pt idx="2771">
                  <c:v>1.6809000000000001</c:v>
                </c:pt>
                <c:pt idx="2772">
                  <c:v>1.6809000000000001</c:v>
                </c:pt>
                <c:pt idx="2773">
                  <c:v>1.6809000000000001</c:v>
                </c:pt>
                <c:pt idx="2774">
                  <c:v>1.6809000000000001</c:v>
                </c:pt>
                <c:pt idx="2775">
                  <c:v>1.6809000000000001</c:v>
                </c:pt>
                <c:pt idx="2776">
                  <c:v>1.6809000000000001</c:v>
                </c:pt>
                <c:pt idx="2777">
                  <c:v>1.6809000000000001</c:v>
                </c:pt>
                <c:pt idx="2778">
                  <c:v>1.6809000000000001</c:v>
                </c:pt>
                <c:pt idx="2779">
                  <c:v>1.6809000000000001</c:v>
                </c:pt>
                <c:pt idx="2780">
                  <c:v>1.6809000000000001</c:v>
                </c:pt>
                <c:pt idx="2781">
                  <c:v>1.6809000000000001</c:v>
                </c:pt>
                <c:pt idx="2782">
                  <c:v>1.6809000000000001</c:v>
                </c:pt>
                <c:pt idx="2783">
                  <c:v>1.6706300000000001</c:v>
                </c:pt>
                <c:pt idx="2784">
                  <c:v>1.68116</c:v>
                </c:pt>
                <c:pt idx="2785">
                  <c:v>1.68116</c:v>
                </c:pt>
                <c:pt idx="2786">
                  <c:v>1.68116</c:v>
                </c:pt>
                <c:pt idx="2787">
                  <c:v>1.68116</c:v>
                </c:pt>
                <c:pt idx="2788">
                  <c:v>1.68116</c:v>
                </c:pt>
                <c:pt idx="2789">
                  <c:v>1.6707000000000001</c:v>
                </c:pt>
                <c:pt idx="2790">
                  <c:v>1.6707000000000001</c:v>
                </c:pt>
                <c:pt idx="2791">
                  <c:v>1.6707000000000001</c:v>
                </c:pt>
                <c:pt idx="2792">
                  <c:v>1.6707000000000001</c:v>
                </c:pt>
                <c:pt idx="2793">
                  <c:v>1.6707000000000001</c:v>
                </c:pt>
                <c:pt idx="2794">
                  <c:v>1.6707000000000001</c:v>
                </c:pt>
                <c:pt idx="2795">
                  <c:v>1.6707000000000001</c:v>
                </c:pt>
                <c:pt idx="2796">
                  <c:v>1.68103</c:v>
                </c:pt>
                <c:pt idx="2797">
                  <c:v>1.68103</c:v>
                </c:pt>
                <c:pt idx="2798">
                  <c:v>1.68103</c:v>
                </c:pt>
                <c:pt idx="2799">
                  <c:v>1.68103</c:v>
                </c:pt>
                <c:pt idx="2800">
                  <c:v>1.68103</c:v>
                </c:pt>
                <c:pt idx="2801">
                  <c:v>1.68103</c:v>
                </c:pt>
                <c:pt idx="2802">
                  <c:v>1.68103</c:v>
                </c:pt>
                <c:pt idx="2803">
                  <c:v>1.68103</c:v>
                </c:pt>
                <c:pt idx="2804">
                  <c:v>1.6914899999999999</c:v>
                </c:pt>
                <c:pt idx="2805">
                  <c:v>1.6914899999999999</c:v>
                </c:pt>
                <c:pt idx="2806">
                  <c:v>1.6914899999999999</c:v>
                </c:pt>
                <c:pt idx="2807">
                  <c:v>1.6914899999999999</c:v>
                </c:pt>
                <c:pt idx="2808">
                  <c:v>1.6914899999999999</c:v>
                </c:pt>
                <c:pt idx="2809">
                  <c:v>1.6914899999999999</c:v>
                </c:pt>
                <c:pt idx="2810">
                  <c:v>1.68106</c:v>
                </c:pt>
                <c:pt idx="2811">
                  <c:v>1.68106</c:v>
                </c:pt>
                <c:pt idx="2812">
                  <c:v>1.68106</c:v>
                </c:pt>
                <c:pt idx="2813">
                  <c:v>1.68106</c:v>
                </c:pt>
                <c:pt idx="2814">
                  <c:v>1.68106</c:v>
                </c:pt>
                <c:pt idx="2815">
                  <c:v>1.68106</c:v>
                </c:pt>
                <c:pt idx="2816">
                  <c:v>1.68106</c:v>
                </c:pt>
                <c:pt idx="2817">
                  <c:v>1.68106</c:v>
                </c:pt>
                <c:pt idx="2818">
                  <c:v>1.67065</c:v>
                </c:pt>
                <c:pt idx="2819">
                  <c:v>1.68204</c:v>
                </c:pt>
                <c:pt idx="2820">
                  <c:v>1.68204</c:v>
                </c:pt>
                <c:pt idx="2821">
                  <c:v>1.68204</c:v>
                </c:pt>
                <c:pt idx="2822">
                  <c:v>1.68204</c:v>
                </c:pt>
                <c:pt idx="2823">
                  <c:v>1.68204</c:v>
                </c:pt>
                <c:pt idx="2824">
                  <c:v>1.68204</c:v>
                </c:pt>
                <c:pt idx="2825">
                  <c:v>1.68204</c:v>
                </c:pt>
                <c:pt idx="2826">
                  <c:v>1.68204</c:v>
                </c:pt>
                <c:pt idx="2827">
                  <c:v>1.6936599999999999</c:v>
                </c:pt>
                <c:pt idx="2828">
                  <c:v>1.6936599999999999</c:v>
                </c:pt>
                <c:pt idx="2829">
                  <c:v>1.6936599999999999</c:v>
                </c:pt>
                <c:pt idx="2830">
                  <c:v>1.6936599999999999</c:v>
                </c:pt>
                <c:pt idx="2831">
                  <c:v>1.6936599999999999</c:v>
                </c:pt>
                <c:pt idx="2832">
                  <c:v>1.6936599999999999</c:v>
                </c:pt>
                <c:pt idx="2833">
                  <c:v>1.6936599999999999</c:v>
                </c:pt>
                <c:pt idx="2834">
                  <c:v>1.6936599999999999</c:v>
                </c:pt>
                <c:pt idx="2835">
                  <c:v>1.6936599999999999</c:v>
                </c:pt>
                <c:pt idx="2836">
                  <c:v>1.6936599999999999</c:v>
                </c:pt>
                <c:pt idx="2837">
                  <c:v>1.6936599999999999</c:v>
                </c:pt>
                <c:pt idx="2838">
                  <c:v>1.6936599999999999</c:v>
                </c:pt>
                <c:pt idx="2839">
                  <c:v>1.6936599999999999</c:v>
                </c:pt>
                <c:pt idx="2840">
                  <c:v>1.6936599999999999</c:v>
                </c:pt>
                <c:pt idx="2841">
                  <c:v>1.6936599999999999</c:v>
                </c:pt>
                <c:pt idx="2842">
                  <c:v>1.68302</c:v>
                </c:pt>
                <c:pt idx="2843">
                  <c:v>1.68302</c:v>
                </c:pt>
                <c:pt idx="2844">
                  <c:v>1.68302</c:v>
                </c:pt>
                <c:pt idx="2845">
                  <c:v>1.68302</c:v>
                </c:pt>
                <c:pt idx="2846">
                  <c:v>1.68302</c:v>
                </c:pt>
                <c:pt idx="2847">
                  <c:v>1.68302</c:v>
                </c:pt>
                <c:pt idx="2848">
                  <c:v>1.67299</c:v>
                </c:pt>
                <c:pt idx="2849">
                  <c:v>1.67299</c:v>
                </c:pt>
                <c:pt idx="2850">
                  <c:v>1.67299</c:v>
                </c:pt>
                <c:pt idx="2851">
                  <c:v>1.67299</c:v>
                </c:pt>
                <c:pt idx="2852">
                  <c:v>1.67299</c:v>
                </c:pt>
                <c:pt idx="2853">
                  <c:v>1.67299</c:v>
                </c:pt>
                <c:pt idx="2854">
                  <c:v>1.6626099999999999</c:v>
                </c:pt>
                <c:pt idx="2855">
                  <c:v>1.6626099999999999</c:v>
                </c:pt>
                <c:pt idx="2856">
                  <c:v>1.6626099999999999</c:v>
                </c:pt>
                <c:pt idx="2857">
                  <c:v>1.6626099999999999</c:v>
                </c:pt>
                <c:pt idx="2858">
                  <c:v>1.6626099999999999</c:v>
                </c:pt>
                <c:pt idx="2859">
                  <c:v>1.6626099999999999</c:v>
                </c:pt>
                <c:pt idx="2860">
                  <c:v>1.6626099999999999</c:v>
                </c:pt>
                <c:pt idx="2861">
                  <c:v>1.6626099999999999</c:v>
                </c:pt>
                <c:pt idx="2862">
                  <c:v>1.6626099999999999</c:v>
                </c:pt>
                <c:pt idx="2863">
                  <c:v>1.6626099999999999</c:v>
                </c:pt>
                <c:pt idx="2864">
                  <c:v>1.67306</c:v>
                </c:pt>
                <c:pt idx="2865">
                  <c:v>1.67306</c:v>
                </c:pt>
                <c:pt idx="2866">
                  <c:v>1.67306</c:v>
                </c:pt>
                <c:pt idx="2867">
                  <c:v>1.6628499999999999</c:v>
                </c:pt>
                <c:pt idx="2868">
                  <c:v>1.6628499999999999</c:v>
                </c:pt>
                <c:pt idx="2869">
                  <c:v>1.6628499999999999</c:v>
                </c:pt>
                <c:pt idx="2870">
                  <c:v>1.6628499999999999</c:v>
                </c:pt>
                <c:pt idx="2871">
                  <c:v>1.6628499999999999</c:v>
                </c:pt>
                <c:pt idx="2872">
                  <c:v>1.6628499999999999</c:v>
                </c:pt>
                <c:pt idx="2873">
                  <c:v>1.65272</c:v>
                </c:pt>
                <c:pt idx="2874">
                  <c:v>1.66273</c:v>
                </c:pt>
                <c:pt idx="2875">
                  <c:v>1.66273</c:v>
                </c:pt>
                <c:pt idx="2876">
                  <c:v>1.66273</c:v>
                </c:pt>
                <c:pt idx="2877">
                  <c:v>1.66273</c:v>
                </c:pt>
                <c:pt idx="2878">
                  <c:v>1.66273</c:v>
                </c:pt>
                <c:pt idx="2879">
                  <c:v>1.66273</c:v>
                </c:pt>
                <c:pt idx="2880">
                  <c:v>1.6728099999999999</c:v>
                </c:pt>
                <c:pt idx="2881">
                  <c:v>1.66198</c:v>
                </c:pt>
                <c:pt idx="2882">
                  <c:v>1.66198</c:v>
                </c:pt>
                <c:pt idx="2883">
                  <c:v>1.66198</c:v>
                </c:pt>
                <c:pt idx="2884">
                  <c:v>1.6728499999999999</c:v>
                </c:pt>
                <c:pt idx="2885">
                  <c:v>1.6728499999999999</c:v>
                </c:pt>
                <c:pt idx="2886">
                  <c:v>1.6728499999999999</c:v>
                </c:pt>
                <c:pt idx="2887">
                  <c:v>1.6728499999999999</c:v>
                </c:pt>
                <c:pt idx="2888">
                  <c:v>1.6728499999999999</c:v>
                </c:pt>
                <c:pt idx="2889">
                  <c:v>1.6838</c:v>
                </c:pt>
                <c:pt idx="2890">
                  <c:v>1.6838</c:v>
                </c:pt>
                <c:pt idx="2891">
                  <c:v>1.6838</c:v>
                </c:pt>
                <c:pt idx="2892">
                  <c:v>1.6838</c:v>
                </c:pt>
                <c:pt idx="2893">
                  <c:v>1.6838</c:v>
                </c:pt>
                <c:pt idx="2894">
                  <c:v>1.6838</c:v>
                </c:pt>
                <c:pt idx="2895">
                  <c:v>1.6954100000000001</c:v>
                </c:pt>
                <c:pt idx="2896">
                  <c:v>1.6954100000000001</c:v>
                </c:pt>
                <c:pt idx="2897">
                  <c:v>1.6954100000000001</c:v>
                </c:pt>
                <c:pt idx="2898">
                  <c:v>1.6954100000000001</c:v>
                </c:pt>
                <c:pt idx="2899">
                  <c:v>1.6954100000000001</c:v>
                </c:pt>
                <c:pt idx="2900">
                  <c:v>1.6954100000000001</c:v>
                </c:pt>
                <c:pt idx="2901">
                  <c:v>1.7057800000000001</c:v>
                </c:pt>
                <c:pt idx="2902">
                  <c:v>1.7057800000000001</c:v>
                </c:pt>
                <c:pt idx="2903">
                  <c:v>1.7057800000000001</c:v>
                </c:pt>
                <c:pt idx="2904">
                  <c:v>1.7057800000000001</c:v>
                </c:pt>
                <c:pt idx="2905">
                  <c:v>1.7057800000000001</c:v>
                </c:pt>
                <c:pt idx="2906">
                  <c:v>1.7057800000000001</c:v>
                </c:pt>
                <c:pt idx="2907">
                  <c:v>1.7057800000000001</c:v>
                </c:pt>
                <c:pt idx="2908">
                  <c:v>1.7057800000000001</c:v>
                </c:pt>
                <c:pt idx="2909">
                  <c:v>1.7057800000000001</c:v>
                </c:pt>
                <c:pt idx="2910">
                  <c:v>1.7057800000000001</c:v>
                </c:pt>
                <c:pt idx="2911">
                  <c:v>1.7057800000000001</c:v>
                </c:pt>
                <c:pt idx="2912">
                  <c:v>1.6956599999999999</c:v>
                </c:pt>
                <c:pt idx="2913">
                  <c:v>1.70638</c:v>
                </c:pt>
                <c:pt idx="2914">
                  <c:v>1.70638</c:v>
                </c:pt>
                <c:pt idx="2915">
                  <c:v>1.70638</c:v>
                </c:pt>
                <c:pt idx="2916">
                  <c:v>1.70638</c:v>
                </c:pt>
                <c:pt idx="2917">
                  <c:v>1.70638</c:v>
                </c:pt>
                <c:pt idx="2918">
                  <c:v>1.70638</c:v>
                </c:pt>
                <c:pt idx="2919">
                  <c:v>1.70638</c:v>
                </c:pt>
                <c:pt idx="2920">
                  <c:v>1.70638</c:v>
                </c:pt>
                <c:pt idx="2921">
                  <c:v>1.6959900000000001</c:v>
                </c:pt>
                <c:pt idx="2922">
                  <c:v>1.6959900000000001</c:v>
                </c:pt>
                <c:pt idx="2923">
                  <c:v>1.6959900000000001</c:v>
                </c:pt>
                <c:pt idx="2924">
                  <c:v>1.6959900000000001</c:v>
                </c:pt>
                <c:pt idx="2925">
                  <c:v>1.6959900000000001</c:v>
                </c:pt>
                <c:pt idx="2926">
                  <c:v>1.6959900000000001</c:v>
                </c:pt>
                <c:pt idx="2927">
                  <c:v>1.6959900000000001</c:v>
                </c:pt>
                <c:pt idx="2928">
                  <c:v>1.6959900000000001</c:v>
                </c:pt>
                <c:pt idx="2929">
                  <c:v>1.6959900000000001</c:v>
                </c:pt>
                <c:pt idx="2930">
                  <c:v>1.6959900000000001</c:v>
                </c:pt>
                <c:pt idx="2931">
                  <c:v>1.6959900000000001</c:v>
                </c:pt>
                <c:pt idx="2932">
                  <c:v>1.6852100000000001</c:v>
                </c:pt>
                <c:pt idx="2933">
                  <c:v>1.6852100000000001</c:v>
                </c:pt>
                <c:pt idx="2934">
                  <c:v>1.6852100000000001</c:v>
                </c:pt>
                <c:pt idx="2935">
                  <c:v>1.6954</c:v>
                </c:pt>
                <c:pt idx="2936">
                  <c:v>1.6954</c:v>
                </c:pt>
                <c:pt idx="2937">
                  <c:v>1.6954</c:v>
                </c:pt>
                <c:pt idx="2938">
                  <c:v>1.6954</c:v>
                </c:pt>
                <c:pt idx="2939">
                  <c:v>1.6954</c:v>
                </c:pt>
                <c:pt idx="2940">
                  <c:v>1.70587</c:v>
                </c:pt>
                <c:pt idx="2941">
                  <c:v>1.70587</c:v>
                </c:pt>
                <c:pt idx="2942">
                  <c:v>1.70587</c:v>
                </c:pt>
                <c:pt idx="2943">
                  <c:v>1.70587</c:v>
                </c:pt>
                <c:pt idx="2944">
                  <c:v>1.70587</c:v>
                </c:pt>
                <c:pt idx="2945">
                  <c:v>1.70587</c:v>
                </c:pt>
                <c:pt idx="2946">
                  <c:v>1.70587</c:v>
                </c:pt>
                <c:pt idx="2947">
                  <c:v>1.70587</c:v>
                </c:pt>
                <c:pt idx="2948">
                  <c:v>1.70587</c:v>
                </c:pt>
                <c:pt idx="2949">
                  <c:v>1.70587</c:v>
                </c:pt>
                <c:pt idx="2950">
                  <c:v>1.70587</c:v>
                </c:pt>
                <c:pt idx="2951">
                  <c:v>1.70587</c:v>
                </c:pt>
                <c:pt idx="2952">
                  <c:v>1.70587</c:v>
                </c:pt>
                <c:pt idx="2953">
                  <c:v>1.71631</c:v>
                </c:pt>
                <c:pt idx="2954">
                  <c:v>1.71631</c:v>
                </c:pt>
                <c:pt idx="2955">
                  <c:v>1.71631</c:v>
                </c:pt>
                <c:pt idx="2956">
                  <c:v>1.71631</c:v>
                </c:pt>
                <c:pt idx="2957">
                  <c:v>1.71631</c:v>
                </c:pt>
                <c:pt idx="2958">
                  <c:v>1.71631</c:v>
                </c:pt>
                <c:pt idx="2959">
                  <c:v>1.7267300000000001</c:v>
                </c:pt>
                <c:pt idx="2960">
                  <c:v>1.7267300000000001</c:v>
                </c:pt>
                <c:pt idx="2961">
                  <c:v>1.7267300000000001</c:v>
                </c:pt>
                <c:pt idx="2962">
                  <c:v>1.7267300000000001</c:v>
                </c:pt>
                <c:pt idx="2963">
                  <c:v>1.7267300000000001</c:v>
                </c:pt>
                <c:pt idx="2964">
                  <c:v>1.7267300000000001</c:v>
                </c:pt>
                <c:pt idx="2965">
                  <c:v>1.7377400000000001</c:v>
                </c:pt>
                <c:pt idx="2966">
                  <c:v>1.7377400000000001</c:v>
                </c:pt>
                <c:pt idx="2967">
                  <c:v>1.7377400000000001</c:v>
                </c:pt>
                <c:pt idx="2968">
                  <c:v>1.7377400000000001</c:v>
                </c:pt>
                <c:pt idx="2969">
                  <c:v>1.7377400000000001</c:v>
                </c:pt>
                <c:pt idx="2970">
                  <c:v>1.7485200000000001</c:v>
                </c:pt>
                <c:pt idx="2971">
                  <c:v>1.7485200000000001</c:v>
                </c:pt>
                <c:pt idx="2972">
                  <c:v>1.7485200000000001</c:v>
                </c:pt>
                <c:pt idx="2973">
                  <c:v>1.7485200000000001</c:v>
                </c:pt>
                <c:pt idx="2974">
                  <c:v>1.7485200000000001</c:v>
                </c:pt>
                <c:pt idx="2975">
                  <c:v>1.7485200000000001</c:v>
                </c:pt>
                <c:pt idx="2976">
                  <c:v>1.7485200000000001</c:v>
                </c:pt>
                <c:pt idx="2977">
                  <c:v>1.7485200000000001</c:v>
                </c:pt>
                <c:pt idx="2978">
                  <c:v>1.7380500000000001</c:v>
                </c:pt>
                <c:pt idx="2979">
                  <c:v>1.7380500000000001</c:v>
                </c:pt>
                <c:pt idx="2980">
                  <c:v>1.7380500000000001</c:v>
                </c:pt>
                <c:pt idx="2981">
                  <c:v>1.7380500000000001</c:v>
                </c:pt>
                <c:pt idx="2982">
                  <c:v>1.7380500000000001</c:v>
                </c:pt>
                <c:pt idx="2983">
                  <c:v>1.74901</c:v>
                </c:pt>
                <c:pt idx="2984">
                  <c:v>1.73891</c:v>
                </c:pt>
                <c:pt idx="2985">
                  <c:v>1.73891</c:v>
                </c:pt>
                <c:pt idx="2986">
                  <c:v>1.73891</c:v>
                </c:pt>
                <c:pt idx="2987">
                  <c:v>1.73891</c:v>
                </c:pt>
                <c:pt idx="2988">
                  <c:v>1.73891</c:v>
                </c:pt>
                <c:pt idx="2989">
                  <c:v>1.73891</c:v>
                </c:pt>
                <c:pt idx="2990">
                  <c:v>1.72767</c:v>
                </c:pt>
                <c:pt idx="2991">
                  <c:v>1.72767</c:v>
                </c:pt>
                <c:pt idx="2992">
                  <c:v>1.72767</c:v>
                </c:pt>
                <c:pt idx="2993">
                  <c:v>1.72767</c:v>
                </c:pt>
                <c:pt idx="2994">
                  <c:v>1.72767</c:v>
                </c:pt>
                <c:pt idx="2995">
                  <c:v>1.72767</c:v>
                </c:pt>
                <c:pt idx="2996">
                  <c:v>1.72767</c:v>
                </c:pt>
                <c:pt idx="2997">
                  <c:v>1.72767</c:v>
                </c:pt>
                <c:pt idx="2998">
                  <c:v>1.72767</c:v>
                </c:pt>
                <c:pt idx="2999">
                  <c:v>1.72767</c:v>
                </c:pt>
                <c:pt idx="3000">
                  <c:v>1.72767</c:v>
                </c:pt>
                <c:pt idx="3001">
                  <c:v>1.73872</c:v>
                </c:pt>
                <c:pt idx="3002">
                  <c:v>1.73872</c:v>
                </c:pt>
                <c:pt idx="3003">
                  <c:v>1.73872</c:v>
                </c:pt>
                <c:pt idx="3004">
                  <c:v>1.73872</c:v>
                </c:pt>
                <c:pt idx="3005">
                  <c:v>1.73872</c:v>
                </c:pt>
                <c:pt idx="3006">
                  <c:v>1.7498899999999999</c:v>
                </c:pt>
                <c:pt idx="3007">
                  <c:v>1.7397199999999999</c:v>
                </c:pt>
                <c:pt idx="3008">
                  <c:v>1.7498100000000001</c:v>
                </c:pt>
                <c:pt idx="3009">
                  <c:v>1.7498100000000001</c:v>
                </c:pt>
                <c:pt idx="3010">
                  <c:v>1.7498100000000001</c:v>
                </c:pt>
                <c:pt idx="3011">
                  <c:v>1.7498100000000001</c:v>
                </c:pt>
                <c:pt idx="3012">
                  <c:v>1.76078</c:v>
                </c:pt>
                <c:pt idx="3013">
                  <c:v>1.76078</c:v>
                </c:pt>
                <c:pt idx="3014">
                  <c:v>1.76078</c:v>
                </c:pt>
                <c:pt idx="3015">
                  <c:v>1.76078</c:v>
                </c:pt>
                <c:pt idx="3016">
                  <c:v>1.76078</c:v>
                </c:pt>
                <c:pt idx="3017">
                  <c:v>1.76078</c:v>
                </c:pt>
                <c:pt idx="3018">
                  <c:v>1.77105</c:v>
                </c:pt>
                <c:pt idx="3019">
                  <c:v>1.77105</c:v>
                </c:pt>
                <c:pt idx="3020">
                  <c:v>1.77105</c:v>
                </c:pt>
                <c:pt idx="3021">
                  <c:v>1.77105</c:v>
                </c:pt>
                <c:pt idx="3022">
                  <c:v>1.78145</c:v>
                </c:pt>
                <c:pt idx="3023">
                  <c:v>1.78145</c:v>
                </c:pt>
                <c:pt idx="3024">
                  <c:v>1.78145</c:v>
                </c:pt>
                <c:pt idx="3025">
                  <c:v>1.78145</c:v>
                </c:pt>
                <c:pt idx="3026">
                  <c:v>1.78145</c:v>
                </c:pt>
                <c:pt idx="3027">
                  <c:v>1.78145</c:v>
                </c:pt>
                <c:pt idx="3028">
                  <c:v>1.78145</c:v>
                </c:pt>
                <c:pt idx="3029">
                  <c:v>1.79148</c:v>
                </c:pt>
                <c:pt idx="3030">
                  <c:v>1.7814399999999999</c:v>
                </c:pt>
                <c:pt idx="3031">
                  <c:v>1.7814399999999999</c:v>
                </c:pt>
                <c:pt idx="3032">
                  <c:v>1.7814399999999999</c:v>
                </c:pt>
                <c:pt idx="3033">
                  <c:v>1.7814399999999999</c:v>
                </c:pt>
                <c:pt idx="3034">
                  <c:v>1.7814399999999999</c:v>
                </c:pt>
                <c:pt idx="3035">
                  <c:v>1.7814399999999999</c:v>
                </c:pt>
                <c:pt idx="3036">
                  <c:v>1.7814399999999999</c:v>
                </c:pt>
                <c:pt idx="3037">
                  <c:v>1.7814399999999999</c:v>
                </c:pt>
                <c:pt idx="3038">
                  <c:v>1.7922499999999999</c:v>
                </c:pt>
                <c:pt idx="3039">
                  <c:v>1.7922499999999999</c:v>
                </c:pt>
                <c:pt idx="3040">
                  <c:v>1.7922499999999999</c:v>
                </c:pt>
                <c:pt idx="3041">
                  <c:v>1.7922499999999999</c:v>
                </c:pt>
                <c:pt idx="3042">
                  <c:v>1.7922499999999999</c:v>
                </c:pt>
                <c:pt idx="3043">
                  <c:v>1.7922499999999999</c:v>
                </c:pt>
                <c:pt idx="3044">
                  <c:v>1.8033999999999999</c:v>
                </c:pt>
                <c:pt idx="3045">
                  <c:v>1.7932900000000001</c:v>
                </c:pt>
                <c:pt idx="3046">
                  <c:v>1.7932900000000001</c:v>
                </c:pt>
                <c:pt idx="3047">
                  <c:v>1.7932900000000001</c:v>
                </c:pt>
                <c:pt idx="3048">
                  <c:v>1.7932900000000001</c:v>
                </c:pt>
                <c:pt idx="3049">
                  <c:v>1.7932900000000001</c:v>
                </c:pt>
                <c:pt idx="3050">
                  <c:v>1.7932900000000001</c:v>
                </c:pt>
                <c:pt idx="3051">
                  <c:v>1.78152</c:v>
                </c:pt>
                <c:pt idx="3052">
                  <c:v>1.78152</c:v>
                </c:pt>
                <c:pt idx="3053">
                  <c:v>1.78152</c:v>
                </c:pt>
                <c:pt idx="3054">
                  <c:v>1.79199</c:v>
                </c:pt>
                <c:pt idx="3055">
                  <c:v>1.7816399999999999</c:v>
                </c:pt>
                <c:pt idx="3056">
                  <c:v>1.7816399999999999</c:v>
                </c:pt>
                <c:pt idx="3057">
                  <c:v>1.7816399999999999</c:v>
                </c:pt>
                <c:pt idx="3058">
                  <c:v>1.7816399999999999</c:v>
                </c:pt>
                <c:pt idx="3059">
                  <c:v>1.7816399999999999</c:v>
                </c:pt>
                <c:pt idx="3060">
                  <c:v>1.7816399999999999</c:v>
                </c:pt>
                <c:pt idx="3061">
                  <c:v>1.7713099999999999</c:v>
                </c:pt>
                <c:pt idx="3062">
                  <c:v>1.7713099999999999</c:v>
                </c:pt>
                <c:pt idx="3063">
                  <c:v>1.7713099999999999</c:v>
                </c:pt>
                <c:pt idx="3064">
                  <c:v>1.7713099999999999</c:v>
                </c:pt>
                <c:pt idx="3065">
                  <c:v>1.7713099999999999</c:v>
                </c:pt>
                <c:pt idx="3066">
                  <c:v>1.7713099999999999</c:v>
                </c:pt>
                <c:pt idx="3067">
                  <c:v>1.7713099999999999</c:v>
                </c:pt>
                <c:pt idx="3068">
                  <c:v>1.76034</c:v>
                </c:pt>
                <c:pt idx="3069">
                  <c:v>1.76034</c:v>
                </c:pt>
                <c:pt idx="3070">
                  <c:v>1.76034</c:v>
                </c:pt>
                <c:pt idx="3071">
                  <c:v>1.76034</c:v>
                </c:pt>
                <c:pt idx="3072">
                  <c:v>1.76034</c:v>
                </c:pt>
                <c:pt idx="3073">
                  <c:v>1.76034</c:v>
                </c:pt>
                <c:pt idx="3074">
                  <c:v>1.76034</c:v>
                </c:pt>
                <c:pt idx="3075">
                  <c:v>1.76034</c:v>
                </c:pt>
                <c:pt idx="3076">
                  <c:v>1.76034</c:v>
                </c:pt>
                <c:pt idx="3077">
                  <c:v>1.76034</c:v>
                </c:pt>
                <c:pt idx="3078">
                  <c:v>1.76034</c:v>
                </c:pt>
                <c:pt idx="3079">
                  <c:v>1.7710600000000001</c:v>
                </c:pt>
                <c:pt idx="3080">
                  <c:v>1.7710600000000001</c:v>
                </c:pt>
                <c:pt idx="3081">
                  <c:v>1.7710600000000001</c:v>
                </c:pt>
                <c:pt idx="3082">
                  <c:v>1.7710600000000001</c:v>
                </c:pt>
                <c:pt idx="3083">
                  <c:v>1.7710600000000001</c:v>
                </c:pt>
                <c:pt idx="3084">
                  <c:v>1.7812600000000001</c:v>
                </c:pt>
                <c:pt idx="3085">
                  <c:v>1.7812600000000001</c:v>
                </c:pt>
                <c:pt idx="3086">
                  <c:v>1.7812600000000001</c:v>
                </c:pt>
                <c:pt idx="3087">
                  <c:v>1.7812600000000001</c:v>
                </c:pt>
                <c:pt idx="3088">
                  <c:v>1.7812600000000001</c:v>
                </c:pt>
                <c:pt idx="3089">
                  <c:v>1.7812600000000001</c:v>
                </c:pt>
                <c:pt idx="3090">
                  <c:v>1.7812600000000001</c:v>
                </c:pt>
                <c:pt idx="3091">
                  <c:v>1.7812600000000001</c:v>
                </c:pt>
                <c:pt idx="3092">
                  <c:v>1.7812600000000001</c:v>
                </c:pt>
                <c:pt idx="3093">
                  <c:v>1.7812600000000001</c:v>
                </c:pt>
                <c:pt idx="3094">
                  <c:v>1.7812600000000001</c:v>
                </c:pt>
                <c:pt idx="3095">
                  <c:v>1.7812600000000001</c:v>
                </c:pt>
                <c:pt idx="3096">
                  <c:v>1.7812600000000001</c:v>
                </c:pt>
                <c:pt idx="3097">
                  <c:v>1.7812600000000001</c:v>
                </c:pt>
                <c:pt idx="3098">
                  <c:v>1.7812600000000001</c:v>
                </c:pt>
                <c:pt idx="3099">
                  <c:v>1.7922499999999999</c:v>
                </c:pt>
                <c:pt idx="3100">
                  <c:v>1.7922499999999999</c:v>
                </c:pt>
                <c:pt idx="3101">
                  <c:v>1.7922499999999999</c:v>
                </c:pt>
                <c:pt idx="3102">
                  <c:v>1.7922499999999999</c:v>
                </c:pt>
                <c:pt idx="3103">
                  <c:v>1.8022499999999999</c:v>
                </c:pt>
                <c:pt idx="3104">
                  <c:v>1.8022499999999999</c:v>
                </c:pt>
                <c:pt idx="3105">
                  <c:v>1.8022499999999999</c:v>
                </c:pt>
                <c:pt idx="3106">
                  <c:v>1.8022499999999999</c:v>
                </c:pt>
                <c:pt idx="3107">
                  <c:v>1.8022499999999999</c:v>
                </c:pt>
                <c:pt idx="3108">
                  <c:v>1.8022499999999999</c:v>
                </c:pt>
                <c:pt idx="3109">
                  <c:v>1.8022499999999999</c:v>
                </c:pt>
                <c:pt idx="3110">
                  <c:v>1.7917099999999999</c:v>
                </c:pt>
                <c:pt idx="3111">
                  <c:v>1.7917099999999999</c:v>
                </c:pt>
                <c:pt idx="3112">
                  <c:v>1.7917099999999999</c:v>
                </c:pt>
                <c:pt idx="3113">
                  <c:v>1.7917099999999999</c:v>
                </c:pt>
                <c:pt idx="3114">
                  <c:v>1.8018000000000001</c:v>
                </c:pt>
                <c:pt idx="3115">
                  <c:v>1.8018000000000001</c:v>
                </c:pt>
                <c:pt idx="3116">
                  <c:v>1.8018000000000001</c:v>
                </c:pt>
                <c:pt idx="3117">
                  <c:v>1.8018000000000001</c:v>
                </c:pt>
                <c:pt idx="3118">
                  <c:v>1.8018000000000001</c:v>
                </c:pt>
                <c:pt idx="3119">
                  <c:v>1.8018000000000001</c:v>
                </c:pt>
                <c:pt idx="3120">
                  <c:v>1.8018000000000001</c:v>
                </c:pt>
                <c:pt idx="3121">
                  <c:v>1.79152</c:v>
                </c:pt>
                <c:pt idx="3122">
                  <c:v>1.79152</c:v>
                </c:pt>
                <c:pt idx="3123">
                  <c:v>1.79152</c:v>
                </c:pt>
                <c:pt idx="3124">
                  <c:v>1.79152</c:v>
                </c:pt>
                <c:pt idx="3125">
                  <c:v>1.8035699999999999</c:v>
                </c:pt>
                <c:pt idx="3126">
                  <c:v>1.8035699999999999</c:v>
                </c:pt>
                <c:pt idx="3127">
                  <c:v>1.8035699999999999</c:v>
                </c:pt>
                <c:pt idx="3128">
                  <c:v>1.8035699999999999</c:v>
                </c:pt>
                <c:pt idx="3129">
                  <c:v>1.8035699999999999</c:v>
                </c:pt>
                <c:pt idx="3130">
                  <c:v>1.8035699999999999</c:v>
                </c:pt>
                <c:pt idx="3131">
                  <c:v>1.8035699999999999</c:v>
                </c:pt>
                <c:pt idx="3132">
                  <c:v>1.8035699999999999</c:v>
                </c:pt>
                <c:pt idx="3133">
                  <c:v>1.8035699999999999</c:v>
                </c:pt>
                <c:pt idx="3134">
                  <c:v>1.8035699999999999</c:v>
                </c:pt>
                <c:pt idx="3135">
                  <c:v>1.7931900000000001</c:v>
                </c:pt>
                <c:pt idx="3136">
                  <c:v>1.7931900000000001</c:v>
                </c:pt>
                <c:pt idx="3137">
                  <c:v>1.7931900000000001</c:v>
                </c:pt>
                <c:pt idx="3138">
                  <c:v>1.7931900000000001</c:v>
                </c:pt>
                <c:pt idx="3139">
                  <c:v>1.7931900000000001</c:v>
                </c:pt>
                <c:pt idx="3140">
                  <c:v>1.78294</c:v>
                </c:pt>
                <c:pt idx="3141">
                  <c:v>1.78294</c:v>
                </c:pt>
                <c:pt idx="3142">
                  <c:v>1.78294</c:v>
                </c:pt>
                <c:pt idx="3143">
                  <c:v>1.78294</c:v>
                </c:pt>
                <c:pt idx="3144">
                  <c:v>1.78294</c:v>
                </c:pt>
                <c:pt idx="3145">
                  <c:v>1.78294</c:v>
                </c:pt>
                <c:pt idx="3146">
                  <c:v>1.78294</c:v>
                </c:pt>
                <c:pt idx="3147">
                  <c:v>1.78294</c:v>
                </c:pt>
                <c:pt idx="3148">
                  <c:v>1.77254</c:v>
                </c:pt>
                <c:pt idx="3149">
                  <c:v>1.77254</c:v>
                </c:pt>
                <c:pt idx="3150">
                  <c:v>1.77254</c:v>
                </c:pt>
                <c:pt idx="3151">
                  <c:v>1.77254</c:v>
                </c:pt>
                <c:pt idx="3152">
                  <c:v>1.77254</c:v>
                </c:pt>
                <c:pt idx="3153">
                  <c:v>1.77254</c:v>
                </c:pt>
                <c:pt idx="3154">
                  <c:v>1.77254</c:v>
                </c:pt>
                <c:pt idx="3155">
                  <c:v>1.77254</c:v>
                </c:pt>
                <c:pt idx="3156">
                  <c:v>1.77254</c:v>
                </c:pt>
                <c:pt idx="3157">
                  <c:v>1.7838700000000001</c:v>
                </c:pt>
                <c:pt idx="3158">
                  <c:v>1.7838700000000001</c:v>
                </c:pt>
                <c:pt idx="3159">
                  <c:v>1.7838700000000001</c:v>
                </c:pt>
                <c:pt idx="3160">
                  <c:v>1.7838700000000001</c:v>
                </c:pt>
                <c:pt idx="3161">
                  <c:v>1.7838700000000001</c:v>
                </c:pt>
                <c:pt idx="3162">
                  <c:v>1.7939000000000001</c:v>
                </c:pt>
                <c:pt idx="3163">
                  <c:v>1.7939000000000001</c:v>
                </c:pt>
                <c:pt idx="3164">
                  <c:v>1.7939000000000001</c:v>
                </c:pt>
                <c:pt idx="3165">
                  <c:v>1.7939000000000001</c:v>
                </c:pt>
                <c:pt idx="3166">
                  <c:v>1.7939000000000001</c:v>
                </c:pt>
                <c:pt idx="3167">
                  <c:v>1.78386</c:v>
                </c:pt>
                <c:pt idx="3168">
                  <c:v>1.78386</c:v>
                </c:pt>
                <c:pt idx="3169">
                  <c:v>1.78386</c:v>
                </c:pt>
                <c:pt idx="3170">
                  <c:v>1.78386</c:v>
                </c:pt>
                <c:pt idx="3171">
                  <c:v>1.78386</c:v>
                </c:pt>
                <c:pt idx="3172">
                  <c:v>1.78386</c:v>
                </c:pt>
                <c:pt idx="3173">
                  <c:v>1.7729200000000001</c:v>
                </c:pt>
                <c:pt idx="3174">
                  <c:v>1.7729200000000001</c:v>
                </c:pt>
                <c:pt idx="3175">
                  <c:v>1.7729200000000001</c:v>
                </c:pt>
                <c:pt idx="3176">
                  <c:v>1.7729200000000001</c:v>
                </c:pt>
                <c:pt idx="3177">
                  <c:v>1.7729200000000001</c:v>
                </c:pt>
                <c:pt idx="3178">
                  <c:v>1.7628299999999999</c:v>
                </c:pt>
                <c:pt idx="3179">
                  <c:v>1.7628299999999999</c:v>
                </c:pt>
                <c:pt idx="3180">
                  <c:v>1.7628299999999999</c:v>
                </c:pt>
                <c:pt idx="3181">
                  <c:v>1.7628299999999999</c:v>
                </c:pt>
                <c:pt idx="3182">
                  <c:v>1.7628299999999999</c:v>
                </c:pt>
                <c:pt idx="3183">
                  <c:v>1.7628299999999999</c:v>
                </c:pt>
                <c:pt idx="3184">
                  <c:v>1.7628299999999999</c:v>
                </c:pt>
                <c:pt idx="3185">
                  <c:v>1.75281</c:v>
                </c:pt>
                <c:pt idx="3186">
                  <c:v>1.75281</c:v>
                </c:pt>
                <c:pt idx="3187">
                  <c:v>1.75281</c:v>
                </c:pt>
                <c:pt idx="3188">
                  <c:v>1.75281</c:v>
                </c:pt>
                <c:pt idx="3189">
                  <c:v>1.75281</c:v>
                </c:pt>
                <c:pt idx="3190">
                  <c:v>1.7425200000000001</c:v>
                </c:pt>
                <c:pt idx="3191">
                  <c:v>1.7425200000000001</c:v>
                </c:pt>
                <c:pt idx="3192">
                  <c:v>1.7425200000000001</c:v>
                </c:pt>
                <c:pt idx="3193">
                  <c:v>1.7425200000000001</c:v>
                </c:pt>
                <c:pt idx="3194">
                  <c:v>1.7425200000000001</c:v>
                </c:pt>
                <c:pt idx="3195">
                  <c:v>1.7425200000000001</c:v>
                </c:pt>
                <c:pt idx="3196">
                  <c:v>1.7425200000000001</c:v>
                </c:pt>
                <c:pt idx="3197">
                  <c:v>1.7425200000000001</c:v>
                </c:pt>
                <c:pt idx="3198">
                  <c:v>1.7324999999999999</c:v>
                </c:pt>
                <c:pt idx="3199">
                  <c:v>1.7324999999999999</c:v>
                </c:pt>
                <c:pt idx="3200">
                  <c:v>1.7324999999999999</c:v>
                </c:pt>
                <c:pt idx="3201">
                  <c:v>1.7324999999999999</c:v>
                </c:pt>
                <c:pt idx="3202">
                  <c:v>1.7224999999999999</c:v>
                </c:pt>
                <c:pt idx="3203">
                  <c:v>1.73264</c:v>
                </c:pt>
                <c:pt idx="3204">
                  <c:v>1.73264</c:v>
                </c:pt>
                <c:pt idx="3205">
                  <c:v>1.73264</c:v>
                </c:pt>
                <c:pt idx="3206">
                  <c:v>1.7222900000000001</c:v>
                </c:pt>
                <c:pt idx="3207">
                  <c:v>1.7222900000000001</c:v>
                </c:pt>
                <c:pt idx="3208">
                  <c:v>1.7323200000000001</c:v>
                </c:pt>
                <c:pt idx="3209">
                  <c:v>1.7217899999999999</c:v>
                </c:pt>
                <c:pt idx="3210">
                  <c:v>1.7217899999999999</c:v>
                </c:pt>
                <c:pt idx="3211">
                  <c:v>1.7217899999999999</c:v>
                </c:pt>
                <c:pt idx="3212">
                  <c:v>1.7217899999999999</c:v>
                </c:pt>
                <c:pt idx="3213">
                  <c:v>1.7217899999999999</c:v>
                </c:pt>
                <c:pt idx="3214">
                  <c:v>1.7217899999999999</c:v>
                </c:pt>
                <c:pt idx="3215">
                  <c:v>1.7217899999999999</c:v>
                </c:pt>
                <c:pt idx="3216">
                  <c:v>1.7112000000000001</c:v>
                </c:pt>
                <c:pt idx="3217">
                  <c:v>1.7112000000000001</c:v>
                </c:pt>
                <c:pt idx="3218">
                  <c:v>1.7112000000000001</c:v>
                </c:pt>
                <c:pt idx="3219">
                  <c:v>1.7112000000000001</c:v>
                </c:pt>
                <c:pt idx="3220">
                  <c:v>1.7112000000000001</c:v>
                </c:pt>
                <c:pt idx="3221">
                  <c:v>1.7112000000000001</c:v>
                </c:pt>
                <c:pt idx="3222">
                  <c:v>1.7009300000000001</c:v>
                </c:pt>
                <c:pt idx="3223">
                  <c:v>1.7009300000000001</c:v>
                </c:pt>
                <c:pt idx="3224">
                  <c:v>1.7009300000000001</c:v>
                </c:pt>
                <c:pt idx="3225">
                  <c:v>1.7009300000000001</c:v>
                </c:pt>
                <c:pt idx="3226">
                  <c:v>1.7009300000000001</c:v>
                </c:pt>
                <c:pt idx="3227">
                  <c:v>1.6907099999999999</c:v>
                </c:pt>
                <c:pt idx="3228">
                  <c:v>1.6907099999999999</c:v>
                </c:pt>
                <c:pt idx="3229">
                  <c:v>1.6907099999999999</c:v>
                </c:pt>
                <c:pt idx="3230">
                  <c:v>1.6907099999999999</c:v>
                </c:pt>
                <c:pt idx="3231">
                  <c:v>1.6907099999999999</c:v>
                </c:pt>
                <c:pt idx="3232">
                  <c:v>1.6907099999999999</c:v>
                </c:pt>
                <c:pt idx="3233">
                  <c:v>1.68042</c:v>
                </c:pt>
                <c:pt idx="3234">
                  <c:v>1.68042</c:v>
                </c:pt>
                <c:pt idx="3235">
                  <c:v>1.68042</c:v>
                </c:pt>
                <c:pt idx="3236">
                  <c:v>1.68042</c:v>
                </c:pt>
                <c:pt idx="3237">
                  <c:v>1.68042</c:v>
                </c:pt>
                <c:pt idx="3238">
                  <c:v>1.68042</c:v>
                </c:pt>
                <c:pt idx="3239">
                  <c:v>1.68042</c:v>
                </c:pt>
                <c:pt idx="3240">
                  <c:v>1.68042</c:v>
                </c:pt>
                <c:pt idx="3241">
                  <c:v>1.68042</c:v>
                </c:pt>
                <c:pt idx="3242">
                  <c:v>1.68042</c:v>
                </c:pt>
                <c:pt idx="3243">
                  <c:v>1.67038</c:v>
                </c:pt>
                <c:pt idx="3244">
                  <c:v>1.67038</c:v>
                </c:pt>
                <c:pt idx="3245">
                  <c:v>1.67038</c:v>
                </c:pt>
                <c:pt idx="3246">
                  <c:v>1.67038</c:v>
                </c:pt>
                <c:pt idx="3247">
                  <c:v>1.67038</c:v>
                </c:pt>
                <c:pt idx="3248">
                  <c:v>1.67038</c:v>
                </c:pt>
                <c:pt idx="3249">
                  <c:v>1.6600699999999999</c:v>
                </c:pt>
                <c:pt idx="3250">
                  <c:v>1.6600699999999999</c:v>
                </c:pt>
                <c:pt idx="3251">
                  <c:v>1.6600699999999999</c:v>
                </c:pt>
                <c:pt idx="3252">
                  <c:v>1.6600699999999999</c:v>
                </c:pt>
                <c:pt idx="3253">
                  <c:v>1.6600699999999999</c:v>
                </c:pt>
                <c:pt idx="3254">
                  <c:v>1.6495299999999999</c:v>
                </c:pt>
                <c:pt idx="3255">
                  <c:v>1.6495299999999999</c:v>
                </c:pt>
                <c:pt idx="3256">
                  <c:v>1.6495299999999999</c:v>
                </c:pt>
                <c:pt idx="3257">
                  <c:v>1.6495299999999999</c:v>
                </c:pt>
                <c:pt idx="3258">
                  <c:v>1.6495299999999999</c:v>
                </c:pt>
                <c:pt idx="3259">
                  <c:v>1.6495299999999999</c:v>
                </c:pt>
                <c:pt idx="3260">
                  <c:v>1.6392199999999999</c:v>
                </c:pt>
                <c:pt idx="3261">
                  <c:v>1.6392199999999999</c:v>
                </c:pt>
                <c:pt idx="3262">
                  <c:v>1.6392199999999999</c:v>
                </c:pt>
                <c:pt idx="3263">
                  <c:v>1.6392199999999999</c:v>
                </c:pt>
                <c:pt idx="3264">
                  <c:v>1.6392199999999999</c:v>
                </c:pt>
                <c:pt idx="3265">
                  <c:v>1.6392199999999999</c:v>
                </c:pt>
                <c:pt idx="3266">
                  <c:v>1.6289800000000001</c:v>
                </c:pt>
                <c:pt idx="3267">
                  <c:v>1.6289800000000001</c:v>
                </c:pt>
                <c:pt idx="3268">
                  <c:v>1.6289800000000001</c:v>
                </c:pt>
                <c:pt idx="3269">
                  <c:v>1.6289800000000001</c:v>
                </c:pt>
                <c:pt idx="3270">
                  <c:v>1.6289800000000001</c:v>
                </c:pt>
                <c:pt idx="3271">
                  <c:v>1.6289800000000001</c:v>
                </c:pt>
                <c:pt idx="3272">
                  <c:v>1.6289800000000001</c:v>
                </c:pt>
                <c:pt idx="3273">
                  <c:v>1.6289800000000001</c:v>
                </c:pt>
                <c:pt idx="3274">
                  <c:v>1.6289800000000001</c:v>
                </c:pt>
                <c:pt idx="3275">
                  <c:v>1.6289800000000001</c:v>
                </c:pt>
                <c:pt idx="3276">
                  <c:v>1.6289800000000001</c:v>
                </c:pt>
                <c:pt idx="3277">
                  <c:v>1.6289800000000001</c:v>
                </c:pt>
                <c:pt idx="3278">
                  <c:v>1.6289800000000001</c:v>
                </c:pt>
                <c:pt idx="3279">
                  <c:v>1.6289800000000001</c:v>
                </c:pt>
                <c:pt idx="3280">
                  <c:v>1.6289800000000001</c:v>
                </c:pt>
                <c:pt idx="3281">
                  <c:v>1.6289800000000001</c:v>
                </c:pt>
                <c:pt idx="3282">
                  <c:v>1.6289800000000001</c:v>
                </c:pt>
                <c:pt idx="3283">
                  <c:v>1.6289800000000001</c:v>
                </c:pt>
                <c:pt idx="3284">
                  <c:v>1.61893</c:v>
                </c:pt>
                <c:pt idx="3285">
                  <c:v>1.61893</c:v>
                </c:pt>
                <c:pt idx="3286">
                  <c:v>1.61893</c:v>
                </c:pt>
                <c:pt idx="3287">
                  <c:v>1.6318699999999999</c:v>
                </c:pt>
                <c:pt idx="3288">
                  <c:v>1.6318699999999999</c:v>
                </c:pt>
                <c:pt idx="3289">
                  <c:v>1.6318699999999999</c:v>
                </c:pt>
                <c:pt idx="3290">
                  <c:v>1.6318699999999999</c:v>
                </c:pt>
                <c:pt idx="3291">
                  <c:v>1.6318699999999999</c:v>
                </c:pt>
                <c:pt idx="3292">
                  <c:v>1.6318699999999999</c:v>
                </c:pt>
                <c:pt idx="3293">
                  <c:v>1.6217999999999999</c:v>
                </c:pt>
                <c:pt idx="3294">
                  <c:v>1.6217999999999999</c:v>
                </c:pt>
                <c:pt idx="3295">
                  <c:v>1.6217999999999999</c:v>
                </c:pt>
                <c:pt idx="3296">
                  <c:v>1.6351899999999999</c:v>
                </c:pt>
                <c:pt idx="3297">
                  <c:v>1.6351899999999999</c:v>
                </c:pt>
                <c:pt idx="3298">
                  <c:v>1.6351899999999999</c:v>
                </c:pt>
                <c:pt idx="3299">
                  <c:v>1.62452</c:v>
                </c:pt>
                <c:pt idx="3300">
                  <c:v>1.62452</c:v>
                </c:pt>
                <c:pt idx="3301">
                  <c:v>1.62452</c:v>
                </c:pt>
                <c:pt idx="3302">
                  <c:v>1.62452</c:v>
                </c:pt>
                <c:pt idx="3303">
                  <c:v>1.62452</c:v>
                </c:pt>
                <c:pt idx="3304">
                  <c:v>1.6137699999999999</c:v>
                </c:pt>
                <c:pt idx="3305">
                  <c:v>1.6240699999999999</c:v>
                </c:pt>
                <c:pt idx="3306">
                  <c:v>1.6240699999999999</c:v>
                </c:pt>
                <c:pt idx="3307">
                  <c:v>1.6240699999999999</c:v>
                </c:pt>
                <c:pt idx="3308">
                  <c:v>1.6240699999999999</c:v>
                </c:pt>
                <c:pt idx="3309">
                  <c:v>1.6240699999999999</c:v>
                </c:pt>
                <c:pt idx="3310">
                  <c:v>1.6240699999999999</c:v>
                </c:pt>
                <c:pt idx="3311">
                  <c:v>1.61056</c:v>
                </c:pt>
                <c:pt idx="3312">
                  <c:v>1.61056</c:v>
                </c:pt>
                <c:pt idx="3313">
                  <c:v>1.62175</c:v>
                </c:pt>
                <c:pt idx="3314">
                  <c:v>1.62175</c:v>
                </c:pt>
                <c:pt idx="3315">
                  <c:v>1.61113</c:v>
                </c:pt>
                <c:pt idx="3316">
                  <c:v>1.61113</c:v>
                </c:pt>
                <c:pt idx="3317">
                  <c:v>1.61113</c:v>
                </c:pt>
                <c:pt idx="3318">
                  <c:v>1.61113</c:v>
                </c:pt>
                <c:pt idx="3319">
                  <c:v>1.61113</c:v>
                </c:pt>
                <c:pt idx="3320">
                  <c:v>1.61113</c:v>
                </c:pt>
                <c:pt idx="3321">
                  <c:v>1.61113</c:v>
                </c:pt>
                <c:pt idx="3322">
                  <c:v>1.61113</c:v>
                </c:pt>
                <c:pt idx="3323">
                  <c:v>1.61113</c:v>
                </c:pt>
                <c:pt idx="3324">
                  <c:v>1.61113</c:v>
                </c:pt>
                <c:pt idx="3325">
                  <c:v>1.5996900000000001</c:v>
                </c:pt>
                <c:pt idx="3326">
                  <c:v>1.5996900000000001</c:v>
                </c:pt>
                <c:pt idx="3327">
                  <c:v>1.5996900000000001</c:v>
                </c:pt>
                <c:pt idx="3328">
                  <c:v>1.6165400000000001</c:v>
                </c:pt>
                <c:pt idx="3329">
                  <c:v>1.6165400000000001</c:v>
                </c:pt>
                <c:pt idx="3330">
                  <c:v>1.6165400000000001</c:v>
                </c:pt>
                <c:pt idx="3331">
                  <c:v>1.6165400000000001</c:v>
                </c:pt>
                <c:pt idx="3332">
                  <c:v>1.6165400000000001</c:v>
                </c:pt>
                <c:pt idx="3333">
                  <c:v>1.6054299999999999</c:v>
                </c:pt>
                <c:pt idx="3334">
                  <c:v>1.6054299999999999</c:v>
                </c:pt>
                <c:pt idx="3335">
                  <c:v>1.6054299999999999</c:v>
                </c:pt>
                <c:pt idx="3336">
                  <c:v>1.6054299999999999</c:v>
                </c:pt>
                <c:pt idx="3337">
                  <c:v>1.61686</c:v>
                </c:pt>
                <c:pt idx="3338">
                  <c:v>1.61686</c:v>
                </c:pt>
                <c:pt idx="3339">
                  <c:v>1.61686</c:v>
                </c:pt>
                <c:pt idx="3340">
                  <c:v>1.61686</c:v>
                </c:pt>
                <c:pt idx="3341">
                  <c:v>1.61686</c:v>
                </c:pt>
                <c:pt idx="3342">
                  <c:v>1.61686</c:v>
                </c:pt>
                <c:pt idx="3343">
                  <c:v>1.6059600000000001</c:v>
                </c:pt>
                <c:pt idx="3344">
                  <c:v>1.6059600000000001</c:v>
                </c:pt>
                <c:pt idx="3345">
                  <c:v>1.6059600000000001</c:v>
                </c:pt>
                <c:pt idx="3346">
                  <c:v>1.6059600000000001</c:v>
                </c:pt>
                <c:pt idx="3347">
                  <c:v>1.6059600000000001</c:v>
                </c:pt>
                <c:pt idx="3348">
                  <c:v>1.6059600000000001</c:v>
                </c:pt>
                <c:pt idx="3349">
                  <c:v>1.6059600000000001</c:v>
                </c:pt>
                <c:pt idx="3350">
                  <c:v>1.6059600000000001</c:v>
                </c:pt>
                <c:pt idx="3351">
                  <c:v>1.6059600000000001</c:v>
                </c:pt>
                <c:pt idx="3352">
                  <c:v>1.6059600000000001</c:v>
                </c:pt>
                <c:pt idx="3353">
                  <c:v>1.6059600000000001</c:v>
                </c:pt>
                <c:pt idx="3354">
                  <c:v>1.6059600000000001</c:v>
                </c:pt>
                <c:pt idx="3355">
                  <c:v>1.6059600000000001</c:v>
                </c:pt>
                <c:pt idx="3356">
                  <c:v>1.6059600000000001</c:v>
                </c:pt>
                <c:pt idx="3357">
                  <c:v>1.6172800000000001</c:v>
                </c:pt>
                <c:pt idx="3358">
                  <c:v>1.6172800000000001</c:v>
                </c:pt>
                <c:pt idx="3359">
                  <c:v>1.6172800000000001</c:v>
                </c:pt>
                <c:pt idx="3360">
                  <c:v>1.6172800000000001</c:v>
                </c:pt>
                <c:pt idx="3361">
                  <c:v>1.60649</c:v>
                </c:pt>
                <c:pt idx="3362">
                  <c:v>1.60649</c:v>
                </c:pt>
                <c:pt idx="3363">
                  <c:v>1.60649</c:v>
                </c:pt>
                <c:pt idx="3364">
                  <c:v>1.60649</c:v>
                </c:pt>
                <c:pt idx="3365">
                  <c:v>1.60649</c:v>
                </c:pt>
                <c:pt idx="3366">
                  <c:v>1.60649</c:v>
                </c:pt>
                <c:pt idx="3367">
                  <c:v>1.60649</c:v>
                </c:pt>
                <c:pt idx="3368">
                  <c:v>1.60649</c:v>
                </c:pt>
                <c:pt idx="3369">
                  <c:v>1.60649</c:v>
                </c:pt>
                <c:pt idx="3370">
                  <c:v>1.60649</c:v>
                </c:pt>
                <c:pt idx="3371">
                  <c:v>1.60649</c:v>
                </c:pt>
                <c:pt idx="3372">
                  <c:v>1.60649</c:v>
                </c:pt>
                <c:pt idx="3373">
                  <c:v>1.5927</c:v>
                </c:pt>
                <c:pt idx="3374">
                  <c:v>1.5927</c:v>
                </c:pt>
                <c:pt idx="3375">
                  <c:v>1.6061300000000001</c:v>
                </c:pt>
                <c:pt idx="3376">
                  <c:v>1.6061300000000001</c:v>
                </c:pt>
                <c:pt idx="3377">
                  <c:v>1.6061300000000001</c:v>
                </c:pt>
                <c:pt idx="3378">
                  <c:v>1.5947499999999999</c:v>
                </c:pt>
                <c:pt idx="3379">
                  <c:v>1.5947499999999999</c:v>
                </c:pt>
                <c:pt idx="3380">
                  <c:v>1.5947499999999999</c:v>
                </c:pt>
                <c:pt idx="3381">
                  <c:v>1.5947499999999999</c:v>
                </c:pt>
                <c:pt idx="3382">
                  <c:v>1.5947499999999999</c:v>
                </c:pt>
                <c:pt idx="3383">
                  <c:v>1.5947499999999999</c:v>
                </c:pt>
                <c:pt idx="3384">
                  <c:v>1.5947499999999999</c:v>
                </c:pt>
                <c:pt idx="3385">
                  <c:v>1.58413</c:v>
                </c:pt>
                <c:pt idx="3386">
                  <c:v>1.58413</c:v>
                </c:pt>
                <c:pt idx="3387">
                  <c:v>1.58413</c:v>
                </c:pt>
                <c:pt idx="3388">
                  <c:v>1.58413</c:v>
                </c:pt>
                <c:pt idx="3389">
                  <c:v>1.58413</c:v>
                </c:pt>
                <c:pt idx="3390">
                  <c:v>1.57338</c:v>
                </c:pt>
                <c:pt idx="3391">
                  <c:v>1.57338</c:v>
                </c:pt>
                <c:pt idx="3392">
                  <c:v>1.57338</c:v>
                </c:pt>
                <c:pt idx="3393">
                  <c:v>1.57338</c:v>
                </c:pt>
                <c:pt idx="3394">
                  <c:v>1.57338</c:v>
                </c:pt>
                <c:pt idx="3395">
                  <c:v>1.57338</c:v>
                </c:pt>
                <c:pt idx="3396">
                  <c:v>1.57338</c:v>
                </c:pt>
                <c:pt idx="3397">
                  <c:v>1.57338</c:v>
                </c:pt>
                <c:pt idx="3398">
                  <c:v>1.57338</c:v>
                </c:pt>
                <c:pt idx="3399">
                  <c:v>1.57338</c:v>
                </c:pt>
                <c:pt idx="3400">
                  <c:v>1.57338</c:v>
                </c:pt>
                <c:pt idx="3401">
                  <c:v>1.56298</c:v>
                </c:pt>
                <c:pt idx="3402">
                  <c:v>1.56298</c:v>
                </c:pt>
                <c:pt idx="3403">
                  <c:v>1.56298</c:v>
                </c:pt>
                <c:pt idx="3404">
                  <c:v>1.56298</c:v>
                </c:pt>
                <c:pt idx="3405">
                  <c:v>1.56298</c:v>
                </c:pt>
                <c:pt idx="3406">
                  <c:v>1.56298</c:v>
                </c:pt>
                <c:pt idx="3407">
                  <c:v>1.56298</c:v>
                </c:pt>
                <c:pt idx="3408">
                  <c:v>1.56298</c:v>
                </c:pt>
                <c:pt idx="3409">
                  <c:v>1.5525599999999999</c:v>
                </c:pt>
                <c:pt idx="3410">
                  <c:v>1.5525599999999999</c:v>
                </c:pt>
                <c:pt idx="3411">
                  <c:v>1.5525599999999999</c:v>
                </c:pt>
                <c:pt idx="3412">
                  <c:v>1.5525599999999999</c:v>
                </c:pt>
                <c:pt idx="3413">
                  <c:v>1.5525599999999999</c:v>
                </c:pt>
                <c:pt idx="3414">
                  <c:v>1.5525599999999999</c:v>
                </c:pt>
                <c:pt idx="3415">
                  <c:v>1.5417099999999999</c:v>
                </c:pt>
                <c:pt idx="3416">
                  <c:v>1.5417099999999999</c:v>
                </c:pt>
                <c:pt idx="3417">
                  <c:v>1.5417099999999999</c:v>
                </c:pt>
                <c:pt idx="3418">
                  <c:v>1.5417099999999999</c:v>
                </c:pt>
                <c:pt idx="3419">
                  <c:v>1.5417099999999999</c:v>
                </c:pt>
                <c:pt idx="3420">
                  <c:v>1.5417099999999999</c:v>
                </c:pt>
                <c:pt idx="3421">
                  <c:v>1.5417099999999999</c:v>
                </c:pt>
                <c:pt idx="3422">
                  <c:v>1.5417099999999999</c:v>
                </c:pt>
                <c:pt idx="3423">
                  <c:v>1.5315399999999999</c:v>
                </c:pt>
                <c:pt idx="3424">
                  <c:v>1.5315399999999999</c:v>
                </c:pt>
                <c:pt idx="3425">
                  <c:v>1.5445500000000001</c:v>
                </c:pt>
                <c:pt idx="3426">
                  <c:v>1.5445500000000001</c:v>
                </c:pt>
                <c:pt idx="3427">
                  <c:v>1.5445500000000001</c:v>
                </c:pt>
                <c:pt idx="3428">
                  <c:v>1.5445500000000001</c:v>
                </c:pt>
                <c:pt idx="3429">
                  <c:v>1.5445500000000001</c:v>
                </c:pt>
                <c:pt idx="3430">
                  <c:v>1.5445500000000001</c:v>
                </c:pt>
                <c:pt idx="3431">
                  <c:v>1.5445500000000001</c:v>
                </c:pt>
                <c:pt idx="3432">
                  <c:v>1.5445500000000001</c:v>
                </c:pt>
                <c:pt idx="3433">
                  <c:v>1.5445500000000001</c:v>
                </c:pt>
                <c:pt idx="3434">
                  <c:v>1.5339100000000001</c:v>
                </c:pt>
                <c:pt idx="3435">
                  <c:v>1.5339100000000001</c:v>
                </c:pt>
                <c:pt idx="3436">
                  <c:v>1.5339100000000001</c:v>
                </c:pt>
                <c:pt idx="3437">
                  <c:v>1.5339100000000001</c:v>
                </c:pt>
                <c:pt idx="3438">
                  <c:v>1.5339100000000001</c:v>
                </c:pt>
                <c:pt idx="3439">
                  <c:v>1.5339100000000001</c:v>
                </c:pt>
                <c:pt idx="3440">
                  <c:v>1.5339100000000001</c:v>
                </c:pt>
                <c:pt idx="3441">
                  <c:v>1.5339100000000001</c:v>
                </c:pt>
                <c:pt idx="3442">
                  <c:v>1.5339100000000001</c:v>
                </c:pt>
                <c:pt idx="3443">
                  <c:v>1.5339100000000001</c:v>
                </c:pt>
                <c:pt idx="3444">
                  <c:v>1.5237700000000001</c:v>
                </c:pt>
                <c:pt idx="3445">
                  <c:v>1.53451</c:v>
                </c:pt>
                <c:pt idx="3446">
                  <c:v>1.52444</c:v>
                </c:pt>
                <c:pt idx="3447">
                  <c:v>1.52444</c:v>
                </c:pt>
                <c:pt idx="3448">
                  <c:v>1.52444</c:v>
                </c:pt>
                <c:pt idx="3449">
                  <c:v>1.52444</c:v>
                </c:pt>
                <c:pt idx="3450">
                  <c:v>1.51413</c:v>
                </c:pt>
                <c:pt idx="3451">
                  <c:v>1.51413</c:v>
                </c:pt>
                <c:pt idx="3452">
                  <c:v>1.51413</c:v>
                </c:pt>
                <c:pt idx="3453">
                  <c:v>1.51413</c:v>
                </c:pt>
                <c:pt idx="3454">
                  <c:v>1.51413</c:v>
                </c:pt>
                <c:pt idx="3455">
                  <c:v>1.51413</c:v>
                </c:pt>
                <c:pt idx="3456">
                  <c:v>1.5027299999999999</c:v>
                </c:pt>
                <c:pt idx="3457">
                  <c:v>1.5027299999999999</c:v>
                </c:pt>
                <c:pt idx="3458">
                  <c:v>1.5027299999999999</c:v>
                </c:pt>
                <c:pt idx="3459">
                  <c:v>1.5027299999999999</c:v>
                </c:pt>
                <c:pt idx="3460">
                  <c:v>1.5027299999999999</c:v>
                </c:pt>
                <c:pt idx="3461">
                  <c:v>1.5027299999999999</c:v>
                </c:pt>
                <c:pt idx="3462">
                  <c:v>1.5027299999999999</c:v>
                </c:pt>
                <c:pt idx="3463">
                  <c:v>1.5027299999999999</c:v>
                </c:pt>
                <c:pt idx="3464">
                  <c:v>1.5027299999999999</c:v>
                </c:pt>
                <c:pt idx="3465">
                  <c:v>1.5027299999999999</c:v>
                </c:pt>
                <c:pt idx="3466">
                  <c:v>1.5027299999999999</c:v>
                </c:pt>
                <c:pt idx="3467">
                  <c:v>1.4892300000000001</c:v>
                </c:pt>
                <c:pt idx="3468">
                  <c:v>1.4892300000000001</c:v>
                </c:pt>
                <c:pt idx="3469">
                  <c:v>1.4892300000000001</c:v>
                </c:pt>
                <c:pt idx="3470">
                  <c:v>1.5015000000000001</c:v>
                </c:pt>
                <c:pt idx="3471">
                  <c:v>1.5015000000000001</c:v>
                </c:pt>
                <c:pt idx="3472">
                  <c:v>1.5015000000000001</c:v>
                </c:pt>
                <c:pt idx="3473">
                  <c:v>1.5015000000000001</c:v>
                </c:pt>
                <c:pt idx="3474">
                  <c:v>1.5015000000000001</c:v>
                </c:pt>
                <c:pt idx="3475">
                  <c:v>1.5015000000000001</c:v>
                </c:pt>
                <c:pt idx="3476">
                  <c:v>1.5130999999999999</c:v>
                </c:pt>
                <c:pt idx="3477">
                  <c:v>1.5130999999999999</c:v>
                </c:pt>
                <c:pt idx="3478">
                  <c:v>1.5130999999999999</c:v>
                </c:pt>
                <c:pt idx="3479">
                  <c:v>1.5130999999999999</c:v>
                </c:pt>
                <c:pt idx="3480">
                  <c:v>1.5130999999999999</c:v>
                </c:pt>
                <c:pt idx="3481">
                  <c:v>1.5130999999999999</c:v>
                </c:pt>
                <c:pt idx="3482">
                  <c:v>1.5130999999999999</c:v>
                </c:pt>
                <c:pt idx="3483">
                  <c:v>1.5130999999999999</c:v>
                </c:pt>
                <c:pt idx="3484">
                  <c:v>1.5130999999999999</c:v>
                </c:pt>
                <c:pt idx="3485">
                  <c:v>1.5130999999999999</c:v>
                </c:pt>
                <c:pt idx="3486">
                  <c:v>1.50095</c:v>
                </c:pt>
                <c:pt idx="3487">
                  <c:v>1.50095</c:v>
                </c:pt>
                <c:pt idx="3488">
                  <c:v>1.50095</c:v>
                </c:pt>
                <c:pt idx="3489">
                  <c:v>1.51112</c:v>
                </c:pt>
                <c:pt idx="3490">
                  <c:v>1.51112</c:v>
                </c:pt>
                <c:pt idx="3491">
                  <c:v>1.5001</c:v>
                </c:pt>
                <c:pt idx="3492">
                  <c:v>1.5001</c:v>
                </c:pt>
                <c:pt idx="3493">
                  <c:v>1.5001</c:v>
                </c:pt>
                <c:pt idx="3494">
                  <c:v>1.5001</c:v>
                </c:pt>
                <c:pt idx="3495">
                  <c:v>1.5001</c:v>
                </c:pt>
                <c:pt idx="3496">
                  <c:v>1.5001</c:v>
                </c:pt>
                <c:pt idx="3497">
                  <c:v>1.5001</c:v>
                </c:pt>
                <c:pt idx="3498">
                  <c:v>1.5001</c:v>
                </c:pt>
                <c:pt idx="3499">
                  <c:v>1.5001</c:v>
                </c:pt>
                <c:pt idx="3500">
                  <c:v>1.5001</c:v>
                </c:pt>
                <c:pt idx="3501">
                  <c:v>1.48932</c:v>
                </c:pt>
                <c:pt idx="3502">
                  <c:v>1.48932</c:v>
                </c:pt>
                <c:pt idx="3503">
                  <c:v>1.50013</c:v>
                </c:pt>
                <c:pt idx="3504">
                  <c:v>1.50013</c:v>
                </c:pt>
                <c:pt idx="3505">
                  <c:v>1.50013</c:v>
                </c:pt>
                <c:pt idx="3506">
                  <c:v>1.50013</c:v>
                </c:pt>
                <c:pt idx="3507">
                  <c:v>1.50013</c:v>
                </c:pt>
                <c:pt idx="3508">
                  <c:v>1.50013</c:v>
                </c:pt>
                <c:pt idx="3509">
                  <c:v>1.50013</c:v>
                </c:pt>
                <c:pt idx="3510">
                  <c:v>1.48868</c:v>
                </c:pt>
                <c:pt idx="3511">
                  <c:v>1.48868</c:v>
                </c:pt>
                <c:pt idx="3512">
                  <c:v>1.48868</c:v>
                </c:pt>
                <c:pt idx="3513">
                  <c:v>1.48868</c:v>
                </c:pt>
                <c:pt idx="3514">
                  <c:v>1.48868</c:v>
                </c:pt>
                <c:pt idx="3515">
                  <c:v>1.48868</c:v>
                </c:pt>
                <c:pt idx="3516">
                  <c:v>1.4776899999999999</c:v>
                </c:pt>
                <c:pt idx="3517">
                  <c:v>1.4776899999999999</c:v>
                </c:pt>
                <c:pt idx="3518">
                  <c:v>1.4880100000000001</c:v>
                </c:pt>
                <c:pt idx="3519">
                  <c:v>1.4880100000000001</c:v>
                </c:pt>
                <c:pt idx="3520">
                  <c:v>1.4880100000000001</c:v>
                </c:pt>
                <c:pt idx="3521">
                  <c:v>1.47722</c:v>
                </c:pt>
                <c:pt idx="3522">
                  <c:v>1.4878800000000001</c:v>
                </c:pt>
                <c:pt idx="3523">
                  <c:v>1.4878800000000001</c:v>
                </c:pt>
                <c:pt idx="3524">
                  <c:v>1.4878800000000001</c:v>
                </c:pt>
                <c:pt idx="3525">
                  <c:v>1.47576</c:v>
                </c:pt>
                <c:pt idx="3526">
                  <c:v>1.47576</c:v>
                </c:pt>
                <c:pt idx="3527">
                  <c:v>1.47576</c:v>
                </c:pt>
                <c:pt idx="3528">
                  <c:v>1.47576</c:v>
                </c:pt>
                <c:pt idx="3529">
                  <c:v>1.47576</c:v>
                </c:pt>
                <c:pt idx="3530">
                  <c:v>1.47576</c:v>
                </c:pt>
                <c:pt idx="3531">
                  <c:v>1.47576</c:v>
                </c:pt>
                <c:pt idx="3532">
                  <c:v>1.47576</c:v>
                </c:pt>
                <c:pt idx="3533">
                  <c:v>1.462</c:v>
                </c:pt>
                <c:pt idx="3534">
                  <c:v>1.462</c:v>
                </c:pt>
                <c:pt idx="3535">
                  <c:v>1.4721900000000001</c:v>
                </c:pt>
                <c:pt idx="3536">
                  <c:v>1.4721900000000001</c:v>
                </c:pt>
                <c:pt idx="3537">
                  <c:v>1.4721900000000001</c:v>
                </c:pt>
                <c:pt idx="3538">
                  <c:v>1.4721900000000001</c:v>
                </c:pt>
                <c:pt idx="3539">
                  <c:v>1.4721900000000001</c:v>
                </c:pt>
                <c:pt idx="3540">
                  <c:v>1.4721900000000001</c:v>
                </c:pt>
                <c:pt idx="3541">
                  <c:v>1.4721900000000001</c:v>
                </c:pt>
                <c:pt idx="3542">
                  <c:v>1.4721900000000001</c:v>
                </c:pt>
                <c:pt idx="3543">
                  <c:v>1.4721900000000001</c:v>
                </c:pt>
                <c:pt idx="3544">
                  <c:v>1.4721900000000001</c:v>
                </c:pt>
                <c:pt idx="3545">
                  <c:v>1.4721900000000001</c:v>
                </c:pt>
                <c:pt idx="3546">
                  <c:v>1.4721900000000001</c:v>
                </c:pt>
                <c:pt idx="3547">
                  <c:v>1.4721900000000001</c:v>
                </c:pt>
                <c:pt idx="3548">
                  <c:v>1.4822500000000001</c:v>
                </c:pt>
                <c:pt idx="3549">
                  <c:v>1.4822500000000001</c:v>
                </c:pt>
                <c:pt idx="3550">
                  <c:v>1.4822500000000001</c:v>
                </c:pt>
                <c:pt idx="3551">
                  <c:v>1.4822500000000001</c:v>
                </c:pt>
                <c:pt idx="3552">
                  <c:v>1.4822500000000001</c:v>
                </c:pt>
                <c:pt idx="3553">
                  <c:v>1.46983</c:v>
                </c:pt>
                <c:pt idx="3554">
                  <c:v>1.46983</c:v>
                </c:pt>
                <c:pt idx="3555">
                  <c:v>1.46983</c:v>
                </c:pt>
                <c:pt idx="3556">
                  <c:v>1.46983</c:v>
                </c:pt>
                <c:pt idx="3557">
                  <c:v>1.48108</c:v>
                </c:pt>
                <c:pt idx="3558">
                  <c:v>1.48108</c:v>
                </c:pt>
                <c:pt idx="3559">
                  <c:v>1.48108</c:v>
                </c:pt>
                <c:pt idx="3560">
                  <c:v>1.48108</c:v>
                </c:pt>
                <c:pt idx="3561">
                  <c:v>1.48108</c:v>
                </c:pt>
                <c:pt idx="3562">
                  <c:v>1.48108</c:v>
                </c:pt>
                <c:pt idx="3563">
                  <c:v>1.48108</c:v>
                </c:pt>
                <c:pt idx="3564">
                  <c:v>1.48108</c:v>
                </c:pt>
                <c:pt idx="3565">
                  <c:v>1.48108</c:v>
                </c:pt>
                <c:pt idx="3566">
                  <c:v>1.4709000000000001</c:v>
                </c:pt>
                <c:pt idx="3567">
                  <c:v>1.4709000000000001</c:v>
                </c:pt>
                <c:pt idx="3568">
                  <c:v>1.4709000000000001</c:v>
                </c:pt>
                <c:pt idx="3569">
                  <c:v>1.4812000000000001</c:v>
                </c:pt>
                <c:pt idx="3570">
                  <c:v>1.4812000000000001</c:v>
                </c:pt>
                <c:pt idx="3571">
                  <c:v>1.47098</c:v>
                </c:pt>
                <c:pt idx="3572">
                  <c:v>1.47098</c:v>
                </c:pt>
                <c:pt idx="3573">
                  <c:v>1.47098</c:v>
                </c:pt>
                <c:pt idx="3574">
                  <c:v>1.47098</c:v>
                </c:pt>
                <c:pt idx="3575">
                  <c:v>1.47098</c:v>
                </c:pt>
                <c:pt idx="3576">
                  <c:v>1.47098</c:v>
                </c:pt>
                <c:pt idx="3577">
                  <c:v>1.47098</c:v>
                </c:pt>
                <c:pt idx="3578">
                  <c:v>1.46052</c:v>
                </c:pt>
                <c:pt idx="3579">
                  <c:v>1.46052</c:v>
                </c:pt>
                <c:pt idx="3580">
                  <c:v>1.46052</c:v>
                </c:pt>
                <c:pt idx="3581">
                  <c:v>1.46052</c:v>
                </c:pt>
                <c:pt idx="3582">
                  <c:v>1.46052</c:v>
                </c:pt>
                <c:pt idx="3583">
                  <c:v>1.46052</c:v>
                </c:pt>
                <c:pt idx="3584">
                  <c:v>1.46052</c:v>
                </c:pt>
                <c:pt idx="3585">
                  <c:v>1.4717899999999999</c:v>
                </c:pt>
                <c:pt idx="3586">
                  <c:v>1.4717899999999999</c:v>
                </c:pt>
                <c:pt idx="3587">
                  <c:v>1.4717899999999999</c:v>
                </c:pt>
                <c:pt idx="3588">
                  <c:v>1.4717899999999999</c:v>
                </c:pt>
                <c:pt idx="3589">
                  <c:v>1.4717899999999999</c:v>
                </c:pt>
                <c:pt idx="3590">
                  <c:v>1.4717899999999999</c:v>
                </c:pt>
                <c:pt idx="3591">
                  <c:v>1.4717899999999999</c:v>
                </c:pt>
                <c:pt idx="3592">
                  <c:v>1.4612400000000001</c:v>
                </c:pt>
                <c:pt idx="3593">
                  <c:v>1.4612400000000001</c:v>
                </c:pt>
                <c:pt idx="3594">
                  <c:v>1.4612400000000001</c:v>
                </c:pt>
                <c:pt idx="3595">
                  <c:v>1.4612400000000001</c:v>
                </c:pt>
                <c:pt idx="3596">
                  <c:v>1.4612400000000001</c:v>
                </c:pt>
                <c:pt idx="3597">
                  <c:v>1.4612400000000001</c:v>
                </c:pt>
                <c:pt idx="3598">
                  <c:v>1.4612400000000001</c:v>
                </c:pt>
                <c:pt idx="3599">
                  <c:v>1.4612400000000001</c:v>
                </c:pt>
                <c:pt idx="3600">
                  <c:v>1.4612400000000001</c:v>
                </c:pt>
                <c:pt idx="3601">
                  <c:v>1.4612400000000001</c:v>
                </c:pt>
                <c:pt idx="3602">
                  <c:v>1.44232</c:v>
                </c:pt>
                <c:pt idx="3603">
                  <c:v>1.44232</c:v>
                </c:pt>
                <c:pt idx="3604">
                  <c:v>1.44232</c:v>
                </c:pt>
                <c:pt idx="3605">
                  <c:v>1.44232</c:v>
                </c:pt>
                <c:pt idx="3606">
                  <c:v>1.4534800000000001</c:v>
                </c:pt>
                <c:pt idx="3607">
                  <c:v>1.4534800000000001</c:v>
                </c:pt>
                <c:pt idx="3608">
                  <c:v>1.4534800000000001</c:v>
                </c:pt>
                <c:pt idx="3609">
                  <c:v>1.4534800000000001</c:v>
                </c:pt>
                <c:pt idx="3610">
                  <c:v>1.4534800000000001</c:v>
                </c:pt>
                <c:pt idx="3611">
                  <c:v>1.4534800000000001</c:v>
                </c:pt>
                <c:pt idx="3612">
                  <c:v>1.46435</c:v>
                </c:pt>
                <c:pt idx="3613">
                  <c:v>1.46435</c:v>
                </c:pt>
                <c:pt idx="3614">
                  <c:v>1.46435</c:v>
                </c:pt>
                <c:pt idx="3615">
                  <c:v>1.46435</c:v>
                </c:pt>
                <c:pt idx="3616">
                  <c:v>1.4531700000000001</c:v>
                </c:pt>
                <c:pt idx="3617">
                  <c:v>1.46374</c:v>
                </c:pt>
                <c:pt idx="3618">
                  <c:v>1.4535100000000001</c:v>
                </c:pt>
                <c:pt idx="3619">
                  <c:v>1.4642200000000001</c:v>
                </c:pt>
                <c:pt idx="3620">
                  <c:v>1.4642200000000001</c:v>
                </c:pt>
                <c:pt idx="3621">
                  <c:v>1.4642200000000001</c:v>
                </c:pt>
                <c:pt idx="3622">
                  <c:v>1.45364</c:v>
                </c:pt>
                <c:pt idx="3623">
                  <c:v>1.45364</c:v>
                </c:pt>
                <c:pt idx="3624">
                  <c:v>1.45364</c:v>
                </c:pt>
                <c:pt idx="3625">
                  <c:v>1.45364</c:v>
                </c:pt>
                <c:pt idx="3626">
                  <c:v>1.45364</c:v>
                </c:pt>
                <c:pt idx="3627">
                  <c:v>1.45364</c:v>
                </c:pt>
                <c:pt idx="3628">
                  <c:v>1.45364</c:v>
                </c:pt>
                <c:pt idx="3629">
                  <c:v>1.45364</c:v>
                </c:pt>
                <c:pt idx="3630">
                  <c:v>1.45364</c:v>
                </c:pt>
                <c:pt idx="3631">
                  <c:v>1.45364</c:v>
                </c:pt>
                <c:pt idx="3632">
                  <c:v>1.45364</c:v>
                </c:pt>
                <c:pt idx="3633">
                  <c:v>1.45364</c:v>
                </c:pt>
                <c:pt idx="3634">
                  <c:v>1.45364</c:v>
                </c:pt>
                <c:pt idx="3635">
                  <c:v>1.45364</c:v>
                </c:pt>
                <c:pt idx="3636">
                  <c:v>1.44262</c:v>
                </c:pt>
                <c:pt idx="3637">
                  <c:v>1.44262</c:v>
                </c:pt>
                <c:pt idx="3638">
                  <c:v>1.44262</c:v>
                </c:pt>
                <c:pt idx="3639">
                  <c:v>1.44262</c:v>
                </c:pt>
                <c:pt idx="3640">
                  <c:v>1.44262</c:v>
                </c:pt>
                <c:pt idx="3641">
                  <c:v>1.44262</c:v>
                </c:pt>
                <c:pt idx="3642">
                  <c:v>1.44262</c:v>
                </c:pt>
                <c:pt idx="3643">
                  <c:v>1.4315100000000001</c:v>
                </c:pt>
                <c:pt idx="3644">
                  <c:v>1.4315100000000001</c:v>
                </c:pt>
                <c:pt idx="3645">
                  <c:v>1.44255</c:v>
                </c:pt>
                <c:pt idx="3646">
                  <c:v>1.44255</c:v>
                </c:pt>
                <c:pt idx="3647">
                  <c:v>1.44255</c:v>
                </c:pt>
                <c:pt idx="3648">
                  <c:v>1.43231</c:v>
                </c:pt>
                <c:pt idx="3649">
                  <c:v>1.4423999999999999</c:v>
                </c:pt>
                <c:pt idx="3650">
                  <c:v>1.43222</c:v>
                </c:pt>
                <c:pt idx="3651">
                  <c:v>1.43222</c:v>
                </c:pt>
                <c:pt idx="3652">
                  <c:v>1.43222</c:v>
                </c:pt>
                <c:pt idx="3653">
                  <c:v>1.43222</c:v>
                </c:pt>
                <c:pt idx="3654">
                  <c:v>1.4211100000000001</c:v>
                </c:pt>
                <c:pt idx="3655">
                  <c:v>1.4211100000000001</c:v>
                </c:pt>
                <c:pt idx="3656">
                  <c:v>1.4314199999999999</c:v>
                </c:pt>
                <c:pt idx="3657">
                  <c:v>1.4314199999999999</c:v>
                </c:pt>
                <c:pt idx="3658">
                  <c:v>1.4211100000000001</c:v>
                </c:pt>
                <c:pt idx="3659">
                  <c:v>1.4211100000000001</c:v>
                </c:pt>
                <c:pt idx="3660">
                  <c:v>1.4211100000000001</c:v>
                </c:pt>
                <c:pt idx="3661">
                  <c:v>1.4211100000000001</c:v>
                </c:pt>
                <c:pt idx="3662">
                  <c:v>1.41106</c:v>
                </c:pt>
                <c:pt idx="3663">
                  <c:v>1.42133</c:v>
                </c:pt>
                <c:pt idx="3664">
                  <c:v>1.4108400000000001</c:v>
                </c:pt>
                <c:pt idx="3665">
                  <c:v>1.4108400000000001</c:v>
                </c:pt>
                <c:pt idx="3666">
                  <c:v>1.4108400000000001</c:v>
                </c:pt>
                <c:pt idx="3667">
                  <c:v>1.4108400000000001</c:v>
                </c:pt>
                <c:pt idx="3668">
                  <c:v>1.4108400000000001</c:v>
                </c:pt>
                <c:pt idx="3669">
                  <c:v>1.4108400000000001</c:v>
                </c:pt>
                <c:pt idx="3670">
                  <c:v>1.4108400000000001</c:v>
                </c:pt>
                <c:pt idx="3671">
                  <c:v>1.4108400000000001</c:v>
                </c:pt>
                <c:pt idx="3672">
                  <c:v>1.4108400000000001</c:v>
                </c:pt>
                <c:pt idx="3673">
                  <c:v>1.4108400000000001</c:v>
                </c:pt>
                <c:pt idx="3674">
                  <c:v>1.42181</c:v>
                </c:pt>
                <c:pt idx="3675">
                  <c:v>1.42181</c:v>
                </c:pt>
                <c:pt idx="3676">
                  <c:v>1.42181</c:v>
                </c:pt>
                <c:pt idx="3677">
                  <c:v>1.40754</c:v>
                </c:pt>
                <c:pt idx="3678">
                  <c:v>1.40754</c:v>
                </c:pt>
                <c:pt idx="3679">
                  <c:v>1.40754</c:v>
                </c:pt>
                <c:pt idx="3680">
                  <c:v>1.40754</c:v>
                </c:pt>
                <c:pt idx="3681">
                  <c:v>1.40754</c:v>
                </c:pt>
                <c:pt idx="3682">
                  <c:v>1.40754</c:v>
                </c:pt>
                <c:pt idx="3683">
                  <c:v>1.40754</c:v>
                </c:pt>
                <c:pt idx="3684">
                  <c:v>1.40754</c:v>
                </c:pt>
                <c:pt idx="3685">
                  <c:v>1.40754</c:v>
                </c:pt>
                <c:pt idx="3686">
                  <c:v>1.40754</c:v>
                </c:pt>
                <c:pt idx="3687">
                  <c:v>1.40754</c:v>
                </c:pt>
                <c:pt idx="3688">
                  <c:v>1.40754</c:v>
                </c:pt>
                <c:pt idx="3689">
                  <c:v>1.39385</c:v>
                </c:pt>
                <c:pt idx="3690">
                  <c:v>1.39385</c:v>
                </c:pt>
                <c:pt idx="3691">
                  <c:v>1.39385</c:v>
                </c:pt>
                <c:pt idx="3692">
                  <c:v>1.4091400000000001</c:v>
                </c:pt>
                <c:pt idx="3693">
                  <c:v>1.4091400000000001</c:v>
                </c:pt>
                <c:pt idx="3694">
                  <c:v>1.4091400000000001</c:v>
                </c:pt>
                <c:pt idx="3695">
                  <c:v>1.4091400000000001</c:v>
                </c:pt>
                <c:pt idx="3696">
                  <c:v>1.4091400000000001</c:v>
                </c:pt>
                <c:pt idx="3697">
                  <c:v>1.4091400000000001</c:v>
                </c:pt>
                <c:pt idx="3698">
                  <c:v>1.4091400000000001</c:v>
                </c:pt>
                <c:pt idx="3699">
                  <c:v>1.4091400000000001</c:v>
                </c:pt>
                <c:pt idx="3700">
                  <c:v>1.4091400000000001</c:v>
                </c:pt>
                <c:pt idx="3701">
                  <c:v>1.4091400000000001</c:v>
                </c:pt>
                <c:pt idx="3702">
                  <c:v>1.3988700000000001</c:v>
                </c:pt>
                <c:pt idx="3703">
                  <c:v>1.3988700000000001</c:v>
                </c:pt>
                <c:pt idx="3704">
                  <c:v>1.3988700000000001</c:v>
                </c:pt>
                <c:pt idx="3705">
                  <c:v>1.3988700000000001</c:v>
                </c:pt>
                <c:pt idx="3706">
                  <c:v>1.4094</c:v>
                </c:pt>
                <c:pt idx="3707">
                  <c:v>1.4094</c:v>
                </c:pt>
                <c:pt idx="3708">
                  <c:v>1.39676</c:v>
                </c:pt>
                <c:pt idx="3709">
                  <c:v>1.39676</c:v>
                </c:pt>
                <c:pt idx="3710">
                  <c:v>1.39676</c:v>
                </c:pt>
                <c:pt idx="3711">
                  <c:v>1.39676</c:v>
                </c:pt>
                <c:pt idx="3712">
                  <c:v>1.39676</c:v>
                </c:pt>
                <c:pt idx="3713">
                  <c:v>1.3866099999999999</c:v>
                </c:pt>
                <c:pt idx="3714">
                  <c:v>1.3866099999999999</c:v>
                </c:pt>
                <c:pt idx="3715">
                  <c:v>1.3968700000000001</c:v>
                </c:pt>
                <c:pt idx="3716">
                  <c:v>1.3968700000000001</c:v>
                </c:pt>
                <c:pt idx="3717">
                  <c:v>1.3968700000000001</c:v>
                </c:pt>
                <c:pt idx="3718">
                  <c:v>1.3863399999999999</c:v>
                </c:pt>
                <c:pt idx="3719">
                  <c:v>1.3968</c:v>
                </c:pt>
                <c:pt idx="3720">
                  <c:v>1.3854</c:v>
                </c:pt>
                <c:pt idx="3721">
                  <c:v>1.3854</c:v>
                </c:pt>
                <c:pt idx="3722">
                  <c:v>1.3854</c:v>
                </c:pt>
                <c:pt idx="3723">
                  <c:v>1.3854</c:v>
                </c:pt>
                <c:pt idx="3724">
                  <c:v>1.3854</c:v>
                </c:pt>
                <c:pt idx="3725">
                  <c:v>1.3854</c:v>
                </c:pt>
                <c:pt idx="3726">
                  <c:v>1.3854</c:v>
                </c:pt>
                <c:pt idx="3727">
                  <c:v>1.3854</c:v>
                </c:pt>
                <c:pt idx="3728">
                  <c:v>1.3854</c:v>
                </c:pt>
                <c:pt idx="3729">
                  <c:v>1.3854</c:v>
                </c:pt>
                <c:pt idx="3730">
                  <c:v>1.39574</c:v>
                </c:pt>
                <c:pt idx="3731">
                  <c:v>1.39574</c:v>
                </c:pt>
                <c:pt idx="3732">
                  <c:v>1.39574</c:v>
                </c:pt>
                <c:pt idx="3733">
                  <c:v>1.39574</c:v>
                </c:pt>
                <c:pt idx="3734">
                  <c:v>1.38428</c:v>
                </c:pt>
                <c:pt idx="3735">
                  <c:v>1.38428</c:v>
                </c:pt>
                <c:pt idx="3736">
                  <c:v>1.3948700000000001</c:v>
                </c:pt>
                <c:pt idx="3737">
                  <c:v>1.38483</c:v>
                </c:pt>
                <c:pt idx="3738">
                  <c:v>1.38483</c:v>
                </c:pt>
                <c:pt idx="3739">
                  <c:v>1.38483</c:v>
                </c:pt>
                <c:pt idx="3740">
                  <c:v>1.38483</c:v>
                </c:pt>
                <c:pt idx="3741">
                  <c:v>1.38483</c:v>
                </c:pt>
                <c:pt idx="3742">
                  <c:v>1.38483</c:v>
                </c:pt>
                <c:pt idx="3743">
                  <c:v>1.38483</c:v>
                </c:pt>
                <c:pt idx="3744">
                  <c:v>1.38483</c:v>
                </c:pt>
                <c:pt idx="3745">
                  <c:v>1.38483</c:v>
                </c:pt>
                <c:pt idx="3746">
                  <c:v>1.38483</c:v>
                </c:pt>
                <c:pt idx="3747">
                  <c:v>1.38483</c:v>
                </c:pt>
                <c:pt idx="3748">
                  <c:v>1.37462</c:v>
                </c:pt>
                <c:pt idx="3749">
                  <c:v>1.37462</c:v>
                </c:pt>
                <c:pt idx="3750">
                  <c:v>1.37462</c:v>
                </c:pt>
                <c:pt idx="3751">
                  <c:v>1.37462</c:v>
                </c:pt>
                <c:pt idx="3752">
                  <c:v>1.37462</c:v>
                </c:pt>
                <c:pt idx="3753">
                  <c:v>1.37462</c:v>
                </c:pt>
                <c:pt idx="3754">
                  <c:v>1.3621799999999999</c:v>
                </c:pt>
                <c:pt idx="3755">
                  <c:v>1.3621799999999999</c:v>
                </c:pt>
                <c:pt idx="3756">
                  <c:v>1.3766099999999999</c:v>
                </c:pt>
                <c:pt idx="3757">
                  <c:v>1.3766099999999999</c:v>
                </c:pt>
                <c:pt idx="3758">
                  <c:v>1.3766099999999999</c:v>
                </c:pt>
                <c:pt idx="3759">
                  <c:v>1.3766099999999999</c:v>
                </c:pt>
                <c:pt idx="3760">
                  <c:v>1.3766099999999999</c:v>
                </c:pt>
                <c:pt idx="3761">
                  <c:v>1.3766099999999999</c:v>
                </c:pt>
                <c:pt idx="3762">
                  <c:v>1.3766099999999999</c:v>
                </c:pt>
                <c:pt idx="3763">
                  <c:v>1.3766099999999999</c:v>
                </c:pt>
                <c:pt idx="3764">
                  <c:v>1.3766099999999999</c:v>
                </c:pt>
                <c:pt idx="3765">
                  <c:v>1.3766099999999999</c:v>
                </c:pt>
                <c:pt idx="3766">
                  <c:v>1.3766099999999999</c:v>
                </c:pt>
                <c:pt idx="3767">
                  <c:v>1.3661399999999999</c:v>
                </c:pt>
                <c:pt idx="3768">
                  <c:v>1.3661399999999999</c:v>
                </c:pt>
                <c:pt idx="3769">
                  <c:v>1.3661399999999999</c:v>
                </c:pt>
                <c:pt idx="3770">
                  <c:v>1.37639</c:v>
                </c:pt>
                <c:pt idx="3771">
                  <c:v>1.37639</c:v>
                </c:pt>
                <c:pt idx="3772">
                  <c:v>1.37639</c:v>
                </c:pt>
                <c:pt idx="3773">
                  <c:v>1.37639</c:v>
                </c:pt>
                <c:pt idx="3774">
                  <c:v>1.37639</c:v>
                </c:pt>
                <c:pt idx="3775">
                  <c:v>1.37639</c:v>
                </c:pt>
                <c:pt idx="3776">
                  <c:v>1.37639</c:v>
                </c:pt>
                <c:pt idx="3777">
                  <c:v>1.37639</c:v>
                </c:pt>
                <c:pt idx="3778">
                  <c:v>1.37639</c:v>
                </c:pt>
                <c:pt idx="3779">
                  <c:v>1.37639</c:v>
                </c:pt>
                <c:pt idx="3780">
                  <c:v>1.37639</c:v>
                </c:pt>
                <c:pt idx="3781">
                  <c:v>1.37639</c:v>
                </c:pt>
                <c:pt idx="3782">
                  <c:v>1.37639</c:v>
                </c:pt>
                <c:pt idx="3783">
                  <c:v>1.37639</c:v>
                </c:pt>
                <c:pt idx="3784">
                  <c:v>1.37639</c:v>
                </c:pt>
                <c:pt idx="3785">
                  <c:v>1.37639</c:v>
                </c:pt>
                <c:pt idx="3786">
                  <c:v>1.37639</c:v>
                </c:pt>
                <c:pt idx="3787">
                  <c:v>1.37639</c:v>
                </c:pt>
                <c:pt idx="3788">
                  <c:v>1.37639</c:v>
                </c:pt>
                <c:pt idx="3789">
                  <c:v>1.36629</c:v>
                </c:pt>
                <c:pt idx="3790">
                  <c:v>1.36629</c:v>
                </c:pt>
                <c:pt idx="3791">
                  <c:v>1.36629</c:v>
                </c:pt>
                <c:pt idx="3792">
                  <c:v>1.36629</c:v>
                </c:pt>
                <c:pt idx="3793">
                  <c:v>1.36629</c:v>
                </c:pt>
                <c:pt idx="3794">
                  <c:v>1.36629</c:v>
                </c:pt>
                <c:pt idx="3795">
                  <c:v>1.36629</c:v>
                </c:pt>
                <c:pt idx="3796">
                  <c:v>1.36629</c:v>
                </c:pt>
                <c:pt idx="3797">
                  <c:v>1.36629</c:v>
                </c:pt>
                <c:pt idx="3798">
                  <c:v>1.36629</c:v>
                </c:pt>
                <c:pt idx="3799">
                  <c:v>1.36629</c:v>
                </c:pt>
                <c:pt idx="3800">
                  <c:v>1.36629</c:v>
                </c:pt>
                <c:pt idx="3801">
                  <c:v>1.37666</c:v>
                </c:pt>
                <c:pt idx="3802">
                  <c:v>1.37666</c:v>
                </c:pt>
                <c:pt idx="3803">
                  <c:v>1.37666</c:v>
                </c:pt>
                <c:pt idx="3804">
                  <c:v>1.37666</c:v>
                </c:pt>
                <c:pt idx="3805">
                  <c:v>1.36161</c:v>
                </c:pt>
                <c:pt idx="3806">
                  <c:v>1.36161</c:v>
                </c:pt>
                <c:pt idx="3807">
                  <c:v>1.36161</c:v>
                </c:pt>
                <c:pt idx="3808">
                  <c:v>1.36161</c:v>
                </c:pt>
                <c:pt idx="3809">
                  <c:v>1.3716600000000001</c:v>
                </c:pt>
                <c:pt idx="3810">
                  <c:v>1.3716600000000001</c:v>
                </c:pt>
                <c:pt idx="3811">
                  <c:v>1.3716600000000001</c:v>
                </c:pt>
                <c:pt idx="3812">
                  <c:v>1.3716600000000001</c:v>
                </c:pt>
                <c:pt idx="3813">
                  <c:v>1.3716600000000001</c:v>
                </c:pt>
                <c:pt idx="3814">
                  <c:v>1.3716600000000001</c:v>
                </c:pt>
                <c:pt idx="3815">
                  <c:v>1.3716600000000001</c:v>
                </c:pt>
                <c:pt idx="3816">
                  <c:v>1.3716600000000001</c:v>
                </c:pt>
                <c:pt idx="3817">
                  <c:v>1.3716600000000001</c:v>
                </c:pt>
                <c:pt idx="3818">
                  <c:v>1.3606400000000001</c:v>
                </c:pt>
                <c:pt idx="3819">
                  <c:v>1.3606400000000001</c:v>
                </c:pt>
                <c:pt idx="3820">
                  <c:v>1.3606400000000001</c:v>
                </c:pt>
                <c:pt idx="3821">
                  <c:v>1.3606400000000001</c:v>
                </c:pt>
                <c:pt idx="3822">
                  <c:v>1.3606400000000001</c:v>
                </c:pt>
                <c:pt idx="3823">
                  <c:v>1.3606400000000001</c:v>
                </c:pt>
                <c:pt idx="3824">
                  <c:v>1.3606400000000001</c:v>
                </c:pt>
                <c:pt idx="3825">
                  <c:v>1.3606400000000001</c:v>
                </c:pt>
                <c:pt idx="3826">
                  <c:v>1.3606400000000001</c:v>
                </c:pt>
                <c:pt idx="3827">
                  <c:v>1.3606400000000001</c:v>
                </c:pt>
                <c:pt idx="3828">
                  <c:v>1.3606400000000001</c:v>
                </c:pt>
                <c:pt idx="3829">
                  <c:v>1.3606400000000001</c:v>
                </c:pt>
                <c:pt idx="3830">
                  <c:v>1.3606400000000001</c:v>
                </c:pt>
                <c:pt idx="3831">
                  <c:v>1.3606400000000001</c:v>
                </c:pt>
                <c:pt idx="3832">
                  <c:v>1.3606400000000001</c:v>
                </c:pt>
                <c:pt idx="3833">
                  <c:v>1.35026</c:v>
                </c:pt>
                <c:pt idx="3834">
                  <c:v>1.35026</c:v>
                </c:pt>
                <c:pt idx="3835">
                  <c:v>1.35026</c:v>
                </c:pt>
                <c:pt idx="3836">
                  <c:v>1.35026</c:v>
                </c:pt>
                <c:pt idx="3837">
                  <c:v>1.35026</c:v>
                </c:pt>
                <c:pt idx="3838">
                  <c:v>1.35026</c:v>
                </c:pt>
                <c:pt idx="3839">
                  <c:v>1.35026</c:v>
                </c:pt>
                <c:pt idx="3840">
                  <c:v>1.3364</c:v>
                </c:pt>
                <c:pt idx="3841">
                  <c:v>1.3364</c:v>
                </c:pt>
                <c:pt idx="3842">
                  <c:v>1.3364</c:v>
                </c:pt>
                <c:pt idx="3843">
                  <c:v>1.3364</c:v>
                </c:pt>
                <c:pt idx="3844">
                  <c:v>1.3478600000000001</c:v>
                </c:pt>
                <c:pt idx="3845">
                  <c:v>1.3478600000000001</c:v>
                </c:pt>
                <c:pt idx="3846">
                  <c:v>1.3478600000000001</c:v>
                </c:pt>
                <c:pt idx="3847">
                  <c:v>1.3478600000000001</c:v>
                </c:pt>
                <c:pt idx="3848">
                  <c:v>1.3478600000000001</c:v>
                </c:pt>
                <c:pt idx="3849">
                  <c:v>1.3478600000000001</c:v>
                </c:pt>
                <c:pt idx="3850">
                  <c:v>1.3478600000000001</c:v>
                </c:pt>
                <c:pt idx="3851">
                  <c:v>1.3478600000000001</c:v>
                </c:pt>
                <c:pt idx="3852">
                  <c:v>1.3478600000000001</c:v>
                </c:pt>
                <c:pt idx="3853">
                  <c:v>1.3478600000000001</c:v>
                </c:pt>
                <c:pt idx="3854">
                  <c:v>1.35951</c:v>
                </c:pt>
                <c:pt idx="3855">
                  <c:v>1.35951</c:v>
                </c:pt>
                <c:pt idx="3856">
                  <c:v>1.3479699999999999</c:v>
                </c:pt>
                <c:pt idx="3857">
                  <c:v>1.3479699999999999</c:v>
                </c:pt>
                <c:pt idx="3858">
                  <c:v>1.3479699999999999</c:v>
                </c:pt>
                <c:pt idx="3859">
                  <c:v>1.3479699999999999</c:v>
                </c:pt>
                <c:pt idx="3860">
                  <c:v>1.3479699999999999</c:v>
                </c:pt>
                <c:pt idx="3861">
                  <c:v>1.3479699999999999</c:v>
                </c:pt>
                <c:pt idx="3862">
                  <c:v>1.3479699999999999</c:v>
                </c:pt>
                <c:pt idx="3863">
                  <c:v>1.3479699999999999</c:v>
                </c:pt>
                <c:pt idx="3864">
                  <c:v>1.33707</c:v>
                </c:pt>
                <c:pt idx="3865">
                  <c:v>1.33707</c:v>
                </c:pt>
                <c:pt idx="3866">
                  <c:v>1.35042</c:v>
                </c:pt>
                <c:pt idx="3867">
                  <c:v>1.35042</c:v>
                </c:pt>
                <c:pt idx="3868">
                  <c:v>1.35042</c:v>
                </c:pt>
                <c:pt idx="3869">
                  <c:v>1.35042</c:v>
                </c:pt>
                <c:pt idx="3870">
                  <c:v>1.35042</c:v>
                </c:pt>
                <c:pt idx="3871">
                  <c:v>1.35042</c:v>
                </c:pt>
                <c:pt idx="3872">
                  <c:v>1.35042</c:v>
                </c:pt>
                <c:pt idx="3873">
                  <c:v>1.3401799999999999</c:v>
                </c:pt>
                <c:pt idx="3874">
                  <c:v>1.3401799999999999</c:v>
                </c:pt>
                <c:pt idx="3875">
                  <c:v>1.3401799999999999</c:v>
                </c:pt>
                <c:pt idx="3876">
                  <c:v>1.3401799999999999</c:v>
                </c:pt>
                <c:pt idx="3877">
                  <c:v>1.3401799999999999</c:v>
                </c:pt>
                <c:pt idx="3878">
                  <c:v>1.3401799999999999</c:v>
                </c:pt>
                <c:pt idx="3879">
                  <c:v>1.3401799999999999</c:v>
                </c:pt>
                <c:pt idx="3880">
                  <c:v>1.3300799999999999</c:v>
                </c:pt>
                <c:pt idx="3881">
                  <c:v>1.3300799999999999</c:v>
                </c:pt>
                <c:pt idx="3882">
                  <c:v>1.3300799999999999</c:v>
                </c:pt>
                <c:pt idx="3883">
                  <c:v>1.3300799999999999</c:v>
                </c:pt>
                <c:pt idx="3884">
                  <c:v>1.34196</c:v>
                </c:pt>
                <c:pt idx="3885">
                  <c:v>1.34196</c:v>
                </c:pt>
                <c:pt idx="3886">
                  <c:v>1.34196</c:v>
                </c:pt>
                <c:pt idx="3887">
                  <c:v>1.34196</c:v>
                </c:pt>
                <c:pt idx="3888">
                  <c:v>1.34196</c:v>
                </c:pt>
                <c:pt idx="3889">
                  <c:v>1.34196</c:v>
                </c:pt>
                <c:pt idx="3890">
                  <c:v>1.3521700000000001</c:v>
                </c:pt>
                <c:pt idx="3891">
                  <c:v>1.3521700000000001</c:v>
                </c:pt>
                <c:pt idx="3892">
                  <c:v>1.3521700000000001</c:v>
                </c:pt>
                <c:pt idx="3893">
                  <c:v>1.3521700000000001</c:v>
                </c:pt>
                <c:pt idx="3894">
                  <c:v>1.3521700000000001</c:v>
                </c:pt>
                <c:pt idx="3895">
                  <c:v>1.3391200000000001</c:v>
                </c:pt>
                <c:pt idx="3896">
                  <c:v>1.3391200000000001</c:v>
                </c:pt>
                <c:pt idx="3897">
                  <c:v>1.3391200000000001</c:v>
                </c:pt>
                <c:pt idx="3898">
                  <c:v>1.3391200000000001</c:v>
                </c:pt>
                <c:pt idx="3899">
                  <c:v>1.3391200000000001</c:v>
                </c:pt>
                <c:pt idx="3900">
                  <c:v>1.3283499999999999</c:v>
                </c:pt>
                <c:pt idx="3901">
                  <c:v>1.3283499999999999</c:v>
                </c:pt>
                <c:pt idx="3902">
                  <c:v>1.3283499999999999</c:v>
                </c:pt>
                <c:pt idx="3903">
                  <c:v>1.3283499999999999</c:v>
                </c:pt>
                <c:pt idx="3904">
                  <c:v>1.34178</c:v>
                </c:pt>
                <c:pt idx="3905">
                  <c:v>1.33178</c:v>
                </c:pt>
                <c:pt idx="3906">
                  <c:v>1.33178</c:v>
                </c:pt>
                <c:pt idx="3907">
                  <c:v>1.33178</c:v>
                </c:pt>
                <c:pt idx="3908">
                  <c:v>1.33178</c:v>
                </c:pt>
                <c:pt idx="3909">
                  <c:v>1.33178</c:v>
                </c:pt>
                <c:pt idx="3910">
                  <c:v>1.3422700000000001</c:v>
                </c:pt>
                <c:pt idx="3911">
                  <c:v>1.3422700000000001</c:v>
                </c:pt>
                <c:pt idx="3912">
                  <c:v>1.3422700000000001</c:v>
                </c:pt>
                <c:pt idx="3913">
                  <c:v>1.3422700000000001</c:v>
                </c:pt>
                <c:pt idx="3914">
                  <c:v>1.3422700000000001</c:v>
                </c:pt>
                <c:pt idx="3915">
                  <c:v>1.3422700000000001</c:v>
                </c:pt>
                <c:pt idx="3916">
                  <c:v>1.3422700000000001</c:v>
                </c:pt>
                <c:pt idx="3917">
                  <c:v>1.3422700000000001</c:v>
                </c:pt>
                <c:pt idx="3918">
                  <c:v>1.3422700000000001</c:v>
                </c:pt>
                <c:pt idx="3919">
                  <c:v>1.3422700000000001</c:v>
                </c:pt>
                <c:pt idx="3920">
                  <c:v>1.3422700000000001</c:v>
                </c:pt>
                <c:pt idx="3921">
                  <c:v>1.3422700000000001</c:v>
                </c:pt>
                <c:pt idx="3922">
                  <c:v>1.3422700000000001</c:v>
                </c:pt>
                <c:pt idx="3923">
                  <c:v>1.3422700000000001</c:v>
                </c:pt>
                <c:pt idx="3924">
                  <c:v>1.3422700000000001</c:v>
                </c:pt>
                <c:pt idx="3925">
                  <c:v>1.3422700000000001</c:v>
                </c:pt>
                <c:pt idx="3926">
                  <c:v>1.3422700000000001</c:v>
                </c:pt>
                <c:pt idx="3927">
                  <c:v>1.3422700000000001</c:v>
                </c:pt>
                <c:pt idx="3928">
                  <c:v>1.3422700000000001</c:v>
                </c:pt>
                <c:pt idx="3929">
                  <c:v>1.3422700000000001</c:v>
                </c:pt>
                <c:pt idx="3930">
                  <c:v>1.3297600000000001</c:v>
                </c:pt>
                <c:pt idx="3931">
                  <c:v>1.3297600000000001</c:v>
                </c:pt>
                <c:pt idx="3932">
                  <c:v>1.3297600000000001</c:v>
                </c:pt>
                <c:pt idx="3933">
                  <c:v>1.3297600000000001</c:v>
                </c:pt>
                <c:pt idx="3934">
                  <c:v>1.3297600000000001</c:v>
                </c:pt>
                <c:pt idx="3935">
                  <c:v>1.3297600000000001</c:v>
                </c:pt>
                <c:pt idx="3936">
                  <c:v>1.3428899999999999</c:v>
                </c:pt>
                <c:pt idx="3937">
                  <c:v>1.3428899999999999</c:v>
                </c:pt>
                <c:pt idx="3938">
                  <c:v>1.3428899999999999</c:v>
                </c:pt>
                <c:pt idx="3939">
                  <c:v>1.3328800000000001</c:v>
                </c:pt>
                <c:pt idx="3940">
                  <c:v>1.3328800000000001</c:v>
                </c:pt>
                <c:pt idx="3941">
                  <c:v>1.3328800000000001</c:v>
                </c:pt>
                <c:pt idx="3942">
                  <c:v>1.3328800000000001</c:v>
                </c:pt>
                <c:pt idx="3943">
                  <c:v>1.3328800000000001</c:v>
                </c:pt>
                <c:pt idx="3944">
                  <c:v>1.3328800000000001</c:v>
                </c:pt>
                <c:pt idx="3945">
                  <c:v>1.3328800000000001</c:v>
                </c:pt>
                <c:pt idx="3946">
                  <c:v>1.3328800000000001</c:v>
                </c:pt>
                <c:pt idx="3947">
                  <c:v>1.3328800000000001</c:v>
                </c:pt>
                <c:pt idx="3948">
                  <c:v>1.3328800000000001</c:v>
                </c:pt>
                <c:pt idx="3949">
                  <c:v>1.3328800000000001</c:v>
                </c:pt>
                <c:pt idx="3950">
                  <c:v>1.3224499999999999</c:v>
                </c:pt>
                <c:pt idx="3951">
                  <c:v>1.33253</c:v>
                </c:pt>
                <c:pt idx="3952">
                  <c:v>1.33253</c:v>
                </c:pt>
              </c:numCache>
            </c:numRef>
          </c:yVal>
          <c:smooth val="1"/>
          <c:extLst>
            <c:ext xmlns:c16="http://schemas.microsoft.com/office/drawing/2014/chart" uri="{C3380CC4-5D6E-409C-BE32-E72D297353CC}">
              <c16:uniqueId val="{00000004-80F3-4EB8-92C4-FE0B14944093}"/>
            </c:ext>
          </c:extLst>
        </c:ser>
        <c:ser>
          <c:idx val="6"/>
          <c:order val="6"/>
          <c:tx>
            <c:strRef>
              <c:f>Pressures!$I$1</c:f>
              <c:strCache>
                <c:ptCount val="1"/>
                <c:pt idx="0">
                  <c:v>S6 Diff P</c:v>
                </c:pt>
              </c:strCache>
            </c:strRef>
          </c:tx>
          <c:spPr>
            <a:ln w="19050" cap="rnd">
              <a:solidFill>
                <a:srgbClr val="7030A0"/>
              </a:solidFill>
              <a:round/>
            </a:ln>
            <a:effectLst/>
          </c:spPr>
          <c:marker>
            <c:symbol val="none"/>
          </c:marker>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Pressures!$I$2:$I$3954</c:f>
              <c:numCache>
                <c:formatCode>General</c:formatCode>
                <c:ptCount val="3953"/>
                <c:pt idx="0">
                  <c:v>1.2218899999999999</c:v>
                </c:pt>
                <c:pt idx="1">
                  <c:v>1.2118</c:v>
                </c:pt>
                <c:pt idx="2">
                  <c:v>1.2118</c:v>
                </c:pt>
                <c:pt idx="3">
                  <c:v>1.2118</c:v>
                </c:pt>
                <c:pt idx="4">
                  <c:v>1.2118</c:v>
                </c:pt>
                <c:pt idx="5">
                  <c:v>1.2118</c:v>
                </c:pt>
                <c:pt idx="6">
                  <c:v>1.2118</c:v>
                </c:pt>
                <c:pt idx="7">
                  <c:v>1.2118</c:v>
                </c:pt>
                <c:pt idx="8">
                  <c:v>1.2118</c:v>
                </c:pt>
                <c:pt idx="9">
                  <c:v>1.2118</c:v>
                </c:pt>
                <c:pt idx="10">
                  <c:v>1.2118</c:v>
                </c:pt>
                <c:pt idx="11">
                  <c:v>1.2118</c:v>
                </c:pt>
                <c:pt idx="12">
                  <c:v>1.2118</c:v>
                </c:pt>
                <c:pt idx="13">
                  <c:v>1.2118</c:v>
                </c:pt>
                <c:pt idx="14">
                  <c:v>1.2118</c:v>
                </c:pt>
                <c:pt idx="15">
                  <c:v>1.2118</c:v>
                </c:pt>
                <c:pt idx="16">
                  <c:v>1.2118</c:v>
                </c:pt>
                <c:pt idx="17">
                  <c:v>1.2118</c:v>
                </c:pt>
                <c:pt idx="18">
                  <c:v>1.2118</c:v>
                </c:pt>
                <c:pt idx="19">
                  <c:v>1.2118</c:v>
                </c:pt>
                <c:pt idx="20">
                  <c:v>1.2118</c:v>
                </c:pt>
                <c:pt idx="21">
                  <c:v>1.2118</c:v>
                </c:pt>
                <c:pt idx="22">
                  <c:v>1.2118</c:v>
                </c:pt>
                <c:pt idx="23">
                  <c:v>1.2118</c:v>
                </c:pt>
                <c:pt idx="24">
                  <c:v>1.20109</c:v>
                </c:pt>
                <c:pt idx="25">
                  <c:v>1.20109</c:v>
                </c:pt>
                <c:pt idx="26">
                  <c:v>1.20109</c:v>
                </c:pt>
                <c:pt idx="27">
                  <c:v>1.21248</c:v>
                </c:pt>
                <c:pt idx="28">
                  <c:v>1.21248</c:v>
                </c:pt>
                <c:pt idx="29">
                  <c:v>1.21248</c:v>
                </c:pt>
                <c:pt idx="30">
                  <c:v>1.21248</c:v>
                </c:pt>
                <c:pt idx="31">
                  <c:v>1.21248</c:v>
                </c:pt>
                <c:pt idx="32">
                  <c:v>1.21248</c:v>
                </c:pt>
                <c:pt idx="33">
                  <c:v>1.21248</c:v>
                </c:pt>
                <c:pt idx="34">
                  <c:v>1.21248</c:v>
                </c:pt>
                <c:pt idx="35">
                  <c:v>1.21248</c:v>
                </c:pt>
                <c:pt idx="36">
                  <c:v>1.21248</c:v>
                </c:pt>
                <c:pt idx="37">
                  <c:v>1.22296</c:v>
                </c:pt>
                <c:pt idx="38">
                  <c:v>1.2127600000000001</c:v>
                </c:pt>
                <c:pt idx="39">
                  <c:v>1.2127600000000001</c:v>
                </c:pt>
                <c:pt idx="40">
                  <c:v>1.2127600000000001</c:v>
                </c:pt>
                <c:pt idx="41">
                  <c:v>1.2228600000000001</c:v>
                </c:pt>
                <c:pt idx="42">
                  <c:v>1.2228600000000001</c:v>
                </c:pt>
                <c:pt idx="43">
                  <c:v>1.2228600000000001</c:v>
                </c:pt>
                <c:pt idx="44">
                  <c:v>1.2228600000000001</c:v>
                </c:pt>
                <c:pt idx="45">
                  <c:v>1.2228600000000001</c:v>
                </c:pt>
                <c:pt idx="46">
                  <c:v>1.2228600000000001</c:v>
                </c:pt>
                <c:pt idx="47">
                  <c:v>1.2228600000000001</c:v>
                </c:pt>
                <c:pt idx="48">
                  <c:v>1.2124299999999999</c:v>
                </c:pt>
                <c:pt idx="49">
                  <c:v>1.2124299999999999</c:v>
                </c:pt>
                <c:pt idx="50">
                  <c:v>1.2124299999999999</c:v>
                </c:pt>
                <c:pt idx="51">
                  <c:v>1.2124299999999999</c:v>
                </c:pt>
                <c:pt idx="52">
                  <c:v>1.2124299999999999</c:v>
                </c:pt>
                <c:pt idx="53">
                  <c:v>1.2124299999999999</c:v>
                </c:pt>
                <c:pt idx="54">
                  <c:v>1.2124299999999999</c:v>
                </c:pt>
                <c:pt idx="55">
                  <c:v>1.2124299999999999</c:v>
                </c:pt>
                <c:pt idx="56">
                  <c:v>1.2124299999999999</c:v>
                </c:pt>
                <c:pt idx="57">
                  <c:v>1.2124299999999999</c:v>
                </c:pt>
                <c:pt idx="58">
                  <c:v>1.2124299999999999</c:v>
                </c:pt>
                <c:pt idx="59">
                  <c:v>1.2124299999999999</c:v>
                </c:pt>
                <c:pt idx="60">
                  <c:v>1.2124299999999999</c:v>
                </c:pt>
                <c:pt idx="61">
                  <c:v>1.2124299999999999</c:v>
                </c:pt>
                <c:pt idx="62">
                  <c:v>1.2124299999999999</c:v>
                </c:pt>
                <c:pt idx="63">
                  <c:v>1.2124299999999999</c:v>
                </c:pt>
                <c:pt idx="64">
                  <c:v>1.2124299999999999</c:v>
                </c:pt>
                <c:pt idx="65">
                  <c:v>1.22251</c:v>
                </c:pt>
                <c:pt idx="66">
                  <c:v>1.22251</c:v>
                </c:pt>
                <c:pt idx="67">
                  <c:v>1.21068</c:v>
                </c:pt>
                <c:pt idx="68">
                  <c:v>1.21068</c:v>
                </c:pt>
                <c:pt idx="69">
                  <c:v>1.21068</c:v>
                </c:pt>
                <c:pt idx="70">
                  <c:v>1.21068</c:v>
                </c:pt>
                <c:pt idx="71">
                  <c:v>1.22184</c:v>
                </c:pt>
                <c:pt idx="72">
                  <c:v>1.22184</c:v>
                </c:pt>
                <c:pt idx="73">
                  <c:v>1.22184</c:v>
                </c:pt>
                <c:pt idx="74">
                  <c:v>1.22184</c:v>
                </c:pt>
                <c:pt idx="75">
                  <c:v>1.22184</c:v>
                </c:pt>
                <c:pt idx="76">
                  <c:v>1.22184</c:v>
                </c:pt>
                <c:pt idx="77">
                  <c:v>1.22184</c:v>
                </c:pt>
                <c:pt idx="78">
                  <c:v>1.22184</c:v>
                </c:pt>
                <c:pt idx="79">
                  <c:v>1.22184</c:v>
                </c:pt>
                <c:pt idx="80">
                  <c:v>1.22184</c:v>
                </c:pt>
                <c:pt idx="81">
                  <c:v>1.22184</c:v>
                </c:pt>
                <c:pt idx="82">
                  <c:v>1.22184</c:v>
                </c:pt>
                <c:pt idx="83">
                  <c:v>1.22184</c:v>
                </c:pt>
                <c:pt idx="84">
                  <c:v>1.22184</c:v>
                </c:pt>
                <c:pt idx="85">
                  <c:v>1.22184</c:v>
                </c:pt>
                <c:pt idx="86">
                  <c:v>1.22184</c:v>
                </c:pt>
                <c:pt idx="87">
                  <c:v>1.22184</c:v>
                </c:pt>
                <c:pt idx="88">
                  <c:v>1.22184</c:v>
                </c:pt>
                <c:pt idx="89">
                  <c:v>1.22184</c:v>
                </c:pt>
                <c:pt idx="90">
                  <c:v>1.22184</c:v>
                </c:pt>
                <c:pt idx="91">
                  <c:v>1.22184</c:v>
                </c:pt>
                <c:pt idx="92">
                  <c:v>1.22184</c:v>
                </c:pt>
                <c:pt idx="93">
                  <c:v>1.22184</c:v>
                </c:pt>
                <c:pt idx="94">
                  <c:v>1.22184</c:v>
                </c:pt>
                <c:pt idx="95">
                  <c:v>1.22184</c:v>
                </c:pt>
                <c:pt idx="96">
                  <c:v>1.22184</c:v>
                </c:pt>
                <c:pt idx="97">
                  <c:v>1.22184</c:v>
                </c:pt>
                <c:pt idx="98">
                  <c:v>1.22184</c:v>
                </c:pt>
                <c:pt idx="99">
                  <c:v>1.22184</c:v>
                </c:pt>
                <c:pt idx="100">
                  <c:v>1.22184</c:v>
                </c:pt>
                <c:pt idx="101">
                  <c:v>1.21031</c:v>
                </c:pt>
                <c:pt idx="102">
                  <c:v>1.21031</c:v>
                </c:pt>
                <c:pt idx="103">
                  <c:v>1.21031</c:v>
                </c:pt>
                <c:pt idx="104">
                  <c:v>1.2212000000000001</c:v>
                </c:pt>
                <c:pt idx="105">
                  <c:v>1.2212000000000001</c:v>
                </c:pt>
                <c:pt idx="106">
                  <c:v>1.2212000000000001</c:v>
                </c:pt>
                <c:pt idx="107">
                  <c:v>1.2212000000000001</c:v>
                </c:pt>
                <c:pt idx="108">
                  <c:v>1.2212000000000001</c:v>
                </c:pt>
                <c:pt idx="109">
                  <c:v>1.2212000000000001</c:v>
                </c:pt>
                <c:pt idx="110">
                  <c:v>1.2212000000000001</c:v>
                </c:pt>
                <c:pt idx="111">
                  <c:v>1.2212000000000001</c:v>
                </c:pt>
                <c:pt idx="112">
                  <c:v>1.2212000000000001</c:v>
                </c:pt>
                <c:pt idx="113">
                  <c:v>1.2212000000000001</c:v>
                </c:pt>
                <c:pt idx="114">
                  <c:v>1.2212000000000001</c:v>
                </c:pt>
                <c:pt idx="115">
                  <c:v>1.2212000000000001</c:v>
                </c:pt>
                <c:pt idx="116">
                  <c:v>1.2212000000000001</c:v>
                </c:pt>
                <c:pt idx="117">
                  <c:v>1.2212000000000001</c:v>
                </c:pt>
                <c:pt idx="118">
                  <c:v>1.2212000000000001</c:v>
                </c:pt>
                <c:pt idx="119">
                  <c:v>1.2212000000000001</c:v>
                </c:pt>
                <c:pt idx="120">
                  <c:v>1.2212000000000001</c:v>
                </c:pt>
                <c:pt idx="121">
                  <c:v>1.2212000000000001</c:v>
                </c:pt>
                <c:pt idx="122">
                  <c:v>1.2212000000000001</c:v>
                </c:pt>
                <c:pt idx="123">
                  <c:v>1.2212000000000001</c:v>
                </c:pt>
                <c:pt idx="124">
                  <c:v>1.2212000000000001</c:v>
                </c:pt>
                <c:pt idx="125">
                  <c:v>1.2212000000000001</c:v>
                </c:pt>
                <c:pt idx="126">
                  <c:v>1.2212000000000001</c:v>
                </c:pt>
                <c:pt idx="127">
                  <c:v>1.2212000000000001</c:v>
                </c:pt>
                <c:pt idx="128">
                  <c:v>1.2212000000000001</c:v>
                </c:pt>
                <c:pt idx="129">
                  <c:v>1.23132</c:v>
                </c:pt>
                <c:pt idx="130">
                  <c:v>1.22105</c:v>
                </c:pt>
                <c:pt idx="131">
                  <c:v>1.2317400000000001</c:v>
                </c:pt>
                <c:pt idx="132">
                  <c:v>1.2317400000000001</c:v>
                </c:pt>
                <c:pt idx="133">
                  <c:v>1.2317400000000001</c:v>
                </c:pt>
                <c:pt idx="134">
                  <c:v>1.2317400000000001</c:v>
                </c:pt>
                <c:pt idx="135">
                  <c:v>1.2317400000000001</c:v>
                </c:pt>
                <c:pt idx="136">
                  <c:v>1.2317400000000001</c:v>
                </c:pt>
                <c:pt idx="137">
                  <c:v>1.2317400000000001</c:v>
                </c:pt>
                <c:pt idx="138">
                  <c:v>1.2317400000000001</c:v>
                </c:pt>
                <c:pt idx="139">
                  <c:v>1.2317400000000001</c:v>
                </c:pt>
                <c:pt idx="140">
                  <c:v>1.2317400000000001</c:v>
                </c:pt>
                <c:pt idx="141">
                  <c:v>1.2317400000000001</c:v>
                </c:pt>
                <c:pt idx="142">
                  <c:v>1.2427299999999999</c:v>
                </c:pt>
                <c:pt idx="143">
                  <c:v>1.2427299999999999</c:v>
                </c:pt>
                <c:pt idx="144">
                  <c:v>1.2427299999999999</c:v>
                </c:pt>
                <c:pt idx="145">
                  <c:v>1.2427299999999999</c:v>
                </c:pt>
                <c:pt idx="146">
                  <c:v>1.2427299999999999</c:v>
                </c:pt>
                <c:pt idx="147">
                  <c:v>1.2427299999999999</c:v>
                </c:pt>
                <c:pt idx="148">
                  <c:v>1.2427299999999999</c:v>
                </c:pt>
                <c:pt idx="149">
                  <c:v>1.2427299999999999</c:v>
                </c:pt>
                <c:pt idx="150">
                  <c:v>1.2427299999999999</c:v>
                </c:pt>
                <c:pt idx="151">
                  <c:v>1.2427299999999999</c:v>
                </c:pt>
                <c:pt idx="152">
                  <c:v>1.2427299999999999</c:v>
                </c:pt>
                <c:pt idx="153">
                  <c:v>1.2427299999999999</c:v>
                </c:pt>
                <c:pt idx="154">
                  <c:v>1.2427299999999999</c:v>
                </c:pt>
                <c:pt idx="155">
                  <c:v>1.2427299999999999</c:v>
                </c:pt>
                <c:pt idx="156">
                  <c:v>1.2427299999999999</c:v>
                </c:pt>
                <c:pt idx="157">
                  <c:v>1.2427299999999999</c:v>
                </c:pt>
                <c:pt idx="158">
                  <c:v>1.23139</c:v>
                </c:pt>
                <c:pt idx="159">
                  <c:v>1.23139</c:v>
                </c:pt>
                <c:pt idx="160">
                  <c:v>1.23139</c:v>
                </c:pt>
                <c:pt idx="161">
                  <c:v>1.23139</c:v>
                </c:pt>
                <c:pt idx="162">
                  <c:v>1.2422200000000001</c:v>
                </c:pt>
                <c:pt idx="163">
                  <c:v>1.2422200000000001</c:v>
                </c:pt>
                <c:pt idx="164">
                  <c:v>1.2422200000000001</c:v>
                </c:pt>
                <c:pt idx="165">
                  <c:v>1.2422200000000001</c:v>
                </c:pt>
                <c:pt idx="166">
                  <c:v>1.2422200000000001</c:v>
                </c:pt>
                <c:pt idx="167">
                  <c:v>1.2422200000000001</c:v>
                </c:pt>
                <c:pt idx="168">
                  <c:v>1.2422200000000001</c:v>
                </c:pt>
                <c:pt idx="169">
                  <c:v>1.2422200000000001</c:v>
                </c:pt>
                <c:pt idx="170">
                  <c:v>1.2422200000000001</c:v>
                </c:pt>
                <c:pt idx="171">
                  <c:v>1.2422200000000001</c:v>
                </c:pt>
                <c:pt idx="172">
                  <c:v>1.2422200000000001</c:v>
                </c:pt>
                <c:pt idx="173">
                  <c:v>1.23021</c:v>
                </c:pt>
                <c:pt idx="174">
                  <c:v>1.23021</c:v>
                </c:pt>
                <c:pt idx="175">
                  <c:v>1.23021</c:v>
                </c:pt>
                <c:pt idx="176">
                  <c:v>1.23021</c:v>
                </c:pt>
                <c:pt idx="177">
                  <c:v>1.24177</c:v>
                </c:pt>
                <c:pt idx="178">
                  <c:v>1.24177</c:v>
                </c:pt>
                <c:pt idx="179">
                  <c:v>1.24177</c:v>
                </c:pt>
                <c:pt idx="180">
                  <c:v>1.24177</c:v>
                </c:pt>
                <c:pt idx="181">
                  <c:v>1.23102</c:v>
                </c:pt>
                <c:pt idx="182">
                  <c:v>1.23102</c:v>
                </c:pt>
                <c:pt idx="183">
                  <c:v>1.23102</c:v>
                </c:pt>
                <c:pt idx="184">
                  <c:v>1.23102</c:v>
                </c:pt>
                <c:pt idx="185">
                  <c:v>1.23102</c:v>
                </c:pt>
                <c:pt idx="186">
                  <c:v>1.23102</c:v>
                </c:pt>
                <c:pt idx="187">
                  <c:v>1.23102</c:v>
                </c:pt>
                <c:pt idx="188">
                  <c:v>1.23102</c:v>
                </c:pt>
                <c:pt idx="189">
                  <c:v>1.23102</c:v>
                </c:pt>
                <c:pt idx="190">
                  <c:v>1.23102</c:v>
                </c:pt>
                <c:pt idx="191">
                  <c:v>1.23102</c:v>
                </c:pt>
                <c:pt idx="192">
                  <c:v>1.23102</c:v>
                </c:pt>
                <c:pt idx="193">
                  <c:v>1.23102</c:v>
                </c:pt>
                <c:pt idx="194">
                  <c:v>1.23102</c:v>
                </c:pt>
                <c:pt idx="195">
                  <c:v>1.23102</c:v>
                </c:pt>
                <c:pt idx="196">
                  <c:v>1.23102</c:v>
                </c:pt>
                <c:pt idx="197">
                  <c:v>1.23102</c:v>
                </c:pt>
                <c:pt idx="198">
                  <c:v>1.23102</c:v>
                </c:pt>
                <c:pt idx="199">
                  <c:v>1.23102</c:v>
                </c:pt>
                <c:pt idx="200">
                  <c:v>1.23102</c:v>
                </c:pt>
                <c:pt idx="201">
                  <c:v>1.23102</c:v>
                </c:pt>
                <c:pt idx="202">
                  <c:v>1.23102</c:v>
                </c:pt>
                <c:pt idx="203">
                  <c:v>1.23102</c:v>
                </c:pt>
                <c:pt idx="204">
                  <c:v>1.23102</c:v>
                </c:pt>
                <c:pt idx="205">
                  <c:v>1.23102</c:v>
                </c:pt>
                <c:pt idx="206">
                  <c:v>1.23102</c:v>
                </c:pt>
                <c:pt idx="207">
                  <c:v>1.21929</c:v>
                </c:pt>
                <c:pt idx="208">
                  <c:v>1.21929</c:v>
                </c:pt>
                <c:pt idx="209">
                  <c:v>1.21929</c:v>
                </c:pt>
                <c:pt idx="210">
                  <c:v>1.21929</c:v>
                </c:pt>
                <c:pt idx="211">
                  <c:v>1.21929</c:v>
                </c:pt>
                <c:pt idx="212">
                  <c:v>1.21929</c:v>
                </c:pt>
                <c:pt idx="213">
                  <c:v>1.21929</c:v>
                </c:pt>
                <c:pt idx="214">
                  <c:v>1.21929</c:v>
                </c:pt>
                <c:pt idx="215">
                  <c:v>1.21929</c:v>
                </c:pt>
                <c:pt idx="216">
                  <c:v>1.21929</c:v>
                </c:pt>
                <c:pt idx="217">
                  <c:v>1.2296800000000001</c:v>
                </c:pt>
                <c:pt idx="218">
                  <c:v>1.2296800000000001</c:v>
                </c:pt>
                <c:pt idx="219">
                  <c:v>1.2296800000000001</c:v>
                </c:pt>
                <c:pt idx="220">
                  <c:v>1.2296800000000001</c:v>
                </c:pt>
                <c:pt idx="221">
                  <c:v>1.2296800000000001</c:v>
                </c:pt>
                <c:pt idx="222">
                  <c:v>1.2193099999999999</c:v>
                </c:pt>
                <c:pt idx="223">
                  <c:v>1.2193099999999999</c:v>
                </c:pt>
                <c:pt idx="224">
                  <c:v>1.2193099999999999</c:v>
                </c:pt>
                <c:pt idx="225">
                  <c:v>1.23142</c:v>
                </c:pt>
                <c:pt idx="226">
                  <c:v>1.23142</c:v>
                </c:pt>
                <c:pt idx="227">
                  <c:v>1.23142</c:v>
                </c:pt>
                <c:pt idx="228">
                  <c:v>1.23142</c:v>
                </c:pt>
                <c:pt idx="229">
                  <c:v>1.23142</c:v>
                </c:pt>
                <c:pt idx="230">
                  <c:v>1.23142</c:v>
                </c:pt>
                <c:pt idx="231">
                  <c:v>1.2202500000000001</c:v>
                </c:pt>
                <c:pt idx="232">
                  <c:v>1.2202500000000001</c:v>
                </c:pt>
                <c:pt idx="233">
                  <c:v>1.2202500000000001</c:v>
                </c:pt>
                <c:pt idx="234">
                  <c:v>1.2202500000000001</c:v>
                </c:pt>
                <c:pt idx="235">
                  <c:v>1.2202500000000001</c:v>
                </c:pt>
                <c:pt idx="236">
                  <c:v>1.2202500000000001</c:v>
                </c:pt>
                <c:pt idx="237">
                  <c:v>1.2202500000000001</c:v>
                </c:pt>
                <c:pt idx="238">
                  <c:v>1.2202500000000001</c:v>
                </c:pt>
                <c:pt idx="239">
                  <c:v>1.2202500000000001</c:v>
                </c:pt>
                <c:pt idx="240">
                  <c:v>1.2202500000000001</c:v>
                </c:pt>
                <c:pt idx="241">
                  <c:v>1.2202500000000001</c:v>
                </c:pt>
                <c:pt idx="242">
                  <c:v>1.2202500000000001</c:v>
                </c:pt>
                <c:pt idx="243">
                  <c:v>1.2202500000000001</c:v>
                </c:pt>
                <c:pt idx="244">
                  <c:v>1.2202500000000001</c:v>
                </c:pt>
                <c:pt idx="245">
                  <c:v>1.2202500000000001</c:v>
                </c:pt>
                <c:pt idx="246">
                  <c:v>1.2202500000000001</c:v>
                </c:pt>
                <c:pt idx="247">
                  <c:v>1.2202500000000001</c:v>
                </c:pt>
                <c:pt idx="248">
                  <c:v>1.2202500000000001</c:v>
                </c:pt>
                <c:pt idx="249">
                  <c:v>1.2202500000000001</c:v>
                </c:pt>
                <c:pt idx="250">
                  <c:v>1.2202500000000001</c:v>
                </c:pt>
                <c:pt idx="251">
                  <c:v>1.2202500000000001</c:v>
                </c:pt>
                <c:pt idx="252">
                  <c:v>1.2202500000000001</c:v>
                </c:pt>
                <c:pt idx="253">
                  <c:v>1.2202500000000001</c:v>
                </c:pt>
                <c:pt idx="254">
                  <c:v>1.20804</c:v>
                </c:pt>
                <c:pt idx="255">
                  <c:v>1.20804</c:v>
                </c:pt>
                <c:pt idx="256">
                  <c:v>1.20804</c:v>
                </c:pt>
                <c:pt idx="257">
                  <c:v>1.20804</c:v>
                </c:pt>
                <c:pt idx="258">
                  <c:v>1.20804</c:v>
                </c:pt>
                <c:pt idx="259">
                  <c:v>1.20804</c:v>
                </c:pt>
                <c:pt idx="260">
                  <c:v>1.20804</c:v>
                </c:pt>
                <c:pt idx="261">
                  <c:v>1.20804</c:v>
                </c:pt>
                <c:pt idx="262">
                  <c:v>1.20804</c:v>
                </c:pt>
                <c:pt idx="263">
                  <c:v>1.20804</c:v>
                </c:pt>
                <c:pt idx="264">
                  <c:v>1.1976100000000001</c:v>
                </c:pt>
                <c:pt idx="265">
                  <c:v>1.1976100000000001</c:v>
                </c:pt>
                <c:pt idx="266">
                  <c:v>1.1976100000000001</c:v>
                </c:pt>
                <c:pt idx="267">
                  <c:v>1.2078500000000001</c:v>
                </c:pt>
                <c:pt idx="268">
                  <c:v>1.2078500000000001</c:v>
                </c:pt>
                <c:pt idx="269">
                  <c:v>1.2078500000000001</c:v>
                </c:pt>
                <c:pt idx="270">
                  <c:v>1.2078500000000001</c:v>
                </c:pt>
                <c:pt idx="271">
                  <c:v>1.2078500000000001</c:v>
                </c:pt>
                <c:pt idx="272">
                  <c:v>1.2078500000000001</c:v>
                </c:pt>
                <c:pt idx="273">
                  <c:v>1.2078500000000001</c:v>
                </c:pt>
                <c:pt idx="274">
                  <c:v>1.2078500000000001</c:v>
                </c:pt>
                <c:pt idx="275">
                  <c:v>1.2078500000000001</c:v>
                </c:pt>
                <c:pt idx="276">
                  <c:v>1.2078500000000001</c:v>
                </c:pt>
                <c:pt idx="277">
                  <c:v>1.2078500000000001</c:v>
                </c:pt>
                <c:pt idx="278">
                  <c:v>1.2078500000000001</c:v>
                </c:pt>
                <c:pt idx="279">
                  <c:v>1.2078500000000001</c:v>
                </c:pt>
                <c:pt idx="280">
                  <c:v>1.1969000000000001</c:v>
                </c:pt>
                <c:pt idx="281">
                  <c:v>1.1969000000000001</c:v>
                </c:pt>
                <c:pt idx="282">
                  <c:v>1.1969000000000001</c:v>
                </c:pt>
                <c:pt idx="283">
                  <c:v>1.1969000000000001</c:v>
                </c:pt>
                <c:pt idx="284">
                  <c:v>1.1969000000000001</c:v>
                </c:pt>
                <c:pt idx="285">
                  <c:v>1.1969000000000001</c:v>
                </c:pt>
                <c:pt idx="286">
                  <c:v>1.1969000000000001</c:v>
                </c:pt>
                <c:pt idx="287">
                  <c:v>1.18618</c:v>
                </c:pt>
                <c:pt idx="288">
                  <c:v>1.18618</c:v>
                </c:pt>
                <c:pt idx="289">
                  <c:v>1.18618</c:v>
                </c:pt>
                <c:pt idx="290">
                  <c:v>1.18618</c:v>
                </c:pt>
                <c:pt idx="291">
                  <c:v>1.18618</c:v>
                </c:pt>
                <c:pt idx="292">
                  <c:v>1.18618</c:v>
                </c:pt>
                <c:pt idx="293">
                  <c:v>1.18618</c:v>
                </c:pt>
                <c:pt idx="294">
                  <c:v>1.18618</c:v>
                </c:pt>
                <c:pt idx="295">
                  <c:v>1.18618</c:v>
                </c:pt>
                <c:pt idx="296">
                  <c:v>1.18618</c:v>
                </c:pt>
                <c:pt idx="297">
                  <c:v>1.18618</c:v>
                </c:pt>
                <c:pt idx="298">
                  <c:v>1.18618</c:v>
                </c:pt>
                <c:pt idx="299">
                  <c:v>1.18618</c:v>
                </c:pt>
                <c:pt idx="300">
                  <c:v>1.18618</c:v>
                </c:pt>
                <c:pt idx="301">
                  <c:v>1.18618</c:v>
                </c:pt>
                <c:pt idx="302">
                  <c:v>1.18618</c:v>
                </c:pt>
                <c:pt idx="303">
                  <c:v>1.18618</c:v>
                </c:pt>
                <c:pt idx="304">
                  <c:v>1.18618</c:v>
                </c:pt>
                <c:pt idx="305">
                  <c:v>1.18618</c:v>
                </c:pt>
                <c:pt idx="306">
                  <c:v>1.18618</c:v>
                </c:pt>
                <c:pt idx="307">
                  <c:v>1.18618</c:v>
                </c:pt>
                <c:pt idx="308">
                  <c:v>1.18618</c:v>
                </c:pt>
                <c:pt idx="309">
                  <c:v>1.18618</c:v>
                </c:pt>
                <c:pt idx="310">
                  <c:v>1.18618</c:v>
                </c:pt>
                <c:pt idx="311">
                  <c:v>1.18618</c:v>
                </c:pt>
                <c:pt idx="312">
                  <c:v>1.17557</c:v>
                </c:pt>
                <c:pt idx="313">
                  <c:v>1.17557</c:v>
                </c:pt>
                <c:pt idx="314">
                  <c:v>1.17557</c:v>
                </c:pt>
                <c:pt idx="315">
                  <c:v>1.17557</c:v>
                </c:pt>
                <c:pt idx="316">
                  <c:v>1.17557</c:v>
                </c:pt>
                <c:pt idx="317">
                  <c:v>1.17557</c:v>
                </c:pt>
                <c:pt idx="318">
                  <c:v>1.17557</c:v>
                </c:pt>
                <c:pt idx="319">
                  <c:v>1.17557</c:v>
                </c:pt>
                <c:pt idx="320">
                  <c:v>1.17557</c:v>
                </c:pt>
                <c:pt idx="321">
                  <c:v>1.17557</c:v>
                </c:pt>
                <c:pt idx="322">
                  <c:v>1.17557</c:v>
                </c:pt>
                <c:pt idx="323">
                  <c:v>1.18668</c:v>
                </c:pt>
                <c:pt idx="324">
                  <c:v>1.18668</c:v>
                </c:pt>
                <c:pt idx="325">
                  <c:v>1.18668</c:v>
                </c:pt>
                <c:pt idx="326">
                  <c:v>1.18668</c:v>
                </c:pt>
                <c:pt idx="327">
                  <c:v>1.18668</c:v>
                </c:pt>
                <c:pt idx="328">
                  <c:v>1.18668</c:v>
                </c:pt>
                <c:pt idx="329">
                  <c:v>1.18668</c:v>
                </c:pt>
                <c:pt idx="330">
                  <c:v>1.18668</c:v>
                </c:pt>
                <c:pt idx="331">
                  <c:v>1.18668</c:v>
                </c:pt>
                <c:pt idx="332">
                  <c:v>1.18668</c:v>
                </c:pt>
                <c:pt idx="333">
                  <c:v>1.18668</c:v>
                </c:pt>
                <c:pt idx="334">
                  <c:v>1.18668</c:v>
                </c:pt>
                <c:pt idx="335">
                  <c:v>1.1762999999999999</c:v>
                </c:pt>
                <c:pt idx="336">
                  <c:v>1.1762999999999999</c:v>
                </c:pt>
                <c:pt idx="337">
                  <c:v>1.1872100000000001</c:v>
                </c:pt>
                <c:pt idx="338">
                  <c:v>1.1872100000000001</c:v>
                </c:pt>
                <c:pt idx="339">
                  <c:v>1.1872100000000001</c:v>
                </c:pt>
                <c:pt idx="340">
                  <c:v>1.1872100000000001</c:v>
                </c:pt>
                <c:pt idx="341">
                  <c:v>1.1872100000000001</c:v>
                </c:pt>
                <c:pt idx="342">
                  <c:v>1.1999299999999999</c:v>
                </c:pt>
                <c:pt idx="343">
                  <c:v>1.1999299999999999</c:v>
                </c:pt>
                <c:pt idx="344">
                  <c:v>1.1999299999999999</c:v>
                </c:pt>
                <c:pt idx="345">
                  <c:v>1.1999299999999999</c:v>
                </c:pt>
                <c:pt idx="346">
                  <c:v>1.1999299999999999</c:v>
                </c:pt>
                <c:pt idx="347">
                  <c:v>1.1999299999999999</c:v>
                </c:pt>
                <c:pt idx="348">
                  <c:v>1.1999299999999999</c:v>
                </c:pt>
                <c:pt idx="349">
                  <c:v>1.1999299999999999</c:v>
                </c:pt>
                <c:pt idx="350">
                  <c:v>1.1999299999999999</c:v>
                </c:pt>
                <c:pt idx="351">
                  <c:v>1.1999299999999999</c:v>
                </c:pt>
                <c:pt idx="352">
                  <c:v>1.1999299999999999</c:v>
                </c:pt>
                <c:pt idx="353">
                  <c:v>1.1999299999999999</c:v>
                </c:pt>
                <c:pt idx="354">
                  <c:v>1.1999299999999999</c:v>
                </c:pt>
                <c:pt idx="355">
                  <c:v>1.2099599999999999</c:v>
                </c:pt>
                <c:pt idx="356">
                  <c:v>1.2099599999999999</c:v>
                </c:pt>
                <c:pt idx="357">
                  <c:v>1.2099599999999999</c:v>
                </c:pt>
                <c:pt idx="358">
                  <c:v>1.2099599999999999</c:v>
                </c:pt>
                <c:pt idx="359">
                  <c:v>1.2099599999999999</c:v>
                </c:pt>
                <c:pt idx="360">
                  <c:v>1.2099599999999999</c:v>
                </c:pt>
                <c:pt idx="361">
                  <c:v>1.2099599999999999</c:v>
                </c:pt>
                <c:pt idx="362">
                  <c:v>1.2099599999999999</c:v>
                </c:pt>
                <c:pt idx="363">
                  <c:v>1.2099599999999999</c:v>
                </c:pt>
                <c:pt idx="364">
                  <c:v>1.2099599999999999</c:v>
                </c:pt>
                <c:pt idx="365">
                  <c:v>1.2099599999999999</c:v>
                </c:pt>
                <c:pt idx="366">
                  <c:v>1.22525</c:v>
                </c:pt>
                <c:pt idx="367">
                  <c:v>1.2140500000000001</c:v>
                </c:pt>
                <c:pt idx="368">
                  <c:v>1.2140500000000001</c:v>
                </c:pt>
                <c:pt idx="369">
                  <c:v>1.2140500000000001</c:v>
                </c:pt>
                <c:pt idx="370">
                  <c:v>1.2140500000000001</c:v>
                </c:pt>
                <c:pt idx="371">
                  <c:v>1.2140500000000001</c:v>
                </c:pt>
                <c:pt idx="372">
                  <c:v>1.2140500000000001</c:v>
                </c:pt>
                <c:pt idx="373">
                  <c:v>1.2140500000000001</c:v>
                </c:pt>
                <c:pt idx="374">
                  <c:v>1.2140500000000001</c:v>
                </c:pt>
                <c:pt idx="375">
                  <c:v>1.2140500000000001</c:v>
                </c:pt>
                <c:pt idx="376">
                  <c:v>1.2140500000000001</c:v>
                </c:pt>
                <c:pt idx="377">
                  <c:v>1.2140500000000001</c:v>
                </c:pt>
                <c:pt idx="378">
                  <c:v>1.2255400000000001</c:v>
                </c:pt>
                <c:pt idx="379">
                  <c:v>1.2255400000000001</c:v>
                </c:pt>
                <c:pt idx="380">
                  <c:v>1.2255400000000001</c:v>
                </c:pt>
                <c:pt idx="381">
                  <c:v>1.2255400000000001</c:v>
                </c:pt>
                <c:pt idx="382">
                  <c:v>1.2255400000000001</c:v>
                </c:pt>
                <c:pt idx="383">
                  <c:v>1.2255400000000001</c:v>
                </c:pt>
                <c:pt idx="384">
                  <c:v>1.2255400000000001</c:v>
                </c:pt>
                <c:pt idx="385">
                  <c:v>1.2255400000000001</c:v>
                </c:pt>
                <c:pt idx="386">
                  <c:v>1.2255400000000001</c:v>
                </c:pt>
                <c:pt idx="387">
                  <c:v>1.2255400000000001</c:v>
                </c:pt>
                <c:pt idx="388">
                  <c:v>1.2255400000000001</c:v>
                </c:pt>
                <c:pt idx="389">
                  <c:v>1.2255400000000001</c:v>
                </c:pt>
                <c:pt idx="390">
                  <c:v>1.2255400000000001</c:v>
                </c:pt>
                <c:pt idx="391">
                  <c:v>1.2255400000000001</c:v>
                </c:pt>
                <c:pt idx="392">
                  <c:v>1.2255400000000001</c:v>
                </c:pt>
                <c:pt idx="393">
                  <c:v>1.2255400000000001</c:v>
                </c:pt>
                <c:pt idx="394">
                  <c:v>1.2255400000000001</c:v>
                </c:pt>
                <c:pt idx="395">
                  <c:v>1.2255400000000001</c:v>
                </c:pt>
                <c:pt idx="396">
                  <c:v>1.2255400000000001</c:v>
                </c:pt>
                <c:pt idx="397">
                  <c:v>1.2255400000000001</c:v>
                </c:pt>
                <c:pt idx="398">
                  <c:v>1.2255400000000001</c:v>
                </c:pt>
                <c:pt idx="399">
                  <c:v>1.2255400000000001</c:v>
                </c:pt>
                <c:pt idx="400">
                  <c:v>1.23638</c:v>
                </c:pt>
                <c:pt idx="401">
                  <c:v>1.23638</c:v>
                </c:pt>
                <c:pt idx="402">
                  <c:v>1.23638</c:v>
                </c:pt>
                <c:pt idx="403">
                  <c:v>1.23638</c:v>
                </c:pt>
                <c:pt idx="404">
                  <c:v>1.23638</c:v>
                </c:pt>
                <c:pt idx="405">
                  <c:v>1.23638</c:v>
                </c:pt>
                <c:pt idx="406">
                  <c:v>1.22549</c:v>
                </c:pt>
                <c:pt idx="407">
                  <c:v>1.22549</c:v>
                </c:pt>
                <c:pt idx="408">
                  <c:v>1.22549</c:v>
                </c:pt>
                <c:pt idx="409">
                  <c:v>1.22549</c:v>
                </c:pt>
                <c:pt idx="410">
                  <c:v>1.2355700000000001</c:v>
                </c:pt>
                <c:pt idx="411">
                  <c:v>1.2355700000000001</c:v>
                </c:pt>
                <c:pt idx="412">
                  <c:v>1.2355700000000001</c:v>
                </c:pt>
                <c:pt idx="413">
                  <c:v>1.2355700000000001</c:v>
                </c:pt>
                <c:pt idx="414">
                  <c:v>1.2355700000000001</c:v>
                </c:pt>
                <c:pt idx="415">
                  <c:v>1.2355700000000001</c:v>
                </c:pt>
                <c:pt idx="416">
                  <c:v>1.2355700000000001</c:v>
                </c:pt>
                <c:pt idx="417">
                  <c:v>1.2355700000000001</c:v>
                </c:pt>
                <c:pt idx="418">
                  <c:v>1.2355700000000001</c:v>
                </c:pt>
                <c:pt idx="419">
                  <c:v>1.2355700000000001</c:v>
                </c:pt>
                <c:pt idx="420">
                  <c:v>1.2355700000000001</c:v>
                </c:pt>
                <c:pt idx="421">
                  <c:v>1.2355700000000001</c:v>
                </c:pt>
                <c:pt idx="422">
                  <c:v>1.2355700000000001</c:v>
                </c:pt>
                <c:pt idx="423">
                  <c:v>1.2355700000000001</c:v>
                </c:pt>
                <c:pt idx="424">
                  <c:v>1.2355700000000001</c:v>
                </c:pt>
                <c:pt idx="425">
                  <c:v>1.2456</c:v>
                </c:pt>
                <c:pt idx="426">
                  <c:v>1.2456</c:v>
                </c:pt>
                <c:pt idx="427">
                  <c:v>1.25647</c:v>
                </c:pt>
                <c:pt idx="428">
                  <c:v>1.25647</c:v>
                </c:pt>
                <c:pt idx="429">
                  <c:v>1.25647</c:v>
                </c:pt>
                <c:pt idx="430">
                  <c:v>1.2459100000000001</c:v>
                </c:pt>
                <c:pt idx="431">
                  <c:v>1.25647</c:v>
                </c:pt>
                <c:pt idx="432">
                  <c:v>1.25647</c:v>
                </c:pt>
                <c:pt idx="433">
                  <c:v>1.25647</c:v>
                </c:pt>
                <c:pt idx="434">
                  <c:v>1.25647</c:v>
                </c:pt>
                <c:pt idx="435">
                  <c:v>1.25647</c:v>
                </c:pt>
                <c:pt idx="436">
                  <c:v>1.25647</c:v>
                </c:pt>
                <c:pt idx="437">
                  <c:v>1.25647</c:v>
                </c:pt>
                <c:pt idx="438">
                  <c:v>1.25647</c:v>
                </c:pt>
                <c:pt idx="439">
                  <c:v>1.25647</c:v>
                </c:pt>
                <c:pt idx="440">
                  <c:v>1.25647</c:v>
                </c:pt>
                <c:pt idx="441">
                  <c:v>1.25647</c:v>
                </c:pt>
                <c:pt idx="442">
                  <c:v>1.25647</c:v>
                </c:pt>
                <c:pt idx="443">
                  <c:v>1.25647</c:v>
                </c:pt>
                <c:pt idx="444">
                  <c:v>1.25647</c:v>
                </c:pt>
                <c:pt idx="445">
                  <c:v>1.25647</c:v>
                </c:pt>
                <c:pt idx="446">
                  <c:v>1.2668200000000001</c:v>
                </c:pt>
                <c:pt idx="447">
                  <c:v>1.2668200000000001</c:v>
                </c:pt>
                <c:pt idx="448">
                  <c:v>1.25675</c:v>
                </c:pt>
                <c:pt idx="449">
                  <c:v>1.25675</c:v>
                </c:pt>
                <c:pt idx="450">
                  <c:v>1.25675</c:v>
                </c:pt>
                <c:pt idx="451">
                  <c:v>1.25675</c:v>
                </c:pt>
                <c:pt idx="452">
                  <c:v>1.25675</c:v>
                </c:pt>
                <c:pt idx="453">
                  <c:v>1.2679</c:v>
                </c:pt>
                <c:pt idx="454">
                  <c:v>1.2679</c:v>
                </c:pt>
                <c:pt idx="455">
                  <c:v>1.2679</c:v>
                </c:pt>
                <c:pt idx="456">
                  <c:v>1.2679</c:v>
                </c:pt>
                <c:pt idx="457">
                  <c:v>1.2679</c:v>
                </c:pt>
                <c:pt idx="458">
                  <c:v>1.2679</c:v>
                </c:pt>
                <c:pt idx="459">
                  <c:v>1.2679</c:v>
                </c:pt>
                <c:pt idx="460">
                  <c:v>1.2779700000000001</c:v>
                </c:pt>
                <c:pt idx="461">
                  <c:v>1.2896700000000001</c:v>
                </c:pt>
                <c:pt idx="462">
                  <c:v>1.2896700000000001</c:v>
                </c:pt>
                <c:pt idx="463">
                  <c:v>1.3001100000000001</c:v>
                </c:pt>
                <c:pt idx="464">
                  <c:v>1.3001100000000001</c:v>
                </c:pt>
                <c:pt idx="465">
                  <c:v>1.3001100000000001</c:v>
                </c:pt>
                <c:pt idx="466">
                  <c:v>1.3001100000000001</c:v>
                </c:pt>
                <c:pt idx="467">
                  <c:v>1.3103199999999999</c:v>
                </c:pt>
                <c:pt idx="468">
                  <c:v>1.3103199999999999</c:v>
                </c:pt>
                <c:pt idx="469">
                  <c:v>1.3103199999999999</c:v>
                </c:pt>
                <c:pt idx="470">
                  <c:v>1.3103199999999999</c:v>
                </c:pt>
                <c:pt idx="471">
                  <c:v>1.3206</c:v>
                </c:pt>
                <c:pt idx="472">
                  <c:v>1.3206</c:v>
                </c:pt>
                <c:pt idx="473">
                  <c:v>1.3206</c:v>
                </c:pt>
                <c:pt idx="474">
                  <c:v>1.3306899999999999</c:v>
                </c:pt>
                <c:pt idx="475">
                  <c:v>1.3306899999999999</c:v>
                </c:pt>
                <c:pt idx="476">
                  <c:v>1.3408599999999999</c:v>
                </c:pt>
                <c:pt idx="477">
                  <c:v>1.3408599999999999</c:v>
                </c:pt>
                <c:pt idx="478">
                  <c:v>1.3408599999999999</c:v>
                </c:pt>
                <c:pt idx="479">
                  <c:v>1.3408599999999999</c:v>
                </c:pt>
                <c:pt idx="480">
                  <c:v>1.3408599999999999</c:v>
                </c:pt>
                <c:pt idx="481">
                  <c:v>1.3408599999999999</c:v>
                </c:pt>
                <c:pt idx="482">
                  <c:v>1.3408599999999999</c:v>
                </c:pt>
                <c:pt idx="483">
                  <c:v>1.3408599999999999</c:v>
                </c:pt>
                <c:pt idx="484">
                  <c:v>1.3408599999999999</c:v>
                </c:pt>
                <c:pt idx="485">
                  <c:v>1.3509599999999999</c:v>
                </c:pt>
                <c:pt idx="486">
                  <c:v>1.3509599999999999</c:v>
                </c:pt>
                <c:pt idx="487">
                  <c:v>1.3509599999999999</c:v>
                </c:pt>
                <c:pt idx="488">
                  <c:v>1.3509599999999999</c:v>
                </c:pt>
                <c:pt idx="489">
                  <c:v>1.3509599999999999</c:v>
                </c:pt>
                <c:pt idx="490">
                  <c:v>1.3612599999999999</c:v>
                </c:pt>
                <c:pt idx="491">
                  <c:v>1.3612599999999999</c:v>
                </c:pt>
                <c:pt idx="492">
                  <c:v>1.3612599999999999</c:v>
                </c:pt>
                <c:pt idx="493">
                  <c:v>1.3612599999999999</c:v>
                </c:pt>
                <c:pt idx="494">
                  <c:v>1.3612599999999999</c:v>
                </c:pt>
                <c:pt idx="495">
                  <c:v>1.3612599999999999</c:v>
                </c:pt>
                <c:pt idx="496">
                  <c:v>1.3612599999999999</c:v>
                </c:pt>
                <c:pt idx="497">
                  <c:v>1.3719699999999999</c:v>
                </c:pt>
                <c:pt idx="498">
                  <c:v>1.3719699999999999</c:v>
                </c:pt>
                <c:pt idx="499">
                  <c:v>1.3719699999999999</c:v>
                </c:pt>
                <c:pt idx="500">
                  <c:v>1.3608899999999999</c:v>
                </c:pt>
                <c:pt idx="501">
                  <c:v>1.3608899999999999</c:v>
                </c:pt>
                <c:pt idx="502">
                  <c:v>1.3608899999999999</c:v>
                </c:pt>
                <c:pt idx="503">
                  <c:v>1.3608899999999999</c:v>
                </c:pt>
                <c:pt idx="504">
                  <c:v>1.37114</c:v>
                </c:pt>
                <c:pt idx="505">
                  <c:v>1.37114</c:v>
                </c:pt>
                <c:pt idx="506">
                  <c:v>1.3594299999999999</c:v>
                </c:pt>
                <c:pt idx="507">
                  <c:v>1.3594299999999999</c:v>
                </c:pt>
                <c:pt idx="508">
                  <c:v>1.3594299999999999</c:v>
                </c:pt>
                <c:pt idx="509">
                  <c:v>1.3594299999999999</c:v>
                </c:pt>
                <c:pt idx="510">
                  <c:v>1.3594299999999999</c:v>
                </c:pt>
                <c:pt idx="511">
                  <c:v>1.3594299999999999</c:v>
                </c:pt>
                <c:pt idx="512">
                  <c:v>1.3594299999999999</c:v>
                </c:pt>
                <c:pt idx="513">
                  <c:v>1.3594299999999999</c:v>
                </c:pt>
                <c:pt idx="514">
                  <c:v>1.3594299999999999</c:v>
                </c:pt>
                <c:pt idx="515">
                  <c:v>1.3594299999999999</c:v>
                </c:pt>
                <c:pt idx="516">
                  <c:v>1.3594299999999999</c:v>
                </c:pt>
                <c:pt idx="517">
                  <c:v>1.3594299999999999</c:v>
                </c:pt>
                <c:pt idx="518">
                  <c:v>1.3594299999999999</c:v>
                </c:pt>
                <c:pt idx="519">
                  <c:v>1.3594299999999999</c:v>
                </c:pt>
                <c:pt idx="520">
                  <c:v>1.3594299999999999</c:v>
                </c:pt>
                <c:pt idx="521">
                  <c:v>1.3594299999999999</c:v>
                </c:pt>
                <c:pt idx="522">
                  <c:v>1.3594299999999999</c:v>
                </c:pt>
                <c:pt idx="523">
                  <c:v>1.3594299999999999</c:v>
                </c:pt>
                <c:pt idx="524">
                  <c:v>1.34728</c:v>
                </c:pt>
                <c:pt idx="525">
                  <c:v>1.34728</c:v>
                </c:pt>
                <c:pt idx="526">
                  <c:v>1.34728</c:v>
                </c:pt>
                <c:pt idx="527">
                  <c:v>1.34728</c:v>
                </c:pt>
                <c:pt idx="528">
                  <c:v>1.34728</c:v>
                </c:pt>
                <c:pt idx="529">
                  <c:v>1.34728</c:v>
                </c:pt>
                <c:pt idx="530">
                  <c:v>1.34728</c:v>
                </c:pt>
                <c:pt idx="531">
                  <c:v>1.34728</c:v>
                </c:pt>
                <c:pt idx="532">
                  <c:v>1.34728</c:v>
                </c:pt>
                <c:pt idx="533">
                  <c:v>1.34728</c:v>
                </c:pt>
                <c:pt idx="534">
                  <c:v>1.34728</c:v>
                </c:pt>
                <c:pt idx="535">
                  <c:v>1.34728</c:v>
                </c:pt>
                <c:pt idx="536">
                  <c:v>1.34728</c:v>
                </c:pt>
                <c:pt idx="537">
                  <c:v>1.34728</c:v>
                </c:pt>
                <c:pt idx="538">
                  <c:v>1.34728</c:v>
                </c:pt>
                <c:pt idx="539">
                  <c:v>1.34728</c:v>
                </c:pt>
                <c:pt idx="540">
                  <c:v>1.34728</c:v>
                </c:pt>
                <c:pt idx="541">
                  <c:v>1.34728</c:v>
                </c:pt>
                <c:pt idx="542">
                  <c:v>1.34728</c:v>
                </c:pt>
                <c:pt idx="543">
                  <c:v>1.34728</c:v>
                </c:pt>
                <c:pt idx="544">
                  <c:v>1.3574600000000001</c:v>
                </c:pt>
                <c:pt idx="545">
                  <c:v>1.3574600000000001</c:v>
                </c:pt>
                <c:pt idx="546">
                  <c:v>1.3474600000000001</c:v>
                </c:pt>
                <c:pt idx="547">
                  <c:v>1.3474600000000001</c:v>
                </c:pt>
                <c:pt idx="548">
                  <c:v>1.3474600000000001</c:v>
                </c:pt>
                <c:pt idx="549">
                  <c:v>1.3474600000000001</c:v>
                </c:pt>
                <c:pt idx="550">
                  <c:v>1.3580700000000001</c:v>
                </c:pt>
                <c:pt idx="551">
                  <c:v>1.3580700000000001</c:v>
                </c:pt>
                <c:pt idx="552">
                  <c:v>1.3480399999999999</c:v>
                </c:pt>
                <c:pt idx="553">
                  <c:v>1.3480399999999999</c:v>
                </c:pt>
                <c:pt idx="554">
                  <c:v>1.35876</c:v>
                </c:pt>
                <c:pt idx="555">
                  <c:v>1.35876</c:v>
                </c:pt>
                <c:pt idx="556">
                  <c:v>1.35876</c:v>
                </c:pt>
                <c:pt idx="557">
                  <c:v>1.35876</c:v>
                </c:pt>
                <c:pt idx="558">
                  <c:v>1.35876</c:v>
                </c:pt>
                <c:pt idx="559">
                  <c:v>1.35876</c:v>
                </c:pt>
                <c:pt idx="560">
                  <c:v>1.35876</c:v>
                </c:pt>
                <c:pt idx="561">
                  <c:v>1.35876</c:v>
                </c:pt>
                <c:pt idx="562">
                  <c:v>1.35876</c:v>
                </c:pt>
                <c:pt idx="563">
                  <c:v>1.35876</c:v>
                </c:pt>
                <c:pt idx="564">
                  <c:v>1.35876</c:v>
                </c:pt>
                <c:pt idx="565">
                  <c:v>1.35876</c:v>
                </c:pt>
                <c:pt idx="566">
                  <c:v>1.35876</c:v>
                </c:pt>
                <c:pt idx="567">
                  <c:v>1.3476699999999999</c:v>
                </c:pt>
                <c:pt idx="568">
                  <c:v>1.3476699999999999</c:v>
                </c:pt>
                <c:pt idx="569">
                  <c:v>1.3476699999999999</c:v>
                </c:pt>
                <c:pt idx="570">
                  <c:v>1.3476699999999999</c:v>
                </c:pt>
                <c:pt idx="571">
                  <c:v>1.3476699999999999</c:v>
                </c:pt>
                <c:pt idx="572">
                  <c:v>1.3476699999999999</c:v>
                </c:pt>
                <c:pt idx="573">
                  <c:v>1.3476699999999999</c:v>
                </c:pt>
                <c:pt idx="574">
                  <c:v>1.3476699999999999</c:v>
                </c:pt>
                <c:pt idx="575">
                  <c:v>1.3476699999999999</c:v>
                </c:pt>
                <c:pt idx="576">
                  <c:v>1.3476699999999999</c:v>
                </c:pt>
                <c:pt idx="577">
                  <c:v>1.3578300000000001</c:v>
                </c:pt>
                <c:pt idx="578">
                  <c:v>1.3578300000000001</c:v>
                </c:pt>
                <c:pt idx="579">
                  <c:v>1.3578300000000001</c:v>
                </c:pt>
                <c:pt idx="580">
                  <c:v>1.3578300000000001</c:v>
                </c:pt>
                <c:pt idx="581">
                  <c:v>1.3578300000000001</c:v>
                </c:pt>
                <c:pt idx="582">
                  <c:v>1.3578300000000001</c:v>
                </c:pt>
                <c:pt idx="583">
                  <c:v>1.3578300000000001</c:v>
                </c:pt>
                <c:pt idx="584">
                  <c:v>1.3578300000000001</c:v>
                </c:pt>
                <c:pt idx="585">
                  <c:v>1.3578300000000001</c:v>
                </c:pt>
                <c:pt idx="586">
                  <c:v>1.3465800000000001</c:v>
                </c:pt>
                <c:pt idx="587">
                  <c:v>1.3465800000000001</c:v>
                </c:pt>
                <c:pt idx="588">
                  <c:v>1.3465800000000001</c:v>
                </c:pt>
                <c:pt idx="589">
                  <c:v>1.3465800000000001</c:v>
                </c:pt>
                <c:pt idx="590">
                  <c:v>1.3465800000000001</c:v>
                </c:pt>
                <c:pt idx="591">
                  <c:v>1.3465800000000001</c:v>
                </c:pt>
                <c:pt idx="592">
                  <c:v>1.3465800000000001</c:v>
                </c:pt>
                <c:pt idx="593">
                  <c:v>1.3465800000000001</c:v>
                </c:pt>
                <c:pt idx="594">
                  <c:v>1.3465800000000001</c:v>
                </c:pt>
                <c:pt idx="595">
                  <c:v>1.3465800000000001</c:v>
                </c:pt>
                <c:pt idx="596">
                  <c:v>1.3465800000000001</c:v>
                </c:pt>
                <c:pt idx="597">
                  <c:v>1.3465800000000001</c:v>
                </c:pt>
                <c:pt idx="598">
                  <c:v>1.3465800000000001</c:v>
                </c:pt>
                <c:pt idx="599">
                  <c:v>1.3465800000000001</c:v>
                </c:pt>
                <c:pt idx="600">
                  <c:v>1.3465800000000001</c:v>
                </c:pt>
                <c:pt idx="601">
                  <c:v>1.3465800000000001</c:v>
                </c:pt>
                <c:pt idx="602">
                  <c:v>1.3465800000000001</c:v>
                </c:pt>
                <c:pt idx="603">
                  <c:v>1.3465800000000001</c:v>
                </c:pt>
                <c:pt idx="604">
                  <c:v>1.3465800000000001</c:v>
                </c:pt>
                <c:pt idx="605">
                  <c:v>1.3465800000000001</c:v>
                </c:pt>
                <c:pt idx="606">
                  <c:v>1.33561</c:v>
                </c:pt>
                <c:pt idx="607">
                  <c:v>1.3470500000000001</c:v>
                </c:pt>
                <c:pt idx="608">
                  <c:v>1.3470500000000001</c:v>
                </c:pt>
                <c:pt idx="609">
                  <c:v>1.3470500000000001</c:v>
                </c:pt>
                <c:pt idx="610">
                  <c:v>1.3470500000000001</c:v>
                </c:pt>
                <c:pt idx="611">
                  <c:v>1.3470500000000001</c:v>
                </c:pt>
                <c:pt idx="612">
                  <c:v>1.3365100000000001</c:v>
                </c:pt>
                <c:pt idx="613">
                  <c:v>1.3365100000000001</c:v>
                </c:pt>
                <c:pt idx="614">
                  <c:v>1.3365100000000001</c:v>
                </c:pt>
                <c:pt idx="615">
                  <c:v>1.3365100000000001</c:v>
                </c:pt>
                <c:pt idx="616">
                  <c:v>1.3474200000000001</c:v>
                </c:pt>
                <c:pt idx="617">
                  <c:v>1.3474200000000001</c:v>
                </c:pt>
                <c:pt idx="618">
                  <c:v>1.3474200000000001</c:v>
                </c:pt>
                <c:pt idx="619">
                  <c:v>1.3474200000000001</c:v>
                </c:pt>
                <c:pt idx="620">
                  <c:v>1.3474200000000001</c:v>
                </c:pt>
                <c:pt idx="621">
                  <c:v>1.3474200000000001</c:v>
                </c:pt>
                <c:pt idx="622">
                  <c:v>1.3474200000000001</c:v>
                </c:pt>
                <c:pt idx="623">
                  <c:v>1.3474200000000001</c:v>
                </c:pt>
                <c:pt idx="624">
                  <c:v>1.3474200000000001</c:v>
                </c:pt>
                <c:pt idx="625">
                  <c:v>1.3474200000000001</c:v>
                </c:pt>
                <c:pt idx="626">
                  <c:v>1.3474200000000001</c:v>
                </c:pt>
                <c:pt idx="627">
                  <c:v>1.3474200000000001</c:v>
                </c:pt>
                <c:pt idx="628">
                  <c:v>1.3474200000000001</c:v>
                </c:pt>
                <c:pt idx="629">
                  <c:v>1.3474200000000001</c:v>
                </c:pt>
                <c:pt idx="630">
                  <c:v>1.3474200000000001</c:v>
                </c:pt>
                <c:pt idx="631">
                  <c:v>1.3474200000000001</c:v>
                </c:pt>
                <c:pt idx="632">
                  <c:v>1.3474200000000001</c:v>
                </c:pt>
                <c:pt idx="633">
                  <c:v>1.3474200000000001</c:v>
                </c:pt>
                <c:pt idx="634">
                  <c:v>1.3474200000000001</c:v>
                </c:pt>
                <c:pt idx="635">
                  <c:v>1.3474200000000001</c:v>
                </c:pt>
                <c:pt idx="636">
                  <c:v>1.3474200000000001</c:v>
                </c:pt>
                <c:pt idx="637">
                  <c:v>1.3474200000000001</c:v>
                </c:pt>
                <c:pt idx="638">
                  <c:v>1.3474200000000001</c:v>
                </c:pt>
                <c:pt idx="639">
                  <c:v>1.3474200000000001</c:v>
                </c:pt>
                <c:pt idx="640">
                  <c:v>1.3474200000000001</c:v>
                </c:pt>
                <c:pt idx="641">
                  <c:v>1.3474200000000001</c:v>
                </c:pt>
                <c:pt idx="642">
                  <c:v>1.3474200000000001</c:v>
                </c:pt>
                <c:pt idx="643">
                  <c:v>1.3474200000000001</c:v>
                </c:pt>
                <c:pt idx="644">
                  <c:v>1.3370200000000001</c:v>
                </c:pt>
                <c:pt idx="645">
                  <c:v>1.3370200000000001</c:v>
                </c:pt>
                <c:pt idx="646">
                  <c:v>1.34724</c:v>
                </c:pt>
                <c:pt idx="647">
                  <c:v>1.34724</c:v>
                </c:pt>
                <c:pt idx="648">
                  <c:v>1.34724</c:v>
                </c:pt>
                <c:pt idx="649">
                  <c:v>1.34724</c:v>
                </c:pt>
                <c:pt idx="650">
                  <c:v>1.34724</c:v>
                </c:pt>
                <c:pt idx="651">
                  <c:v>1.33724</c:v>
                </c:pt>
                <c:pt idx="652">
                  <c:v>1.33724</c:v>
                </c:pt>
                <c:pt idx="653">
                  <c:v>1.33724</c:v>
                </c:pt>
                <c:pt idx="654">
                  <c:v>1.33724</c:v>
                </c:pt>
                <c:pt idx="655">
                  <c:v>1.33724</c:v>
                </c:pt>
                <c:pt idx="656">
                  <c:v>1.3494600000000001</c:v>
                </c:pt>
                <c:pt idx="657">
                  <c:v>1.3494600000000001</c:v>
                </c:pt>
                <c:pt idx="658">
                  <c:v>1.3494600000000001</c:v>
                </c:pt>
                <c:pt idx="659">
                  <c:v>1.3494600000000001</c:v>
                </c:pt>
                <c:pt idx="660">
                  <c:v>1.3494600000000001</c:v>
                </c:pt>
                <c:pt idx="661">
                  <c:v>1.3494600000000001</c:v>
                </c:pt>
                <c:pt idx="662">
                  <c:v>1.3494600000000001</c:v>
                </c:pt>
                <c:pt idx="663">
                  <c:v>1.3494600000000001</c:v>
                </c:pt>
                <c:pt idx="664">
                  <c:v>1.3494600000000001</c:v>
                </c:pt>
                <c:pt idx="665">
                  <c:v>1.3494600000000001</c:v>
                </c:pt>
                <c:pt idx="666">
                  <c:v>1.3494600000000001</c:v>
                </c:pt>
                <c:pt idx="667">
                  <c:v>1.3494600000000001</c:v>
                </c:pt>
                <c:pt idx="668">
                  <c:v>1.3611200000000001</c:v>
                </c:pt>
                <c:pt idx="669">
                  <c:v>1.3611200000000001</c:v>
                </c:pt>
                <c:pt idx="670">
                  <c:v>1.3611200000000001</c:v>
                </c:pt>
                <c:pt idx="671">
                  <c:v>1.3611200000000001</c:v>
                </c:pt>
                <c:pt idx="672">
                  <c:v>1.3506499999999999</c:v>
                </c:pt>
                <c:pt idx="673">
                  <c:v>1.3506499999999999</c:v>
                </c:pt>
                <c:pt idx="674">
                  <c:v>1.3506499999999999</c:v>
                </c:pt>
                <c:pt idx="675">
                  <c:v>1.3506499999999999</c:v>
                </c:pt>
                <c:pt idx="676">
                  <c:v>1.36076</c:v>
                </c:pt>
                <c:pt idx="677">
                  <c:v>1.35009</c:v>
                </c:pt>
                <c:pt idx="678">
                  <c:v>1.35009</c:v>
                </c:pt>
                <c:pt idx="679">
                  <c:v>1.35009</c:v>
                </c:pt>
                <c:pt idx="680">
                  <c:v>1.35009</c:v>
                </c:pt>
                <c:pt idx="681">
                  <c:v>1.35009</c:v>
                </c:pt>
                <c:pt idx="682">
                  <c:v>1.35009</c:v>
                </c:pt>
                <c:pt idx="683">
                  <c:v>1.33677</c:v>
                </c:pt>
                <c:pt idx="684">
                  <c:v>1.33677</c:v>
                </c:pt>
                <c:pt idx="685">
                  <c:v>1.33677</c:v>
                </c:pt>
                <c:pt idx="686">
                  <c:v>1.3482400000000001</c:v>
                </c:pt>
                <c:pt idx="687">
                  <c:v>1.3482400000000001</c:v>
                </c:pt>
                <c:pt idx="688">
                  <c:v>1.3482400000000001</c:v>
                </c:pt>
                <c:pt idx="689">
                  <c:v>1.3482400000000001</c:v>
                </c:pt>
                <c:pt idx="690">
                  <c:v>1.3482400000000001</c:v>
                </c:pt>
                <c:pt idx="691">
                  <c:v>1.3482400000000001</c:v>
                </c:pt>
                <c:pt idx="692">
                  <c:v>1.3482400000000001</c:v>
                </c:pt>
                <c:pt idx="693">
                  <c:v>1.3482400000000001</c:v>
                </c:pt>
                <c:pt idx="694">
                  <c:v>1.3482400000000001</c:v>
                </c:pt>
                <c:pt idx="695">
                  <c:v>1.3482400000000001</c:v>
                </c:pt>
                <c:pt idx="696">
                  <c:v>1.3482400000000001</c:v>
                </c:pt>
                <c:pt idx="697">
                  <c:v>1.3482400000000001</c:v>
                </c:pt>
                <c:pt idx="698">
                  <c:v>1.3590899999999999</c:v>
                </c:pt>
                <c:pt idx="699">
                  <c:v>1.3590899999999999</c:v>
                </c:pt>
                <c:pt idx="700">
                  <c:v>1.3590899999999999</c:v>
                </c:pt>
                <c:pt idx="701">
                  <c:v>1.34873</c:v>
                </c:pt>
                <c:pt idx="702">
                  <c:v>1.34873</c:v>
                </c:pt>
                <c:pt idx="703">
                  <c:v>1.34873</c:v>
                </c:pt>
                <c:pt idx="704">
                  <c:v>1.34873</c:v>
                </c:pt>
                <c:pt idx="705">
                  <c:v>1.35927</c:v>
                </c:pt>
                <c:pt idx="706">
                  <c:v>1.35927</c:v>
                </c:pt>
                <c:pt idx="707">
                  <c:v>1.35927</c:v>
                </c:pt>
                <c:pt idx="708">
                  <c:v>1.35927</c:v>
                </c:pt>
                <c:pt idx="709">
                  <c:v>1.35927</c:v>
                </c:pt>
                <c:pt idx="710">
                  <c:v>1.35927</c:v>
                </c:pt>
                <c:pt idx="711">
                  <c:v>1.34907</c:v>
                </c:pt>
                <c:pt idx="712">
                  <c:v>1.34907</c:v>
                </c:pt>
                <c:pt idx="713">
                  <c:v>1.34907</c:v>
                </c:pt>
                <c:pt idx="714">
                  <c:v>1.34907</c:v>
                </c:pt>
                <c:pt idx="715">
                  <c:v>1.3613599999999999</c:v>
                </c:pt>
                <c:pt idx="716">
                  <c:v>1.3509599999999999</c:v>
                </c:pt>
                <c:pt idx="717">
                  <c:v>1.3509599999999999</c:v>
                </c:pt>
                <c:pt idx="718">
                  <c:v>1.3509599999999999</c:v>
                </c:pt>
                <c:pt idx="719">
                  <c:v>1.3509599999999999</c:v>
                </c:pt>
                <c:pt idx="720">
                  <c:v>1.3509599999999999</c:v>
                </c:pt>
                <c:pt idx="721">
                  <c:v>1.3509599999999999</c:v>
                </c:pt>
                <c:pt idx="722">
                  <c:v>1.3509599999999999</c:v>
                </c:pt>
                <c:pt idx="723">
                  <c:v>1.3509599999999999</c:v>
                </c:pt>
                <c:pt idx="724">
                  <c:v>1.3509599999999999</c:v>
                </c:pt>
                <c:pt idx="725">
                  <c:v>1.3509599999999999</c:v>
                </c:pt>
                <c:pt idx="726">
                  <c:v>1.3509599999999999</c:v>
                </c:pt>
                <c:pt idx="727">
                  <c:v>1.3509599999999999</c:v>
                </c:pt>
                <c:pt idx="728">
                  <c:v>1.3509599999999999</c:v>
                </c:pt>
                <c:pt idx="729">
                  <c:v>1.3629199999999999</c:v>
                </c:pt>
                <c:pt idx="730">
                  <c:v>1.3629199999999999</c:v>
                </c:pt>
                <c:pt idx="731">
                  <c:v>1.3629199999999999</c:v>
                </c:pt>
                <c:pt idx="732">
                  <c:v>1.3629199999999999</c:v>
                </c:pt>
                <c:pt idx="733">
                  <c:v>1.3510800000000001</c:v>
                </c:pt>
                <c:pt idx="734">
                  <c:v>1.3510800000000001</c:v>
                </c:pt>
                <c:pt idx="735">
                  <c:v>1.3510800000000001</c:v>
                </c:pt>
                <c:pt idx="736">
                  <c:v>1.3510800000000001</c:v>
                </c:pt>
                <c:pt idx="737">
                  <c:v>1.3510800000000001</c:v>
                </c:pt>
                <c:pt idx="738">
                  <c:v>1.3510800000000001</c:v>
                </c:pt>
                <c:pt idx="739">
                  <c:v>1.363</c:v>
                </c:pt>
                <c:pt idx="740">
                  <c:v>1.363</c:v>
                </c:pt>
                <c:pt idx="741">
                  <c:v>1.3517300000000001</c:v>
                </c:pt>
                <c:pt idx="742">
                  <c:v>1.3517300000000001</c:v>
                </c:pt>
                <c:pt idx="743">
                  <c:v>1.3517300000000001</c:v>
                </c:pt>
                <c:pt idx="744">
                  <c:v>1.3517300000000001</c:v>
                </c:pt>
                <c:pt idx="745">
                  <c:v>1.3517300000000001</c:v>
                </c:pt>
                <c:pt idx="746">
                  <c:v>1.3517300000000001</c:v>
                </c:pt>
                <c:pt idx="747">
                  <c:v>1.3517300000000001</c:v>
                </c:pt>
                <c:pt idx="748">
                  <c:v>1.3517300000000001</c:v>
                </c:pt>
                <c:pt idx="749">
                  <c:v>1.3517300000000001</c:v>
                </c:pt>
                <c:pt idx="750">
                  <c:v>1.3517300000000001</c:v>
                </c:pt>
                <c:pt idx="751">
                  <c:v>1.3517300000000001</c:v>
                </c:pt>
                <c:pt idx="752">
                  <c:v>1.3629899999999999</c:v>
                </c:pt>
                <c:pt idx="753">
                  <c:v>1.3629899999999999</c:v>
                </c:pt>
                <c:pt idx="754">
                  <c:v>1.3629899999999999</c:v>
                </c:pt>
                <c:pt idx="755">
                  <c:v>1.3629899999999999</c:v>
                </c:pt>
                <c:pt idx="756">
                  <c:v>1.3629899999999999</c:v>
                </c:pt>
                <c:pt idx="757">
                  <c:v>1.3629899999999999</c:v>
                </c:pt>
                <c:pt idx="758">
                  <c:v>1.3629899999999999</c:v>
                </c:pt>
                <c:pt idx="759">
                  <c:v>1.3629899999999999</c:v>
                </c:pt>
                <c:pt idx="760">
                  <c:v>1.3629899999999999</c:v>
                </c:pt>
                <c:pt idx="761">
                  <c:v>1.3629899999999999</c:v>
                </c:pt>
                <c:pt idx="762">
                  <c:v>1.3629899999999999</c:v>
                </c:pt>
                <c:pt idx="763">
                  <c:v>1.3629899999999999</c:v>
                </c:pt>
                <c:pt idx="764">
                  <c:v>1.3629899999999999</c:v>
                </c:pt>
                <c:pt idx="765">
                  <c:v>1.3629899999999999</c:v>
                </c:pt>
                <c:pt idx="766">
                  <c:v>1.3529100000000001</c:v>
                </c:pt>
                <c:pt idx="767">
                  <c:v>1.3529100000000001</c:v>
                </c:pt>
                <c:pt idx="768">
                  <c:v>1.3529100000000001</c:v>
                </c:pt>
                <c:pt idx="769">
                  <c:v>1.3529100000000001</c:v>
                </c:pt>
                <c:pt idx="770">
                  <c:v>1.3650500000000001</c:v>
                </c:pt>
                <c:pt idx="771">
                  <c:v>1.3650500000000001</c:v>
                </c:pt>
                <c:pt idx="772">
                  <c:v>1.3650500000000001</c:v>
                </c:pt>
                <c:pt idx="773">
                  <c:v>1.3650500000000001</c:v>
                </c:pt>
                <c:pt idx="774">
                  <c:v>1.3650500000000001</c:v>
                </c:pt>
                <c:pt idx="775">
                  <c:v>1.3650500000000001</c:v>
                </c:pt>
                <c:pt idx="776">
                  <c:v>1.3650500000000001</c:v>
                </c:pt>
                <c:pt idx="777">
                  <c:v>1.3650500000000001</c:v>
                </c:pt>
                <c:pt idx="778">
                  <c:v>1.3650500000000001</c:v>
                </c:pt>
                <c:pt idx="779">
                  <c:v>1.3650500000000001</c:v>
                </c:pt>
                <c:pt idx="780">
                  <c:v>1.3650500000000001</c:v>
                </c:pt>
                <c:pt idx="781">
                  <c:v>1.3650500000000001</c:v>
                </c:pt>
                <c:pt idx="782">
                  <c:v>1.3650500000000001</c:v>
                </c:pt>
                <c:pt idx="783">
                  <c:v>1.3650500000000001</c:v>
                </c:pt>
                <c:pt idx="784">
                  <c:v>1.3650500000000001</c:v>
                </c:pt>
                <c:pt idx="785">
                  <c:v>1.3650500000000001</c:v>
                </c:pt>
                <c:pt idx="786">
                  <c:v>1.3650500000000001</c:v>
                </c:pt>
                <c:pt idx="787">
                  <c:v>1.3650500000000001</c:v>
                </c:pt>
                <c:pt idx="788">
                  <c:v>1.3650500000000001</c:v>
                </c:pt>
                <c:pt idx="789">
                  <c:v>1.3650500000000001</c:v>
                </c:pt>
                <c:pt idx="790">
                  <c:v>1.3650500000000001</c:v>
                </c:pt>
                <c:pt idx="791">
                  <c:v>1.3650500000000001</c:v>
                </c:pt>
                <c:pt idx="792">
                  <c:v>1.3650500000000001</c:v>
                </c:pt>
                <c:pt idx="793">
                  <c:v>1.3650500000000001</c:v>
                </c:pt>
                <c:pt idx="794">
                  <c:v>1.3650500000000001</c:v>
                </c:pt>
                <c:pt idx="795">
                  <c:v>1.3650500000000001</c:v>
                </c:pt>
                <c:pt idx="796">
                  <c:v>1.3650500000000001</c:v>
                </c:pt>
                <c:pt idx="797">
                  <c:v>1.3650500000000001</c:v>
                </c:pt>
                <c:pt idx="798">
                  <c:v>1.3650500000000001</c:v>
                </c:pt>
                <c:pt idx="799">
                  <c:v>1.3650500000000001</c:v>
                </c:pt>
                <c:pt idx="800">
                  <c:v>1.3650500000000001</c:v>
                </c:pt>
                <c:pt idx="801">
                  <c:v>1.3650500000000001</c:v>
                </c:pt>
                <c:pt idx="802">
                  <c:v>1.3650500000000001</c:v>
                </c:pt>
                <c:pt idx="803">
                  <c:v>1.3650500000000001</c:v>
                </c:pt>
                <c:pt idx="804">
                  <c:v>1.37731</c:v>
                </c:pt>
                <c:pt idx="805">
                  <c:v>1.37731</c:v>
                </c:pt>
                <c:pt idx="806">
                  <c:v>1.37731</c:v>
                </c:pt>
                <c:pt idx="807">
                  <c:v>1.37731</c:v>
                </c:pt>
                <c:pt idx="808">
                  <c:v>1.37731</c:v>
                </c:pt>
                <c:pt idx="809">
                  <c:v>1.37731</c:v>
                </c:pt>
                <c:pt idx="810">
                  <c:v>1.37731</c:v>
                </c:pt>
                <c:pt idx="811">
                  <c:v>1.37731</c:v>
                </c:pt>
                <c:pt idx="812">
                  <c:v>1.37731</c:v>
                </c:pt>
                <c:pt idx="813">
                  <c:v>1.37731</c:v>
                </c:pt>
                <c:pt idx="814">
                  <c:v>1.37731</c:v>
                </c:pt>
                <c:pt idx="815">
                  <c:v>1.37731</c:v>
                </c:pt>
                <c:pt idx="816">
                  <c:v>1.37731</c:v>
                </c:pt>
                <c:pt idx="817">
                  <c:v>1.37731</c:v>
                </c:pt>
                <c:pt idx="818">
                  <c:v>1.37731</c:v>
                </c:pt>
                <c:pt idx="819">
                  <c:v>1.37731</c:v>
                </c:pt>
                <c:pt idx="820">
                  <c:v>1.37731</c:v>
                </c:pt>
                <c:pt idx="821">
                  <c:v>1.37731</c:v>
                </c:pt>
                <c:pt idx="822">
                  <c:v>1.37731</c:v>
                </c:pt>
                <c:pt idx="823">
                  <c:v>1.37731</c:v>
                </c:pt>
                <c:pt idx="824">
                  <c:v>1.38842</c:v>
                </c:pt>
                <c:pt idx="825">
                  <c:v>1.38842</c:v>
                </c:pt>
                <c:pt idx="826">
                  <c:v>1.38842</c:v>
                </c:pt>
                <c:pt idx="827">
                  <c:v>1.38842</c:v>
                </c:pt>
                <c:pt idx="828">
                  <c:v>1.38842</c:v>
                </c:pt>
                <c:pt idx="829">
                  <c:v>1.38842</c:v>
                </c:pt>
                <c:pt idx="830">
                  <c:v>1.38842</c:v>
                </c:pt>
                <c:pt idx="831">
                  <c:v>1.38842</c:v>
                </c:pt>
                <c:pt idx="832">
                  <c:v>1.38842</c:v>
                </c:pt>
                <c:pt idx="833">
                  <c:v>1.38842</c:v>
                </c:pt>
                <c:pt idx="834">
                  <c:v>1.38842</c:v>
                </c:pt>
                <c:pt idx="835">
                  <c:v>1.38842</c:v>
                </c:pt>
                <c:pt idx="836">
                  <c:v>1.38842</c:v>
                </c:pt>
                <c:pt idx="837">
                  <c:v>1.38842</c:v>
                </c:pt>
                <c:pt idx="838">
                  <c:v>1.38842</c:v>
                </c:pt>
                <c:pt idx="839">
                  <c:v>1.38842</c:v>
                </c:pt>
                <c:pt idx="840">
                  <c:v>1.38842</c:v>
                </c:pt>
                <c:pt idx="841">
                  <c:v>1.38842</c:v>
                </c:pt>
                <c:pt idx="842">
                  <c:v>1.38842</c:v>
                </c:pt>
                <c:pt idx="843">
                  <c:v>1.38842</c:v>
                </c:pt>
                <c:pt idx="844">
                  <c:v>1.38842</c:v>
                </c:pt>
                <c:pt idx="845">
                  <c:v>1.38842</c:v>
                </c:pt>
                <c:pt idx="846">
                  <c:v>1.3984300000000001</c:v>
                </c:pt>
                <c:pt idx="847">
                  <c:v>1.3984300000000001</c:v>
                </c:pt>
                <c:pt idx="848">
                  <c:v>1.3883700000000001</c:v>
                </c:pt>
                <c:pt idx="849">
                  <c:v>1.3883700000000001</c:v>
                </c:pt>
                <c:pt idx="850">
                  <c:v>1.3883700000000001</c:v>
                </c:pt>
                <c:pt idx="851">
                  <c:v>1.3883700000000001</c:v>
                </c:pt>
                <c:pt idx="852">
                  <c:v>1.3883700000000001</c:v>
                </c:pt>
                <c:pt idx="853">
                  <c:v>1.3883700000000001</c:v>
                </c:pt>
                <c:pt idx="854">
                  <c:v>1.3883700000000001</c:v>
                </c:pt>
                <c:pt idx="855">
                  <c:v>1.3883700000000001</c:v>
                </c:pt>
                <c:pt idx="856">
                  <c:v>1.3883700000000001</c:v>
                </c:pt>
                <c:pt idx="857">
                  <c:v>1.3883700000000001</c:v>
                </c:pt>
                <c:pt idx="858">
                  <c:v>1.3883700000000001</c:v>
                </c:pt>
                <c:pt idx="859">
                  <c:v>1.3883700000000001</c:v>
                </c:pt>
                <c:pt idx="860">
                  <c:v>1.3883700000000001</c:v>
                </c:pt>
                <c:pt idx="861">
                  <c:v>1.3883700000000001</c:v>
                </c:pt>
                <c:pt idx="862">
                  <c:v>1.3883700000000001</c:v>
                </c:pt>
                <c:pt idx="863">
                  <c:v>1.3883700000000001</c:v>
                </c:pt>
                <c:pt idx="864">
                  <c:v>1.3883700000000001</c:v>
                </c:pt>
                <c:pt idx="865">
                  <c:v>1.3883700000000001</c:v>
                </c:pt>
                <c:pt idx="866">
                  <c:v>1.3883700000000001</c:v>
                </c:pt>
                <c:pt idx="867">
                  <c:v>1.3883700000000001</c:v>
                </c:pt>
                <c:pt idx="868">
                  <c:v>1.3883700000000001</c:v>
                </c:pt>
                <c:pt idx="869">
                  <c:v>1.3883700000000001</c:v>
                </c:pt>
                <c:pt idx="870">
                  <c:v>1.3883700000000001</c:v>
                </c:pt>
                <c:pt idx="871">
                  <c:v>1.3883700000000001</c:v>
                </c:pt>
                <c:pt idx="872">
                  <c:v>1.3883700000000001</c:v>
                </c:pt>
                <c:pt idx="873">
                  <c:v>1.3883700000000001</c:v>
                </c:pt>
                <c:pt idx="874">
                  <c:v>1.3883700000000001</c:v>
                </c:pt>
                <c:pt idx="875">
                  <c:v>1.3986099999999999</c:v>
                </c:pt>
                <c:pt idx="876">
                  <c:v>1.3986099999999999</c:v>
                </c:pt>
                <c:pt idx="877">
                  <c:v>1.3986099999999999</c:v>
                </c:pt>
                <c:pt idx="878">
                  <c:v>1.3986099999999999</c:v>
                </c:pt>
                <c:pt idx="879">
                  <c:v>1.3986099999999999</c:v>
                </c:pt>
                <c:pt idx="880">
                  <c:v>1.3986099999999999</c:v>
                </c:pt>
                <c:pt idx="881">
                  <c:v>1.3986099999999999</c:v>
                </c:pt>
                <c:pt idx="882">
                  <c:v>1.3986099999999999</c:v>
                </c:pt>
                <c:pt idx="883">
                  <c:v>1.3986099999999999</c:v>
                </c:pt>
                <c:pt idx="884">
                  <c:v>1.40862</c:v>
                </c:pt>
                <c:pt idx="885">
                  <c:v>1.40862</c:v>
                </c:pt>
                <c:pt idx="886">
                  <c:v>1.40862</c:v>
                </c:pt>
                <c:pt idx="887">
                  <c:v>1.3981399999999999</c:v>
                </c:pt>
                <c:pt idx="888">
                  <c:v>1.3981399999999999</c:v>
                </c:pt>
                <c:pt idx="889">
                  <c:v>1.3981399999999999</c:v>
                </c:pt>
                <c:pt idx="890">
                  <c:v>1.3981399999999999</c:v>
                </c:pt>
                <c:pt idx="891">
                  <c:v>1.40815</c:v>
                </c:pt>
                <c:pt idx="892">
                  <c:v>1.40815</c:v>
                </c:pt>
                <c:pt idx="893">
                  <c:v>1.40815</c:v>
                </c:pt>
                <c:pt idx="894">
                  <c:v>1.40815</c:v>
                </c:pt>
                <c:pt idx="895">
                  <c:v>1.40815</c:v>
                </c:pt>
                <c:pt idx="896">
                  <c:v>1.40815</c:v>
                </c:pt>
                <c:pt idx="897">
                  <c:v>1.40815</c:v>
                </c:pt>
                <c:pt idx="898">
                  <c:v>1.40815</c:v>
                </c:pt>
                <c:pt idx="899">
                  <c:v>1.3968799999999999</c:v>
                </c:pt>
                <c:pt idx="900">
                  <c:v>1.3968799999999999</c:v>
                </c:pt>
                <c:pt idx="901">
                  <c:v>1.3968799999999999</c:v>
                </c:pt>
                <c:pt idx="902">
                  <c:v>1.3968799999999999</c:v>
                </c:pt>
                <c:pt idx="903">
                  <c:v>1.3968799999999999</c:v>
                </c:pt>
                <c:pt idx="904">
                  <c:v>1.3968799999999999</c:v>
                </c:pt>
                <c:pt idx="905">
                  <c:v>1.3968799999999999</c:v>
                </c:pt>
                <c:pt idx="906">
                  <c:v>1.3968799999999999</c:v>
                </c:pt>
                <c:pt idx="907">
                  <c:v>1.3968799999999999</c:v>
                </c:pt>
                <c:pt idx="908">
                  <c:v>1.3968799999999999</c:v>
                </c:pt>
                <c:pt idx="909">
                  <c:v>1.3968799999999999</c:v>
                </c:pt>
                <c:pt idx="910">
                  <c:v>1.3968799999999999</c:v>
                </c:pt>
                <c:pt idx="911">
                  <c:v>1.3968799999999999</c:v>
                </c:pt>
                <c:pt idx="912">
                  <c:v>1.3968799999999999</c:v>
                </c:pt>
                <c:pt idx="913">
                  <c:v>1.407</c:v>
                </c:pt>
                <c:pt idx="914">
                  <c:v>1.3969499999999999</c:v>
                </c:pt>
                <c:pt idx="915">
                  <c:v>1.4074500000000001</c:v>
                </c:pt>
                <c:pt idx="916">
                  <c:v>1.4074500000000001</c:v>
                </c:pt>
                <c:pt idx="917">
                  <c:v>1.4074500000000001</c:v>
                </c:pt>
                <c:pt idx="918">
                  <c:v>1.4074500000000001</c:v>
                </c:pt>
                <c:pt idx="919">
                  <c:v>1.4074500000000001</c:v>
                </c:pt>
                <c:pt idx="920">
                  <c:v>1.4074500000000001</c:v>
                </c:pt>
                <c:pt idx="921">
                  <c:v>1.4074500000000001</c:v>
                </c:pt>
                <c:pt idx="922">
                  <c:v>1.4074500000000001</c:v>
                </c:pt>
                <c:pt idx="923">
                  <c:v>1.4074500000000001</c:v>
                </c:pt>
                <c:pt idx="924">
                  <c:v>1.4074500000000001</c:v>
                </c:pt>
                <c:pt idx="925">
                  <c:v>1.4180999999999999</c:v>
                </c:pt>
                <c:pt idx="926">
                  <c:v>1.4180999999999999</c:v>
                </c:pt>
                <c:pt idx="927">
                  <c:v>1.4180999999999999</c:v>
                </c:pt>
                <c:pt idx="928">
                  <c:v>1.4180999999999999</c:v>
                </c:pt>
                <c:pt idx="929">
                  <c:v>1.4180999999999999</c:v>
                </c:pt>
                <c:pt idx="930">
                  <c:v>1.4180999999999999</c:v>
                </c:pt>
                <c:pt idx="931">
                  <c:v>1.4044099999999999</c:v>
                </c:pt>
                <c:pt idx="932">
                  <c:v>1.4044099999999999</c:v>
                </c:pt>
                <c:pt idx="933">
                  <c:v>1.4044099999999999</c:v>
                </c:pt>
                <c:pt idx="934">
                  <c:v>1.4044099999999999</c:v>
                </c:pt>
                <c:pt idx="935">
                  <c:v>1.41517</c:v>
                </c:pt>
                <c:pt idx="936">
                  <c:v>1.40404</c:v>
                </c:pt>
                <c:pt idx="937">
                  <c:v>1.40404</c:v>
                </c:pt>
                <c:pt idx="938">
                  <c:v>1.40404</c:v>
                </c:pt>
                <c:pt idx="939">
                  <c:v>1.40404</c:v>
                </c:pt>
                <c:pt idx="940">
                  <c:v>1.40404</c:v>
                </c:pt>
                <c:pt idx="941">
                  <c:v>1.40404</c:v>
                </c:pt>
                <c:pt idx="942">
                  <c:v>1.40404</c:v>
                </c:pt>
                <c:pt idx="943">
                  <c:v>1.40404</c:v>
                </c:pt>
                <c:pt idx="944">
                  <c:v>1.40404</c:v>
                </c:pt>
                <c:pt idx="945">
                  <c:v>1.4147799999999999</c:v>
                </c:pt>
                <c:pt idx="946">
                  <c:v>1.4147799999999999</c:v>
                </c:pt>
                <c:pt idx="947">
                  <c:v>1.4147799999999999</c:v>
                </c:pt>
                <c:pt idx="948">
                  <c:v>1.4147799999999999</c:v>
                </c:pt>
                <c:pt idx="949">
                  <c:v>1.4147799999999999</c:v>
                </c:pt>
                <c:pt idx="950">
                  <c:v>1.4147799999999999</c:v>
                </c:pt>
                <c:pt idx="951">
                  <c:v>1.4147799999999999</c:v>
                </c:pt>
                <c:pt idx="952">
                  <c:v>1.4147799999999999</c:v>
                </c:pt>
                <c:pt idx="953">
                  <c:v>1.4147799999999999</c:v>
                </c:pt>
                <c:pt idx="954">
                  <c:v>1.4047099999999999</c:v>
                </c:pt>
                <c:pt idx="955">
                  <c:v>1.4047099999999999</c:v>
                </c:pt>
                <c:pt idx="956">
                  <c:v>1.4047099999999999</c:v>
                </c:pt>
                <c:pt idx="957">
                  <c:v>1.41496</c:v>
                </c:pt>
                <c:pt idx="958">
                  <c:v>1.41496</c:v>
                </c:pt>
                <c:pt idx="959">
                  <c:v>1.41496</c:v>
                </c:pt>
                <c:pt idx="960">
                  <c:v>1.40446</c:v>
                </c:pt>
                <c:pt idx="961">
                  <c:v>1.40446</c:v>
                </c:pt>
                <c:pt idx="962">
                  <c:v>1.40446</c:v>
                </c:pt>
                <c:pt idx="963">
                  <c:v>1.4162600000000001</c:v>
                </c:pt>
                <c:pt idx="964">
                  <c:v>1.4162600000000001</c:v>
                </c:pt>
                <c:pt idx="965">
                  <c:v>1.4162600000000001</c:v>
                </c:pt>
                <c:pt idx="966">
                  <c:v>1.4162600000000001</c:v>
                </c:pt>
                <c:pt idx="967">
                  <c:v>1.4162600000000001</c:v>
                </c:pt>
                <c:pt idx="968">
                  <c:v>1.4162600000000001</c:v>
                </c:pt>
                <c:pt idx="969">
                  <c:v>1.4162600000000001</c:v>
                </c:pt>
                <c:pt idx="970">
                  <c:v>1.4162600000000001</c:v>
                </c:pt>
                <c:pt idx="971">
                  <c:v>1.4162600000000001</c:v>
                </c:pt>
                <c:pt idx="972">
                  <c:v>1.4162600000000001</c:v>
                </c:pt>
                <c:pt idx="973">
                  <c:v>1.4162600000000001</c:v>
                </c:pt>
                <c:pt idx="974">
                  <c:v>1.4162600000000001</c:v>
                </c:pt>
                <c:pt idx="975">
                  <c:v>1.4162600000000001</c:v>
                </c:pt>
                <c:pt idx="976">
                  <c:v>1.4162600000000001</c:v>
                </c:pt>
                <c:pt idx="977">
                  <c:v>1.4058600000000001</c:v>
                </c:pt>
                <c:pt idx="978">
                  <c:v>1.4058600000000001</c:v>
                </c:pt>
                <c:pt idx="979">
                  <c:v>1.4058600000000001</c:v>
                </c:pt>
                <c:pt idx="980">
                  <c:v>1.4058600000000001</c:v>
                </c:pt>
                <c:pt idx="981">
                  <c:v>1.4058600000000001</c:v>
                </c:pt>
                <c:pt idx="982">
                  <c:v>1.4058600000000001</c:v>
                </c:pt>
                <c:pt idx="983">
                  <c:v>1.4058600000000001</c:v>
                </c:pt>
                <c:pt idx="984">
                  <c:v>1.3935500000000001</c:v>
                </c:pt>
                <c:pt idx="985">
                  <c:v>1.3935500000000001</c:v>
                </c:pt>
                <c:pt idx="986">
                  <c:v>1.3935500000000001</c:v>
                </c:pt>
                <c:pt idx="987">
                  <c:v>1.4052800000000001</c:v>
                </c:pt>
                <c:pt idx="988">
                  <c:v>1.4052800000000001</c:v>
                </c:pt>
                <c:pt idx="989">
                  <c:v>1.4052800000000001</c:v>
                </c:pt>
                <c:pt idx="990">
                  <c:v>1.4052800000000001</c:v>
                </c:pt>
                <c:pt idx="991">
                  <c:v>1.4052800000000001</c:v>
                </c:pt>
                <c:pt idx="992">
                  <c:v>1.4052800000000001</c:v>
                </c:pt>
                <c:pt idx="993">
                  <c:v>1.4052800000000001</c:v>
                </c:pt>
                <c:pt idx="994">
                  <c:v>1.41611</c:v>
                </c:pt>
                <c:pt idx="995">
                  <c:v>1.41611</c:v>
                </c:pt>
                <c:pt idx="996">
                  <c:v>1.41611</c:v>
                </c:pt>
                <c:pt idx="997">
                  <c:v>1.41611</c:v>
                </c:pt>
                <c:pt idx="998">
                  <c:v>1.41611</c:v>
                </c:pt>
                <c:pt idx="999">
                  <c:v>1.41611</c:v>
                </c:pt>
                <c:pt idx="1000">
                  <c:v>1.41611</c:v>
                </c:pt>
                <c:pt idx="1001">
                  <c:v>1.41611</c:v>
                </c:pt>
                <c:pt idx="1002">
                  <c:v>1.41611</c:v>
                </c:pt>
                <c:pt idx="1003">
                  <c:v>1.41611</c:v>
                </c:pt>
                <c:pt idx="1004">
                  <c:v>1.41611</c:v>
                </c:pt>
                <c:pt idx="1005">
                  <c:v>1.41611</c:v>
                </c:pt>
                <c:pt idx="1006">
                  <c:v>1.41611</c:v>
                </c:pt>
                <c:pt idx="1007">
                  <c:v>1.41611</c:v>
                </c:pt>
                <c:pt idx="1008">
                  <c:v>1.41611</c:v>
                </c:pt>
                <c:pt idx="1009">
                  <c:v>1.41611</c:v>
                </c:pt>
                <c:pt idx="1010">
                  <c:v>1.40543</c:v>
                </c:pt>
                <c:pt idx="1011">
                  <c:v>1.40543</c:v>
                </c:pt>
                <c:pt idx="1012">
                  <c:v>1.41568</c:v>
                </c:pt>
                <c:pt idx="1013">
                  <c:v>1.40507</c:v>
                </c:pt>
                <c:pt idx="1014">
                  <c:v>1.40507</c:v>
                </c:pt>
                <c:pt idx="1015">
                  <c:v>1.40507</c:v>
                </c:pt>
                <c:pt idx="1016">
                  <c:v>1.40507</c:v>
                </c:pt>
                <c:pt idx="1017">
                  <c:v>1.40507</c:v>
                </c:pt>
                <c:pt idx="1018">
                  <c:v>1.40507</c:v>
                </c:pt>
                <c:pt idx="1019">
                  <c:v>1.40507</c:v>
                </c:pt>
                <c:pt idx="1020">
                  <c:v>1.40507</c:v>
                </c:pt>
                <c:pt idx="1021">
                  <c:v>1.40507</c:v>
                </c:pt>
                <c:pt idx="1022">
                  <c:v>1.4160299999999999</c:v>
                </c:pt>
                <c:pt idx="1023">
                  <c:v>1.4160299999999999</c:v>
                </c:pt>
                <c:pt idx="1024">
                  <c:v>1.4160299999999999</c:v>
                </c:pt>
                <c:pt idx="1025">
                  <c:v>1.4160299999999999</c:v>
                </c:pt>
                <c:pt idx="1026">
                  <c:v>1.4055899999999999</c:v>
                </c:pt>
                <c:pt idx="1027">
                  <c:v>1.4055899999999999</c:v>
                </c:pt>
                <c:pt idx="1028">
                  <c:v>1.4055899999999999</c:v>
                </c:pt>
                <c:pt idx="1029">
                  <c:v>1.4055899999999999</c:v>
                </c:pt>
                <c:pt idx="1030">
                  <c:v>1.4055899999999999</c:v>
                </c:pt>
                <c:pt idx="1031">
                  <c:v>1.4055899999999999</c:v>
                </c:pt>
                <c:pt idx="1032">
                  <c:v>1.4055899999999999</c:v>
                </c:pt>
                <c:pt idx="1033">
                  <c:v>1.4055899999999999</c:v>
                </c:pt>
                <c:pt idx="1034">
                  <c:v>1.4055899999999999</c:v>
                </c:pt>
                <c:pt idx="1035">
                  <c:v>1.4055899999999999</c:v>
                </c:pt>
                <c:pt idx="1036">
                  <c:v>1.4055899999999999</c:v>
                </c:pt>
                <c:pt idx="1037">
                  <c:v>1.4055899999999999</c:v>
                </c:pt>
                <c:pt idx="1038">
                  <c:v>1.4055899999999999</c:v>
                </c:pt>
                <c:pt idx="1039">
                  <c:v>1.4055899999999999</c:v>
                </c:pt>
                <c:pt idx="1040">
                  <c:v>1.4055899999999999</c:v>
                </c:pt>
                <c:pt idx="1041">
                  <c:v>1.4055899999999999</c:v>
                </c:pt>
                <c:pt idx="1042">
                  <c:v>1.4055899999999999</c:v>
                </c:pt>
                <c:pt idx="1043">
                  <c:v>1.3944300000000001</c:v>
                </c:pt>
                <c:pt idx="1044">
                  <c:v>1.3944300000000001</c:v>
                </c:pt>
                <c:pt idx="1045">
                  <c:v>1.3944300000000001</c:v>
                </c:pt>
                <c:pt idx="1046">
                  <c:v>1.3944300000000001</c:v>
                </c:pt>
                <c:pt idx="1047">
                  <c:v>1.3944300000000001</c:v>
                </c:pt>
                <c:pt idx="1048">
                  <c:v>1.3944300000000001</c:v>
                </c:pt>
                <c:pt idx="1049">
                  <c:v>1.3944300000000001</c:v>
                </c:pt>
                <c:pt idx="1050">
                  <c:v>1.3944300000000001</c:v>
                </c:pt>
                <c:pt idx="1051">
                  <c:v>1.3944300000000001</c:v>
                </c:pt>
                <c:pt idx="1052">
                  <c:v>1.3823300000000001</c:v>
                </c:pt>
                <c:pt idx="1053">
                  <c:v>1.3823300000000001</c:v>
                </c:pt>
                <c:pt idx="1054">
                  <c:v>1.3823300000000001</c:v>
                </c:pt>
                <c:pt idx="1055">
                  <c:v>1.3823300000000001</c:v>
                </c:pt>
                <c:pt idx="1056">
                  <c:v>1.3823300000000001</c:v>
                </c:pt>
                <c:pt idx="1057">
                  <c:v>1.3823300000000001</c:v>
                </c:pt>
                <c:pt idx="1058">
                  <c:v>1.3940900000000001</c:v>
                </c:pt>
                <c:pt idx="1059">
                  <c:v>1.3940900000000001</c:v>
                </c:pt>
                <c:pt idx="1060">
                  <c:v>1.3940900000000001</c:v>
                </c:pt>
                <c:pt idx="1061">
                  <c:v>1.3940900000000001</c:v>
                </c:pt>
                <c:pt idx="1062">
                  <c:v>1.3940900000000001</c:v>
                </c:pt>
                <c:pt idx="1063">
                  <c:v>1.3940900000000001</c:v>
                </c:pt>
                <c:pt idx="1064">
                  <c:v>1.4046000000000001</c:v>
                </c:pt>
                <c:pt idx="1065">
                  <c:v>1.4046000000000001</c:v>
                </c:pt>
                <c:pt idx="1066">
                  <c:v>1.4046000000000001</c:v>
                </c:pt>
                <c:pt idx="1067">
                  <c:v>1.4046000000000001</c:v>
                </c:pt>
                <c:pt idx="1068">
                  <c:v>1.3938900000000001</c:v>
                </c:pt>
                <c:pt idx="1069">
                  <c:v>1.3938900000000001</c:v>
                </c:pt>
                <c:pt idx="1070">
                  <c:v>1.4040999999999999</c:v>
                </c:pt>
                <c:pt idx="1071">
                  <c:v>1.4040999999999999</c:v>
                </c:pt>
                <c:pt idx="1072">
                  <c:v>1.4040999999999999</c:v>
                </c:pt>
                <c:pt idx="1073">
                  <c:v>1.4040999999999999</c:v>
                </c:pt>
                <c:pt idx="1074">
                  <c:v>1.4040999999999999</c:v>
                </c:pt>
                <c:pt idx="1075">
                  <c:v>1.4040999999999999</c:v>
                </c:pt>
                <c:pt idx="1076">
                  <c:v>1.4040999999999999</c:v>
                </c:pt>
                <c:pt idx="1077">
                  <c:v>1.4040999999999999</c:v>
                </c:pt>
                <c:pt idx="1078">
                  <c:v>1.4040999999999999</c:v>
                </c:pt>
                <c:pt idx="1079">
                  <c:v>1.4040999999999999</c:v>
                </c:pt>
                <c:pt idx="1080">
                  <c:v>1.4040999999999999</c:v>
                </c:pt>
                <c:pt idx="1081">
                  <c:v>1.4040999999999999</c:v>
                </c:pt>
                <c:pt idx="1082">
                  <c:v>1.4040999999999999</c:v>
                </c:pt>
                <c:pt idx="1083">
                  <c:v>1.4040999999999999</c:v>
                </c:pt>
                <c:pt idx="1084">
                  <c:v>1.38839</c:v>
                </c:pt>
                <c:pt idx="1085">
                  <c:v>1.38839</c:v>
                </c:pt>
                <c:pt idx="1086">
                  <c:v>1.38839</c:v>
                </c:pt>
                <c:pt idx="1087">
                  <c:v>1.38839</c:v>
                </c:pt>
                <c:pt idx="1088">
                  <c:v>1.38839</c:v>
                </c:pt>
                <c:pt idx="1089">
                  <c:v>1.38839</c:v>
                </c:pt>
                <c:pt idx="1090">
                  <c:v>1.38839</c:v>
                </c:pt>
                <c:pt idx="1091">
                  <c:v>1.38839</c:v>
                </c:pt>
                <c:pt idx="1092">
                  <c:v>1.4073599999999999</c:v>
                </c:pt>
                <c:pt idx="1093">
                  <c:v>1.4073599999999999</c:v>
                </c:pt>
                <c:pt idx="1094">
                  <c:v>1.4073599999999999</c:v>
                </c:pt>
                <c:pt idx="1095">
                  <c:v>1.4073599999999999</c:v>
                </c:pt>
                <c:pt idx="1096">
                  <c:v>1.4073599999999999</c:v>
                </c:pt>
                <c:pt idx="1097">
                  <c:v>1.4073599999999999</c:v>
                </c:pt>
                <c:pt idx="1098">
                  <c:v>1.3952500000000001</c:v>
                </c:pt>
                <c:pt idx="1099">
                  <c:v>1.3952500000000001</c:v>
                </c:pt>
                <c:pt idx="1100">
                  <c:v>1.3952500000000001</c:v>
                </c:pt>
                <c:pt idx="1101">
                  <c:v>1.3952500000000001</c:v>
                </c:pt>
                <c:pt idx="1102">
                  <c:v>1.3952500000000001</c:v>
                </c:pt>
                <c:pt idx="1103">
                  <c:v>1.3952500000000001</c:v>
                </c:pt>
                <c:pt idx="1104">
                  <c:v>1.3952500000000001</c:v>
                </c:pt>
                <c:pt idx="1105">
                  <c:v>1.3952500000000001</c:v>
                </c:pt>
                <c:pt idx="1106">
                  <c:v>1.4080900000000001</c:v>
                </c:pt>
                <c:pt idx="1107">
                  <c:v>1.4080900000000001</c:v>
                </c:pt>
                <c:pt idx="1108">
                  <c:v>1.4080900000000001</c:v>
                </c:pt>
                <c:pt idx="1109">
                  <c:v>1.3979299999999999</c:v>
                </c:pt>
                <c:pt idx="1110">
                  <c:v>1.3979299999999999</c:v>
                </c:pt>
                <c:pt idx="1111">
                  <c:v>1.3979299999999999</c:v>
                </c:pt>
                <c:pt idx="1112">
                  <c:v>1.3979299999999999</c:v>
                </c:pt>
                <c:pt idx="1113">
                  <c:v>1.3979299999999999</c:v>
                </c:pt>
                <c:pt idx="1114">
                  <c:v>1.3979299999999999</c:v>
                </c:pt>
                <c:pt idx="1115">
                  <c:v>1.3979299999999999</c:v>
                </c:pt>
                <c:pt idx="1116">
                  <c:v>1.3979299999999999</c:v>
                </c:pt>
                <c:pt idx="1117">
                  <c:v>1.3979299999999999</c:v>
                </c:pt>
                <c:pt idx="1118">
                  <c:v>1.4132499999999999</c:v>
                </c:pt>
                <c:pt idx="1119">
                  <c:v>1.4132499999999999</c:v>
                </c:pt>
                <c:pt idx="1120">
                  <c:v>1.39971</c:v>
                </c:pt>
                <c:pt idx="1121">
                  <c:v>1.39971</c:v>
                </c:pt>
                <c:pt idx="1122">
                  <c:v>1.39971</c:v>
                </c:pt>
                <c:pt idx="1123">
                  <c:v>1.39971</c:v>
                </c:pt>
                <c:pt idx="1124">
                  <c:v>1.39971</c:v>
                </c:pt>
                <c:pt idx="1125">
                  <c:v>1.39971</c:v>
                </c:pt>
                <c:pt idx="1126">
                  <c:v>1.39971</c:v>
                </c:pt>
                <c:pt idx="1127">
                  <c:v>1.39971</c:v>
                </c:pt>
                <c:pt idx="1128">
                  <c:v>1.39971</c:v>
                </c:pt>
                <c:pt idx="1129">
                  <c:v>1.39971</c:v>
                </c:pt>
                <c:pt idx="1130">
                  <c:v>1.41117</c:v>
                </c:pt>
                <c:pt idx="1131">
                  <c:v>1.41117</c:v>
                </c:pt>
                <c:pt idx="1132">
                  <c:v>1.41117</c:v>
                </c:pt>
                <c:pt idx="1133">
                  <c:v>1.4010400000000001</c:v>
                </c:pt>
                <c:pt idx="1134">
                  <c:v>1.4119299999999999</c:v>
                </c:pt>
                <c:pt idx="1135">
                  <c:v>1.4119299999999999</c:v>
                </c:pt>
                <c:pt idx="1136">
                  <c:v>1.4119299999999999</c:v>
                </c:pt>
                <c:pt idx="1137">
                  <c:v>1.4119299999999999</c:v>
                </c:pt>
                <c:pt idx="1138">
                  <c:v>1.4119299999999999</c:v>
                </c:pt>
                <c:pt idx="1139">
                  <c:v>1.4119299999999999</c:v>
                </c:pt>
                <c:pt idx="1140">
                  <c:v>1.4119299999999999</c:v>
                </c:pt>
                <c:pt idx="1141">
                  <c:v>1.4119299999999999</c:v>
                </c:pt>
                <c:pt idx="1142">
                  <c:v>1.4119299999999999</c:v>
                </c:pt>
                <c:pt idx="1143">
                  <c:v>1.4119299999999999</c:v>
                </c:pt>
                <c:pt idx="1144">
                  <c:v>1.4119299999999999</c:v>
                </c:pt>
                <c:pt idx="1145">
                  <c:v>1.4119299999999999</c:v>
                </c:pt>
                <c:pt idx="1146">
                  <c:v>1.4119299999999999</c:v>
                </c:pt>
                <c:pt idx="1147">
                  <c:v>1.4119299999999999</c:v>
                </c:pt>
                <c:pt idx="1148">
                  <c:v>1.4119299999999999</c:v>
                </c:pt>
                <c:pt idx="1149">
                  <c:v>1.40106</c:v>
                </c:pt>
                <c:pt idx="1150">
                  <c:v>1.40106</c:v>
                </c:pt>
                <c:pt idx="1151">
                  <c:v>1.40106</c:v>
                </c:pt>
                <c:pt idx="1152">
                  <c:v>1.40106</c:v>
                </c:pt>
                <c:pt idx="1153">
                  <c:v>1.40106</c:v>
                </c:pt>
                <c:pt idx="1154">
                  <c:v>1.40106</c:v>
                </c:pt>
                <c:pt idx="1155">
                  <c:v>1.40106</c:v>
                </c:pt>
                <c:pt idx="1156">
                  <c:v>1.4110799999999999</c:v>
                </c:pt>
                <c:pt idx="1157">
                  <c:v>1.4110799999999999</c:v>
                </c:pt>
                <c:pt idx="1158">
                  <c:v>1.4110799999999999</c:v>
                </c:pt>
                <c:pt idx="1159">
                  <c:v>1.4110799999999999</c:v>
                </c:pt>
                <c:pt idx="1160">
                  <c:v>1.4006700000000001</c:v>
                </c:pt>
                <c:pt idx="1161">
                  <c:v>1.4006700000000001</c:v>
                </c:pt>
                <c:pt idx="1162">
                  <c:v>1.4006700000000001</c:v>
                </c:pt>
                <c:pt idx="1163">
                  <c:v>1.4006700000000001</c:v>
                </c:pt>
                <c:pt idx="1164">
                  <c:v>1.4006700000000001</c:v>
                </c:pt>
                <c:pt idx="1165">
                  <c:v>1.4006700000000001</c:v>
                </c:pt>
                <c:pt idx="1166">
                  <c:v>1.4006700000000001</c:v>
                </c:pt>
                <c:pt idx="1167">
                  <c:v>1.4006700000000001</c:v>
                </c:pt>
                <c:pt idx="1168">
                  <c:v>1.4006700000000001</c:v>
                </c:pt>
                <c:pt idx="1169">
                  <c:v>1.4006700000000001</c:v>
                </c:pt>
                <c:pt idx="1170">
                  <c:v>1.4006700000000001</c:v>
                </c:pt>
                <c:pt idx="1171">
                  <c:v>1.4138500000000001</c:v>
                </c:pt>
                <c:pt idx="1172">
                  <c:v>1.4138500000000001</c:v>
                </c:pt>
                <c:pt idx="1173">
                  <c:v>1.4138500000000001</c:v>
                </c:pt>
                <c:pt idx="1174">
                  <c:v>1.4138500000000001</c:v>
                </c:pt>
                <c:pt idx="1175">
                  <c:v>1.4138500000000001</c:v>
                </c:pt>
                <c:pt idx="1176">
                  <c:v>1.4138500000000001</c:v>
                </c:pt>
                <c:pt idx="1177">
                  <c:v>1.4138500000000001</c:v>
                </c:pt>
                <c:pt idx="1178">
                  <c:v>1.4138500000000001</c:v>
                </c:pt>
                <c:pt idx="1179">
                  <c:v>1.4138500000000001</c:v>
                </c:pt>
                <c:pt idx="1180">
                  <c:v>1.4138500000000001</c:v>
                </c:pt>
                <c:pt idx="1181">
                  <c:v>1.4138500000000001</c:v>
                </c:pt>
                <c:pt idx="1182">
                  <c:v>1.4138500000000001</c:v>
                </c:pt>
                <c:pt idx="1183">
                  <c:v>1.4138500000000001</c:v>
                </c:pt>
                <c:pt idx="1184">
                  <c:v>1.4138500000000001</c:v>
                </c:pt>
                <c:pt idx="1185">
                  <c:v>1.4027700000000001</c:v>
                </c:pt>
                <c:pt idx="1186">
                  <c:v>1.4027700000000001</c:v>
                </c:pt>
                <c:pt idx="1187">
                  <c:v>1.4027700000000001</c:v>
                </c:pt>
                <c:pt idx="1188">
                  <c:v>1.4027700000000001</c:v>
                </c:pt>
                <c:pt idx="1189">
                  <c:v>1.4027700000000001</c:v>
                </c:pt>
                <c:pt idx="1190">
                  <c:v>1.4027700000000001</c:v>
                </c:pt>
                <c:pt idx="1191">
                  <c:v>1.4027700000000001</c:v>
                </c:pt>
                <c:pt idx="1192">
                  <c:v>1.4027700000000001</c:v>
                </c:pt>
                <c:pt idx="1193">
                  <c:v>1.4027700000000001</c:v>
                </c:pt>
                <c:pt idx="1194">
                  <c:v>1.4027700000000001</c:v>
                </c:pt>
                <c:pt idx="1195">
                  <c:v>1.4027700000000001</c:v>
                </c:pt>
                <c:pt idx="1196">
                  <c:v>1.4027700000000001</c:v>
                </c:pt>
                <c:pt idx="1197">
                  <c:v>1.3920600000000001</c:v>
                </c:pt>
                <c:pt idx="1198">
                  <c:v>1.4026400000000001</c:v>
                </c:pt>
                <c:pt idx="1199">
                  <c:v>1.4026400000000001</c:v>
                </c:pt>
                <c:pt idx="1200">
                  <c:v>1.4026400000000001</c:v>
                </c:pt>
                <c:pt idx="1201">
                  <c:v>1.4026400000000001</c:v>
                </c:pt>
                <c:pt idx="1202">
                  <c:v>1.4026400000000001</c:v>
                </c:pt>
                <c:pt idx="1203">
                  <c:v>1.4026400000000001</c:v>
                </c:pt>
                <c:pt idx="1204">
                  <c:v>1.4128799999999999</c:v>
                </c:pt>
                <c:pt idx="1205">
                  <c:v>1.4128799999999999</c:v>
                </c:pt>
                <c:pt idx="1206">
                  <c:v>1.4128799999999999</c:v>
                </c:pt>
                <c:pt idx="1207">
                  <c:v>1.4128799999999999</c:v>
                </c:pt>
                <c:pt idx="1208">
                  <c:v>1.4128799999999999</c:v>
                </c:pt>
                <c:pt idx="1209">
                  <c:v>1.4128799999999999</c:v>
                </c:pt>
                <c:pt idx="1210">
                  <c:v>1.4128799999999999</c:v>
                </c:pt>
                <c:pt idx="1211">
                  <c:v>1.4128799999999999</c:v>
                </c:pt>
                <c:pt idx="1212">
                  <c:v>1.4128799999999999</c:v>
                </c:pt>
                <c:pt idx="1213">
                  <c:v>1.4128799999999999</c:v>
                </c:pt>
                <c:pt idx="1214">
                  <c:v>1.4128799999999999</c:v>
                </c:pt>
                <c:pt idx="1215">
                  <c:v>1.4128799999999999</c:v>
                </c:pt>
                <c:pt idx="1216">
                  <c:v>1.4128799999999999</c:v>
                </c:pt>
                <c:pt idx="1217">
                  <c:v>1.4128799999999999</c:v>
                </c:pt>
                <c:pt idx="1218">
                  <c:v>1.4028499999999999</c:v>
                </c:pt>
                <c:pt idx="1219">
                  <c:v>1.41459</c:v>
                </c:pt>
                <c:pt idx="1220">
                  <c:v>1.41459</c:v>
                </c:pt>
                <c:pt idx="1221">
                  <c:v>1.41459</c:v>
                </c:pt>
                <c:pt idx="1222">
                  <c:v>1.41459</c:v>
                </c:pt>
                <c:pt idx="1223">
                  <c:v>1.41459</c:v>
                </c:pt>
                <c:pt idx="1224">
                  <c:v>1.41459</c:v>
                </c:pt>
                <c:pt idx="1225">
                  <c:v>1.41459</c:v>
                </c:pt>
                <c:pt idx="1226">
                  <c:v>1.41459</c:v>
                </c:pt>
                <c:pt idx="1227">
                  <c:v>1.41459</c:v>
                </c:pt>
                <c:pt idx="1228">
                  <c:v>1.41459</c:v>
                </c:pt>
                <c:pt idx="1229">
                  <c:v>1.41459</c:v>
                </c:pt>
                <c:pt idx="1230">
                  <c:v>1.41459</c:v>
                </c:pt>
                <c:pt idx="1231">
                  <c:v>1.41459</c:v>
                </c:pt>
                <c:pt idx="1232">
                  <c:v>1.41459</c:v>
                </c:pt>
                <c:pt idx="1233">
                  <c:v>1.41459</c:v>
                </c:pt>
                <c:pt idx="1234">
                  <c:v>1.4037500000000001</c:v>
                </c:pt>
                <c:pt idx="1235">
                  <c:v>1.4037500000000001</c:v>
                </c:pt>
                <c:pt idx="1236">
                  <c:v>1.4037500000000001</c:v>
                </c:pt>
                <c:pt idx="1237">
                  <c:v>1.4037500000000001</c:v>
                </c:pt>
                <c:pt idx="1238">
                  <c:v>1.41727</c:v>
                </c:pt>
                <c:pt idx="1239">
                  <c:v>1.41727</c:v>
                </c:pt>
                <c:pt idx="1240">
                  <c:v>1.41727</c:v>
                </c:pt>
                <c:pt idx="1241">
                  <c:v>1.41727</c:v>
                </c:pt>
                <c:pt idx="1242">
                  <c:v>1.41727</c:v>
                </c:pt>
                <c:pt idx="1243">
                  <c:v>1.41727</c:v>
                </c:pt>
                <c:pt idx="1244">
                  <c:v>1.41727</c:v>
                </c:pt>
                <c:pt idx="1245">
                  <c:v>1.4283600000000001</c:v>
                </c:pt>
                <c:pt idx="1246">
                  <c:v>1.4283600000000001</c:v>
                </c:pt>
                <c:pt idx="1247">
                  <c:v>1.4283600000000001</c:v>
                </c:pt>
                <c:pt idx="1248">
                  <c:v>1.4283600000000001</c:v>
                </c:pt>
                <c:pt idx="1249">
                  <c:v>1.4283600000000001</c:v>
                </c:pt>
                <c:pt idx="1250">
                  <c:v>1.4283600000000001</c:v>
                </c:pt>
                <c:pt idx="1251">
                  <c:v>1.41801</c:v>
                </c:pt>
                <c:pt idx="1252">
                  <c:v>1.41801</c:v>
                </c:pt>
                <c:pt idx="1253">
                  <c:v>1.41801</c:v>
                </c:pt>
                <c:pt idx="1254">
                  <c:v>1.41801</c:v>
                </c:pt>
                <c:pt idx="1255">
                  <c:v>1.41801</c:v>
                </c:pt>
                <c:pt idx="1256">
                  <c:v>1.41801</c:v>
                </c:pt>
                <c:pt idx="1257">
                  <c:v>1.41801</c:v>
                </c:pt>
                <c:pt idx="1258">
                  <c:v>1.4287300000000001</c:v>
                </c:pt>
                <c:pt idx="1259">
                  <c:v>1.4287300000000001</c:v>
                </c:pt>
                <c:pt idx="1260">
                  <c:v>1.4287300000000001</c:v>
                </c:pt>
                <c:pt idx="1261">
                  <c:v>1.4287300000000001</c:v>
                </c:pt>
                <c:pt idx="1262">
                  <c:v>1.4173899999999999</c:v>
                </c:pt>
                <c:pt idx="1263">
                  <c:v>1.4278200000000001</c:v>
                </c:pt>
                <c:pt idx="1264">
                  <c:v>1.4278200000000001</c:v>
                </c:pt>
                <c:pt idx="1265">
                  <c:v>1.4278200000000001</c:v>
                </c:pt>
                <c:pt idx="1266">
                  <c:v>1.4278200000000001</c:v>
                </c:pt>
                <c:pt idx="1267">
                  <c:v>1.4278200000000001</c:v>
                </c:pt>
                <c:pt idx="1268">
                  <c:v>1.4278200000000001</c:v>
                </c:pt>
                <c:pt idx="1269">
                  <c:v>1.4278200000000001</c:v>
                </c:pt>
                <c:pt idx="1270">
                  <c:v>1.4278200000000001</c:v>
                </c:pt>
                <c:pt idx="1271">
                  <c:v>1.4278200000000001</c:v>
                </c:pt>
                <c:pt idx="1272">
                  <c:v>1.4278200000000001</c:v>
                </c:pt>
                <c:pt idx="1273">
                  <c:v>1.4278200000000001</c:v>
                </c:pt>
                <c:pt idx="1274">
                  <c:v>1.4278200000000001</c:v>
                </c:pt>
                <c:pt idx="1275">
                  <c:v>1.4278200000000001</c:v>
                </c:pt>
                <c:pt idx="1276">
                  <c:v>1.4278200000000001</c:v>
                </c:pt>
                <c:pt idx="1277">
                  <c:v>1.4278200000000001</c:v>
                </c:pt>
                <c:pt idx="1278">
                  <c:v>1.4278200000000001</c:v>
                </c:pt>
                <c:pt idx="1279">
                  <c:v>1.4278200000000001</c:v>
                </c:pt>
                <c:pt idx="1280">
                  <c:v>1.4278200000000001</c:v>
                </c:pt>
                <c:pt idx="1281">
                  <c:v>1.4278200000000001</c:v>
                </c:pt>
                <c:pt idx="1282">
                  <c:v>1.4278200000000001</c:v>
                </c:pt>
                <c:pt idx="1283">
                  <c:v>1.4278200000000001</c:v>
                </c:pt>
                <c:pt idx="1284">
                  <c:v>1.4278200000000001</c:v>
                </c:pt>
                <c:pt idx="1285">
                  <c:v>1.4278200000000001</c:v>
                </c:pt>
                <c:pt idx="1286">
                  <c:v>1.4278200000000001</c:v>
                </c:pt>
                <c:pt idx="1287">
                  <c:v>1.4278200000000001</c:v>
                </c:pt>
                <c:pt idx="1288">
                  <c:v>1.4278200000000001</c:v>
                </c:pt>
                <c:pt idx="1289">
                  <c:v>1.4278200000000001</c:v>
                </c:pt>
                <c:pt idx="1290">
                  <c:v>1.4278200000000001</c:v>
                </c:pt>
                <c:pt idx="1291">
                  <c:v>1.4278200000000001</c:v>
                </c:pt>
                <c:pt idx="1292">
                  <c:v>1.4278200000000001</c:v>
                </c:pt>
                <c:pt idx="1293">
                  <c:v>1.4394400000000001</c:v>
                </c:pt>
                <c:pt idx="1294">
                  <c:v>1.4394400000000001</c:v>
                </c:pt>
                <c:pt idx="1295">
                  <c:v>1.4394400000000001</c:v>
                </c:pt>
                <c:pt idx="1296">
                  <c:v>1.4394400000000001</c:v>
                </c:pt>
                <c:pt idx="1297">
                  <c:v>1.4394400000000001</c:v>
                </c:pt>
                <c:pt idx="1298">
                  <c:v>1.42899</c:v>
                </c:pt>
                <c:pt idx="1299">
                  <c:v>1.42899</c:v>
                </c:pt>
                <c:pt idx="1300">
                  <c:v>1.42899</c:v>
                </c:pt>
                <c:pt idx="1301">
                  <c:v>1.42899</c:v>
                </c:pt>
                <c:pt idx="1302">
                  <c:v>1.44086</c:v>
                </c:pt>
                <c:pt idx="1303">
                  <c:v>1.44086</c:v>
                </c:pt>
                <c:pt idx="1304">
                  <c:v>1.44086</c:v>
                </c:pt>
                <c:pt idx="1305">
                  <c:v>1.44086</c:v>
                </c:pt>
                <c:pt idx="1306">
                  <c:v>1.44086</c:v>
                </c:pt>
                <c:pt idx="1307">
                  <c:v>1.4293800000000001</c:v>
                </c:pt>
                <c:pt idx="1308">
                  <c:v>1.4293800000000001</c:v>
                </c:pt>
                <c:pt idx="1309">
                  <c:v>1.4420299999999999</c:v>
                </c:pt>
                <c:pt idx="1310">
                  <c:v>1.4420299999999999</c:v>
                </c:pt>
                <c:pt idx="1311">
                  <c:v>1.4420299999999999</c:v>
                </c:pt>
                <c:pt idx="1312">
                  <c:v>1.4420299999999999</c:v>
                </c:pt>
                <c:pt idx="1313">
                  <c:v>1.4420299999999999</c:v>
                </c:pt>
                <c:pt idx="1314">
                  <c:v>1.4420299999999999</c:v>
                </c:pt>
                <c:pt idx="1315">
                  <c:v>1.4420299999999999</c:v>
                </c:pt>
                <c:pt idx="1316">
                  <c:v>1.4420299999999999</c:v>
                </c:pt>
                <c:pt idx="1317">
                  <c:v>1.43136</c:v>
                </c:pt>
                <c:pt idx="1318">
                  <c:v>1.43136</c:v>
                </c:pt>
                <c:pt idx="1319">
                  <c:v>1.43136</c:v>
                </c:pt>
                <c:pt idx="1320">
                  <c:v>1.43136</c:v>
                </c:pt>
                <c:pt idx="1321">
                  <c:v>1.43136</c:v>
                </c:pt>
                <c:pt idx="1322">
                  <c:v>1.4432199999999999</c:v>
                </c:pt>
                <c:pt idx="1323">
                  <c:v>1.4432199999999999</c:v>
                </c:pt>
                <c:pt idx="1324">
                  <c:v>1.4432199999999999</c:v>
                </c:pt>
                <c:pt idx="1325">
                  <c:v>1.4432199999999999</c:v>
                </c:pt>
                <c:pt idx="1326">
                  <c:v>1.4432199999999999</c:v>
                </c:pt>
                <c:pt idx="1327">
                  <c:v>1.4432199999999999</c:v>
                </c:pt>
                <c:pt idx="1328">
                  <c:v>1.4432199999999999</c:v>
                </c:pt>
                <c:pt idx="1329">
                  <c:v>1.4432199999999999</c:v>
                </c:pt>
                <c:pt idx="1330">
                  <c:v>1.4432199999999999</c:v>
                </c:pt>
                <c:pt idx="1331">
                  <c:v>1.4322299999999999</c:v>
                </c:pt>
                <c:pt idx="1332">
                  <c:v>1.4322299999999999</c:v>
                </c:pt>
                <c:pt idx="1333">
                  <c:v>1.4322299999999999</c:v>
                </c:pt>
                <c:pt idx="1334">
                  <c:v>1.4322299999999999</c:v>
                </c:pt>
                <c:pt idx="1335">
                  <c:v>1.4322299999999999</c:v>
                </c:pt>
                <c:pt idx="1336">
                  <c:v>1.4322299999999999</c:v>
                </c:pt>
                <c:pt idx="1337">
                  <c:v>1.4322299999999999</c:v>
                </c:pt>
                <c:pt idx="1338">
                  <c:v>1.4432700000000001</c:v>
                </c:pt>
                <c:pt idx="1339">
                  <c:v>1.4432700000000001</c:v>
                </c:pt>
                <c:pt idx="1340">
                  <c:v>1.4432700000000001</c:v>
                </c:pt>
                <c:pt idx="1341">
                  <c:v>1.4432700000000001</c:v>
                </c:pt>
                <c:pt idx="1342">
                  <c:v>1.4432700000000001</c:v>
                </c:pt>
                <c:pt idx="1343">
                  <c:v>1.4432700000000001</c:v>
                </c:pt>
                <c:pt idx="1344">
                  <c:v>1.4432700000000001</c:v>
                </c:pt>
                <c:pt idx="1345">
                  <c:v>1.4432700000000001</c:v>
                </c:pt>
                <c:pt idx="1346">
                  <c:v>1.4432700000000001</c:v>
                </c:pt>
                <c:pt idx="1347">
                  <c:v>1.4432700000000001</c:v>
                </c:pt>
                <c:pt idx="1348">
                  <c:v>1.4432700000000001</c:v>
                </c:pt>
                <c:pt idx="1349">
                  <c:v>1.4432700000000001</c:v>
                </c:pt>
                <c:pt idx="1350">
                  <c:v>1.4432700000000001</c:v>
                </c:pt>
                <c:pt idx="1351">
                  <c:v>1.4539200000000001</c:v>
                </c:pt>
                <c:pt idx="1352">
                  <c:v>1.4539200000000001</c:v>
                </c:pt>
                <c:pt idx="1353">
                  <c:v>1.4539200000000001</c:v>
                </c:pt>
                <c:pt idx="1354">
                  <c:v>1.4539200000000001</c:v>
                </c:pt>
                <c:pt idx="1355">
                  <c:v>1.4539200000000001</c:v>
                </c:pt>
                <c:pt idx="1356">
                  <c:v>1.4539200000000001</c:v>
                </c:pt>
                <c:pt idx="1357">
                  <c:v>1.4539200000000001</c:v>
                </c:pt>
                <c:pt idx="1358">
                  <c:v>1.4539200000000001</c:v>
                </c:pt>
                <c:pt idx="1359">
                  <c:v>1.4539200000000001</c:v>
                </c:pt>
                <c:pt idx="1360">
                  <c:v>1.4539200000000001</c:v>
                </c:pt>
                <c:pt idx="1361">
                  <c:v>1.4539200000000001</c:v>
                </c:pt>
                <c:pt idx="1362">
                  <c:v>1.4539200000000001</c:v>
                </c:pt>
                <c:pt idx="1363">
                  <c:v>1.4539200000000001</c:v>
                </c:pt>
                <c:pt idx="1364">
                  <c:v>1.4539200000000001</c:v>
                </c:pt>
                <c:pt idx="1365">
                  <c:v>1.4539200000000001</c:v>
                </c:pt>
                <c:pt idx="1366">
                  <c:v>1.4539200000000001</c:v>
                </c:pt>
                <c:pt idx="1367">
                  <c:v>1.4539200000000001</c:v>
                </c:pt>
                <c:pt idx="1368">
                  <c:v>1.4539200000000001</c:v>
                </c:pt>
                <c:pt idx="1369">
                  <c:v>1.4539200000000001</c:v>
                </c:pt>
                <c:pt idx="1370">
                  <c:v>1.4539200000000001</c:v>
                </c:pt>
                <c:pt idx="1371">
                  <c:v>1.4539200000000001</c:v>
                </c:pt>
                <c:pt idx="1372">
                  <c:v>1.4539200000000001</c:v>
                </c:pt>
                <c:pt idx="1373">
                  <c:v>1.4539200000000001</c:v>
                </c:pt>
                <c:pt idx="1374">
                  <c:v>1.4539200000000001</c:v>
                </c:pt>
                <c:pt idx="1375">
                  <c:v>1.4539200000000001</c:v>
                </c:pt>
                <c:pt idx="1376">
                  <c:v>1.4539200000000001</c:v>
                </c:pt>
                <c:pt idx="1377">
                  <c:v>1.4539200000000001</c:v>
                </c:pt>
                <c:pt idx="1378">
                  <c:v>1.4438800000000001</c:v>
                </c:pt>
                <c:pt idx="1379">
                  <c:v>1.4438800000000001</c:v>
                </c:pt>
                <c:pt idx="1380">
                  <c:v>1.4438800000000001</c:v>
                </c:pt>
                <c:pt idx="1381">
                  <c:v>1.4438800000000001</c:v>
                </c:pt>
                <c:pt idx="1382">
                  <c:v>1.4438800000000001</c:v>
                </c:pt>
                <c:pt idx="1383">
                  <c:v>1.4438800000000001</c:v>
                </c:pt>
                <c:pt idx="1384">
                  <c:v>1.4438800000000001</c:v>
                </c:pt>
                <c:pt idx="1385">
                  <c:v>1.4438800000000001</c:v>
                </c:pt>
                <c:pt idx="1386">
                  <c:v>1.4438800000000001</c:v>
                </c:pt>
                <c:pt idx="1387">
                  <c:v>1.4438800000000001</c:v>
                </c:pt>
                <c:pt idx="1388">
                  <c:v>1.4438800000000001</c:v>
                </c:pt>
                <c:pt idx="1389">
                  <c:v>1.4438800000000001</c:v>
                </c:pt>
                <c:pt idx="1390">
                  <c:v>1.4438800000000001</c:v>
                </c:pt>
                <c:pt idx="1391">
                  <c:v>1.4438800000000001</c:v>
                </c:pt>
                <c:pt idx="1392">
                  <c:v>1.4438800000000001</c:v>
                </c:pt>
                <c:pt idx="1393">
                  <c:v>1.4438800000000001</c:v>
                </c:pt>
                <c:pt idx="1394">
                  <c:v>1.4438800000000001</c:v>
                </c:pt>
                <c:pt idx="1395">
                  <c:v>1.43157</c:v>
                </c:pt>
                <c:pt idx="1396">
                  <c:v>1.44302</c:v>
                </c:pt>
                <c:pt idx="1397">
                  <c:v>1.44302</c:v>
                </c:pt>
                <c:pt idx="1398">
                  <c:v>1.44302</c:v>
                </c:pt>
                <c:pt idx="1399">
                  <c:v>1.44302</c:v>
                </c:pt>
                <c:pt idx="1400">
                  <c:v>1.44302</c:v>
                </c:pt>
                <c:pt idx="1401">
                  <c:v>1.44302</c:v>
                </c:pt>
                <c:pt idx="1402">
                  <c:v>1.44302</c:v>
                </c:pt>
                <c:pt idx="1403">
                  <c:v>1.44302</c:v>
                </c:pt>
                <c:pt idx="1404">
                  <c:v>1.44302</c:v>
                </c:pt>
                <c:pt idx="1405">
                  <c:v>1.44302</c:v>
                </c:pt>
                <c:pt idx="1406">
                  <c:v>1.44302</c:v>
                </c:pt>
                <c:pt idx="1407">
                  <c:v>1.44302</c:v>
                </c:pt>
                <c:pt idx="1408">
                  <c:v>1.44302</c:v>
                </c:pt>
                <c:pt idx="1409">
                  <c:v>1.45417</c:v>
                </c:pt>
                <c:pt idx="1410">
                  <c:v>1.45417</c:v>
                </c:pt>
                <c:pt idx="1411">
                  <c:v>1.45417</c:v>
                </c:pt>
                <c:pt idx="1412">
                  <c:v>1.45417</c:v>
                </c:pt>
                <c:pt idx="1413">
                  <c:v>1.45417</c:v>
                </c:pt>
                <c:pt idx="1414">
                  <c:v>1.45417</c:v>
                </c:pt>
                <c:pt idx="1415">
                  <c:v>1.4429799999999999</c:v>
                </c:pt>
                <c:pt idx="1416">
                  <c:v>1.4429799999999999</c:v>
                </c:pt>
                <c:pt idx="1417">
                  <c:v>1.4429799999999999</c:v>
                </c:pt>
                <c:pt idx="1418">
                  <c:v>1.45455</c:v>
                </c:pt>
                <c:pt idx="1419">
                  <c:v>1.45455</c:v>
                </c:pt>
                <c:pt idx="1420">
                  <c:v>1.45455</c:v>
                </c:pt>
                <c:pt idx="1421">
                  <c:v>1.45455</c:v>
                </c:pt>
                <c:pt idx="1422">
                  <c:v>1.45455</c:v>
                </c:pt>
                <c:pt idx="1423">
                  <c:v>1.45455</c:v>
                </c:pt>
                <c:pt idx="1424">
                  <c:v>1.45455</c:v>
                </c:pt>
                <c:pt idx="1425">
                  <c:v>1.45455</c:v>
                </c:pt>
                <c:pt idx="1426">
                  <c:v>1.45455</c:v>
                </c:pt>
                <c:pt idx="1427">
                  <c:v>1.45455</c:v>
                </c:pt>
                <c:pt idx="1428">
                  <c:v>1.45455</c:v>
                </c:pt>
                <c:pt idx="1429">
                  <c:v>1.45455</c:v>
                </c:pt>
                <c:pt idx="1430">
                  <c:v>1.45455</c:v>
                </c:pt>
                <c:pt idx="1431">
                  <c:v>1.45455</c:v>
                </c:pt>
                <c:pt idx="1432">
                  <c:v>1.45455</c:v>
                </c:pt>
                <c:pt idx="1433">
                  <c:v>1.45455</c:v>
                </c:pt>
                <c:pt idx="1434">
                  <c:v>1.45455</c:v>
                </c:pt>
                <c:pt idx="1435">
                  <c:v>1.45455</c:v>
                </c:pt>
                <c:pt idx="1436">
                  <c:v>1.46577</c:v>
                </c:pt>
                <c:pt idx="1437">
                  <c:v>1.46577</c:v>
                </c:pt>
                <c:pt idx="1438">
                  <c:v>1.46577</c:v>
                </c:pt>
                <c:pt idx="1439">
                  <c:v>1.46577</c:v>
                </c:pt>
                <c:pt idx="1440">
                  <c:v>1.46577</c:v>
                </c:pt>
                <c:pt idx="1441">
                  <c:v>1.45539</c:v>
                </c:pt>
                <c:pt idx="1442">
                  <c:v>1.45539</c:v>
                </c:pt>
                <c:pt idx="1443">
                  <c:v>1.45539</c:v>
                </c:pt>
                <c:pt idx="1444">
                  <c:v>1.45539</c:v>
                </c:pt>
                <c:pt idx="1445">
                  <c:v>1.45539</c:v>
                </c:pt>
                <c:pt idx="1446">
                  <c:v>1.45539</c:v>
                </c:pt>
                <c:pt idx="1447">
                  <c:v>1.45539</c:v>
                </c:pt>
                <c:pt idx="1448">
                  <c:v>1.46576</c:v>
                </c:pt>
                <c:pt idx="1449">
                  <c:v>1.46576</c:v>
                </c:pt>
                <c:pt idx="1450">
                  <c:v>1.46576</c:v>
                </c:pt>
                <c:pt idx="1451">
                  <c:v>1.46576</c:v>
                </c:pt>
                <c:pt idx="1452">
                  <c:v>1.46576</c:v>
                </c:pt>
                <c:pt idx="1453">
                  <c:v>1.46576</c:v>
                </c:pt>
                <c:pt idx="1454">
                  <c:v>1.46576</c:v>
                </c:pt>
                <c:pt idx="1455">
                  <c:v>1.46576</c:v>
                </c:pt>
                <c:pt idx="1456">
                  <c:v>1.46576</c:v>
                </c:pt>
                <c:pt idx="1457">
                  <c:v>1.46576</c:v>
                </c:pt>
                <c:pt idx="1458">
                  <c:v>1.46576</c:v>
                </c:pt>
                <c:pt idx="1459">
                  <c:v>1.46576</c:v>
                </c:pt>
                <c:pt idx="1460">
                  <c:v>1.46576</c:v>
                </c:pt>
                <c:pt idx="1461">
                  <c:v>1.46576</c:v>
                </c:pt>
                <c:pt idx="1462">
                  <c:v>1.46576</c:v>
                </c:pt>
                <c:pt idx="1463">
                  <c:v>1.4557199999999999</c:v>
                </c:pt>
                <c:pt idx="1464">
                  <c:v>1.4557199999999999</c:v>
                </c:pt>
                <c:pt idx="1465">
                  <c:v>1.4557199999999999</c:v>
                </c:pt>
                <c:pt idx="1466">
                  <c:v>1.4557199999999999</c:v>
                </c:pt>
                <c:pt idx="1467">
                  <c:v>1.46618</c:v>
                </c:pt>
                <c:pt idx="1468">
                  <c:v>1.46618</c:v>
                </c:pt>
                <c:pt idx="1469">
                  <c:v>1.46618</c:v>
                </c:pt>
                <c:pt idx="1470">
                  <c:v>1.46618</c:v>
                </c:pt>
                <c:pt idx="1471">
                  <c:v>1.46618</c:v>
                </c:pt>
                <c:pt idx="1472">
                  <c:v>1.46618</c:v>
                </c:pt>
                <c:pt idx="1473">
                  <c:v>1.46618</c:v>
                </c:pt>
                <c:pt idx="1474">
                  <c:v>1.46618</c:v>
                </c:pt>
                <c:pt idx="1475">
                  <c:v>1.4763900000000001</c:v>
                </c:pt>
                <c:pt idx="1476">
                  <c:v>1.4763900000000001</c:v>
                </c:pt>
                <c:pt idx="1477">
                  <c:v>1.4763900000000001</c:v>
                </c:pt>
                <c:pt idx="1478">
                  <c:v>1.4763900000000001</c:v>
                </c:pt>
                <c:pt idx="1479">
                  <c:v>1.4763900000000001</c:v>
                </c:pt>
                <c:pt idx="1480">
                  <c:v>1.4763900000000001</c:v>
                </c:pt>
                <c:pt idx="1481">
                  <c:v>1.4763900000000001</c:v>
                </c:pt>
                <c:pt idx="1482">
                  <c:v>1.4763900000000001</c:v>
                </c:pt>
                <c:pt idx="1483">
                  <c:v>1.4763900000000001</c:v>
                </c:pt>
                <c:pt idx="1484">
                  <c:v>1.4763900000000001</c:v>
                </c:pt>
                <c:pt idx="1485">
                  <c:v>1.4763900000000001</c:v>
                </c:pt>
                <c:pt idx="1486">
                  <c:v>1.4763900000000001</c:v>
                </c:pt>
                <c:pt idx="1487">
                  <c:v>1.4763900000000001</c:v>
                </c:pt>
                <c:pt idx="1488">
                  <c:v>1.4763900000000001</c:v>
                </c:pt>
                <c:pt idx="1489">
                  <c:v>1.4763900000000001</c:v>
                </c:pt>
                <c:pt idx="1490">
                  <c:v>1.4763900000000001</c:v>
                </c:pt>
                <c:pt idx="1491">
                  <c:v>1.4763900000000001</c:v>
                </c:pt>
                <c:pt idx="1492">
                  <c:v>1.4763900000000001</c:v>
                </c:pt>
                <c:pt idx="1493">
                  <c:v>1.48645</c:v>
                </c:pt>
                <c:pt idx="1494">
                  <c:v>1.4763299999999999</c:v>
                </c:pt>
                <c:pt idx="1495">
                  <c:v>1.4763299999999999</c:v>
                </c:pt>
                <c:pt idx="1496">
                  <c:v>1.4763299999999999</c:v>
                </c:pt>
                <c:pt idx="1497">
                  <c:v>1.4763299999999999</c:v>
                </c:pt>
                <c:pt idx="1498">
                  <c:v>1.4763299999999999</c:v>
                </c:pt>
                <c:pt idx="1499">
                  <c:v>1.4763299999999999</c:v>
                </c:pt>
                <c:pt idx="1500">
                  <c:v>1.4763299999999999</c:v>
                </c:pt>
                <c:pt idx="1501">
                  <c:v>1.4763299999999999</c:v>
                </c:pt>
                <c:pt idx="1502">
                  <c:v>1.4763299999999999</c:v>
                </c:pt>
                <c:pt idx="1503">
                  <c:v>1.4763299999999999</c:v>
                </c:pt>
                <c:pt idx="1504">
                  <c:v>1.4763299999999999</c:v>
                </c:pt>
                <c:pt idx="1505">
                  <c:v>1.4763299999999999</c:v>
                </c:pt>
                <c:pt idx="1506">
                  <c:v>1.4763299999999999</c:v>
                </c:pt>
                <c:pt idx="1507">
                  <c:v>1.4763299999999999</c:v>
                </c:pt>
                <c:pt idx="1508">
                  <c:v>1.4763299999999999</c:v>
                </c:pt>
                <c:pt idx="1509">
                  <c:v>1.4763299999999999</c:v>
                </c:pt>
                <c:pt idx="1510">
                  <c:v>1.4763299999999999</c:v>
                </c:pt>
                <c:pt idx="1511">
                  <c:v>1.4763299999999999</c:v>
                </c:pt>
                <c:pt idx="1512">
                  <c:v>1.4763299999999999</c:v>
                </c:pt>
                <c:pt idx="1513">
                  <c:v>1.4763299999999999</c:v>
                </c:pt>
                <c:pt idx="1514">
                  <c:v>1.48739</c:v>
                </c:pt>
                <c:pt idx="1515">
                  <c:v>1.48739</c:v>
                </c:pt>
                <c:pt idx="1516">
                  <c:v>1.48739</c:v>
                </c:pt>
                <c:pt idx="1517">
                  <c:v>1.48739</c:v>
                </c:pt>
                <c:pt idx="1518">
                  <c:v>1.48739</c:v>
                </c:pt>
                <c:pt idx="1519">
                  <c:v>1.48739</c:v>
                </c:pt>
                <c:pt idx="1520">
                  <c:v>1.48739</c:v>
                </c:pt>
                <c:pt idx="1521">
                  <c:v>1.48739</c:v>
                </c:pt>
                <c:pt idx="1522">
                  <c:v>1.48739</c:v>
                </c:pt>
                <c:pt idx="1523">
                  <c:v>1.48739</c:v>
                </c:pt>
                <c:pt idx="1524">
                  <c:v>1.48739</c:v>
                </c:pt>
                <c:pt idx="1525">
                  <c:v>1.48739</c:v>
                </c:pt>
                <c:pt idx="1526">
                  <c:v>1.47661</c:v>
                </c:pt>
                <c:pt idx="1527">
                  <c:v>1.4873799999999999</c:v>
                </c:pt>
                <c:pt idx="1528">
                  <c:v>1.4873799999999999</c:v>
                </c:pt>
                <c:pt idx="1529">
                  <c:v>1.4873799999999999</c:v>
                </c:pt>
                <c:pt idx="1530">
                  <c:v>1.4765299999999999</c:v>
                </c:pt>
                <c:pt idx="1531">
                  <c:v>1.4765299999999999</c:v>
                </c:pt>
                <c:pt idx="1532">
                  <c:v>1.4765299999999999</c:v>
                </c:pt>
                <c:pt idx="1533">
                  <c:v>1.4869000000000001</c:v>
                </c:pt>
                <c:pt idx="1534">
                  <c:v>1.4869000000000001</c:v>
                </c:pt>
                <c:pt idx="1535">
                  <c:v>1.4869000000000001</c:v>
                </c:pt>
                <c:pt idx="1536">
                  <c:v>1.4869000000000001</c:v>
                </c:pt>
                <c:pt idx="1537">
                  <c:v>1.4869000000000001</c:v>
                </c:pt>
                <c:pt idx="1538">
                  <c:v>1.4869000000000001</c:v>
                </c:pt>
                <c:pt idx="1539">
                  <c:v>1.4869000000000001</c:v>
                </c:pt>
                <c:pt idx="1540">
                  <c:v>1.4869000000000001</c:v>
                </c:pt>
                <c:pt idx="1541">
                  <c:v>1.4869000000000001</c:v>
                </c:pt>
                <c:pt idx="1542">
                  <c:v>1.4869000000000001</c:v>
                </c:pt>
                <c:pt idx="1543">
                  <c:v>1.4869000000000001</c:v>
                </c:pt>
                <c:pt idx="1544">
                  <c:v>1.49773</c:v>
                </c:pt>
                <c:pt idx="1545">
                  <c:v>1.49773</c:v>
                </c:pt>
                <c:pt idx="1546">
                  <c:v>1.49773</c:v>
                </c:pt>
                <c:pt idx="1547">
                  <c:v>1.4873700000000001</c:v>
                </c:pt>
                <c:pt idx="1548">
                  <c:v>1.4873700000000001</c:v>
                </c:pt>
                <c:pt idx="1549">
                  <c:v>1.4873700000000001</c:v>
                </c:pt>
                <c:pt idx="1550">
                  <c:v>1.4873700000000001</c:v>
                </c:pt>
                <c:pt idx="1551">
                  <c:v>1.4873700000000001</c:v>
                </c:pt>
                <c:pt idx="1552">
                  <c:v>1.4873700000000001</c:v>
                </c:pt>
                <c:pt idx="1553">
                  <c:v>1.4873700000000001</c:v>
                </c:pt>
                <c:pt idx="1554">
                  <c:v>1.4873700000000001</c:v>
                </c:pt>
                <c:pt idx="1555">
                  <c:v>1.4873700000000001</c:v>
                </c:pt>
                <c:pt idx="1556">
                  <c:v>1.4873700000000001</c:v>
                </c:pt>
                <c:pt idx="1557">
                  <c:v>1.4978</c:v>
                </c:pt>
                <c:pt idx="1558">
                  <c:v>1.4978</c:v>
                </c:pt>
                <c:pt idx="1559">
                  <c:v>1.4978</c:v>
                </c:pt>
                <c:pt idx="1560">
                  <c:v>1.4978</c:v>
                </c:pt>
                <c:pt idx="1561">
                  <c:v>1.4876100000000001</c:v>
                </c:pt>
                <c:pt idx="1562">
                  <c:v>1.4876100000000001</c:v>
                </c:pt>
                <c:pt idx="1563">
                  <c:v>1.4876100000000001</c:v>
                </c:pt>
                <c:pt idx="1564">
                  <c:v>1.4876100000000001</c:v>
                </c:pt>
                <c:pt idx="1565">
                  <c:v>1.4876100000000001</c:v>
                </c:pt>
                <c:pt idx="1566">
                  <c:v>1.4876100000000001</c:v>
                </c:pt>
                <c:pt idx="1567">
                  <c:v>1.4876100000000001</c:v>
                </c:pt>
                <c:pt idx="1568">
                  <c:v>1.4876100000000001</c:v>
                </c:pt>
                <c:pt idx="1569">
                  <c:v>1.4876100000000001</c:v>
                </c:pt>
                <c:pt idx="1570">
                  <c:v>1.4876100000000001</c:v>
                </c:pt>
                <c:pt idx="1571">
                  <c:v>1.4876100000000001</c:v>
                </c:pt>
                <c:pt idx="1572">
                  <c:v>1.4876100000000001</c:v>
                </c:pt>
                <c:pt idx="1573">
                  <c:v>1.4876100000000001</c:v>
                </c:pt>
                <c:pt idx="1574">
                  <c:v>1.4876100000000001</c:v>
                </c:pt>
                <c:pt idx="1575">
                  <c:v>1.4876100000000001</c:v>
                </c:pt>
                <c:pt idx="1576">
                  <c:v>1.4876100000000001</c:v>
                </c:pt>
                <c:pt idx="1577">
                  <c:v>1.4876100000000001</c:v>
                </c:pt>
                <c:pt idx="1578">
                  <c:v>1.4876100000000001</c:v>
                </c:pt>
                <c:pt idx="1579">
                  <c:v>1.4876100000000001</c:v>
                </c:pt>
                <c:pt idx="1580">
                  <c:v>1.4876100000000001</c:v>
                </c:pt>
                <c:pt idx="1581">
                  <c:v>1.4876100000000001</c:v>
                </c:pt>
                <c:pt idx="1582">
                  <c:v>1.49814</c:v>
                </c:pt>
                <c:pt idx="1583">
                  <c:v>1.49814</c:v>
                </c:pt>
                <c:pt idx="1584">
                  <c:v>1.49814</c:v>
                </c:pt>
                <c:pt idx="1585">
                  <c:v>1.49814</c:v>
                </c:pt>
                <c:pt idx="1586">
                  <c:v>1.49814</c:v>
                </c:pt>
                <c:pt idx="1587">
                  <c:v>1.49814</c:v>
                </c:pt>
                <c:pt idx="1588">
                  <c:v>1.49814</c:v>
                </c:pt>
                <c:pt idx="1589">
                  <c:v>1.49814</c:v>
                </c:pt>
                <c:pt idx="1590">
                  <c:v>1.48645</c:v>
                </c:pt>
                <c:pt idx="1591">
                  <c:v>1.48645</c:v>
                </c:pt>
                <c:pt idx="1592">
                  <c:v>1.48645</c:v>
                </c:pt>
                <c:pt idx="1593">
                  <c:v>1.48645</c:v>
                </c:pt>
                <c:pt idx="1594">
                  <c:v>1.48645</c:v>
                </c:pt>
                <c:pt idx="1595">
                  <c:v>1.48645</c:v>
                </c:pt>
                <c:pt idx="1596">
                  <c:v>1.48645</c:v>
                </c:pt>
                <c:pt idx="1597">
                  <c:v>1.48645</c:v>
                </c:pt>
                <c:pt idx="1598">
                  <c:v>1.48645</c:v>
                </c:pt>
                <c:pt idx="1599">
                  <c:v>1.48645</c:v>
                </c:pt>
                <c:pt idx="1600">
                  <c:v>1.48645</c:v>
                </c:pt>
                <c:pt idx="1601">
                  <c:v>1.48645</c:v>
                </c:pt>
                <c:pt idx="1602">
                  <c:v>1.48645</c:v>
                </c:pt>
                <c:pt idx="1603">
                  <c:v>1.48645</c:v>
                </c:pt>
                <c:pt idx="1604">
                  <c:v>1.49647</c:v>
                </c:pt>
                <c:pt idx="1605">
                  <c:v>1.49647</c:v>
                </c:pt>
                <c:pt idx="1606">
                  <c:v>1.48567</c:v>
                </c:pt>
                <c:pt idx="1607">
                  <c:v>1.4958</c:v>
                </c:pt>
                <c:pt idx="1608">
                  <c:v>1.4958</c:v>
                </c:pt>
                <c:pt idx="1609">
                  <c:v>1.4958</c:v>
                </c:pt>
                <c:pt idx="1610">
                  <c:v>1.4857499999999999</c:v>
                </c:pt>
                <c:pt idx="1611">
                  <c:v>1.4857499999999999</c:v>
                </c:pt>
                <c:pt idx="1612">
                  <c:v>1.4857499999999999</c:v>
                </c:pt>
                <c:pt idx="1613">
                  <c:v>1.4857499999999999</c:v>
                </c:pt>
                <c:pt idx="1614">
                  <c:v>1.4857499999999999</c:v>
                </c:pt>
                <c:pt idx="1615">
                  <c:v>1.49796</c:v>
                </c:pt>
                <c:pt idx="1616">
                  <c:v>1.49796</c:v>
                </c:pt>
                <c:pt idx="1617">
                  <c:v>1.4877800000000001</c:v>
                </c:pt>
                <c:pt idx="1618">
                  <c:v>1.4877800000000001</c:v>
                </c:pt>
                <c:pt idx="1619">
                  <c:v>1.4877800000000001</c:v>
                </c:pt>
                <c:pt idx="1620">
                  <c:v>1.4877800000000001</c:v>
                </c:pt>
                <c:pt idx="1621">
                  <c:v>1.4877800000000001</c:v>
                </c:pt>
                <c:pt idx="1622">
                  <c:v>1.4877800000000001</c:v>
                </c:pt>
                <c:pt idx="1623">
                  <c:v>1.4877800000000001</c:v>
                </c:pt>
                <c:pt idx="1624">
                  <c:v>1.4877800000000001</c:v>
                </c:pt>
                <c:pt idx="1625">
                  <c:v>1.4979499999999999</c:v>
                </c:pt>
                <c:pt idx="1626">
                  <c:v>1.4979499999999999</c:v>
                </c:pt>
                <c:pt idx="1627">
                  <c:v>1.48726</c:v>
                </c:pt>
                <c:pt idx="1628">
                  <c:v>1.48726</c:v>
                </c:pt>
                <c:pt idx="1629">
                  <c:v>1.48726</c:v>
                </c:pt>
                <c:pt idx="1630">
                  <c:v>1.48726</c:v>
                </c:pt>
                <c:pt idx="1631">
                  <c:v>1.48726</c:v>
                </c:pt>
                <c:pt idx="1632">
                  <c:v>1.48726</c:v>
                </c:pt>
                <c:pt idx="1633">
                  <c:v>1.4986600000000001</c:v>
                </c:pt>
                <c:pt idx="1634">
                  <c:v>1.4986600000000001</c:v>
                </c:pt>
                <c:pt idx="1635">
                  <c:v>1.4986600000000001</c:v>
                </c:pt>
                <c:pt idx="1636">
                  <c:v>1.4986600000000001</c:v>
                </c:pt>
                <c:pt idx="1637">
                  <c:v>1.48828</c:v>
                </c:pt>
                <c:pt idx="1638">
                  <c:v>1.48828</c:v>
                </c:pt>
                <c:pt idx="1639">
                  <c:v>1.48828</c:v>
                </c:pt>
                <c:pt idx="1640">
                  <c:v>1.48828</c:v>
                </c:pt>
                <c:pt idx="1641">
                  <c:v>1.48828</c:v>
                </c:pt>
                <c:pt idx="1642">
                  <c:v>1.48828</c:v>
                </c:pt>
                <c:pt idx="1643">
                  <c:v>1.48828</c:v>
                </c:pt>
                <c:pt idx="1644">
                  <c:v>1.48828</c:v>
                </c:pt>
                <c:pt idx="1645">
                  <c:v>1.48828</c:v>
                </c:pt>
                <c:pt idx="1646">
                  <c:v>1.48828</c:v>
                </c:pt>
                <c:pt idx="1647">
                  <c:v>1.48828</c:v>
                </c:pt>
                <c:pt idx="1648">
                  <c:v>1.48828</c:v>
                </c:pt>
                <c:pt idx="1649">
                  <c:v>1.48828</c:v>
                </c:pt>
                <c:pt idx="1650">
                  <c:v>1.48828</c:v>
                </c:pt>
                <c:pt idx="1651">
                  <c:v>1.48828</c:v>
                </c:pt>
                <c:pt idx="1652">
                  <c:v>1.48828</c:v>
                </c:pt>
                <c:pt idx="1653">
                  <c:v>1.48828</c:v>
                </c:pt>
                <c:pt idx="1654">
                  <c:v>1.48828</c:v>
                </c:pt>
                <c:pt idx="1655">
                  <c:v>1.48828</c:v>
                </c:pt>
                <c:pt idx="1656">
                  <c:v>1.48828</c:v>
                </c:pt>
                <c:pt idx="1657">
                  <c:v>1.48828</c:v>
                </c:pt>
                <c:pt idx="1658">
                  <c:v>1.48828</c:v>
                </c:pt>
                <c:pt idx="1659">
                  <c:v>1.48828</c:v>
                </c:pt>
                <c:pt idx="1660">
                  <c:v>1.48828</c:v>
                </c:pt>
                <c:pt idx="1661">
                  <c:v>1.48828</c:v>
                </c:pt>
                <c:pt idx="1662">
                  <c:v>1.48828</c:v>
                </c:pt>
                <c:pt idx="1663">
                  <c:v>1.48828</c:v>
                </c:pt>
                <c:pt idx="1664">
                  <c:v>1.48828</c:v>
                </c:pt>
                <c:pt idx="1665">
                  <c:v>1.48828</c:v>
                </c:pt>
                <c:pt idx="1666">
                  <c:v>1.48828</c:v>
                </c:pt>
                <c:pt idx="1667">
                  <c:v>1.48828</c:v>
                </c:pt>
                <c:pt idx="1668">
                  <c:v>1.48828</c:v>
                </c:pt>
                <c:pt idx="1669">
                  <c:v>1.48828</c:v>
                </c:pt>
                <c:pt idx="1670">
                  <c:v>1.48828</c:v>
                </c:pt>
                <c:pt idx="1671">
                  <c:v>1.48828</c:v>
                </c:pt>
                <c:pt idx="1672">
                  <c:v>1.48828</c:v>
                </c:pt>
                <c:pt idx="1673">
                  <c:v>1.48828</c:v>
                </c:pt>
                <c:pt idx="1674">
                  <c:v>1.48828</c:v>
                </c:pt>
                <c:pt idx="1675">
                  <c:v>1.48828</c:v>
                </c:pt>
                <c:pt idx="1676">
                  <c:v>1.48828</c:v>
                </c:pt>
                <c:pt idx="1677">
                  <c:v>1.48828</c:v>
                </c:pt>
                <c:pt idx="1678">
                  <c:v>1.48828</c:v>
                </c:pt>
                <c:pt idx="1679">
                  <c:v>1.48828</c:v>
                </c:pt>
                <c:pt idx="1680">
                  <c:v>1.48828</c:v>
                </c:pt>
                <c:pt idx="1681">
                  <c:v>1.49838</c:v>
                </c:pt>
                <c:pt idx="1682">
                  <c:v>1.49838</c:v>
                </c:pt>
                <c:pt idx="1683">
                  <c:v>1.48813</c:v>
                </c:pt>
                <c:pt idx="1684">
                  <c:v>1.48813</c:v>
                </c:pt>
                <c:pt idx="1685">
                  <c:v>1.48813</c:v>
                </c:pt>
                <c:pt idx="1686">
                  <c:v>1.48813</c:v>
                </c:pt>
                <c:pt idx="1687">
                  <c:v>1.48813</c:v>
                </c:pt>
                <c:pt idx="1688">
                  <c:v>1.48813</c:v>
                </c:pt>
                <c:pt idx="1689">
                  <c:v>1.4985200000000001</c:v>
                </c:pt>
                <c:pt idx="1690">
                  <c:v>1.4985200000000001</c:v>
                </c:pt>
                <c:pt idx="1691">
                  <c:v>1.4985200000000001</c:v>
                </c:pt>
                <c:pt idx="1692">
                  <c:v>1.4985200000000001</c:v>
                </c:pt>
                <c:pt idx="1693">
                  <c:v>1.4985200000000001</c:v>
                </c:pt>
                <c:pt idx="1694">
                  <c:v>1.4985200000000001</c:v>
                </c:pt>
                <c:pt idx="1695">
                  <c:v>1.4985200000000001</c:v>
                </c:pt>
                <c:pt idx="1696">
                  <c:v>1.4875700000000001</c:v>
                </c:pt>
                <c:pt idx="1697">
                  <c:v>1.4875700000000001</c:v>
                </c:pt>
                <c:pt idx="1698">
                  <c:v>1.4991399999999999</c:v>
                </c:pt>
                <c:pt idx="1699">
                  <c:v>1.4991399999999999</c:v>
                </c:pt>
                <c:pt idx="1700">
                  <c:v>1.4991399999999999</c:v>
                </c:pt>
                <c:pt idx="1701">
                  <c:v>1.4991399999999999</c:v>
                </c:pt>
                <c:pt idx="1702">
                  <c:v>1.4991399999999999</c:v>
                </c:pt>
                <c:pt idx="1703">
                  <c:v>1.4991399999999999</c:v>
                </c:pt>
                <c:pt idx="1704">
                  <c:v>1.4991399999999999</c:v>
                </c:pt>
                <c:pt idx="1705">
                  <c:v>1.4991399999999999</c:v>
                </c:pt>
                <c:pt idx="1706">
                  <c:v>1.4991399999999999</c:v>
                </c:pt>
                <c:pt idx="1707">
                  <c:v>1.4991399999999999</c:v>
                </c:pt>
                <c:pt idx="1708">
                  <c:v>1.4991399999999999</c:v>
                </c:pt>
                <c:pt idx="1709">
                  <c:v>1.4991399999999999</c:v>
                </c:pt>
                <c:pt idx="1710">
                  <c:v>1.4991399999999999</c:v>
                </c:pt>
                <c:pt idx="1711">
                  <c:v>1.4991399999999999</c:v>
                </c:pt>
                <c:pt idx="1712">
                  <c:v>1.4991399999999999</c:v>
                </c:pt>
                <c:pt idx="1713">
                  <c:v>1.4991399999999999</c:v>
                </c:pt>
                <c:pt idx="1714">
                  <c:v>1.50929</c:v>
                </c:pt>
                <c:pt idx="1715">
                  <c:v>1.50929</c:v>
                </c:pt>
                <c:pt idx="1716">
                  <c:v>1.50929</c:v>
                </c:pt>
                <c:pt idx="1717">
                  <c:v>1.50929</c:v>
                </c:pt>
                <c:pt idx="1718">
                  <c:v>1.50929</c:v>
                </c:pt>
                <c:pt idx="1719">
                  <c:v>1.50929</c:v>
                </c:pt>
                <c:pt idx="1720">
                  <c:v>1.50929</c:v>
                </c:pt>
                <c:pt idx="1721">
                  <c:v>1.50929</c:v>
                </c:pt>
                <c:pt idx="1722">
                  <c:v>1.50929</c:v>
                </c:pt>
                <c:pt idx="1723">
                  <c:v>1.50929</c:v>
                </c:pt>
                <c:pt idx="1724">
                  <c:v>1.50929</c:v>
                </c:pt>
                <c:pt idx="1725">
                  <c:v>1.50929</c:v>
                </c:pt>
                <c:pt idx="1726">
                  <c:v>1.50929</c:v>
                </c:pt>
                <c:pt idx="1727">
                  <c:v>1.50929</c:v>
                </c:pt>
                <c:pt idx="1728">
                  <c:v>1.50929</c:v>
                </c:pt>
                <c:pt idx="1729">
                  <c:v>1.50929</c:v>
                </c:pt>
                <c:pt idx="1730">
                  <c:v>1.50929</c:v>
                </c:pt>
                <c:pt idx="1731">
                  <c:v>1.50929</c:v>
                </c:pt>
                <c:pt idx="1732">
                  <c:v>1.50929</c:v>
                </c:pt>
                <c:pt idx="1733">
                  <c:v>1.50929</c:v>
                </c:pt>
                <c:pt idx="1734">
                  <c:v>1.50929</c:v>
                </c:pt>
                <c:pt idx="1735">
                  <c:v>1.50929</c:v>
                </c:pt>
                <c:pt idx="1736">
                  <c:v>1.50929</c:v>
                </c:pt>
                <c:pt idx="1737">
                  <c:v>1.50929</c:v>
                </c:pt>
                <c:pt idx="1738">
                  <c:v>1.50929</c:v>
                </c:pt>
                <c:pt idx="1739">
                  <c:v>1.50929</c:v>
                </c:pt>
                <c:pt idx="1740">
                  <c:v>1.50929</c:v>
                </c:pt>
                <c:pt idx="1741">
                  <c:v>1.50929</c:v>
                </c:pt>
                <c:pt idx="1742">
                  <c:v>1.50929</c:v>
                </c:pt>
                <c:pt idx="1743">
                  <c:v>1.50929</c:v>
                </c:pt>
                <c:pt idx="1744">
                  <c:v>1.50929</c:v>
                </c:pt>
                <c:pt idx="1745">
                  <c:v>1.50929</c:v>
                </c:pt>
                <c:pt idx="1746">
                  <c:v>1.50929</c:v>
                </c:pt>
                <c:pt idx="1747">
                  <c:v>1.50929</c:v>
                </c:pt>
                <c:pt idx="1748">
                  <c:v>1.50929</c:v>
                </c:pt>
                <c:pt idx="1749">
                  <c:v>1.50929</c:v>
                </c:pt>
                <c:pt idx="1750">
                  <c:v>1.50929</c:v>
                </c:pt>
                <c:pt idx="1751">
                  <c:v>1.49905</c:v>
                </c:pt>
                <c:pt idx="1752">
                  <c:v>1.49905</c:v>
                </c:pt>
                <c:pt idx="1753">
                  <c:v>1.49905</c:v>
                </c:pt>
                <c:pt idx="1754">
                  <c:v>1.49905</c:v>
                </c:pt>
                <c:pt idx="1755">
                  <c:v>1.49905</c:v>
                </c:pt>
                <c:pt idx="1756">
                  <c:v>1.49905</c:v>
                </c:pt>
                <c:pt idx="1757">
                  <c:v>1.5102599999999999</c:v>
                </c:pt>
                <c:pt idx="1758">
                  <c:v>1.5102599999999999</c:v>
                </c:pt>
                <c:pt idx="1759">
                  <c:v>1.5102599999999999</c:v>
                </c:pt>
                <c:pt idx="1760">
                  <c:v>1.4991699999999999</c:v>
                </c:pt>
                <c:pt idx="1761">
                  <c:v>1.4991699999999999</c:v>
                </c:pt>
                <c:pt idx="1762">
                  <c:v>1.5099</c:v>
                </c:pt>
                <c:pt idx="1763">
                  <c:v>1.5099</c:v>
                </c:pt>
                <c:pt idx="1764">
                  <c:v>1.5099</c:v>
                </c:pt>
                <c:pt idx="1765">
                  <c:v>1.5099</c:v>
                </c:pt>
                <c:pt idx="1766">
                  <c:v>1.5099</c:v>
                </c:pt>
                <c:pt idx="1767">
                  <c:v>1.5099</c:v>
                </c:pt>
                <c:pt idx="1768">
                  <c:v>1.5099</c:v>
                </c:pt>
                <c:pt idx="1769">
                  <c:v>1.5099</c:v>
                </c:pt>
                <c:pt idx="1770">
                  <c:v>1.5099</c:v>
                </c:pt>
                <c:pt idx="1771">
                  <c:v>1.5099</c:v>
                </c:pt>
                <c:pt idx="1772">
                  <c:v>1.5099</c:v>
                </c:pt>
                <c:pt idx="1773">
                  <c:v>1.5099</c:v>
                </c:pt>
                <c:pt idx="1774">
                  <c:v>1.5099</c:v>
                </c:pt>
                <c:pt idx="1775">
                  <c:v>1.5099</c:v>
                </c:pt>
                <c:pt idx="1776">
                  <c:v>1.5099</c:v>
                </c:pt>
                <c:pt idx="1777">
                  <c:v>1.5099</c:v>
                </c:pt>
                <c:pt idx="1778">
                  <c:v>1.5099</c:v>
                </c:pt>
                <c:pt idx="1779">
                  <c:v>1.5099</c:v>
                </c:pt>
                <c:pt idx="1780">
                  <c:v>1.5099</c:v>
                </c:pt>
                <c:pt idx="1781">
                  <c:v>1.5099</c:v>
                </c:pt>
                <c:pt idx="1782">
                  <c:v>1.5099</c:v>
                </c:pt>
                <c:pt idx="1783">
                  <c:v>1.5099</c:v>
                </c:pt>
                <c:pt idx="1784">
                  <c:v>1.5099</c:v>
                </c:pt>
                <c:pt idx="1785">
                  <c:v>1.5099</c:v>
                </c:pt>
                <c:pt idx="1786">
                  <c:v>1.5099</c:v>
                </c:pt>
                <c:pt idx="1787">
                  <c:v>1.5099</c:v>
                </c:pt>
                <c:pt idx="1788">
                  <c:v>1.5099</c:v>
                </c:pt>
                <c:pt idx="1789">
                  <c:v>1.5099</c:v>
                </c:pt>
                <c:pt idx="1790">
                  <c:v>1.5099</c:v>
                </c:pt>
                <c:pt idx="1791">
                  <c:v>1.5099</c:v>
                </c:pt>
                <c:pt idx="1792">
                  <c:v>1.5099</c:v>
                </c:pt>
                <c:pt idx="1793">
                  <c:v>1.5099</c:v>
                </c:pt>
                <c:pt idx="1794">
                  <c:v>1.5099</c:v>
                </c:pt>
                <c:pt idx="1795">
                  <c:v>1.5099</c:v>
                </c:pt>
                <c:pt idx="1796">
                  <c:v>1.5099</c:v>
                </c:pt>
                <c:pt idx="1797">
                  <c:v>1.5099</c:v>
                </c:pt>
                <c:pt idx="1798">
                  <c:v>1.5209999999999999</c:v>
                </c:pt>
                <c:pt idx="1799">
                  <c:v>1.5209999999999999</c:v>
                </c:pt>
                <c:pt idx="1800">
                  <c:v>1.5209999999999999</c:v>
                </c:pt>
                <c:pt idx="1801">
                  <c:v>1.5209999999999999</c:v>
                </c:pt>
                <c:pt idx="1802">
                  <c:v>1.5209999999999999</c:v>
                </c:pt>
                <c:pt idx="1803">
                  <c:v>1.5209999999999999</c:v>
                </c:pt>
                <c:pt idx="1804">
                  <c:v>1.5209999999999999</c:v>
                </c:pt>
                <c:pt idx="1805">
                  <c:v>1.5209999999999999</c:v>
                </c:pt>
                <c:pt idx="1806">
                  <c:v>1.5313000000000001</c:v>
                </c:pt>
                <c:pt idx="1807">
                  <c:v>1.5313000000000001</c:v>
                </c:pt>
                <c:pt idx="1808">
                  <c:v>1.5313000000000001</c:v>
                </c:pt>
                <c:pt idx="1809">
                  <c:v>1.5313000000000001</c:v>
                </c:pt>
                <c:pt idx="1810">
                  <c:v>1.5313000000000001</c:v>
                </c:pt>
                <c:pt idx="1811">
                  <c:v>1.5313000000000001</c:v>
                </c:pt>
                <c:pt idx="1812">
                  <c:v>1.5313000000000001</c:v>
                </c:pt>
                <c:pt idx="1813">
                  <c:v>1.5313000000000001</c:v>
                </c:pt>
                <c:pt idx="1814">
                  <c:v>1.5313000000000001</c:v>
                </c:pt>
                <c:pt idx="1815">
                  <c:v>1.5313000000000001</c:v>
                </c:pt>
                <c:pt idx="1816">
                  <c:v>1.5313000000000001</c:v>
                </c:pt>
                <c:pt idx="1817">
                  <c:v>1.5313000000000001</c:v>
                </c:pt>
                <c:pt idx="1818">
                  <c:v>1.54152</c:v>
                </c:pt>
                <c:pt idx="1819">
                  <c:v>1.54152</c:v>
                </c:pt>
                <c:pt idx="1820">
                  <c:v>1.54152</c:v>
                </c:pt>
                <c:pt idx="1821">
                  <c:v>1.53051</c:v>
                </c:pt>
                <c:pt idx="1822">
                  <c:v>1.53051</c:v>
                </c:pt>
                <c:pt idx="1823">
                  <c:v>1.53051</c:v>
                </c:pt>
                <c:pt idx="1824">
                  <c:v>1.53051</c:v>
                </c:pt>
                <c:pt idx="1825">
                  <c:v>1.53051</c:v>
                </c:pt>
                <c:pt idx="1826">
                  <c:v>1.53051</c:v>
                </c:pt>
                <c:pt idx="1827">
                  <c:v>1.53051</c:v>
                </c:pt>
                <c:pt idx="1828">
                  <c:v>1.5406899999999999</c:v>
                </c:pt>
                <c:pt idx="1829">
                  <c:v>1.5406899999999999</c:v>
                </c:pt>
                <c:pt idx="1830">
                  <c:v>1.5302100000000001</c:v>
                </c:pt>
                <c:pt idx="1831">
                  <c:v>1.5302100000000001</c:v>
                </c:pt>
                <c:pt idx="1832">
                  <c:v>1.5302100000000001</c:v>
                </c:pt>
                <c:pt idx="1833">
                  <c:v>1.5302100000000001</c:v>
                </c:pt>
                <c:pt idx="1834">
                  <c:v>1.5302100000000001</c:v>
                </c:pt>
                <c:pt idx="1835">
                  <c:v>1.5302100000000001</c:v>
                </c:pt>
                <c:pt idx="1836">
                  <c:v>1.5302100000000001</c:v>
                </c:pt>
                <c:pt idx="1837">
                  <c:v>1.5302100000000001</c:v>
                </c:pt>
                <c:pt idx="1838">
                  <c:v>1.5302100000000001</c:v>
                </c:pt>
                <c:pt idx="1839">
                  <c:v>1.5302100000000001</c:v>
                </c:pt>
                <c:pt idx="1840">
                  <c:v>1.5302100000000001</c:v>
                </c:pt>
                <c:pt idx="1841">
                  <c:v>1.5302100000000001</c:v>
                </c:pt>
                <c:pt idx="1842">
                  <c:v>1.5302100000000001</c:v>
                </c:pt>
                <c:pt idx="1843">
                  <c:v>1.5302100000000001</c:v>
                </c:pt>
                <c:pt idx="1844">
                  <c:v>1.5302100000000001</c:v>
                </c:pt>
                <c:pt idx="1845">
                  <c:v>1.5302100000000001</c:v>
                </c:pt>
                <c:pt idx="1846">
                  <c:v>1.5302100000000001</c:v>
                </c:pt>
                <c:pt idx="1847">
                  <c:v>1.5302100000000001</c:v>
                </c:pt>
                <c:pt idx="1848">
                  <c:v>1.5407500000000001</c:v>
                </c:pt>
                <c:pt idx="1849">
                  <c:v>1.5407500000000001</c:v>
                </c:pt>
                <c:pt idx="1850">
                  <c:v>1.5407500000000001</c:v>
                </c:pt>
                <c:pt idx="1851">
                  <c:v>1.5407500000000001</c:v>
                </c:pt>
                <c:pt idx="1852">
                  <c:v>1.5407500000000001</c:v>
                </c:pt>
                <c:pt idx="1853">
                  <c:v>1.5407500000000001</c:v>
                </c:pt>
                <c:pt idx="1854">
                  <c:v>1.5407500000000001</c:v>
                </c:pt>
                <c:pt idx="1855">
                  <c:v>1.5580400000000001</c:v>
                </c:pt>
                <c:pt idx="1856">
                  <c:v>1.5580400000000001</c:v>
                </c:pt>
                <c:pt idx="1857">
                  <c:v>1.5580400000000001</c:v>
                </c:pt>
                <c:pt idx="1858">
                  <c:v>1.5580400000000001</c:v>
                </c:pt>
                <c:pt idx="1859">
                  <c:v>1.54704</c:v>
                </c:pt>
                <c:pt idx="1860">
                  <c:v>1.54704</c:v>
                </c:pt>
                <c:pt idx="1861">
                  <c:v>1.54704</c:v>
                </c:pt>
                <c:pt idx="1862">
                  <c:v>1.54704</c:v>
                </c:pt>
                <c:pt idx="1863">
                  <c:v>1.54704</c:v>
                </c:pt>
                <c:pt idx="1864">
                  <c:v>1.54704</c:v>
                </c:pt>
                <c:pt idx="1865">
                  <c:v>1.5351600000000001</c:v>
                </c:pt>
                <c:pt idx="1866">
                  <c:v>1.5459000000000001</c:v>
                </c:pt>
                <c:pt idx="1867">
                  <c:v>1.5354699999999999</c:v>
                </c:pt>
                <c:pt idx="1868">
                  <c:v>1.5354699999999999</c:v>
                </c:pt>
                <c:pt idx="1869">
                  <c:v>1.5354699999999999</c:v>
                </c:pt>
                <c:pt idx="1870">
                  <c:v>1.5354699999999999</c:v>
                </c:pt>
                <c:pt idx="1871">
                  <c:v>1.5354699999999999</c:v>
                </c:pt>
                <c:pt idx="1872">
                  <c:v>1.5354699999999999</c:v>
                </c:pt>
                <c:pt idx="1873">
                  <c:v>1.5354699999999999</c:v>
                </c:pt>
                <c:pt idx="1874">
                  <c:v>1.5354699999999999</c:v>
                </c:pt>
                <c:pt idx="1875">
                  <c:v>1.5354699999999999</c:v>
                </c:pt>
                <c:pt idx="1876">
                  <c:v>1.5354699999999999</c:v>
                </c:pt>
                <c:pt idx="1877">
                  <c:v>1.5462499999999999</c:v>
                </c:pt>
                <c:pt idx="1878">
                  <c:v>1.5462499999999999</c:v>
                </c:pt>
                <c:pt idx="1879">
                  <c:v>1.5462499999999999</c:v>
                </c:pt>
                <c:pt idx="1880">
                  <c:v>1.5462499999999999</c:v>
                </c:pt>
                <c:pt idx="1881">
                  <c:v>1.5462499999999999</c:v>
                </c:pt>
                <c:pt idx="1882">
                  <c:v>1.5462499999999999</c:v>
                </c:pt>
                <c:pt idx="1883">
                  <c:v>1.5462499999999999</c:v>
                </c:pt>
                <c:pt idx="1884">
                  <c:v>1.5462499999999999</c:v>
                </c:pt>
                <c:pt idx="1885">
                  <c:v>1.5462499999999999</c:v>
                </c:pt>
                <c:pt idx="1886">
                  <c:v>1.5462499999999999</c:v>
                </c:pt>
                <c:pt idx="1887">
                  <c:v>1.5462499999999999</c:v>
                </c:pt>
                <c:pt idx="1888">
                  <c:v>1.5462499999999999</c:v>
                </c:pt>
                <c:pt idx="1889">
                  <c:v>1.5462499999999999</c:v>
                </c:pt>
                <c:pt idx="1890">
                  <c:v>1.5462499999999999</c:v>
                </c:pt>
                <c:pt idx="1891">
                  <c:v>1.5462499999999999</c:v>
                </c:pt>
                <c:pt idx="1892">
                  <c:v>1.55647</c:v>
                </c:pt>
                <c:pt idx="1893">
                  <c:v>1.55647</c:v>
                </c:pt>
                <c:pt idx="1894">
                  <c:v>1.55647</c:v>
                </c:pt>
                <c:pt idx="1895">
                  <c:v>1.55647</c:v>
                </c:pt>
                <c:pt idx="1896">
                  <c:v>1.55647</c:v>
                </c:pt>
                <c:pt idx="1897">
                  <c:v>1.55647</c:v>
                </c:pt>
                <c:pt idx="1898">
                  <c:v>1.55647</c:v>
                </c:pt>
                <c:pt idx="1899">
                  <c:v>1.55647</c:v>
                </c:pt>
                <c:pt idx="1900">
                  <c:v>1.55647</c:v>
                </c:pt>
                <c:pt idx="1901">
                  <c:v>1.55647</c:v>
                </c:pt>
                <c:pt idx="1902">
                  <c:v>1.55647</c:v>
                </c:pt>
                <c:pt idx="1903">
                  <c:v>1.55647</c:v>
                </c:pt>
                <c:pt idx="1904">
                  <c:v>1.55647</c:v>
                </c:pt>
                <c:pt idx="1905">
                  <c:v>1.55647</c:v>
                </c:pt>
                <c:pt idx="1906">
                  <c:v>1.55647</c:v>
                </c:pt>
                <c:pt idx="1907">
                  <c:v>1.55647</c:v>
                </c:pt>
                <c:pt idx="1908">
                  <c:v>1.55647</c:v>
                </c:pt>
                <c:pt idx="1909">
                  <c:v>1.55647</c:v>
                </c:pt>
                <c:pt idx="1910">
                  <c:v>1.55647</c:v>
                </c:pt>
                <c:pt idx="1911">
                  <c:v>1.55647</c:v>
                </c:pt>
                <c:pt idx="1912">
                  <c:v>1.55647</c:v>
                </c:pt>
                <c:pt idx="1913">
                  <c:v>1.5666500000000001</c:v>
                </c:pt>
                <c:pt idx="1914">
                  <c:v>1.5666500000000001</c:v>
                </c:pt>
                <c:pt idx="1915">
                  <c:v>1.5666500000000001</c:v>
                </c:pt>
                <c:pt idx="1916">
                  <c:v>1.5666500000000001</c:v>
                </c:pt>
                <c:pt idx="1917">
                  <c:v>1.5666500000000001</c:v>
                </c:pt>
                <c:pt idx="1918">
                  <c:v>1.5666500000000001</c:v>
                </c:pt>
                <c:pt idx="1919">
                  <c:v>1.5666500000000001</c:v>
                </c:pt>
                <c:pt idx="1920">
                  <c:v>1.5666500000000001</c:v>
                </c:pt>
                <c:pt idx="1921">
                  <c:v>1.5559400000000001</c:v>
                </c:pt>
                <c:pt idx="1922">
                  <c:v>1.5559400000000001</c:v>
                </c:pt>
                <c:pt idx="1923">
                  <c:v>1.5668200000000001</c:v>
                </c:pt>
                <c:pt idx="1924">
                  <c:v>1.5668200000000001</c:v>
                </c:pt>
                <c:pt idx="1925">
                  <c:v>1.55522</c:v>
                </c:pt>
                <c:pt idx="1926">
                  <c:v>1.55522</c:v>
                </c:pt>
                <c:pt idx="1927">
                  <c:v>1.55522</c:v>
                </c:pt>
                <c:pt idx="1928">
                  <c:v>1.55522</c:v>
                </c:pt>
                <c:pt idx="1929">
                  <c:v>1.5652699999999999</c:v>
                </c:pt>
                <c:pt idx="1930">
                  <c:v>1.5652699999999999</c:v>
                </c:pt>
                <c:pt idx="1931">
                  <c:v>1.5652699999999999</c:v>
                </c:pt>
                <c:pt idx="1932">
                  <c:v>1.5652699999999999</c:v>
                </c:pt>
                <c:pt idx="1933">
                  <c:v>1.5652699999999999</c:v>
                </c:pt>
                <c:pt idx="1934">
                  <c:v>1.5652699999999999</c:v>
                </c:pt>
                <c:pt idx="1935">
                  <c:v>1.5652699999999999</c:v>
                </c:pt>
                <c:pt idx="1936">
                  <c:v>1.5652699999999999</c:v>
                </c:pt>
                <c:pt idx="1937">
                  <c:v>1.5652699999999999</c:v>
                </c:pt>
                <c:pt idx="1938">
                  <c:v>1.5652699999999999</c:v>
                </c:pt>
                <c:pt idx="1939">
                  <c:v>1.5652699999999999</c:v>
                </c:pt>
                <c:pt idx="1940">
                  <c:v>1.5652699999999999</c:v>
                </c:pt>
                <c:pt idx="1941">
                  <c:v>1.5762</c:v>
                </c:pt>
                <c:pt idx="1942">
                  <c:v>1.5762</c:v>
                </c:pt>
                <c:pt idx="1943">
                  <c:v>1.5762</c:v>
                </c:pt>
                <c:pt idx="1944">
                  <c:v>1.5762</c:v>
                </c:pt>
                <c:pt idx="1945">
                  <c:v>1.56595</c:v>
                </c:pt>
                <c:pt idx="1946">
                  <c:v>1.56595</c:v>
                </c:pt>
                <c:pt idx="1947">
                  <c:v>1.56595</c:v>
                </c:pt>
                <c:pt idx="1948">
                  <c:v>1.56595</c:v>
                </c:pt>
                <c:pt idx="1949">
                  <c:v>1.56595</c:v>
                </c:pt>
                <c:pt idx="1950">
                  <c:v>1.56595</c:v>
                </c:pt>
                <c:pt idx="1951">
                  <c:v>1.56595</c:v>
                </c:pt>
                <c:pt idx="1952">
                  <c:v>1.56595</c:v>
                </c:pt>
                <c:pt idx="1953">
                  <c:v>1.5760400000000001</c:v>
                </c:pt>
                <c:pt idx="1954">
                  <c:v>1.5760400000000001</c:v>
                </c:pt>
                <c:pt idx="1955">
                  <c:v>1.5760400000000001</c:v>
                </c:pt>
                <c:pt idx="1956">
                  <c:v>1.5760400000000001</c:v>
                </c:pt>
                <c:pt idx="1957">
                  <c:v>1.5760400000000001</c:v>
                </c:pt>
                <c:pt idx="1958">
                  <c:v>1.5760400000000001</c:v>
                </c:pt>
                <c:pt idx="1959">
                  <c:v>1.5760400000000001</c:v>
                </c:pt>
                <c:pt idx="1960">
                  <c:v>1.5760400000000001</c:v>
                </c:pt>
                <c:pt idx="1961">
                  <c:v>1.5760400000000001</c:v>
                </c:pt>
                <c:pt idx="1962">
                  <c:v>1.5760400000000001</c:v>
                </c:pt>
                <c:pt idx="1963">
                  <c:v>1.5760400000000001</c:v>
                </c:pt>
                <c:pt idx="1964">
                  <c:v>1.5760400000000001</c:v>
                </c:pt>
                <c:pt idx="1965">
                  <c:v>1.5760400000000001</c:v>
                </c:pt>
                <c:pt idx="1966">
                  <c:v>1.5760400000000001</c:v>
                </c:pt>
                <c:pt idx="1967">
                  <c:v>1.5760400000000001</c:v>
                </c:pt>
                <c:pt idx="1968">
                  <c:v>1.5760400000000001</c:v>
                </c:pt>
                <c:pt idx="1969">
                  <c:v>1.5760400000000001</c:v>
                </c:pt>
                <c:pt idx="1970">
                  <c:v>1.5760400000000001</c:v>
                </c:pt>
                <c:pt idx="1971">
                  <c:v>1.5860700000000001</c:v>
                </c:pt>
                <c:pt idx="1972">
                  <c:v>1.5860700000000001</c:v>
                </c:pt>
                <c:pt idx="1973">
                  <c:v>1.5860700000000001</c:v>
                </c:pt>
                <c:pt idx="1974">
                  <c:v>1.5860700000000001</c:v>
                </c:pt>
                <c:pt idx="1975">
                  <c:v>1.5860700000000001</c:v>
                </c:pt>
                <c:pt idx="1976">
                  <c:v>1.5860700000000001</c:v>
                </c:pt>
                <c:pt idx="1977">
                  <c:v>1.5860700000000001</c:v>
                </c:pt>
                <c:pt idx="1978">
                  <c:v>1.5860700000000001</c:v>
                </c:pt>
                <c:pt idx="1979">
                  <c:v>1.5860700000000001</c:v>
                </c:pt>
                <c:pt idx="1980">
                  <c:v>1.5860700000000001</c:v>
                </c:pt>
                <c:pt idx="1981">
                  <c:v>1.5860700000000001</c:v>
                </c:pt>
                <c:pt idx="1982">
                  <c:v>1.5860700000000001</c:v>
                </c:pt>
                <c:pt idx="1983">
                  <c:v>1.5860700000000001</c:v>
                </c:pt>
                <c:pt idx="1984">
                  <c:v>1.59609</c:v>
                </c:pt>
                <c:pt idx="1985">
                  <c:v>1.59609</c:v>
                </c:pt>
                <c:pt idx="1986">
                  <c:v>1.59609</c:v>
                </c:pt>
                <c:pt idx="1987">
                  <c:v>1.59609</c:v>
                </c:pt>
                <c:pt idx="1988">
                  <c:v>1.59609</c:v>
                </c:pt>
                <c:pt idx="1989">
                  <c:v>1.59609</c:v>
                </c:pt>
                <c:pt idx="1990">
                  <c:v>1.59609</c:v>
                </c:pt>
                <c:pt idx="1991">
                  <c:v>1.59609</c:v>
                </c:pt>
                <c:pt idx="1992">
                  <c:v>1.59609</c:v>
                </c:pt>
                <c:pt idx="1993">
                  <c:v>1.59609</c:v>
                </c:pt>
                <c:pt idx="1994">
                  <c:v>1.59609</c:v>
                </c:pt>
                <c:pt idx="1995">
                  <c:v>1.59609</c:v>
                </c:pt>
                <c:pt idx="1996">
                  <c:v>1.59609</c:v>
                </c:pt>
                <c:pt idx="1997">
                  <c:v>1.59609</c:v>
                </c:pt>
                <c:pt idx="1998">
                  <c:v>1.60728</c:v>
                </c:pt>
                <c:pt idx="1999">
                  <c:v>1.60728</c:v>
                </c:pt>
                <c:pt idx="2000">
                  <c:v>1.60728</c:v>
                </c:pt>
                <c:pt idx="2001">
                  <c:v>1.60728</c:v>
                </c:pt>
                <c:pt idx="2002">
                  <c:v>1.60728</c:v>
                </c:pt>
                <c:pt idx="2003">
                  <c:v>1.60728</c:v>
                </c:pt>
                <c:pt idx="2004">
                  <c:v>1.60728</c:v>
                </c:pt>
                <c:pt idx="2005">
                  <c:v>1.60728</c:v>
                </c:pt>
                <c:pt idx="2006">
                  <c:v>1.60728</c:v>
                </c:pt>
                <c:pt idx="2007">
                  <c:v>1.60728</c:v>
                </c:pt>
                <c:pt idx="2008">
                  <c:v>1.60728</c:v>
                </c:pt>
                <c:pt idx="2009">
                  <c:v>1.60728</c:v>
                </c:pt>
                <c:pt idx="2010">
                  <c:v>1.60728</c:v>
                </c:pt>
                <c:pt idx="2011">
                  <c:v>1.60728</c:v>
                </c:pt>
                <c:pt idx="2012">
                  <c:v>1.60728</c:v>
                </c:pt>
                <c:pt idx="2013">
                  <c:v>1.60728</c:v>
                </c:pt>
                <c:pt idx="2014">
                  <c:v>1.60728</c:v>
                </c:pt>
                <c:pt idx="2015">
                  <c:v>1.60728</c:v>
                </c:pt>
                <c:pt idx="2016">
                  <c:v>1.60728</c:v>
                </c:pt>
                <c:pt idx="2017">
                  <c:v>1.60728</c:v>
                </c:pt>
                <c:pt idx="2018">
                  <c:v>1.60728</c:v>
                </c:pt>
                <c:pt idx="2019">
                  <c:v>1.60728</c:v>
                </c:pt>
                <c:pt idx="2020">
                  <c:v>1.60728</c:v>
                </c:pt>
                <c:pt idx="2021">
                  <c:v>1.60728</c:v>
                </c:pt>
                <c:pt idx="2022">
                  <c:v>1.60728</c:v>
                </c:pt>
                <c:pt idx="2023">
                  <c:v>1.60728</c:v>
                </c:pt>
                <c:pt idx="2024">
                  <c:v>1.6172800000000001</c:v>
                </c:pt>
                <c:pt idx="2025">
                  <c:v>1.6172800000000001</c:v>
                </c:pt>
                <c:pt idx="2026">
                  <c:v>1.6172800000000001</c:v>
                </c:pt>
                <c:pt idx="2027">
                  <c:v>1.6172800000000001</c:v>
                </c:pt>
                <c:pt idx="2028">
                  <c:v>1.6172800000000001</c:v>
                </c:pt>
                <c:pt idx="2029">
                  <c:v>1.6172800000000001</c:v>
                </c:pt>
                <c:pt idx="2030">
                  <c:v>1.6172800000000001</c:v>
                </c:pt>
                <c:pt idx="2031">
                  <c:v>1.6172800000000001</c:v>
                </c:pt>
                <c:pt idx="2032">
                  <c:v>1.6172800000000001</c:v>
                </c:pt>
                <c:pt idx="2033">
                  <c:v>1.6172800000000001</c:v>
                </c:pt>
                <c:pt idx="2034">
                  <c:v>1.6172800000000001</c:v>
                </c:pt>
                <c:pt idx="2035">
                  <c:v>1.6172800000000001</c:v>
                </c:pt>
                <c:pt idx="2036">
                  <c:v>1.6172800000000001</c:v>
                </c:pt>
                <c:pt idx="2037">
                  <c:v>1.6172800000000001</c:v>
                </c:pt>
                <c:pt idx="2038">
                  <c:v>1.6172800000000001</c:v>
                </c:pt>
                <c:pt idx="2039">
                  <c:v>1.6172800000000001</c:v>
                </c:pt>
                <c:pt idx="2040">
                  <c:v>1.6172800000000001</c:v>
                </c:pt>
                <c:pt idx="2041">
                  <c:v>1.6172800000000001</c:v>
                </c:pt>
                <c:pt idx="2042">
                  <c:v>1.6172800000000001</c:v>
                </c:pt>
                <c:pt idx="2043">
                  <c:v>1.6172800000000001</c:v>
                </c:pt>
                <c:pt idx="2044">
                  <c:v>1.6172800000000001</c:v>
                </c:pt>
                <c:pt idx="2045">
                  <c:v>1.6172800000000001</c:v>
                </c:pt>
                <c:pt idx="2046">
                  <c:v>1.6172800000000001</c:v>
                </c:pt>
                <c:pt idx="2047">
                  <c:v>1.6172800000000001</c:v>
                </c:pt>
                <c:pt idx="2048">
                  <c:v>1.6172800000000001</c:v>
                </c:pt>
                <c:pt idx="2049">
                  <c:v>1.6172800000000001</c:v>
                </c:pt>
                <c:pt idx="2050">
                  <c:v>1.62751</c:v>
                </c:pt>
                <c:pt idx="2051">
                  <c:v>1.62751</c:v>
                </c:pt>
                <c:pt idx="2052">
                  <c:v>1.62751</c:v>
                </c:pt>
                <c:pt idx="2053">
                  <c:v>1.62751</c:v>
                </c:pt>
                <c:pt idx="2054">
                  <c:v>1.62751</c:v>
                </c:pt>
                <c:pt idx="2055">
                  <c:v>1.62751</c:v>
                </c:pt>
                <c:pt idx="2056">
                  <c:v>1.62751</c:v>
                </c:pt>
                <c:pt idx="2057">
                  <c:v>1.62751</c:v>
                </c:pt>
                <c:pt idx="2058">
                  <c:v>1.62751</c:v>
                </c:pt>
                <c:pt idx="2059">
                  <c:v>1.62751</c:v>
                </c:pt>
                <c:pt idx="2060">
                  <c:v>1.62751</c:v>
                </c:pt>
                <c:pt idx="2061">
                  <c:v>1.6383099999999999</c:v>
                </c:pt>
                <c:pt idx="2062">
                  <c:v>1.6383099999999999</c:v>
                </c:pt>
                <c:pt idx="2063">
                  <c:v>1.6383099999999999</c:v>
                </c:pt>
                <c:pt idx="2064">
                  <c:v>1.6383099999999999</c:v>
                </c:pt>
                <c:pt idx="2065">
                  <c:v>1.6383099999999999</c:v>
                </c:pt>
                <c:pt idx="2066">
                  <c:v>1.6383099999999999</c:v>
                </c:pt>
                <c:pt idx="2067">
                  <c:v>1.6383099999999999</c:v>
                </c:pt>
                <c:pt idx="2068">
                  <c:v>1.6283000000000001</c:v>
                </c:pt>
                <c:pt idx="2069">
                  <c:v>1.6283000000000001</c:v>
                </c:pt>
                <c:pt idx="2070">
                  <c:v>1.6283000000000001</c:v>
                </c:pt>
                <c:pt idx="2071">
                  <c:v>1.6283000000000001</c:v>
                </c:pt>
                <c:pt idx="2072">
                  <c:v>1.6283000000000001</c:v>
                </c:pt>
                <c:pt idx="2073">
                  <c:v>1.6283000000000001</c:v>
                </c:pt>
                <c:pt idx="2074">
                  <c:v>1.6283000000000001</c:v>
                </c:pt>
                <c:pt idx="2075">
                  <c:v>1.6449100000000001</c:v>
                </c:pt>
                <c:pt idx="2076">
                  <c:v>1.6449100000000001</c:v>
                </c:pt>
                <c:pt idx="2077">
                  <c:v>1.6449100000000001</c:v>
                </c:pt>
                <c:pt idx="2078">
                  <c:v>1.6449100000000001</c:v>
                </c:pt>
                <c:pt idx="2079">
                  <c:v>1.6449100000000001</c:v>
                </c:pt>
                <c:pt idx="2080">
                  <c:v>1.6449100000000001</c:v>
                </c:pt>
                <c:pt idx="2081">
                  <c:v>1.6449100000000001</c:v>
                </c:pt>
                <c:pt idx="2082">
                  <c:v>1.6449100000000001</c:v>
                </c:pt>
                <c:pt idx="2083">
                  <c:v>1.6449100000000001</c:v>
                </c:pt>
                <c:pt idx="2084">
                  <c:v>1.6449100000000001</c:v>
                </c:pt>
                <c:pt idx="2085">
                  <c:v>1.6449100000000001</c:v>
                </c:pt>
                <c:pt idx="2086">
                  <c:v>1.6449100000000001</c:v>
                </c:pt>
                <c:pt idx="2087">
                  <c:v>1.6449100000000001</c:v>
                </c:pt>
                <c:pt idx="2088">
                  <c:v>1.6449100000000001</c:v>
                </c:pt>
                <c:pt idx="2089">
                  <c:v>1.6449100000000001</c:v>
                </c:pt>
                <c:pt idx="2090">
                  <c:v>1.6449100000000001</c:v>
                </c:pt>
                <c:pt idx="2091">
                  <c:v>1.6449100000000001</c:v>
                </c:pt>
                <c:pt idx="2092">
                  <c:v>1.6449100000000001</c:v>
                </c:pt>
                <c:pt idx="2093">
                  <c:v>1.6449100000000001</c:v>
                </c:pt>
                <c:pt idx="2094">
                  <c:v>1.6449100000000001</c:v>
                </c:pt>
                <c:pt idx="2095">
                  <c:v>1.6449100000000001</c:v>
                </c:pt>
                <c:pt idx="2096">
                  <c:v>1.6449100000000001</c:v>
                </c:pt>
                <c:pt idx="2097">
                  <c:v>1.6347700000000001</c:v>
                </c:pt>
                <c:pt idx="2098">
                  <c:v>1.6347700000000001</c:v>
                </c:pt>
                <c:pt idx="2099">
                  <c:v>1.6347700000000001</c:v>
                </c:pt>
                <c:pt idx="2100">
                  <c:v>1.6347700000000001</c:v>
                </c:pt>
                <c:pt idx="2101">
                  <c:v>1.6347700000000001</c:v>
                </c:pt>
                <c:pt idx="2102">
                  <c:v>1.6347700000000001</c:v>
                </c:pt>
                <c:pt idx="2103">
                  <c:v>1.62429</c:v>
                </c:pt>
                <c:pt idx="2104">
                  <c:v>1.6353500000000001</c:v>
                </c:pt>
                <c:pt idx="2105">
                  <c:v>1.6353500000000001</c:v>
                </c:pt>
                <c:pt idx="2106">
                  <c:v>1.6353500000000001</c:v>
                </c:pt>
                <c:pt idx="2107">
                  <c:v>1.6353500000000001</c:v>
                </c:pt>
                <c:pt idx="2108">
                  <c:v>1.6353500000000001</c:v>
                </c:pt>
                <c:pt idx="2109">
                  <c:v>1.6353500000000001</c:v>
                </c:pt>
                <c:pt idx="2110">
                  <c:v>1.6353500000000001</c:v>
                </c:pt>
                <c:pt idx="2111">
                  <c:v>1.6353500000000001</c:v>
                </c:pt>
                <c:pt idx="2112">
                  <c:v>1.6353500000000001</c:v>
                </c:pt>
                <c:pt idx="2113">
                  <c:v>1.6353500000000001</c:v>
                </c:pt>
                <c:pt idx="2114">
                  <c:v>1.6353500000000001</c:v>
                </c:pt>
                <c:pt idx="2115">
                  <c:v>1.6353500000000001</c:v>
                </c:pt>
                <c:pt idx="2116">
                  <c:v>1.6353500000000001</c:v>
                </c:pt>
                <c:pt idx="2117">
                  <c:v>1.6353500000000001</c:v>
                </c:pt>
                <c:pt idx="2118">
                  <c:v>1.6353500000000001</c:v>
                </c:pt>
                <c:pt idx="2119">
                  <c:v>1.6353500000000001</c:v>
                </c:pt>
                <c:pt idx="2120">
                  <c:v>1.6353500000000001</c:v>
                </c:pt>
                <c:pt idx="2121">
                  <c:v>1.6353500000000001</c:v>
                </c:pt>
                <c:pt idx="2122">
                  <c:v>1.6353500000000001</c:v>
                </c:pt>
                <c:pt idx="2123">
                  <c:v>1.6353500000000001</c:v>
                </c:pt>
                <c:pt idx="2124">
                  <c:v>1.6353500000000001</c:v>
                </c:pt>
                <c:pt idx="2125">
                  <c:v>1.6353500000000001</c:v>
                </c:pt>
                <c:pt idx="2126">
                  <c:v>1.6353500000000001</c:v>
                </c:pt>
                <c:pt idx="2127">
                  <c:v>1.6353500000000001</c:v>
                </c:pt>
                <c:pt idx="2128">
                  <c:v>1.6353500000000001</c:v>
                </c:pt>
                <c:pt idx="2129">
                  <c:v>1.6353500000000001</c:v>
                </c:pt>
                <c:pt idx="2130">
                  <c:v>1.6353500000000001</c:v>
                </c:pt>
                <c:pt idx="2131">
                  <c:v>1.64557</c:v>
                </c:pt>
                <c:pt idx="2132">
                  <c:v>1.64557</c:v>
                </c:pt>
                <c:pt idx="2133">
                  <c:v>1.64557</c:v>
                </c:pt>
                <c:pt idx="2134">
                  <c:v>1.64557</c:v>
                </c:pt>
                <c:pt idx="2135">
                  <c:v>1.64557</c:v>
                </c:pt>
                <c:pt idx="2136">
                  <c:v>1.64557</c:v>
                </c:pt>
                <c:pt idx="2137">
                  <c:v>1.64557</c:v>
                </c:pt>
                <c:pt idx="2138">
                  <c:v>1.63527</c:v>
                </c:pt>
                <c:pt idx="2139">
                  <c:v>1.63527</c:v>
                </c:pt>
                <c:pt idx="2140">
                  <c:v>1.63527</c:v>
                </c:pt>
                <c:pt idx="2141">
                  <c:v>1.63527</c:v>
                </c:pt>
                <c:pt idx="2142">
                  <c:v>1.63527</c:v>
                </c:pt>
                <c:pt idx="2143">
                  <c:v>1.63527</c:v>
                </c:pt>
                <c:pt idx="2144">
                  <c:v>1.63527</c:v>
                </c:pt>
                <c:pt idx="2145">
                  <c:v>1.63527</c:v>
                </c:pt>
                <c:pt idx="2146">
                  <c:v>1.63527</c:v>
                </c:pt>
                <c:pt idx="2147">
                  <c:v>1.63527</c:v>
                </c:pt>
                <c:pt idx="2148">
                  <c:v>1.63527</c:v>
                </c:pt>
                <c:pt idx="2149">
                  <c:v>1.63527</c:v>
                </c:pt>
                <c:pt idx="2150">
                  <c:v>1.63527</c:v>
                </c:pt>
                <c:pt idx="2151">
                  <c:v>1.63527</c:v>
                </c:pt>
                <c:pt idx="2152">
                  <c:v>1.63527</c:v>
                </c:pt>
                <c:pt idx="2153">
                  <c:v>1.63527</c:v>
                </c:pt>
                <c:pt idx="2154">
                  <c:v>1.63527</c:v>
                </c:pt>
                <c:pt idx="2155">
                  <c:v>1.63527</c:v>
                </c:pt>
                <c:pt idx="2156">
                  <c:v>1.63527</c:v>
                </c:pt>
                <c:pt idx="2157">
                  <c:v>1.63527</c:v>
                </c:pt>
                <c:pt idx="2158">
                  <c:v>1.63527</c:v>
                </c:pt>
                <c:pt idx="2159">
                  <c:v>1.63527</c:v>
                </c:pt>
                <c:pt idx="2160">
                  <c:v>1.63527</c:v>
                </c:pt>
                <c:pt idx="2161">
                  <c:v>1.63527</c:v>
                </c:pt>
                <c:pt idx="2162">
                  <c:v>1.63527</c:v>
                </c:pt>
                <c:pt idx="2163">
                  <c:v>1.63527</c:v>
                </c:pt>
                <c:pt idx="2164">
                  <c:v>1.63527</c:v>
                </c:pt>
                <c:pt idx="2165">
                  <c:v>1.63527</c:v>
                </c:pt>
                <c:pt idx="2166">
                  <c:v>1.63527</c:v>
                </c:pt>
                <c:pt idx="2167">
                  <c:v>1.63527</c:v>
                </c:pt>
                <c:pt idx="2168">
                  <c:v>1.63527</c:v>
                </c:pt>
                <c:pt idx="2169">
                  <c:v>1.63527</c:v>
                </c:pt>
                <c:pt idx="2170">
                  <c:v>1.63527</c:v>
                </c:pt>
                <c:pt idx="2171">
                  <c:v>1.63527</c:v>
                </c:pt>
                <c:pt idx="2172">
                  <c:v>1.63527</c:v>
                </c:pt>
                <c:pt idx="2173">
                  <c:v>1.63527</c:v>
                </c:pt>
                <c:pt idx="2174">
                  <c:v>1.63527</c:v>
                </c:pt>
                <c:pt idx="2175">
                  <c:v>1.63527</c:v>
                </c:pt>
                <c:pt idx="2176">
                  <c:v>1.63527</c:v>
                </c:pt>
                <c:pt idx="2177">
                  <c:v>1.63527</c:v>
                </c:pt>
                <c:pt idx="2178">
                  <c:v>1.63527</c:v>
                </c:pt>
                <c:pt idx="2179">
                  <c:v>1.63527</c:v>
                </c:pt>
                <c:pt idx="2180">
                  <c:v>1.63527</c:v>
                </c:pt>
                <c:pt idx="2181">
                  <c:v>1.63527</c:v>
                </c:pt>
                <c:pt idx="2182">
                  <c:v>1.63527</c:v>
                </c:pt>
                <c:pt idx="2183">
                  <c:v>1.63527</c:v>
                </c:pt>
                <c:pt idx="2184">
                  <c:v>1.63527</c:v>
                </c:pt>
                <c:pt idx="2185">
                  <c:v>1.63527</c:v>
                </c:pt>
                <c:pt idx="2186">
                  <c:v>1.63527</c:v>
                </c:pt>
                <c:pt idx="2187">
                  <c:v>1.63527</c:v>
                </c:pt>
                <c:pt idx="2188">
                  <c:v>1.63527</c:v>
                </c:pt>
                <c:pt idx="2189">
                  <c:v>1.6456900000000001</c:v>
                </c:pt>
                <c:pt idx="2190">
                  <c:v>1.6456900000000001</c:v>
                </c:pt>
                <c:pt idx="2191">
                  <c:v>1.6456900000000001</c:v>
                </c:pt>
                <c:pt idx="2192">
                  <c:v>1.6456900000000001</c:v>
                </c:pt>
                <c:pt idx="2193">
                  <c:v>1.6456900000000001</c:v>
                </c:pt>
                <c:pt idx="2194">
                  <c:v>1.6456900000000001</c:v>
                </c:pt>
                <c:pt idx="2195">
                  <c:v>1.6456900000000001</c:v>
                </c:pt>
                <c:pt idx="2196">
                  <c:v>1.6456900000000001</c:v>
                </c:pt>
                <c:pt idx="2197">
                  <c:v>1.6456900000000001</c:v>
                </c:pt>
                <c:pt idx="2198">
                  <c:v>1.6456900000000001</c:v>
                </c:pt>
                <c:pt idx="2199">
                  <c:v>1.6456900000000001</c:v>
                </c:pt>
                <c:pt idx="2200">
                  <c:v>1.6456900000000001</c:v>
                </c:pt>
                <c:pt idx="2201">
                  <c:v>1.6456900000000001</c:v>
                </c:pt>
                <c:pt idx="2202">
                  <c:v>1.6456900000000001</c:v>
                </c:pt>
                <c:pt idx="2203">
                  <c:v>1.6456900000000001</c:v>
                </c:pt>
                <c:pt idx="2204">
                  <c:v>1.6456900000000001</c:v>
                </c:pt>
                <c:pt idx="2205">
                  <c:v>1.6456900000000001</c:v>
                </c:pt>
                <c:pt idx="2206">
                  <c:v>1.6456900000000001</c:v>
                </c:pt>
                <c:pt idx="2207">
                  <c:v>1.6456900000000001</c:v>
                </c:pt>
                <c:pt idx="2208">
                  <c:v>1.6456900000000001</c:v>
                </c:pt>
                <c:pt idx="2209">
                  <c:v>1.6456900000000001</c:v>
                </c:pt>
                <c:pt idx="2210">
                  <c:v>1.6456900000000001</c:v>
                </c:pt>
                <c:pt idx="2211">
                  <c:v>1.6456900000000001</c:v>
                </c:pt>
                <c:pt idx="2212">
                  <c:v>1.6456900000000001</c:v>
                </c:pt>
                <c:pt idx="2213">
                  <c:v>1.6456900000000001</c:v>
                </c:pt>
                <c:pt idx="2214">
                  <c:v>1.6456900000000001</c:v>
                </c:pt>
                <c:pt idx="2215">
                  <c:v>1.6456900000000001</c:v>
                </c:pt>
                <c:pt idx="2216">
                  <c:v>1.6456900000000001</c:v>
                </c:pt>
                <c:pt idx="2217">
                  <c:v>1.6456900000000001</c:v>
                </c:pt>
                <c:pt idx="2218">
                  <c:v>1.6456900000000001</c:v>
                </c:pt>
                <c:pt idx="2219">
                  <c:v>1.6557200000000001</c:v>
                </c:pt>
                <c:pt idx="2220">
                  <c:v>1.6557200000000001</c:v>
                </c:pt>
                <c:pt idx="2221">
                  <c:v>1.6557200000000001</c:v>
                </c:pt>
                <c:pt idx="2222">
                  <c:v>1.6557200000000001</c:v>
                </c:pt>
                <c:pt idx="2223">
                  <c:v>1.6453599999999999</c:v>
                </c:pt>
                <c:pt idx="2224">
                  <c:v>1.6453599999999999</c:v>
                </c:pt>
                <c:pt idx="2225">
                  <c:v>1.6453599999999999</c:v>
                </c:pt>
                <c:pt idx="2226">
                  <c:v>1.6453599999999999</c:v>
                </c:pt>
                <c:pt idx="2227">
                  <c:v>1.6453599999999999</c:v>
                </c:pt>
                <c:pt idx="2228">
                  <c:v>1.6453599999999999</c:v>
                </c:pt>
                <c:pt idx="2229">
                  <c:v>1.6566799999999999</c:v>
                </c:pt>
                <c:pt idx="2230">
                  <c:v>1.6566799999999999</c:v>
                </c:pt>
                <c:pt idx="2231">
                  <c:v>1.6566799999999999</c:v>
                </c:pt>
                <c:pt idx="2232">
                  <c:v>1.6566799999999999</c:v>
                </c:pt>
                <c:pt idx="2233">
                  <c:v>1.6566799999999999</c:v>
                </c:pt>
                <c:pt idx="2234">
                  <c:v>1.6566799999999999</c:v>
                </c:pt>
                <c:pt idx="2235">
                  <c:v>1.6463300000000001</c:v>
                </c:pt>
                <c:pt idx="2236">
                  <c:v>1.6463300000000001</c:v>
                </c:pt>
                <c:pt idx="2237">
                  <c:v>1.6463300000000001</c:v>
                </c:pt>
                <c:pt idx="2238">
                  <c:v>1.6463300000000001</c:v>
                </c:pt>
                <c:pt idx="2239">
                  <c:v>1.6463300000000001</c:v>
                </c:pt>
                <c:pt idx="2240">
                  <c:v>1.6463300000000001</c:v>
                </c:pt>
                <c:pt idx="2241">
                  <c:v>1.6463300000000001</c:v>
                </c:pt>
                <c:pt idx="2242">
                  <c:v>1.6463300000000001</c:v>
                </c:pt>
                <c:pt idx="2243">
                  <c:v>1.6463300000000001</c:v>
                </c:pt>
                <c:pt idx="2244">
                  <c:v>1.6463300000000001</c:v>
                </c:pt>
                <c:pt idx="2245">
                  <c:v>1.6463300000000001</c:v>
                </c:pt>
                <c:pt idx="2246">
                  <c:v>1.6570400000000001</c:v>
                </c:pt>
                <c:pt idx="2247">
                  <c:v>1.6570400000000001</c:v>
                </c:pt>
                <c:pt idx="2248">
                  <c:v>1.6570400000000001</c:v>
                </c:pt>
                <c:pt idx="2249">
                  <c:v>1.6570400000000001</c:v>
                </c:pt>
                <c:pt idx="2250">
                  <c:v>1.6570400000000001</c:v>
                </c:pt>
                <c:pt idx="2251">
                  <c:v>1.6570400000000001</c:v>
                </c:pt>
                <c:pt idx="2252">
                  <c:v>1.6570400000000001</c:v>
                </c:pt>
                <c:pt idx="2253">
                  <c:v>1.6570400000000001</c:v>
                </c:pt>
                <c:pt idx="2254">
                  <c:v>1.6570400000000001</c:v>
                </c:pt>
                <c:pt idx="2255">
                  <c:v>1.6570400000000001</c:v>
                </c:pt>
                <c:pt idx="2256">
                  <c:v>1.6570400000000001</c:v>
                </c:pt>
                <c:pt idx="2257">
                  <c:v>1.6570400000000001</c:v>
                </c:pt>
                <c:pt idx="2258">
                  <c:v>1.6570400000000001</c:v>
                </c:pt>
                <c:pt idx="2259">
                  <c:v>1.6570400000000001</c:v>
                </c:pt>
                <c:pt idx="2260">
                  <c:v>1.64601</c:v>
                </c:pt>
                <c:pt idx="2261">
                  <c:v>1.64601</c:v>
                </c:pt>
                <c:pt idx="2262">
                  <c:v>1.64601</c:v>
                </c:pt>
                <c:pt idx="2263">
                  <c:v>1.64601</c:v>
                </c:pt>
                <c:pt idx="2264">
                  <c:v>1.64601</c:v>
                </c:pt>
                <c:pt idx="2265">
                  <c:v>1.6357600000000001</c:v>
                </c:pt>
                <c:pt idx="2266">
                  <c:v>1.6357600000000001</c:v>
                </c:pt>
                <c:pt idx="2267">
                  <c:v>1.6357600000000001</c:v>
                </c:pt>
                <c:pt idx="2268">
                  <c:v>1.6357600000000001</c:v>
                </c:pt>
                <c:pt idx="2269">
                  <c:v>1.6357600000000001</c:v>
                </c:pt>
                <c:pt idx="2270">
                  <c:v>1.6357600000000001</c:v>
                </c:pt>
                <c:pt idx="2271">
                  <c:v>1.6357600000000001</c:v>
                </c:pt>
                <c:pt idx="2272">
                  <c:v>1.6357600000000001</c:v>
                </c:pt>
                <c:pt idx="2273">
                  <c:v>1.6357600000000001</c:v>
                </c:pt>
                <c:pt idx="2274">
                  <c:v>1.6357600000000001</c:v>
                </c:pt>
                <c:pt idx="2275">
                  <c:v>1.6249800000000001</c:v>
                </c:pt>
                <c:pt idx="2276">
                  <c:v>1.6249800000000001</c:v>
                </c:pt>
                <c:pt idx="2277">
                  <c:v>1.6249800000000001</c:v>
                </c:pt>
                <c:pt idx="2278">
                  <c:v>1.6249800000000001</c:v>
                </c:pt>
                <c:pt idx="2279">
                  <c:v>1.6249800000000001</c:v>
                </c:pt>
                <c:pt idx="2280">
                  <c:v>1.6249800000000001</c:v>
                </c:pt>
                <c:pt idx="2281">
                  <c:v>1.6249800000000001</c:v>
                </c:pt>
                <c:pt idx="2282">
                  <c:v>1.6249800000000001</c:v>
                </c:pt>
                <c:pt idx="2283">
                  <c:v>1.6249800000000001</c:v>
                </c:pt>
                <c:pt idx="2284">
                  <c:v>1.6249800000000001</c:v>
                </c:pt>
                <c:pt idx="2285">
                  <c:v>1.6249800000000001</c:v>
                </c:pt>
                <c:pt idx="2286">
                  <c:v>1.6249800000000001</c:v>
                </c:pt>
                <c:pt idx="2287">
                  <c:v>1.6249800000000001</c:v>
                </c:pt>
                <c:pt idx="2288">
                  <c:v>1.6249800000000001</c:v>
                </c:pt>
                <c:pt idx="2289">
                  <c:v>1.6249800000000001</c:v>
                </c:pt>
                <c:pt idx="2290">
                  <c:v>1.6249800000000001</c:v>
                </c:pt>
                <c:pt idx="2291">
                  <c:v>1.6249800000000001</c:v>
                </c:pt>
                <c:pt idx="2292">
                  <c:v>1.6249800000000001</c:v>
                </c:pt>
                <c:pt idx="2293">
                  <c:v>1.61429</c:v>
                </c:pt>
                <c:pt idx="2294">
                  <c:v>1.61429</c:v>
                </c:pt>
                <c:pt idx="2295">
                  <c:v>1.61429</c:v>
                </c:pt>
                <c:pt idx="2296">
                  <c:v>1.61429</c:v>
                </c:pt>
                <c:pt idx="2297">
                  <c:v>1.61429</c:v>
                </c:pt>
                <c:pt idx="2298">
                  <c:v>1.61429</c:v>
                </c:pt>
                <c:pt idx="2299">
                  <c:v>1.61429</c:v>
                </c:pt>
                <c:pt idx="2300">
                  <c:v>1.6039300000000001</c:v>
                </c:pt>
                <c:pt idx="2301">
                  <c:v>1.6039300000000001</c:v>
                </c:pt>
                <c:pt idx="2302">
                  <c:v>1.6039300000000001</c:v>
                </c:pt>
                <c:pt idx="2303">
                  <c:v>1.6039300000000001</c:v>
                </c:pt>
                <c:pt idx="2304">
                  <c:v>1.6039300000000001</c:v>
                </c:pt>
                <c:pt idx="2305">
                  <c:v>1.6039300000000001</c:v>
                </c:pt>
                <c:pt idx="2306">
                  <c:v>1.6039300000000001</c:v>
                </c:pt>
                <c:pt idx="2307">
                  <c:v>1.6039300000000001</c:v>
                </c:pt>
                <c:pt idx="2308">
                  <c:v>1.6039300000000001</c:v>
                </c:pt>
                <c:pt idx="2309">
                  <c:v>1.6039300000000001</c:v>
                </c:pt>
                <c:pt idx="2310">
                  <c:v>1.5939099999999999</c:v>
                </c:pt>
                <c:pt idx="2311">
                  <c:v>1.5939099999999999</c:v>
                </c:pt>
                <c:pt idx="2312">
                  <c:v>1.5939099999999999</c:v>
                </c:pt>
                <c:pt idx="2313">
                  <c:v>1.5939099999999999</c:v>
                </c:pt>
                <c:pt idx="2314">
                  <c:v>1.5939099999999999</c:v>
                </c:pt>
                <c:pt idx="2315">
                  <c:v>1.5939099999999999</c:v>
                </c:pt>
                <c:pt idx="2316">
                  <c:v>1.5939099999999999</c:v>
                </c:pt>
                <c:pt idx="2317">
                  <c:v>1.5939099999999999</c:v>
                </c:pt>
                <c:pt idx="2318">
                  <c:v>1.5939099999999999</c:v>
                </c:pt>
                <c:pt idx="2319">
                  <c:v>1.58355</c:v>
                </c:pt>
                <c:pt idx="2320">
                  <c:v>1.58355</c:v>
                </c:pt>
                <c:pt idx="2321">
                  <c:v>1.58355</c:v>
                </c:pt>
                <c:pt idx="2322">
                  <c:v>1.58355</c:v>
                </c:pt>
                <c:pt idx="2323">
                  <c:v>1.58355</c:v>
                </c:pt>
                <c:pt idx="2324">
                  <c:v>1.58355</c:v>
                </c:pt>
                <c:pt idx="2325">
                  <c:v>1.58355</c:v>
                </c:pt>
                <c:pt idx="2326">
                  <c:v>1.57338</c:v>
                </c:pt>
                <c:pt idx="2327">
                  <c:v>1.57338</c:v>
                </c:pt>
                <c:pt idx="2328">
                  <c:v>1.57338</c:v>
                </c:pt>
                <c:pt idx="2329">
                  <c:v>1.57338</c:v>
                </c:pt>
                <c:pt idx="2330">
                  <c:v>1.57338</c:v>
                </c:pt>
                <c:pt idx="2331">
                  <c:v>1.58338</c:v>
                </c:pt>
                <c:pt idx="2332">
                  <c:v>1.57331</c:v>
                </c:pt>
                <c:pt idx="2333">
                  <c:v>1.5833200000000001</c:v>
                </c:pt>
                <c:pt idx="2334">
                  <c:v>1.5833200000000001</c:v>
                </c:pt>
                <c:pt idx="2335">
                  <c:v>1.5833200000000001</c:v>
                </c:pt>
                <c:pt idx="2336">
                  <c:v>1.5833200000000001</c:v>
                </c:pt>
                <c:pt idx="2337">
                  <c:v>1.5833200000000001</c:v>
                </c:pt>
                <c:pt idx="2338">
                  <c:v>1.5833200000000001</c:v>
                </c:pt>
                <c:pt idx="2339">
                  <c:v>1.5833200000000001</c:v>
                </c:pt>
                <c:pt idx="2340">
                  <c:v>1.5833200000000001</c:v>
                </c:pt>
                <c:pt idx="2341">
                  <c:v>1.5833200000000001</c:v>
                </c:pt>
                <c:pt idx="2342">
                  <c:v>1.5833200000000001</c:v>
                </c:pt>
                <c:pt idx="2343">
                  <c:v>1.5833200000000001</c:v>
                </c:pt>
                <c:pt idx="2344">
                  <c:v>1.5833200000000001</c:v>
                </c:pt>
                <c:pt idx="2345">
                  <c:v>1.5833200000000001</c:v>
                </c:pt>
                <c:pt idx="2346">
                  <c:v>1.5833200000000001</c:v>
                </c:pt>
                <c:pt idx="2347">
                  <c:v>1.5833200000000001</c:v>
                </c:pt>
                <c:pt idx="2348">
                  <c:v>1.5833200000000001</c:v>
                </c:pt>
                <c:pt idx="2349">
                  <c:v>1.5833200000000001</c:v>
                </c:pt>
                <c:pt idx="2350">
                  <c:v>1.5833200000000001</c:v>
                </c:pt>
                <c:pt idx="2351">
                  <c:v>1.5833200000000001</c:v>
                </c:pt>
                <c:pt idx="2352">
                  <c:v>1.5833200000000001</c:v>
                </c:pt>
                <c:pt idx="2353">
                  <c:v>1.5731299999999999</c:v>
                </c:pt>
                <c:pt idx="2354">
                  <c:v>1.5731299999999999</c:v>
                </c:pt>
                <c:pt idx="2355">
                  <c:v>1.5731299999999999</c:v>
                </c:pt>
                <c:pt idx="2356">
                  <c:v>1.5731299999999999</c:v>
                </c:pt>
                <c:pt idx="2357">
                  <c:v>1.5731299999999999</c:v>
                </c:pt>
                <c:pt idx="2358">
                  <c:v>1.5731299999999999</c:v>
                </c:pt>
                <c:pt idx="2359">
                  <c:v>1.5731299999999999</c:v>
                </c:pt>
                <c:pt idx="2360">
                  <c:v>1.56254</c:v>
                </c:pt>
                <c:pt idx="2361">
                  <c:v>1.56254</c:v>
                </c:pt>
                <c:pt idx="2362">
                  <c:v>1.56254</c:v>
                </c:pt>
                <c:pt idx="2363">
                  <c:v>1.56254</c:v>
                </c:pt>
                <c:pt idx="2364">
                  <c:v>1.56254</c:v>
                </c:pt>
                <c:pt idx="2365">
                  <c:v>1.56254</c:v>
                </c:pt>
                <c:pt idx="2366">
                  <c:v>1.5521100000000001</c:v>
                </c:pt>
                <c:pt idx="2367">
                  <c:v>1.5521100000000001</c:v>
                </c:pt>
                <c:pt idx="2368">
                  <c:v>1.5521100000000001</c:v>
                </c:pt>
                <c:pt idx="2369">
                  <c:v>1.5521100000000001</c:v>
                </c:pt>
                <c:pt idx="2370">
                  <c:v>1.5521100000000001</c:v>
                </c:pt>
                <c:pt idx="2371">
                  <c:v>1.5521100000000001</c:v>
                </c:pt>
                <c:pt idx="2372">
                  <c:v>1.5521100000000001</c:v>
                </c:pt>
                <c:pt idx="2373">
                  <c:v>1.5521100000000001</c:v>
                </c:pt>
                <c:pt idx="2374">
                  <c:v>1.54139</c:v>
                </c:pt>
                <c:pt idx="2375">
                  <c:v>1.54139</c:v>
                </c:pt>
                <c:pt idx="2376">
                  <c:v>1.54139</c:v>
                </c:pt>
                <c:pt idx="2377">
                  <c:v>1.54139</c:v>
                </c:pt>
                <c:pt idx="2378">
                  <c:v>1.53128</c:v>
                </c:pt>
                <c:pt idx="2379">
                  <c:v>1.53128</c:v>
                </c:pt>
                <c:pt idx="2380">
                  <c:v>1.53128</c:v>
                </c:pt>
                <c:pt idx="2381">
                  <c:v>1.53128</c:v>
                </c:pt>
                <c:pt idx="2382">
                  <c:v>1.53128</c:v>
                </c:pt>
                <c:pt idx="2383">
                  <c:v>1.53128</c:v>
                </c:pt>
                <c:pt idx="2384">
                  <c:v>1.53128</c:v>
                </c:pt>
                <c:pt idx="2385">
                  <c:v>1.52121</c:v>
                </c:pt>
                <c:pt idx="2386">
                  <c:v>1.52121</c:v>
                </c:pt>
                <c:pt idx="2387">
                  <c:v>1.52121</c:v>
                </c:pt>
                <c:pt idx="2388">
                  <c:v>1.52121</c:v>
                </c:pt>
                <c:pt idx="2389">
                  <c:v>1.52121</c:v>
                </c:pt>
                <c:pt idx="2390">
                  <c:v>1.52121</c:v>
                </c:pt>
                <c:pt idx="2391">
                  <c:v>1.52121</c:v>
                </c:pt>
                <c:pt idx="2392">
                  <c:v>1.51108</c:v>
                </c:pt>
                <c:pt idx="2393">
                  <c:v>1.51108</c:v>
                </c:pt>
                <c:pt idx="2394">
                  <c:v>1.51108</c:v>
                </c:pt>
                <c:pt idx="2395">
                  <c:v>1.51108</c:v>
                </c:pt>
                <c:pt idx="2396">
                  <c:v>1.51108</c:v>
                </c:pt>
                <c:pt idx="2397">
                  <c:v>1.51108</c:v>
                </c:pt>
                <c:pt idx="2398">
                  <c:v>1.50095</c:v>
                </c:pt>
                <c:pt idx="2399">
                  <c:v>1.50095</c:v>
                </c:pt>
                <c:pt idx="2400">
                  <c:v>1.50095</c:v>
                </c:pt>
                <c:pt idx="2401">
                  <c:v>1.50095</c:v>
                </c:pt>
                <c:pt idx="2402">
                  <c:v>1.50095</c:v>
                </c:pt>
                <c:pt idx="2403">
                  <c:v>1.50095</c:v>
                </c:pt>
                <c:pt idx="2404">
                  <c:v>1.49092</c:v>
                </c:pt>
                <c:pt idx="2405">
                  <c:v>1.49092</c:v>
                </c:pt>
                <c:pt idx="2406">
                  <c:v>1.49092</c:v>
                </c:pt>
                <c:pt idx="2407">
                  <c:v>1.49092</c:v>
                </c:pt>
                <c:pt idx="2408">
                  <c:v>1.49092</c:v>
                </c:pt>
                <c:pt idx="2409">
                  <c:v>1.49092</c:v>
                </c:pt>
                <c:pt idx="2410">
                  <c:v>1.48085</c:v>
                </c:pt>
                <c:pt idx="2411">
                  <c:v>1.48085</c:v>
                </c:pt>
                <c:pt idx="2412">
                  <c:v>1.48085</c:v>
                </c:pt>
                <c:pt idx="2413">
                  <c:v>1.48085</c:v>
                </c:pt>
                <c:pt idx="2414">
                  <c:v>1.48085</c:v>
                </c:pt>
                <c:pt idx="2415">
                  <c:v>1.48085</c:v>
                </c:pt>
                <c:pt idx="2416">
                  <c:v>1.48085</c:v>
                </c:pt>
                <c:pt idx="2417">
                  <c:v>1.48085</c:v>
                </c:pt>
                <c:pt idx="2418">
                  <c:v>1.48085</c:v>
                </c:pt>
                <c:pt idx="2419">
                  <c:v>1.4706300000000001</c:v>
                </c:pt>
                <c:pt idx="2420">
                  <c:v>1.4706300000000001</c:v>
                </c:pt>
                <c:pt idx="2421">
                  <c:v>1.4706300000000001</c:v>
                </c:pt>
                <c:pt idx="2422">
                  <c:v>1.4818100000000001</c:v>
                </c:pt>
                <c:pt idx="2423">
                  <c:v>1.4818100000000001</c:v>
                </c:pt>
                <c:pt idx="2424">
                  <c:v>1.4818100000000001</c:v>
                </c:pt>
                <c:pt idx="2425">
                  <c:v>1.4818100000000001</c:v>
                </c:pt>
                <c:pt idx="2426">
                  <c:v>1.4818100000000001</c:v>
                </c:pt>
                <c:pt idx="2427">
                  <c:v>1.4818100000000001</c:v>
                </c:pt>
                <c:pt idx="2428">
                  <c:v>1.4818100000000001</c:v>
                </c:pt>
                <c:pt idx="2429">
                  <c:v>1.4716800000000001</c:v>
                </c:pt>
                <c:pt idx="2430">
                  <c:v>1.4716800000000001</c:v>
                </c:pt>
                <c:pt idx="2431">
                  <c:v>1.4716800000000001</c:v>
                </c:pt>
                <c:pt idx="2432">
                  <c:v>1.4716800000000001</c:v>
                </c:pt>
                <c:pt idx="2433">
                  <c:v>1.4716800000000001</c:v>
                </c:pt>
                <c:pt idx="2434">
                  <c:v>1.4616499999999999</c:v>
                </c:pt>
                <c:pt idx="2435">
                  <c:v>1.4616499999999999</c:v>
                </c:pt>
                <c:pt idx="2436">
                  <c:v>1.4616499999999999</c:v>
                </c:pt>
                <c:pt idx="2437">
                  <c:v>1.4616499999999999</c:v>
                </c:pt>
                <c:pt idx="2438">
                  <c:v>1.4616499999999999</c:v>
                </c:pt>
                <c:pt idx="2439">
                  <c:v>1.4616499999999999</c:v>
                </c:pt>
                <c:pt idx="2440">
                  <c:v>1.4616499999999999</c:v>
                </c:pt>
                <c:pt idx="2441">
                  <c:v>1.45164</c:v>
                </c:pt>
                <c:pt idx="2442">
                  <c:v>1.45164</c:v>
                </c:pt>
                <c:pt idx="2443">
                  <c:v>1.45164</c:v>
                </c:pt>
                <c:pt idx="2444">
                  <c:v>1.45164</c:v>
                </c:pt>
                <c:pt idx="2445">
                  <c:v>1.45164</c:v>
                </c:pt>
                <c:pt idx="2446">
                  <c:v>1.45164</c:v>
                </c:pt>
                <c:pt idx="2447">
                  <c:v>1.45164</c:v>
                </c:pt>
                <c:pt idx="2448">
                  <c:v>1.45164</c:v>
                </c:pt>
                <c:pt idx="2449">
                  <c:v>1.44116</c:v>
                </c:pt>
                <c:pt idx="2450">
                  <c:v>1.44116</c:v>
                </c:pt>
                <c:pt idx="2451">
                  <c:v>1.44116</c:v>
                </c:pt>
                <c:pt idx="2452">
                  <c:v>1.44116</c:v>
                </c:pt>
                <c:pt idx="2453">
                  <c:v>1.4511799999999999</c:v>
                </c:pt>
                <c:pt idx="2454">
                  <c:v>1.4511799999999999</c:v>
                </c:pt>
                <c:pt idx="2455">
                  <c:v>1.4511799999999999</c:v>
                </c:pt>
                <c:pt idx="2456">
                  <c:v>1.4511799999999999</c:v>
                </c:pt>
                <c:pt idx="2457">
                  <c:v>1.4511799999999999</c:v>
                </c:pt>
                <c:pt idx="2458">
                  <c:v>1.4511799999999999</c:v>
                </c:pt>
                <c:pt idx="2459">
                  <c:v>1.4511799999999999</c:v>
                </c:pt>
                <c:pt idx="2460">
                  <c:v>1.4511799999999999</c:v>
                </c:pt>
                <c:pt idx="2461">
                  <c:v>1.4615</c:v>
                </c:pt>
                <c:pt idx="2462">
                  <c:v>1.4615</c:v>
                </c:pt>
                <c:pt idx="2463">
                  <c:v>1.4615</c:v>
                </c:pt>
                <c:pt idx="2464">
                  <c:v>1.4615</c:v>
                </c:pt>
                <c:pt idx="2465">
                  <c:v>1.4615</c:v>
                </c:pt>
                <c:pt idx="2466">
                  <c:v>1.4615</c:v>
                </c:pt>
                <c:pt idx="2467">
                  <c:v>1.4615</c:v>
                </c:pt>
                <c:pt idx="2468">
                  <c:v>1.4615</c:v>
                </c:pt>
                <c:pt idx="2469">
                  <c:v>1.4615</c:v>
                </c:pt>
                <c:pt idx="2470">
                  <c:v>1.4615</c:v>
                </c:pt>
                <c:pt idx="2471">
                  <c:v>1.4615</c:v>
                </c:pt>
                <c:pt idx="2472">
                  <c:v>1.4615</c:v>
                </c:pt>
                <c:pt idx="2473">
                  <c:v>1.4615</c:v>
                </c:pt>
                <c:pt idx="2474">
                  <c:v>1.4615</c:v>
                </c:pt>
                <c:pt idx="2475">
                  <c:v>1.4615</c:v>
                </c:pt>
                <c:pt idx="2476">
                  <c:v>1.4615</c:v>
                </c:pt>
                <c:pt idx="2477">
                  <c:v>1.4615</c:v>
                </c:pt>
                <c:pt idx="2478">
                  <c:v>1.4615</c:v>
                </c:pt>
                <c:pt idx="2479">
                  <c:v>1.4615</c:v>
                </c:pt>
                <c:pt idx="2480">
                  <c:v>1.45075</c:v>
                </c:pt>
                <c:pt idx="2481">
                  <c:v>1.45075</c:v>
                </c:pt>
                <c:pt idx="2482">
                  <c:v>1.45075</c:v>
                </c:pt>
                <c:pt idx="2483">
                  <c:v>1.45075</c:v>
                </c:pt>
                <c:pt idx="2484">
                  <c:v>1.45075</c:v>
                </c:pt>
                <c:pt idx="2485">
                  <c:v>1.43893</c:v>
                </c:pt>
                <c:pt idx="2486">
                  <c:v>1.43893</c:v>
                </c:pt>
                <c:pt idx="2487">
                  <c:v>1.43893</c:v>
                </c:pt>
                <c:pt idx="2488">
                  <c:v>1.43893</c:v>
                </c:pt>
                <c:pt idx="2489">
                  <c:v>1.43893</c:v>
                </c:pt>
                <c:pt idx="2490">
                  <c:v>1.43893</c:v>
                </c:pt>
                <c:pt idx="2491">
                  <c:v>1.43893</c:v>
                </c:pt>
                <c:pt idx="2492">
                  <c:v>1.43893</c:v>
                </c:pt>
                <c:pt idx="2493">
                  <c:v>1.4288799999999999</c:v>
                </c:pt>
                <c:pt idx="2494">
                  <c:v>1.4288799999999999</c:v>
                </c:pt>
                <c:pt idx="2495">
                  <c:v>1.4288799999999999</c:v>
                </c:pt>
                <c:pt idx="2496">
                  <c:v>1.4288799999999999</c:v>
                </c:pt>
                <c:pt idx="2497">
                  <c:v>1.4288799999999999</c:v>
                </c:pt>
                <c:pt idx="2498">
                  <c:v>1.4288799999999999</c:v>
                </c:pt>
                <c:pt idx="2499">
                  <c:v>1.4288799999999999</c:v>
                </c:pt>
                <c:pt idx="2500">
                  <c:v>1.4288799999999999</c:v>
                </c:pt>
                <c:pt idx="2501">
                  <c:v>1.4288799999999999</c:v>
                </c:pt>
                <c:pt idx="2502">
                  <c:v>1.4288799999999999</c:v>
                </c:pt>
                <c:pt idx="2503">
                  <c:v>1.4288799999999999</c:v>
                </c:pt>
                <c:pt idx="2504">
                  <c:v>1.4288799999999999</c:v>
                </c:pt>
                <c:pt idx="2505">
                  <c:v>1.4182900000000001</c:v>
                </c:pt>
                <c:pt idx="2506">
                  <c:v>1.4182900000000001</c:v>
                </c:pt>
                <c:pt idx="2507">
                  <c:v>1.4182900000000001</c:v>
                </c:pt>
                <c:pt idx="2508">
                  <c:v>1.4182900000000001</c:v>
                </c:pt>
                <c:pt idx="2509">
                  <c:v>1.4182900000000001</c:v>
                </c:pt>
                <c:pt idx="2510">
                  <c:v>1.4182900000000001</c:v>
                </c:pt>
                <c:pt idx="2511">
                  <c:v>1.4077200000000001</c:v>
                </c:pt>
                <c:pt idx="2512">
                  <c:v>1.4077200000000001</c:v>
                </c:pt>
                <c:pt idx="2513">
                  <c:v>1.4077200000000001</c:v>
                </c:pt>
                <c:pt idx="2514">
                  <c:v>1.4077200000000001</c:v>
                </c:pt>
                <c:pt idx="2515">
                  <c:v>1.4077200000000001</c:v>
                </c:pt>
                <c:pt idx="2516">
                  <c:v>1.39767</c:v>
                </c:pt>
                <c:pt idx="2517">
                  <c:v>1.39767</c:v>
                </c:pt>
                <c:pt idx="2518">
                  <c:v>1.39767</c:v>
                </c:pt>
                <c:pt idx="2519">
                  <c:v>1.39767</c:v>
                </c:pt>
                <c:pt idx="2520">
                  <c:v>1.39767</c:v>
                </c:pt>
                <c:pt idx="2521">
                  <c:v>1.39767</c:v>
                </c:pt>
                <c:pt idx="2522">
                  <c:v>1.39767</c:v>
                </c:pt>
                <c:pt idx="2523">
                  <c:v>1.39767</c:v>
                </c:pt>
                <c:pt idx="2524">
                  <c:v>1.39767</c:v>
                </c:pt>
                <c:pt idx="2525">
                  <c:v>1.39767</c:v>
                </c:pt>
                <c:pt idx="2526">
                  <c:v>1.39767</c:v>
                </c:pt>
                <c:pt idx="2527">
                  <c:v>1.39767</c:v>
                </c:pt>
                <c:pt idx="2528">
                  <c:v>1.39767</c:v>
                </c:pt>
                <c:pt idx="2529">
                  <c:v>1.39767</c:v>
                </c:pt>
                <c:pt idx="2530">
                  <c:v>1.4082699999999999</c:v>
                </c:pt>
                <c:pt idx="2531">
                  <c:v>1.4082699999999999</c:v>
                </c:pt>
                <c:pt idx="2532">
                  <c:v>1.4082699999999999</c:v>
                </c:pt>
                <c:pt idx="2533">
                  <c:v>1.4082699999999999</c:v>
                </c:pt>
                <c:pt idx="2534">
                  <c:v>1.4082699999999999</c:v>
                </c:pt>
                <c:pt idx="2535">
                  <c:v>1.4082699999999999</c:v>
                </c:pt>
                <c:pt idx="2536">
                  <c:v>1.4082699999999999</c:v>
                </c:pt>
                <c:pt idx="2537">
                  <c:v>1.4082699999999999</c:v>
                </c:pt>
                <c:pt idx="2538">
                  <c:v>1.4082699999999999</c:v>
                </c:pt>
                <c:pt idx="2539">
                  <c:v>1.3979299999999999</c:v>
                </c:pt>
                <c:pt idx="2540">
                  <c:v>1.3979299999999999</c:v>
                </c:pt>
                <c:pt idx="2541">
                  <c:v>1.3979299999999999</c:v>
                </c:pt>
                <c:pt idx="2542">
                  <c:v>1.4083000000000001</c:v>
                </c:pt>
                <c:pt idx="2543">
                  <c:v>1.4083000000000001</c:v>
                </c:pt>
                <c:pt idx="2544">
                  <c:v>1.4083000000000001</c:v>
                </c:pt>
                <c:pt idx="2545">
                  <c:v>1.4083000000000001</c:v>
                </c:pt>
                <c:pt idx="2546">
                  <c:v>1.4083000000000001</c:v>
                </c:pt>
                <c:pt idx="2547">
                  <c:v>1.4083000000000001</c:v>
                </c:pt>
                <c:pt idx="2548">
                  <c:v>1.4083000000000001</c:v>
                </c:pt>
                <c:pt idx="2549">
                  <c:v>1.4083000000000001</c:v>
                </c:pt>
                <c:pt idx="2550">
                  <c:v>1.4083000000000001</c:v>
                </c:pt>
                <c:pt idx="2551">
                  <c:v>1.4083000000000001</c:v>
                </c:pt>
                <c:pt idx="2552">
                  <c:v>1.41919</c:v>
                </c:pt>
                <c:pt idx="2553">
                  <c:v>1.41919</c:v>
                </c:pt>
                <c:pt idx="2554">
                  <c:v>1.41919</c:v>
                </c:pt>
                <c:pt idx="2555">
                  <c:v>1.41919</c:v>
                </c:pt>
                <c:pt idx="2556">
                  <c:v>1.41919</c:v>
                </c:pt>
                <c:pt idx="2557">
                  <c:v>1.41919</c:v>
                </c:pt>
                <c:pt idx="2558">
                  <c:v>1.41919</c:v>
                </c:pt>
                <c:pt idx="2559">
                  <c:v>1.41919</c:v>
                </c:pt>
                <c:pt idx="2560">
                  <c:v>1.41919</c:v>
                </c:pt>
                <c:pt idx="2561">
                  <c:v>1.41919</c:v>
                </c:pt>
                <c:pt idx="2562">
                  <c:v>1.41919</c:v>
                </c:pt>
                <c:pt idx="2563">
                  <c:v>1.41919</c:v>
                </c:pt>
                <c:pt idx="2564">
                  <c:v>1.41919</c:v>
                </c:pt>
                <c:pt idx="2565">
                  <c:v>1.41919</c:v>
                </c:pt>
                <c:pt idx="2566">
                  <c:v>1.41919</c:v>
                </c:pt>
                <c:pt idx="2567">
                  <c:v>1.41919</c:v>
                </c:pt>
                <c:pt idx="2568">
                  <c:v>1.41919</c:v>
                </c:pt>
                <c:pt idx="2569">
                  <c:v>1.41919</c:v>
                </c:pt>
                <c:pt idx="2570">
                  <c:v>1.41919</c:v>
                </c:pt>
                <c:pt idx="2571">
                  <c:v>1.41919</c:v>
                </c:pt>
                <c:pt idx="2572">
                  <c:v>1.4091499999999999</c:v>
                </c:pt>
                <c:pt idx="2573">
                  <c:v>1.4091499999999999</c:v>
                </c:pt>
                <c:pt idx="2574">
                  <c:v>1.4091499999999999</c:v>
                </c:pt>
                <c:pt idx="2575">
                  <c:v>1.4091499999999999</c:v>
                </c:pt>
                <c:pt idx="2576">
                  <c:v>1.4091499999999999</c:v>
                </c:pt>
                <c:pt idx="2577">
                  <c:v>1.4091499999999999</c:v>
                </c:pt>
                <c:pt idx="2578">
                  <c:v>1.4091499999999999</c:v>
                </c:pt>
                <c:pt idx="2579">
                  <c:v>1.4091499999999999</c:v>
                </c:pt>
                <c:pt idx="2580">
                  <c:v>1.4091499999999999</c:v>
                </c:pt>
                <c:pt idx="2581">
                  <c:v>1.4091499999999999</c:v>
                </c:pt>
                <c:pt idx="2582">
                  <c:v>1.4091499999999999</c:v>
                </c:pt>
                <c:pt idx="2583">
                  <c:v>1.4091499999999999</c:v>
                </c:pt>
                <c:pt idx="2584">
                  <c:v>1.4091499999999999</c:v>
                </c:pt>
                <c:pt idx="2585">
                  <c:v>1.4091499999999999</c:v>
                </c:pt>
                <c:pt idx="2586">
                  <c:v>1.4091499999999999</c:v>
                </c:pt>
                <c:pt idx="2587">
                  <c:v>1.4091499999999999</c:v>
                </c:pt>
                <c:pt idx="2588">
                  <c:v>1.3987000000000001</c:v>
                </c:pt>
                <c:pt idx="2589">
                  <c:v>1.3987000000000001</c:v>
                </c:pt>
                <c:pt idx="2590">
                  <c:v>1.3987000000000001</c:v>
                </c:pt>
                <c:pt idx="2591">
                  <c:v>1.3987000000000001</c:v>
                </c:pt>
                <c:pt idx="2592">
                  <c:v>1.3987000000000001</c:v>
                </c:pt>
                <c:pt idx="2593">
                  <c:v>1.3987000000000001</c:v>
                </c:pt>
                <c:pt idx="2594">
                  <c:v>1.3987000000000001</c:v>
                </c:pt>
                <c:pt idx="2595">
                  <c:v>1.3987000000000001</c:v>
                </c:pt>
                <c:pt idx="2596">
                  <c:v>1.3987000000000001</c:v>
                </c:pt>
                <c:pt idx="2597">
                  <c:v>1.3987000000000001</c:v>
                </c:pt>
                <c:pt idx="2598">
                  <c:v>1.38855</c:v>
                </c:pt>
                <c:pt idx="2599">
                  <c:v>1.38855</c:v>
                </c:pt>
                <c:pt idx="2600">
                  <c:v>1.38855</c:v>
                </c:pt>
                <c:pt idx="2601">
                  <c:v>1.38855</c:v>
                </c:pt>
                <c:pt idx="2602">
                  <c:v>1.37819</c:v>
                </c:pt>
                <c:pt idx="2603">
                  <c:v>1.37819</c:v>
                </c:pt>
                <c:pt idx="2604">
                  <c:v>1.37819</c:v>
                </c:pt>
                <c:pt idx="2605">
                  <c:v>1.37819</c:v>
                </c:pt>
                <c:pt idx="2606">
                  <c:v>1.37819</c:v>
                </c:pt>
                <c:pt idx="2607">
                  <c:v>1.37819</c:v>
                </c:pt>
                <c:pt idx="2608">
                  <c:v>1.37819</c:v>
                </c:pt>
                <c:pt idx="2609">
                  <c:v>1.37819</c:v>
                </c:pt>
                <c:pt idx="2610">
                  <c:v>1.3672899999999999</c:v>
                </c:pt>
                <c:pt idx="2611">
                  <c:v>1.3672899999999999</c:v>
                </c:pt>
                <c:pt idx="2612">
                  <c:v>1.3672899999999999</c:v>
                </c:pt>
                <c:pt idx="2613">
                  <c:v>1.3672899999999999</c:v>
                </c:pt>
                <c:pt idx="2614">
                  <c:v>1.3672899999999999</c:v>
                </c:pt>
                <c:pt idx="2615">
                  <c:v>1.3672899999999999</c:v>
                </c:pt>
                <c:pt idx="2616">
                  <c:v>1.3672899999999999</c:v>
                </c:pt>
                <c:pt idx="2617">
                  <c:v>1.3672899999999999</c:v>
                </c:pt>
                <c:pt idx="2618">
                  <c:v>1.3672899999999999</c:v>
                </c:pt>
                <c:pt idx="2619">
                  <c:v>1.3672899999999999</c:v>
                </c:pt>
                <c:pt idx="2620">
                  <c:v>1.3672899999999999</c:v>
                </c:pt>
                <c:pt idx="2621">
                  <c:v>1.3672899999999999</c:v>
                </c:pt>
                <c:pt idx="2622">
                  <c:v>1.3672899999999999</c:v>
                </c:pt>
                <c:pt idx="2623">
                  <c:v>1.3672899999999999</c:v>
                </c:pt>
                <c:pt idx="2624">
                  <c:v>1.3672899999999999</c:v>
                </c:pt>
                <c:pt idx="2625">
                  <c:v>1.3672899999999999</c:v>
                </c:pt>
                <c:pt idx="2626">
                  <c:v>1.3672899999999999</c:v>
                </c:pt>
                <c:pt idx="2627">
                  <c:v>1.3672899999999999</c:v>
                </c:pt>
                <c:pt idx="2628">
                  <c:v>1.3672899999999999</c:v>
                </c:pt>
                <c:pt idx="2629">
                  <c:v>1.3672899999999999</c:v>
                </c:pt>
                <c:pt idx="2630">
                  <c:v>1.3672899999999999</c:v>
                </c:pt>
                <c:pt idx="2631">
                  <c:v>1.3672899999999999</c:v>
                </c:pt>
                <c:pt idx="2632">
                  <c:v>1.3672899999999999</c:v>
                </c:pt>
                <c:pt idx="2633">
                  <c:v>1.3672899999999999</c:v>
                </c:pt>
                <c:pt idx="2634">
                  <c:v>1.3672899999999999</c:v>
                </c:pt>
                <c:pt idx="2635">
                  <c:v>1.3672899999999999</c:v>
                </c:pt>
                <c:pt idx="2636">
                  <c:v>1.3672899999999999</c:v>
                </c:pt>
                <c:pt idx="2637">
                  <c:v>1.3672899999999999</c:v>
                </c:pt>
                <c:pt idx="2638">
                  <c:v>1.3672899999999999</c:v>
                </c:pt>
                <c:pt idx="2639">
                  <c:v>1.3672899999999999</c:v>
                </c:pt>
                <c:pt idx="2640">
                  <c:v>1.3672899999999999</c:v>
                </c:pt>
                <c:pt idx="2641">
                  <c:v>1.3672899999999999</c:v>
                </c:pt>
                <c:pt idx="2642">
                  <c:v>1.3672899999999999</c:v>
                </c:pt>
                <c:pt idx="2643">
                  <c:v>1.3672899999999999</c:v>
                </c:pt>
                <c:pt idx="2644">
                  <c:v>1.3672899999999999</c:v>
                </c:pt>
                <c:pt idx="2645">
                  <c:v>1.3568100000000001</c:v>
                </c:pt>
                <c:pt idx="2646">
                  <c:v>1.3568100000000001</c:v>
                </c:pt>
                <c:pt idx="2647">
                  <c:v>1.3568100000000001</c:v>
                </c:pt>
                <c:pt idx="2648">
                  <c:v>1.3668100000000001</c:v>
                </c:pt>
                <c:pt idx="2649">
                  <c:v>1.3668100000000001</c:v>
                </c:pt>
                <c:pt idx="2650">
                  <c:v>1.3668100000000001</c:v>
                </c:pt>
                <c:pt idx="2651">
                  <c:v>1.3668100000000001</c:v>
                </c:pt>
                <c:pt idx="2652">
                  <c:v>1.3668100000000001</c:v>
                </c:pt>
                <c:pt idx="2653">
                  <c:v>1.3668100000000001</c:v>
                </c:pt>
                <c:pt idx="2654">
                  <c:v>1.3668100000000001</c:v>
                </c:pt>
                <c:pt idx="2655">
                  <c:v>1.37815</c:v>
                </c:pt>
                <c:pt idx="2656">
                  <c:v>1.37815</c:v>
                </c:pt>
                <c:pt idx="2657">
                  <c:v>1.37815</c:v>
                </c:pt>
                <c:pt idx="2658">
                  <c:v>1.37815</c:v>
                </c:pt>
                <c:pt idx="2659">
                  <c:v>1.37815</c:v>
                </c:pt>
                <c:pt idx="2660">
                  <c:v>1.37815</c:v>
                </c:pt>
                <c:pt idx="2661">
                  <c:v>1.37815</c:v>
                </c:pt>
                <c:pt idx="2662">
                  <c:v>1.36703</c:v>
                </c:pt>
                <c:pt idx="2663">
                  <c:v>1.36703</c:v>
                </c:pt>
                <c:pt idx="2664">
                  <c:v>1.36703</c:v>
                </c:pt>
                <c:pt idx="2665">
                  <c:v>1.36703</c:v>
                </c:pt>
                <c:pt idx="2666">
                  <c:v>1.36703</c:v>
                </c:pt>
                <c:pt idx="2667">
                  <c:v>1.37714</c:v>
                </c:pt>
                <c:pt idx="2668">
                  <c:v>1.37714</c:v>
                </c:pt>
                <c:pt idx="2669">
                  <c:v>1.37714</c:v>
                </c:pt>
                <c:pt idx="2670">
                  <c:v>1.37714</c:v>
                </c:pt>
                <c:pt idx="2671">
                  <c:v>1.37714</c:v>
                </c:pt>
                <c:pt idx="2672">
                  <c:v>1.37714</c:v>
                </c:pt>
                <c:pt idx="2673">
                  <c:v>1.37714</c:v>
                </c:pt>
                <c:pt idx="2674">
                  <c:v>1.37714</c:v>
                </c:pt>
                <c:pt idx="2675">
                  <c:v>1.36629</c:v>
                </c:pt>
                <c:pt idx="2676">
                  <c:v>1.36629</c:v>
                </c:pt>
                <c:pt idx="2677">
                  <c:v>1.36629</c:v>
                </c:pt>
                <c:pt idx="2678">
                  <c:v>1.36629</c:v>
                </c:pt>
                <c:pt idx="2679">
                  <c:v>1.36629</c:v>
                </c:pt>
                <c:pt idx="2680">
                  <c:v>1.36629</c:v>
                </c:pt>
                <c:pt idx="2681">
                  <c:v>1.36629</c:v>
                </c:pt>
                <c:pt idx="2682">
                  <c:v>1.36629</c:v>
                </c:pt>
                <c:pt idx="2683">
                  <c:v>1.3771</c:v>
                </c:pt>
                <c:pt idx="2684">
                  <c:v>1.3771</c:v>
                </c:pt>
                <c:pt idx="2685">
                  <c:v>1.3771</c:v>
                </c:pt>
                <c:pt idx="2686">
                  <c:v>1.3771</c:v>
                </c:pt>
                <c:pt idx="2687">
                  <c:v>1.3771</c:v>
                </c:pt>
                <c:pt idx="2688">
                  <c:v>1.3771</c:v>
                </c:pt>
                <c:pt idx="2689">
                  <c:v>1.3771</c:v>
                </c:pt>
                <c:pt idx="2690">
                  <c:v>1.3771</c:v>
                </c:pt>
                <c:pt idx="2691">
                  <c:v>1.3771</c:v>
                </c:pt>
                <c:pt idx="2692">
                  <c:v>1.3771</c:v>
                </c:pt>
                <c:pt idx="2693">
                  <c:v>1.3771</c:v>
                </c:pt>
                <c:pt idx="2694">
                  <c:v>1.3771</c:v>
                </c:pt>
                <c:pt idx="2695">
                  <c:v>1.38737</c:v>
                </c:pt>
                <c:pt idx="2696">
                  <c:v>1.38737</c:v>
                </c:pt>
                <c:pt idx="2697">
                  <c:v>1.38737</c:v>
                </c:pt>
                <c:pt idx="2698">
                  <c:v>1.38737</c:v>
                </c:pt>
                <c:pt idx="2699">
                  <c:v>1.38737</c:v>
                </c:pt>
                <c:pt idx="2700">
                  <c:v>1.38737</c:v>
                </c:pt>
                <c:pt idx="2701">
                  <c:v>1.38737</c:v>
                </c:pt>
                <c:pt idx="2702">
                  <c:v>1.38737</c:v>
                </c:pt>
                <c:pt idx="2703">
                  <c:v>1.38737</c:v>
                </c:pt>
                <c:pt idx="2704">
                  <c:v>1.38737</c:v>
                </c:pt>
                <c:pt idx="2705">
                  <c:v>1.38737</c:v>
                </c:pt>
                <c:pt idx="2706">
                  <c:v>1.38737</c:v>
                </c:pt>
                <c:pt idx="2707">
                  <c:v>1.38737</c:v>
                </c:pt>
                <c:pt idx="2708">
                  <c:v>1.38737</c:v>
                </c:pt>
                <c:pt idx="2709">
                  <c:v>1.38737</c:v>
                </c:pt>
                <c:pt idx="2710">
                  <c:v>1.38737</c:v>
                </c:pt>
                <c:pt idx="2711">
                  <c:v>1.38737</c:v>
                </c:pt>
                <c:pt idx="2712">
                  <c:v>1.38737</c:v>
                </c:pt>
                <c:pt idx="2713">
                  <c:v>1.38737</c:v>
                </c:pt>
                <c:pt idx="2714">
                  <c:v>1.38737</c:v>
                </c:pt>
                <c:pt idx="2715">
                  <c:v>1.38737</c:v>
                </c:pt>
                <c:pt idx="2716">
                  <c:v>1.3768100000000001</c:v>
                </c:pt>
                <c:pt idx="2717">
                  <c:v>1.3768100000000001</c:v>
                </c:pt>
                <c:pt idx="2718">
                  <c:v>1.3768100000000001</c:v>
                </c:pt>
                <c:pt idx="2719">
                  <c:v>1.3768100000000001</c:v>
                </c:pt>
                <c:pt idx="2720">
                  <c:v>1.3768100000000001</c:v>
                </c:pt>
                <c:pt idx="2721">
                  <c:v>1.3768100000000001</c:v>
                </c:pt>
                <c:pt idx="2722">
                  <c:v>1.3768100000000001</c:v>
                </c:pt>
                <c:pt idx="2723">
                  <c:v>1.3768100000000001</c:v>
                </c:pt>
                <c:pt idx="2724">
                  <c:v>1.3768100000000001</c:v>
                </c:pt>
                <c:pt idx="2725">
                  <c:v>1.36527</c:v>
                </c:pt>
                <c:pt idx="2726">
                  <c:v>1.36527</c:v>
                </c:pt>
                <c:pt idx="2727">
                  <c:v>1.36527</c:v>
                </c:pt>
                <c:pt idx="2728">
                  <c:v>1.36527</c:v>
                </c:pt>
                <c:pt idx="2729">
                  <c:v>1.36527</c:v>
                </c:pt>
                <c:pt idx="2730">
                  <c:v>1.36527</c:v>
                </c:pt>
                <c:pt idx="2731">
                  <c:v>1.35484</c:v>
                </c:pt>
                <c:pt idx="2732">
                  <c:v>1.35484</c:v>
                </c:pt>
                <c:pt idx="2733">
                  <c:v>1.35484</c:v>
                </c:pt>
                <c:pt idx="2734">
                  <c:v>1.35484</c:v>
                </c:pt>
                <c:pt idx="2735">
                  <c:v>1.35484</c:v>
                </c:pt>
                <c:pt idx="2736">
                  <c:v>1.35484</c:v>
                </c:pt>
                <c:pt idx="2737">
                  <c:v>1.3443499999999999</c:v>
                </c:pt>
                <c:pt idx="2738">
                  <c:v>1.3443499999999999</c:v>
                </c:pt>
                <c:pt idx="2739">
                  <c:v>1.3443499999999999</c:v>
                </c:pt>
                <c:pt idx="2740">
                  <c:v>1.3443499999999999</c:v>
                </c:pt>
                <c:pt idx="2741">
                  <c:v>1.3443499999999999</c:v>
                </c:pt>
                <c:pt idx="2742">
                  <c:v>1.3443499999999999</c:v>
                </c:pt>
                <c:pt idx="2743">
                  <c:v>1.3443499999999999</c:v>
                </c:pt>
                <c:pt idx="2744">
                  <c:v>1.3443499999999999</c:v>
                </c:pt>
                <c:pt idx="2745">
                  <c:v>1.3343400000000001</c:v>
                </c:pt>
                <c:pt idx="2746">
                  <c:v>1.3343400000000001</c:v>
                </c:pt>
                <c:pt idx="2747">
                  <c:v>1.3343400000000001</c:v>
                </c:pt>
                <c:pt idx="2748">
                  <c:v>1.3458399999999999</c:v>
                </c:pt>
                <c:pt idx="2749">
                  <c:v>1.3458399999999999</c:v>
                </c:pt>
                <c:pt idx="2750">
                  <c:v>1.3458399999999999</c:v>
                </c:pt>
                <c:pt idx="2751">
                  <c:v>1.3458399999999999</c:v>
                </c:pt>
                <c:pt idx="2752">
                  <c:v>1.3458399999999999</c:v>
                </c:pt>
                <c:pt idx="2753">
                  <c:v>1.3458399999999999</c:v>
                </c:pt>
                <c:pt idx="2754">
                  <c:v>1.3458399999999999</c:v>
                </c:pt>
                <c:pt idx="2755">
                  <c:v>1.3458399999999999</c:v>
                </c:pt>
                <c:pt idx="2756">
                  <c:v>1.3458399999999999</c:v>
                </c:pt>
                <c:pt idx="2757">
                  <c:v>1.3458399999999999</c:v>
                </c:pt>
                <c:pt idx="2758">
                  <c:v>1.3458399999999999</c:v>
                </c:pt>
                <c:pt idx="2759">
                  <c:v>1.3458399999999999</c:v>
                </c:pt>
                <c:pt idx="2760">
                  <c:v>1.3354699999999999</c:v>
                </c:pt>
                <c:pt idx="2761">
                  <c:v>1.3354699999999999</c:v>
                </c:pt>
                <c:pt idx="2762">
                  <c:v>1.3354699999999999</c:v>
                </c:pt>
                <c:pt idx="2763">
                  <c:v>1.3354699999999999</c:v>
                </c:pt>
                <c:pt idx="2764">
                  <c:v>1.3354699999999999</c:v>
                </c:pt>
                <c:pt idx="2765">
                  <c:v>1.3354699999999999</c:v>
                </c:pt>
                <c:pt idx="2766">
                  <c:v>1.3354699999999999</c:v>
                </c:pt>
                <c:pt idx="2767">
                  <c:v>1.3463799999999999</c:v>
                </c:pt>
                <c:pt idx="2768">
                  <c:v>1.3463799999999999</c:v>
                </c:pt>
                <c:pt idx="2769">
                  <c:v>1.33548</c:v>
                </c:pt>
                <c:pt idx="2770">
                  <c:v>1.33548</c:v>
                </c:pt>
                <c:pt idx="2771">
                  <c:v>1.33548</c:v>
                </c:pt>
                <c:pt idx="2772">
                  <c:v>1.33548</c:v>
                </c:pt>
                <c:pt idx="2773">
                  <c:v>1.33548</c:v>
                </c:pt>
                <c:pt idx="2774">
                  <c:v>1.33548</c:v>
                </c:pt>
                <c:pt idx="2775">
                  <c:v>1.33548</c:v>
                </c:pt>
                <c:pt idx="2776">
                  <c:v>1.3253699999999999</c:v>
                </c:pt>
                <c:pt idx="2777">
                  <c:v>1.33562</c:v>
                </c:pt>
                <c:pt idx="2778">
                  <c:v>1.33562</c:v>
                </c:pt>
                <c:pt idx="2779">
                  <c:v>1.33562</c:v>
                </c:pt>
                <c:pt idx="2780">
                  <c:v>1.32552</c:v>
                </c:pt>
                <c:pt idx="2781">
                  <c:v>1.32552</c:v>
                </c:pt>
                <c:pt idx="2782">
                  <c:v>1.32552</c:v>
                </c:pt>
                <c:pt idx="2783">
                  <c:v>1.32552</c:v>
                </c:pt>
                <c:pt idx="2784">
                  <c:v>1.32552</c:v>
                </c:pt>
                <c:pt idx="2785">
                  <c:v>1.32552</c:v>
                </c:pt>
                <c:pt idx="2786">
                  <c:v>1.32552</c:v>
                </c:pt>
                <c:pt idx="2787">
                  <c:v>1.32552</c:v>
                </c:pt>
                <c:pt idx="2788">
                  <c:v>1.32552</c:v>
                </c:pt>
                <c:pt idx="2789">
                  <c:v>1.32552</c:v>
                </c:pt>
                <c:pt idx="2790">
                  <c:v>1.32552</c:v>
                </c:pt>
                <c:pt idx="2791">
                  <c:v>1.3136099999999999</c:v>
                </c:pt>
                <c:pt idx="2792">
                  <c:v>1.3136099999999999</c:v>
                </c:pt>
                <c:pt idx="2793">
                  <c:v>1.3136099999999999</c:v>
                </c:pt>
                <c:pt idx="2794">
                  <c:v>1.3136099999999999</c:v>
                </c:pt>
                <c:pt idx="2795">
                  <c:v>1.3236600000000001</c:v>
                </c:pt>
                <c:pt idx="2796">
                  <c:v>1.3236600000000001</c:v>
                </c:pt>
                <c:pt idx="2797">
                  <c:v>1.3236600000000001</c:v>
                </c:pt>
                <c:pt idx="2798">
                  <c:v>1.3236600000000001</c:v>
                </c:pt>
                <c:pt idx="2799">
                  <c:v>1.3236600000000001</c:v>
                </c:pt>
                <c:pt idx="2800">
                  <c:v>1.3236600000000001</c:v>
                </c:pt>
                <c:pt idx="2801">
                  <c:v>1.3236600000000001</c:v>
                </c:pt>
                <c:pt idx="2802">
                  <c:v>1.3236600000000001</c:v>
                </c:pt>
                <c:pt idx="2803">
                  <c:v>1.3236600000000001</c:v>
                </c:pt>
                <c:pt idx="2804">
                  <c:v>1.3236600000000001</c:v>
                </c:pt>
                <c:pt idx="2805">
                  <c:v>1.3236600000000001</c:v>
                </c:pt>
                <c:pt idx="2806">
                  <c:v>1.3236600000000001</c:v>
                </c:pt>
                <c:pt idx="2807">
                  <c:v>1.3236600000000001</c:v>
                </c:pt>
                <c:pt idx="2808">
                  <c:v>1.3236600000000001</c:v>
                </c:pt>
                <c:pt idx="2809">
                  <c:v>1.3236600000000001</c:v>
                </c:pt>
                <c:pt idx="2810">
                  <c:v>1.3236600000000001</c:v>
                </c:pt>
                <c:pt idx="2811">
                  <c:v>1.3236600000000001</c:v>
                </c:pt>
                <c:pt idx="2812">
                  <c:v>1.3236600000000001</c:v>
                </c:pt>
                <c:pt idx="2813">
                  <c:v>1.3236600000000001</c:v>
                </c:pt>
                <c:pt idx="2814">
                  <c:v>1.31365</c:v>
                </c:pt>
                <c:pt idx="2815">
                  <c:v>1.31365</c:v>
                </c:pt>
                <c:pt idx="2816">
                  <c:v>1.31365</c:v>
                </c:pt>
                <c:pt idx="2817">
                  <c:v>1.31365</c:v>
                </c:pt>
                <c:pt idx="2818">
                  <c:v>1.31365</c:v>
                </c:pt>
                <c:pt idx="2819">
                  <c:v>1.31365</c:v>
                </c:pt>
                <c:pt idx="2820">
                  <c:v>1.31365</c:v>
                </c:pt>
                <c:pt idx="2821">
                  <c:v>1.31365</c:v>
                </c:pt>
                <c:pt idx="2822">
                  <c:v>1.31365</c:v>
                </c:pt>
                <c:pt idx="2823">
                  <c:v>1.31365</c:v>
                </c:pt>
                <c:pt idx="2824">
                  <c:v>1.31365</c:v>
                </c:pt>
                <c:pt idx="2825">
                  <c:v>1.31365</c:v>
                </c:pt>
                <c:pt idx="2826">
                  <c:v>1.31365</c:v>
                </c:pt>
                <c:pt idx="2827">
                  <c:v>1.31365</c:v>
                </c:pt>
                <c:pt idx="2828">
                  <c:v>1.31365</c:v>
                </c:pt>
                <c:pt idx="2829">
                  <c:v>1.3238700000000001</c:v>
                </c:pt>
                <c:pt idx="2830">
                  <c:v>1.3238700000000001</c:v>
                </c:pt>
                <c:pt idx="2831">
                  <c:v>1.3238700000000001</c:v>
                </c:pt>
                <c:pt idx="2832">
                  <c:v>1.3238700000000001</c:v>
                </c:pt>
                <c:pt idx="2833">
                  <c:v>1.3238700000000001</c:v>
                </c:pt>
                <c:pt idx="2834">
                  <c:v>1.3238700000000001</c:v>
                </c:pt>
                <c:pt idx="2835">
                  <c:v>1.3238700000000001</c:v>
                </c:pt>
                <c:pt idx="2836">
                  <c:v>1.3238700000000001</c:v>
                </c:pt>
                <c:pt idx="2837">
                  <c:v>1.3238700000000001</c:v>
                </c:pt>
                <c:pt idx="2838">
                  <c:v>1.31332</c:v>
                </c:pt>
                <c:pt idx="2839">
                  <c:v>1.31332</c:v>
                </c:pt>
                <c:pt idx="2840">
                  <c:v>1.31332</c:v>
                </c:pt>
                <c:pt idx="2841">
                  <c:v>1.31332</c:v>
                </c:pt>
                <c:pt idx="2842">
                  <c:v>1.31332</c:v>
                </c:pt>
                <c:pt idx="2843">
                  <c:v>1.31332</c:v>
                </c:pt>
                <c:pt idx="2844">
                  <c:v>1.30254</c:v>
                </c:pt>
                <c:pt idx="2845">
                  <c:v>1.30254</c:v>
                </c:pt>
                <c:pt idx="2846">
                  <c:v>1.30254</c:v>
                </c:pt>
                <c:pt idx="2847">
                  <c:v>1.30254</c:v>
                </c:pt>
                <c:pt idx="2848">
                  <c:v>1.30254</c:v>
                </c:pt>
                <c:pt idx="2849">
                  <c:v>1.30254</c:v>
                </c:pt>
                <c:pt idx="2850">
                  <c:v>1.30254</c:v>
                </c:pt>
                <c:pt idx="2851">
                  <c:v>1.2920100000000001</c:v>
                </c:pt>
                <c:pt idx="2852">
                  <c:v>1.2920100000000001</c:v>
                </c:pt>
                <c:pt idx="2853">
                  <c:v>1.2920100000000001</c:v>
                </c:pt>
                <c:pt idx="2854">
                  <c:v>1.2920100000000001</c:v>
                </c:pt>
                <c:pt idx="2855">
                  <c:v>1.2920100000000001</c:v>
                </c:pt>
                <c:pt idx="2856">
                  <c:v>1.2920100000000001</c:v>
                </c:pt>
                <c:pt idx="2857">
                  <c:v>1.2920100000000001</c:v>
                </c:pt>
                <c:pt idx="2858">
                  <c:v>1.2920100000000001</c:v>
                </c:pt>
                <c:pt idx="2859">
                  <c:v>1.2817400000000001</c:v>
                </c:pt>
                <c:pt idx="2860">
                  <c:v>1.2817400000000001</c:v>
                </c:pt>
                <c:pt idx="2861">
                  <c:v>1.2817400000000001</c:v>
                </c:pt>
                <c:pt idx="2862">
                  <c:v>1.2817400000000001</c:v>
                </c:pt>
                <c:pt idx="2863">
                  <c:v>1.2817400000000001</c:v>
                </c:pt>
                <c:pt idx="2864">
                  <c:v>1.2817400000000001</c:v>
                </c:pt>
                <c:pt idx="2865">
                  <c:v>1.2919799999999999</c:v>
                </c:pt>
                <c:pt idx="2866">
                  <c:v>1.2919799999999999</c:v>
                </c:pt>
                <c:pt idx="2867">
                  <c:v>1.2919799999999999</c:v>
                </c:pt>
                <c:pt idx="2868">
                  <c:v>1.2919799999999999</c:v>
                </c:pt>
                <c:pt idx="2869">
                  <c:v>1.28193</c:v>
                </c:pt>
                <c:pt idx="2870">
                  <c:v>1.28193</c:v>
                </c:pt>
                <c:pt idx="2871">
                  <c:v>1.28193</c:v>
                </c:pt>
                <c:pt idx="2872">
                  <c:v>1.28193</c:v>
                </c:pt>
                <c:pt idx="2873">
                  <c:v>1.28193</c:v>
                </c:pt>
                <c:pt idx="2874">
                  <c:v>1.28193</c:v>
                </c:pt>
                <c:pt idx="2875">
                  <c:v>1.28193</c:v>
                </c:pt>
                <c:pt idx="2876">
                  <c:v>1.28193</c:v>
                </c:pt>
                <c:pt idx="2877">
                  <c:v>1.28193</c:v>
                </c:pt>
                <c:pt idx="2878">
                  <c:v>1.28193</c:v>
                </c:pt>
                <c:pt idx="2879">
                  <c:v>1.28193</c:v>
                </c:pt>
                <c:pt idx="2880">
                  <c:v>1.28193</c:v>
                </c:pt>
                <c:pt idx="2881">
                  <c:v>1.28193</c:v>
                </c:pt>
                <c:pt idx="2882">
                  <c:v>1.28193</c:v>
                </c:pt>
                <c:pt idx="2883">
                  <c:v>1.28193</c:v>
                </c:pt>
                <c:pt idx="2884">
                  <c:v>1.28193</c:v>
                </c:pt>
                <c:pt idx="2885">
                  <c:v>1.28193</c:v>
                </c:pt>
                <c:pt idx="2886">
                  <c:v>1.28193</c:v>
                </c:pt>
                <c:pt idx="2887">
                  <c:v>1.28193</c:v>
                </c:pt>
                <c:pt idx="2888">
                  <c:v>1.28193</c:v>
                </c:pt>
                <c:pt idx="2889">
                  <c:v>1.28193</c:v>
                </c:pt>
                <c:pt idx="2890">
                  <c:v>1.29203</c:v>
                </c:pt>
                <c:pt idx="2891">
                  <c:v>1.29203</c:v>
                </c:pt>
                <c:pt idx="2892">
                  <c:v>1.29203</c:v>
                </c:pt>
                <c:pt idx="2893">
                  <c:v>1.29203</c:v>
                </c:pt>
                <c:pt idx="2894">
                  <c:v>1.29203</c:v>
                </c:pt>
                <c:pt idx="2895">
                  <c:v>1.29203</c:v>
                </c:pt>
                <c:pt idx="2896">
                  <c:v>1.29203</c:v>
                </c:pt>
                <c:pt idx="2897">
                  <c:v>1.3022800000000001</c:v>
                </c:pt>
                <c:pt idx="2898">
                  <c:v>1.3022800000000001</c:v>
                </c:pt>
                <c:pt idx="2899">
                  <c:v>1.3022800000000001</c:v>
                </c:pt>
                <c:pt idx="2900">
                  <c:v>1.3022800000000001</c:v>
                </c:pt>
                <c:pt idx="2901">
                  <c:v>1.3022800000000001</c:v>
                </c:pt>
                <c:pt idx="2902">
                  <c:v>1.3022800000000001</c:v>
                </c:pt>
                <c:pt idx="2903">
                  <c:v>1.3022800000000001</c:v>
                </c:pt>
                <c:pt idx="2904">
                  <c:v>1.3127200000000001</c:v>
                </c:pt>
                <c:pt idx="2905">
                  <c:v>1.3127200000000001</c:v>
                </c:pt>
                <c:pt idx="2906">
                  <c:v>1.3027</c:v>
                </c:pt>
                <c:pt idx="2907">
                  <c:v>1.3027</c:v>
                </c:pt>
                <c:pt idx="2908">
                  <c:v>1.3027</c:v>
                </c:pt>
                <c:pt idx="2909">
                  <c:v>1.3027</c:v>
                </c:pt>
                <c:pt idx="2910">
                  <c:v>1.3027</c:v>
                </c:pt>
                <c:pt idx="2911">
                  <c:v>1.3027</c:v>
                </c:pt>
                <c:pt idx="2912">
                  <c:v>1.3027</c:v>
                </c:pt>
                <c:pt idx="2913">
                  <c:v>1.3027</c:v>
                </c:pt>
                <c:pt idx="2914">
                  <c:v>1.3027</c:v>
                </c:pt>
                <c:pt idx="2915">
                  <c:v>1.3027</c:v>
                </c:pt>
                <c:pt idx="2916">
                  <c:v>1.3027</c:v>
                </c:pt>
                <c:pt idx="2917">
                  <c:v>1.3027</c:v>
                </c:pt>
                <c:pt idx="2918">
                  <c:v>1.3027</c:v>
                </c:pt>
                <c:pt idx="2919">
                  <c:v>1.3027</c:v>
                </c:pt>
                <c:pt idx="2920">
                  <c:v>1.3027</c:v>
                </c:pt>
                <c:pt idx="2921">
                  <c:v>1.3027</c:v>
                </c:pt>
                <c:pt idx="2922">
                  <c:v>1.2921899999999999</c:v>
                </c:pt>
                <c:pt idx="2923">
                  <c:v>1.2921899999999999</c:v>
                </c:pt>
                <c:pt idx="2924">
                  <c:v>1.2921899999999999</c:v>
                </c:pt>
                <c:pt idx="2925">
                  <c:v>1.2921899999999999</c:v>
                </c:pt>
                <c:pt idx="2926">
                  <c:v>1.2921899999999999</c:v>
                </c:pt>
                <c:pt idx="2927">
                  <c:v>1.2921899999999999</c:v>
                </c:pt>
                <c:pt idx="2928">
                  <c:v>1.2921899999999999</c:v>
                </c:pt>
                <c:pt idx="2929">
                  <c:v>1.2819799999999999</c:v>
                </c:pt>
                <c:pt idx="2930">
                  <c:v>1.2819799999999999</c:v>
                </c:pt>
                <c:pt idx="2931">
                  <c:v>1.2819799999999999</c:v>
                </c:pt>
                <c:pt idx="2932">
                  <c:v>1.2819799999999999</c:v>
                </c:pt>
                <c:pt idx="2933">
                  <c:v>1.2819799999999999</c:v>
                </c:pt>
                <c:pt idx="2934">
                  <c:v>1.2819799999999999</c:v>
                </c:pt>
                <c:pt idx="2935">
                  <c:v>1.2819799999999999</c:v>
                </c:pt>
                <c:pt idx="2936">
                  <c:v>1.2819799999999999</c:v>
                </c:pt>
                <c:pt idx="2937">
                  <c:v>1.2819799999999999</c:v>
                </c:pt>
                <c:pt idx="2938">
                  <c:v>1.2920700000000001</c:v>
                </c:pt>
                <c:pt idx="2939">
                  <c:v>1.2920700000000001</c:v>
                </c:pt>
                <c:pt idx="2940">
                  <c:v>1.2920700000000001</c:v>
                </c:pt>
                <c:pt idx="2941">
                  <c:v>1.2920700000000001</c:v>
                </c:pt>
                <c:pt idx="2942">
                  <c:v>1.2920700000000001</c:v>
                </c:pt>
                <c:pt idx="2943">
                  <c:v>1.2920700000000001</c:v>
                </c:pt>
                <c:pt idx="2944">
                  <c:v>1.2920700000000001</c:v>
                </c:pt>
                <c:pt idx="2945">
                  <c:v>1.2920700000000001</c:v>
                </c:pt>
                <c:pt idx="2946">
                  <c:v>1.2920700000000001</c:v>
                </c:pt>
                <c:pt idx="2947">
                  <c:v>1.2920700000000001</c:v>
                </c:pt>
                <c:pt idx="2948">
                  <c:v>1.2920700000000001</c:v>
                </c:pt>
                <c:pt idx="2949">
                  <c:v>1.2920700000000001</c:v>
                </c:pt>
                <c:pt idx="2950">
                  <c:v>1.2920700000000001</c:v>
                </c:pt>
                <c:pt idx="2951">
                  <c:v>1.2920700000000001</c:v>
                </c:pt>
                <c:pt idx="2952">
                  <c:v>1.2920700000000001</c:v>
                </c:pt>
                <c:pt idx="2953">
                  <c:v>1.2920700000000001</c:v>
                </c:pt>
                <c:pt idx="2954">
                  <c:v>1.30263</c:v>
                </c:pt>
                <c:pt idx="2955">
                  <c:v>1.30263</c:v>
                </c:pt>
                <c:pt idx="2956">
                  <c:v>1.30263</c:v>
                </c:pt>
                <c:pt idx="2957">
                  <c:v>1.30263</c:v>
                </c:pt>
                <c:pt idx="2958">
                  <c:v>1.30263</c:v>
                </c:pt>
                <c:pt idx="2959">
                  <c:v>1.30263</c:v>
                </c:pt>
                <c:pt idx="2960">
                  <c:v>1.30263</c:v>
                </c:pt>
                <c:pt idx="2961">
                  <c:v>1.30263</c:v>
                </c:pt>
                <c:pt idx="2962">
                  <c:v>1.31267</c:v>
                </c:pt>
                <c:pt idx="2963">
                  <c:v>1.31267</c:v>
                </c:pt>
                <c:pt idx="2964">
                  <c:v>1.31267</c:v>
                </c:pt>
                <c:pt idx="2965">
                  <c:v>1.31267</c:v>
                </c:pt>
                <c:pt idx="2966">
                  <c:v>1.31267</c:v>
                </c:pt>
                <c:pt idx="2967">
                  <c:v>1.31267</c:v>
                </c:pt>
                <c:pt idx="2968">
                  <c:v>1.31267</c:v>
                </c:pt>
                <c:pt idx="2969">
                  <c:v>1.31267</c:v>
                </c:pt>
                <c:pt idx="2970">
                  <c:v>1.31267</c:v>
                </c:pt>
                <c:pt idx="2971">
                  <c:v>1.3230999999999999</c:v>
                </c:pt>
                <c:pt idx="2972">
                  <c:v>1.3230999999999999</c:v>
                </c:pt>
                <c:pt idx="2973">
                  <c:v>1.3230999999999999</c:v>
                </c:pt>
                <c:pt idx="2974">
                  <c:v>1.3230999999999999</c:v>
                </c:pt>
                <c:pt idx="2975">
                  <c:v>1.3230999999999999</c:v>
                </c:pt>
                <c:pt idx="2976">
                  <c:v>1.3230999999999999</c:v>
                </c:pt>
                <c:pt idx="2977">
                  <c:v>1.31288</c:v>
                </c:pt>
                <c:pt idx="2978">
                  <c:v>1.31288</c:v>
                </c:pt>
                <c:pt idx="2979">
                  <c:v>1.31288</c:v>
                </c:pt>
                <c:pt idx="2980">
                  <c:v>1.31288</c:v>
                </c:pt>
                <c:pt idx="2981">
                  <c:v>1.31288</c:v>
                </c:pt>
                <c:pt idx="2982">
                  <c:v>1.31288</c:v>
                </c:pt>
                <c:pt idx="2983">
                  <c:v>1.31288</c:v>
                </c:pt>
                <c:pt idx="2984">
                  <c:v>1.31288</c:v>
                </c:pt>
                <c:pt idx="2985">
                  <c:v>1.31288</c:v>
                </c:pt>
                <c:pt idx="2986">
                  <c:v>1.31288</c:v>
                </c:pt>
                <c:pt idx="2987">
                  <c:v>1.31288</c:v>
                </c:pt>
                <c:pt idx="2988">
                  <c:v>1.31288</c:v>
                </c:pt>
                <c:pt idx="2989">
                  <c:v>1.3028299999999999</c:v>
                </c:pt>
                <c:pt idx="2990">
                  <c:v>1.3028299999999999</c:v>
                </c:pt>
                <c:pt idx="2991">
                  <c:v>1.3028299999999999</c:v>
                </c:pt>
                <c:pt idx="2992">
                  <c:v>1.3028299999999999</c:v>
                </c:pt>
                <c:pt idx="2993">
                  <c:v>1.3028299999999999</c:v>
                </c:pt>
                <c:pt idx="2994">
                  <c:v>1.3028299999999999</c:v>
                </c:pt>
                <c:pt idx="2995">
                  <c:v>1.3028299999999999</c:v>
                </c:pt>
                <c:pt idx="2996">
                  <c:v>1.3028299999999999</c:v>
                </c:pt>
                <c:pt idx="2997">
                  <c:v>1.3028299999999999</c:v>
                </c:pt>
                <c:pt idx="2998">
                  <c:v>1.3028299999999999</c:v>
                </c:pt>
                <c:pt idx="2999">
                  <c:v>1.3028299999999999</c:v>
                </c:pt>
                <c:pt idx="3000">
                  <c:v>1.3028299999999999</c:v>
                </c:pt>
                <c:pt idx="3001">
                  <c:v>1.3028299999999999</c:v>
                </c:pt>
                <c:pt idx="3002">
                  <c:v>1.3028299999999999</c:v>
                </c:pt>
                <c:pt idx="3003">
                  <c:v>1.31386</c:v>
                </c:pt>
                <c:pt idx="3004">
                  <c:v>1.31386</c:v>
                </c:pt>
                <c:pt idx="3005">
                  <c:v>1.31386</c:v>
                </c:pt>
                <c:pt idx="3006">
                  <c:v>1.31386</c:v>
                </c:pt>
                <c:pt idx="3007">
                  <c:v>1.31386</c:v>
                </c:pt>
                <c:pt idx="3008">
                  <c:v>1.31386</c:v>
                </c:pt>
                <c:pt idx="3009">
                  <c:v>1.31386</c:v>
                </c:pt>
                <c:pt idx="3010">
                  <c:v>1.31386</c:v>
                </c:pt>
                <c:pt idx="3011">
                  <c:v>1.31386</c:v>
                </c:pt>
                <c:pt idx="3012">
                  <c:v>1.31386</c:v>
                </c:pt>
                <c:pt idx="3013">
                  <c:v>1.31386</c:v>
                </c:pt>
                <c:pt idx="3014">
                  <c:v>1.31386</c:v>
                </c:pt>
                <c:pt idx="3015">
                  <c:v>1.31386</c:v>
                </c:pt>
                <c:pt idx="3016">
                  <c:v>1.31386</c:v>
                </c:pt>
                <c:pt idx="3017">
                  <c:v>1.32406</c:v>
                </c:pt>
                <c:pt idx="3018">
                  <c:v>1.32406</c:v>
                </c:pt>
                <c:pt idx="3019">
                  <c:v>1.32406</c:v>
                </c:pt>
                <c:pt idx="3020">
                  <c:v>1.32406</c:v>
                </c:pt>
                <c:pt idx="3021">
                  <c:v>1.32406</c:v>
                </c:pt>
                <c:pt idx="3022">
                  <c:v>1.32406</c:v>
                </c:pt>
                <c:pt idx="3023">
                  <c:v>1.32406</c:v>
                </c:pt>
                <c:pt idx="3024">
                  <c:v>1.32406</c:v>
                </c:pt>
                <c:pt idx="3025">
                  <c:v>1.32406</c:v>
                </c:pt>
                <c:pt idx="3026">
                  <c:v>1.32406</c:v>
                </c:pt>
                <c:pt idx="3027">
                  <c:v>1.32406</c:v>
                </c:pt>
                <c:pt idx="3028">
                  <c:v>1.33527</c:v>
                </c:pt>
                <c:pt idx="3029">
                  <c:v>1.33527</c:v>
                </c:pt>
                <c:pt idx="3030">
                  <c:v>1.33527</c:v>
                </c:pt>
                <c:pt idx="3031">
                  <c:v>1.3249599999999999</c:v>
                </c:pt>
                <c:pt idx="3032">
                  <c:v>1.3249599999999999</c:v>
                </c:pt>
                <c:pt idx="3033">
                  <c:v>1.3249599999999999</c:v>
                </c:pt>
                <c:pt idx="3034">
                  <c:v>1.3249599999999999</c:v>
                </c:pt>
                <c:pt idx="3035">
                  <c:v>1.3249599999999999</c:v>
                </c:pt>
                <c:pt idx="3036">
                  <c:v>1.3249599999999999</c:v>
                </c:pt>
                <c:pt idx="3037">
                  <c:v>1.3249599999999999</c:v>
                </c:pt>
                <c:pt idx="3038">
                  <c:v>1.3249599999999999</c:v>
                </c:pt>
                <c:pt idx="3039">
                  <c:v>1.3249599999999999</c:v>
                </c:pt>
                <c:pt idx="3040">
                  <c:v>1.3249599999999999</c:v>
                </c:pt>
                <c:pt idx="3041">
                  <c:v>1.3249599999999999</c:v>
                </c:pt>
                <c:pt idx="3042">
                  <c:v>1.3353900000000001</c:v>
                </c:pt>
                <c:pt idx="3043">
                  <c:v>1.3353900000000001</c:v>
                </c:pt>
                <c:pt idx="3044">
                  <c:v>1.3353900000000001</c:v>
                </c:pt>
                <c:pt idx="3045">
                  <c:v>1.3353900000000001</c:v>
                </c:pt>
                <c:pt idx="3046">
                  <c:v>1.3353900000000001</c:v>
                </c:pt>
                <c:pt idx="3047">
                  <c:v>1.3353900000000001</c:v>
                </c:pt>
                <c:pt idx="3048">
                  <c:v>1.3251299999999999</c:v>
                </c:pt>
                <c:pt idx="3049">
                  <c:v>1.3251299999999999</c:v>
                </c:pt>
                <c:pt idx="3050">
                  <c:v>1.3251299999999999</c:v>
                </c:pt>
                <c:pt idx="3051">
                  <c:v>1.3251299999999999</c:v>
                </c:pt>
                <c:pt idx="3052">
                  <c:v>1.3251299999999999</c:v>
                </c:pt>
                <c:pt idx="3053">
                  <c:v>1.3251299999999999</c:v>
                </c:pt>
                <c:pt idx="3054">
                  <c:v>1.3251299999999999</c:v>
                </c:pt>
                <c:pt idx="3055">
                  <c:v>1.3251299999999999</c:v>
                </c:pt>
                <c:pt idx="3056">
                  <c:v>1.3251299999999999</c:v>
                </c:pt>
                <c:pt idx="3057">
                  <c:v>1.3251299999999999</c:v>
                </c:pt>
                <c:pt idx="3058">
                  <c:v>1.31498</c:v>
                </c:pt>
                <c:pt idx="3059">
                  <c:v>1.31498</c:v>
                </c:pt>
                <c:pt idx="3060">
                  <c:v>1.31498</c:v>
                </c:pt>
                <c:pt idx="3061">
                  <c:v>1.31498</c:v>
                </c:pt>
                <c:pt idx="3062">
                  <c:v>1.31498</c:v>
                </c:pt>
                <c:pt idx="3063">
                  <c:v>1.31498</c:v>
                </c:pt>
                <c:pt idx="3064">
                  <c:v>1.30461</c:v>
                </c:pt>
                <c:pt idx="3065">
                  <c:v>1.30461</c:v>
                </c:pt>
                <c:pt idx="3066">
                  <c:v>1.30461</c:v>
                </c:pt>
                <c:pt idx="3067">
                  <c:v>1.30461</c:v>
                </c:pt>
                <c:pt idx="3068">
                  <c:v>1.30461</c:v>
                </c:pt>
                <c:pt idx="3069">
                  <c:v>1.30461</c:v>
                </c:pt>
                <c:pt idx="3070">
                  <c:v>1.30461</c:v>
                </c:pt>
                <c:pt idx="3071">
                  <c:v>1.30461</c:v>
                </c:pt>
                <c:pt idx="3072">
                  <c:v>1.2944100000000001</c:v>
                </c:pt>
                <c:pt idx="3073">
                  <c:v>1.2944100000000001</c:v>
                </c:pt>
                <c:pt idx="3074">
                  <c:v>1.2944100000000001</c:v>
                </c:pt>
                <c:pt idx="3075">
                  <c:v>1.2944100000000001</c:v>
                </c:pt>
                <c:pt idx="3076">
                  <c:v>1.2944100000000001</c:v>
                </c:pt>
                <c:pt idx="3077">
                  <c:v>1.2944100000000001</c:v>
                </c:pt>
                <c:pt idx="3078">
                  <c:v>1.2944100000000001</c:v>
                </c:pt>
                <c:pt idx="3079">
                  <c:v>1.2944100000000001</c:v>
                </c:pt>
                <c:pt idx="3080">
                  <c:v>1.2944100000000001</c:v>
                </c:pt>
                <c:pt idx="3081">
                  <c:v>1.2944100000000001</c:v>
                </c:pt>
                <c:pt idx="3082">
                  <c:v>1.2944100000000001</c:v>
                </c:pt>
                <c:pt idx="3083">
                  <c:v>1.30454</c:v>
                </c:pt>
                <c:pt idx="3084">
                  <c:v>1.30454</c:v>
                </c:pt>
                <c:pt idx="3085">
                  <c:v>1.30454</c:v>
                </c:pt>
                <c:pt idx="3086">
                  <c:v>1.30454</c:v>
                </c:pt>
                <c:pt idx="3087">
                  <c:v>1.30454</c:v>
                </c:pt>
                <c:pt idx="3088">
                  <c:v>1.30454</c:v>
                </c:pt>
                <c:pt idx="3089">
                  <c:v>1.30454</c:v>
                </c:pt>
                <c:pt idx="3090">
                  <c:v>1.30454</c:v>
                </c:pt>
                <c:pt idx="3091">
                  <c:v>1.30454</c:v>
                </c:pt>
                <c:pt idx="3092">
                  <c:v>1.30454</c:v>
                </c:pt>
                <c:pt idx="3093">
                  <c:v>1.30454</c:v>
                </c:pt>
                <c:pt idx="3094">
                  <c:v>1.30454</c:v>
                </c:pt>
                <c:pt idx="3095">
                  <c:v>1.30454</c:v>
                </c:pt>
                <c:pt idx="3096">
                  <c:v>1.30454</c:v>
                </c:pt>
                <c:pt idx="3097">
                  <c:v>1.30454</c:v>
                </c:pt>
                <c:pt idx="3098">
                  <c:v>1.30454</c:v>
                </c:pt>
                <c:pt idx="3099">
                  <c:v>1.30454</c:v>
                </c:pt>
                <c:pt idx="3100">
                  <c:v>1.30454</c:v>
                </c:pt>
                <c:pt idx="3101">
                  <c:v>1.30454</c:v>
                </c:pt>
                <c:pt idx="3102">
                  <c:v>1.31538</c:v>
                </c:pt>
                <c:pt idx="3103">
                  <c:v>1.31538</c:v>
                </c:pt>
                <c:pt idx="3104">
                  <c:v>1.31538</c:v>
                </c:pt>
                <c:pt idx="3105">
                  <c:v>1.31538</c:v>
                </c:pt>
                <c:pt idx="3106">
                  <c:v>1.31538</c:v>
                </c:pt>
                <c:pt idx="3107">
                  <c:v>1.31538</c:v>
                </c:pt>
                <c:pt idx="3108">
                  <c:v>1.31538</c:v>
                </c:pt>
                <c:pt idx="3109">
                  <c:v>1.31538</c:v>
                </c:pt>
                <c:pt idx="3110">
                  <c:v>1.31538</c:v>
                </c:pt>
                <c:pt idx="3111">
                  <c:v>1.3042400000000001</c:v>
                </c:pt>
                <c:pt idx="3112">
                  <c:v>1.3042400000000001</c:v>
                </c:pt>
                <c:pt idx="3113">
                  <c:v>1.3042400000000001</c:v>
                </c:pt>
                <c:pt idx="3114">
                  <c:v>1.3042400000000001</c:v>
                </c:pt>
                <c:pt idx="3115">
                  <c:v>1.3145800000000001</c:v>
                </c:pt>
                <c:pt idx="3116">
                  <c:v>1.3145800000000001</c:v>
                </c:pt>
                <c:pt idx="3117">
                  <c:v>1.3145800000000001</c:v>
                </c:pt>
                <c:pt idx="3118">
                  <c:v>1.3145800000000001</c:v>
                </c:pt>
                <c:pt idx="3119">
                  <c:v>1.3145800000000001</c:v>
                </c:pt>
                <c:pt idx="3120">
                  <c:v>1.30359</c:v>
                </c:pt>
                <c:pt idx="3121">
                  <c:v>1.30359</c:v>
                </c:pt>
                <c:pt idx="3122">
                  <c:v>1.30359</c:v>
                </c:pt>
                <c:pt idx="3123">
                  <c:v>1.30359</c:v>
                </c:pt>
                <c:pt idx="3124">
                  <c:v>1.30359</c:v>
                </c:pt>
                <c:pt idx="3125">
                  <c:v>1.30359</c:v>
                </c:pt>
                <c:pt idx="3126">
                  <c:v>1.30359</c:v>
                </c:pt>
                <c:pt idx="3127">
                  <c:v>1.30359</c:v>
                </c:pt>
                <c:pt idx="3128">
                  <c:v>1.3140000000000001</c:v>
                </c:pt>
                <c:pt idx="3129">
                  <c:v>1.3140000000000001</c:v>
                </c:pt>
                <c:pt idx="3130">
                  <c:v>1.3140000000000001</c:v>
                </c:pt>
                <c:pt idx="3131">
                  <c:v>1.3140000000000001</c:v>
                </c:pt>
                <c:pt idx="3132">
                  <c:v>1.3140000000000001</c:v>
                </c:pt>
                <c:pt idx="3133">
                  <c:v>1.30358</c:v>
                </c:pt>
                <c:pt idx="3134">
                  <c:v>1.30358</c:v>
                </c:pt>
                <c:pt idx="3135">
                  <c:v>1.30358</c:v>
                </c:pt>
                <c:pt idx="3136">
                  <c:v>1.30358</c:v>
                </c:pt>
                <c:pt idx="3137">
                  <c:v>1.30358</c:v>
                </c:pt>
                <c:pt idx="3138">
                  <c:v>1.2931600000000001</c:v>
                </c:pt>
                <c:pt idx="3139">
                  <c:v>1.2931600000000001</c:v>
                </c:pt>
                <c:pt idx="3140">
                  <c:v>1.2931600000000001</c:v>
                </c:pt>
                <c:pt idx="3141">
                  <c:v>1.2931600000000001</c:v>
                </c:pt>
                <c:pt idx="3142">
                  <c:v>1.2931600000000001</c:v>
                </c:pt>
                <c:pt idx="3143">
                  <c:v>1.2931600000000001</c:v>
                </c:pt>
                <c:pt idx="3144">
                  <c:v>1.2931600000000001</c:v>
                </c:pt>
                <c:pt idx="3145">
                  <c:v>1.28311</c:v>
                </c:pt>
                <c:pt idx="3146">
                  <c:v>1.28311</c:v>
                </c:pt>
                <c:pt idx="3147">
                  <c:v>1.28311</c:v>
                </c:pt>
                <c:pt idx="3148">
                  <c:v>1.28311</c:v>
                </c:pt>
                <c:pt idx="3149">
                  <c:v>1.28311</c:v>
                </c:pt>
                <c:pt idx="3150">
                  <c:v>1.28311</c:v>
                </c:pt>
                <c:pt idx="3151">
                  <c:v>1.27267</c:v>
                </c:pt>
                <c:pt idx="3152">
                  <c:v>1.27267</c:v>
                </c:pt>
                <c:pt idx="3153">
                  <c:v>1.27267</c:v>
                </c:pt>
                <c:pt idx="3154">
                  <c:v>1.27267</c:v>
                </c:pt>
                <c:pt idx="3155">
                  <c:v>1.27267</c:v>
                </c:pt>
                <c:pt idx="3156">
                  <c:v>1.27267</c:v>
                </c:pt>
                <c:pt idx="3157">
                  <c:v>1.27267</c:v>
                </c:pt>
                <c:pt idx="3158">
                  <c:v>1.27267</c:v>
                </c:pt>
                <c:pt idx="3159">
                  <c:v>1.27267</c:v>
                </c:pt>
                <c:pt idx="3160">
                  <c:v>1.27267</c:v>
                </c:pt>
                <c:pt idx="3161">
                  <c:v>1.28295</c:v>
                </c:pt>
                <c:pt idx="3162">
                  <c:v>1.28295</c:v>
                </c:pt>
                <c:pt idx="3163">
                  <c:v>1.28295</c:v>
                </c:pt>
                <c:pt idx="3164">
                  <c:v>1.28295</c:v>
                </c:pt>
                <c:pt idx="3165">
                  <c:v>1.28295</c:v>
                </c:pt>
                <c:pt idx="3166">
                  <c:v>1.2727599999999999</c:v>
                </c:pt>
                <c:pt idx="3167">
                  <c:v>1.2727599999999999</c:v>
                </c:pt>
                <c:pt idx="3168">
                  <c:v>1.2727599999999999</c:v>
                </c:pt>
                <c:pt idx="3169">
                  <c:v>1.2727599999999999</c:v>
                </c:pt>
                <c:pt idx="3170">
                  <c:v>1.2727599999999999</c:v>
                </c:pt>
                <c:pt idx="3171">
                  <c:v>1.2727599999999999</c:v>
                </c:pt>
                <c:pt idx="3172">
                  <c:v>1.26264</c:v>
                </c:pt>
                <c:pt idx="3173">
                  <c:v>1.26264</c:v>
                </c:pt>
                <c:pt idx="3174">
                  <c:v>1.26264</c:v>
                </c:pt>
                <c:pt idx="3175">
                  <c:v>1.26264</c:v>
                </c:pt>
                <c:pt idx="3176">
                  <c:v>1.26264</c:v>
                </c:pt>
                <c:pt idx="3177">
                  <c:v>1.26264</c:v>
                </c:pt>
                <c:pt idx="3178">
                  <c:v>1.26264</c:v>
                </c:pt>
                <c:pt idx="3179">
                  <c:v>1.2522899999999999</c:v>
                </c:pt>
                <c:pt idx="3180">
                  <c:v>1.2522899999999999</c:v>
                </c:pt>
                <c:pt idx="3181">
                  <c:v>1.2522899999999999</c:v>
                </c:pt>
                <c:pt idx="3182">
                  <c:v>1.2522899999999999</c:v>
                </c:pt>
                <c:pt idx="3183">
                  <c:v>1.2522899999999999</c:v>
                </c:pt>
                <c:pt idx="3184">
                  <c:v>1.2522899999999999</c:v>
                </c:pt>
                <c:pt idx="3185">
                  <c:v>1.2522899999999999</c:v>
                </c:pt>
                <c:pt idx="3186">
                  <c:v>1.24227</c:v>
                </c:pt>
                <c:pt idx="3187">
                  <c:v>1.24227</c:v>
                </c:pt>
                <c:pt idx="3188">
                  <c:v>1.24227</c:v>
                </c:pt>
                <c:pt idx="3189">
                  <c:v>1.24227</c:v>
                </c:pt>
                <c:pt idx="3190">
                  <c:v>1.24227</c:v>
                </c:pt>
                <c:pt idx="3191">
                  <c:v>1.24227</c:v>
                </c:pt>
                <c:pt idx="3192">
                  <c:v>1.23221</c:v>
                </c:pt>
                <c:pt idx="3193">
                  <c:v>1.23221</c:v>
                </c:pt>
                <c:pt idx="3194">
                  <c:v>1.23221</c:v>
                </c:pt>
                <c:pt idx="3195">
                  <c:v>1.23221</c:v>
                </c:pt>
                <c:pt idx="3196">
                  <c:v>1.23221</c:v>
                </c:pt>
                <c:pt idx="3197">
                  <c:v>1.23221</c:v>
                </c:pt>
                <c:pt idx="3198">
                  <c:v>1.23221</c:v>
                </c:pt>
                <c:pt idx="3199">
                  <c:v>1.2216100000000001</c:v>
                </c:pt>
                <c:pt idx="3200">
                  <c:v>1.2216100000000001</c:v>
                </c:pt>
                <c:pt idx="3201">
                  <c:v>1.2216100000000001</c:v>
                </c:pt>
                <c:pt idx="3202">
                  <c:v>1.2216100000000001</c:v>
                </c:pt>
                <c:pt idx="3203">
                  <c:v>1.2216100000000001</c:v>
                </c:pt>
                <c:pt idx="3204">
                  <c:v>1.2216100000000001</c:v>
                </c:pt>
                <c:pt idx="3205">
                  <c:v>1.2111400000000001</c:v>
                </c:pt>
                <c:pt idx="3206">
                  <c:v>1.2111400000000001</c:v>
                </c:pt>
                <c:pt idx="3207">
                  <c:v>1.2111400000000001</c:v>
                </c:pt>
                <c:pt idx="3208">
                  <c:v>1.2111400000000001</c:v>
                </c:pt>
                <c:pt idx="3209">
                  <c:v>1.2111400000000001</c:v>
                </c:pt>
                <c:pt idx="3210">
                  <c:v>1.2111400000000001</c:v>
                </c:pt>
                <c:pt idx="3211">
                  <c:v>1.2111400000000001</c:v>
                </c:pt>
                <c:pt idx="3212">
                  <c:v>1.2111400000000001</c:v>
                </c:pt>
                <c:pt idx="3213">
                  <c:v>1.20102</c:v>
                </c:pt>
                <c:pt idx="3214">
                  <c:v>1.20102</c:v>
                </c:pt>
                <c:pt idx="3215">
                  <c:v>1.20102</c:v>
                </c:pt>
                <c:pt idx="3216">
                  <c:v>1.20102</c:v>
                </c:pt>
                <c:pt idx="3217">
                  <c:v>1.20102</c:v>
                </c:pt>
                <c:pt idx="3218">
                  <c:v>1.20102</c:v>
                </c:pt>
                <c:pt idx="3219">
                  <c:v>1.20102</c:v>
                </c:pt>
                <c:pt idx="3220">
                  <c:v>1.1902999999999999</c:v>
                </c:pt>
                <c:pt idx="3221">
                  <c:v>1.1902999999999999</c:v>
                </c:pt>
                <c:pt idx="3222">
                  <c:v>1.1902999999999999</c:v>
                </c:pt>
                <c:pt idx="3223">
                  <c:v>1.1902999999999999</c:v>
                </c:pt>
                <c:pt idx="3224">
                  <c:v>1.1902999999999999</c:v>
                </c:pt>
                <c:pt idx="3225">
                  <c:v>1.1902999999999999</c:v>
                </c:pt>
                <c:pt idx="3226">
                  <c:v>1.18021</c:v>
                </c:pt>
                <c:pt idx="3227">
                  <c:v>1.18021</c:v>
                </c:pt>
                <c:pt idx="3228">
                  <c:v>1.18021</c:v>
                </c:pt>
                <c:pt idx="3229">
                  <c:v>1.18021</c:v>
                </c:pt>
                <c:pt idx="3230">
                  <c:v>1.18021</c:v>
                </c:pt>
                <c:pt idx="3231">
                  <c:v>1.18021</c:v>
                </c:pt>
                <c:pt idx="3232">
                  <c:v>1.16978</c:v>
                </c:pt>
                <c:pt idx="3233">
                  <c:v>1.16978</c:v>
                </c:pt>
                <c:pt idx="3234">
                  <c:v>1.16978</c:v>
                </c:pt>
                <c:pt idx="3235">
                  <c:v>1.16978</c:v>
                </c:pt>
                <c:pt idx="3236">
                  <c:v>1.16978</c:v>
                </c:pt>
                <c:pt idx="3237">
                  <c:v>1.16978</c:v>
                </c:pt>
                <c:pt idx="3238">
                  <c:v>1.16978</c:v>
                </c:pt>
                <c:pt idx="3239">
                  <c:v>1.16978</c:v>
                </c:pt>
                <c:pt idx="3240">
                  <c:v>1.16978</c:v>
                </c:pt>
                <c:pt idx="3241">
                  <c:v>1.1597299999999999</c:v>
                </c:pt>
                <c:pt idx="3242">
                  <c:v>1.1597299999999999</c:v>
                </c:pt>
                <c:pt idx="3243">
                  <c:v>1.1597299999999999</c:v>
                </c:pt>
                <c:pt idx="3244">
                  <c:v>1.1597299999999999</c:v>
                </c:pt>
                <c:pt idx="3245">
                  <c:v>1.1597299999999999</c:v>
                </c:pt>
                <c:pt idx="3246">
                  <c:v>1.1597299999999999</c:v>
                </c:pt>
                <c:pt idx="3247">
                  <c:v>1.1492800000000001</c:v>
                </c:pt>
                <c:pt idx="3248">
                  <c:v>1.1492800000000001</c:v>
                </c:pt>
                <c:pt idx="3249">
                  <c:v>1.1492800000000001</c:v>
                </c:pt>
                <c:pt idx="3250">
                  <c:v>1.1492800000000001</c:v>
                </c:pt>
                <c:pt idx="3251">
                  <c:v>1.1492800000000001</c:v>
                </c:pt>
                <c:pt idx="3252">
                  <c:v>1.1387700000000001</c:v>
                </c:pt>
                <c:pt idx="3253">
                  <c:v>1.1387700000000001</c:v>
                </c:pt>
                <c:pt idx="3254">
                  <c:v>1.1387700000000001</c:v>
                </c:pt>
                <c:pt idx="3255">
                  <c:v>1.1387700000000001</c:v>
                </c:pt>
                <c:pt idx="3256">
                  <c:v>1.1387700000000001</c:v>
                </c:pt>
                <c:pt idx="3257">
                  <c:v>1.1387700000000001</c:v>
                </c:pt>
                <c:pt idx="3258">
                  <c:v>1.1387700000000001</c:v>
                </c:pt>
                <c:pt idx="3259">
                  <c:v>1.12836</c:v>
                </c:pt>
                <c:pt idx="3260">
                  <c:v>1.12836</c:v>
                </c:pt>
                <c:pt idx="3261">
                  <c:v>1.12836</c:v>
                </c:pt>
                <c:pt idx="3262">
                  <c:v>1.12836</c:v>
                </c:pt>
                <c:pt idx="3263">
                  <c:v>1.12836</c:v>
                </c:pt>
                <c:pt idx="3264">
                  <c:v>1.12836</c:v>
                </c:pt>
                <c:pt idx="3265">
                  <c:v>1.11808</c:v>
                </c:pt>
                <c:pt idx="3266">
                  <c:v>1.11808</c:v>
                </c:pt>
                <c:pt idx="3267">
                  <c:v>1.11808</c:v>
                </c:pt>
                <c:pt idx="3268">
                  <c:v>1.11808</c:v>
                </c:pt>
                <c:pt idx="3269">
                  <c:v>1.11808</c:v>
                </c:pt>
                <c:pt idx="3270">
                  <c:v>1.11808</c:v>
                </c:pt>
                <c:pt idx="3271">
                  <c:v>1.11808</c:v>
                </c:pt>
                <c:pt idx="3272">
                  <c:v>1.11808</c:v>
                </c:pt>
                <c:pt idx="3273">
                  <c:v>1.11808</c:v>
                </c:pt>
                <c:pt idx="3274">
                  <c:v>1.11808</c:v>
                </c:pt>
                <c:pt idx="3275">
                  <c:v>1.11808</c:v>
                </c:pt>
                <c:pt idx="3276">
                  <c:v>1.11808</c:v>
                </c:pt>
                <c:pt idx="3277">
                  <c:v>1.11808</c:v>
                </c:pt>
                <c:pt idx="3278">
                  <c:v>1.11808</c:v>
                </c:pt>
                <c:pt idx="3279">
                  <c:v>1.11808</c:v>
                </c:pt>
                <c:pt idx="3280">
                  <c:v>1.11808</c:v>
                </c:pt>
                <c:pt idx="3281">
                  <c:v>1.11808</c:v>
                </c:pt>
                <c:pt idx="3282">
                  <c:v>1.11808</c:v>
                </c:pt>
                <c:pt idx="3283">
                  <c:v>1.1069</c:v>
                </c:pt>
                <c:pt idx="3284">
                  <c:v>1.1069</c:v>
                </c:pt>
                <c:pt idx="3285">
                  <c:v>1.1069</c:v>
                </c:pt>
                <c:pt idx="3286">
                  <c:v>1.1069</c:v>
                </c:pt>
                <c:pt idx="3287">
                  <c:v>1.1069</c:v>
                </c:pt>
                <c:pt idx="3288">
                  <c:v>1.1069</c:v>
                </c:pt>
                <c:pt idx="3289">
                  <c:v>1.1069</c:v>
                </c:pt>
                <c:pt idx="3290">
                  <c:v>1.1178900000000001</c:v>
                </c:pt>
                <c:pt idx="3291">
                  <c:v>1.1178900000000001</c:v>
                </c:pt>
                <c:pt idx="3292">
                  <c:v>1.1178900000000001</c:v>
                </c:pt>
                <c:pt idx="3293">
                  <c:v>1.1178900000000001</c:v>
                </c:pt>
                <c:pt idx="3294">
                  <c:v>1.1064000000000001</c:v>
                </c:pt>
                <c:pt idx="3295">
                  <c:v>1.1064000000000001</c:v>
                </c:pt>
                <c:pt idx="3296">
                  <c:v>1.1064000000000001</c:v>
                </c:pt>
                <c:pt idx="3297">
                  <c:v>1.11676</c:v>
                </c:pt>
                <c:pt idx="3298">
                  <c:v>1.11676</c:v>
                </c:pt>
                <c:pt idx="3299">
                  <c:v>1.11676</c:v>
                </c:pt>
                <c:pt idx="3300">
                  <c:v>1.11676</c:v>
                </c:pt>
                <c:pt idx="3301">
                  <c:v>1.11676</c:v>
                </c:pt>
                <c:pt idx="3302">
                  <c:v>1.11676</c:v>
                </c:pt>
                <c:pt idx="3303">
                  <c:v>1.10412</c:v>
                </c:pt>
                <c:pt idx="3304">
                  <c:v>1.10412</c:v>
                </c:pt>
                <c:pt idx="3305">
                  <c:v>1.10412</c:v>
                </c:pt>
                <c:pt idx="3306">
                  <c:v>1.10412</c:v>
                </c:pt>
                <c:pt idx="3307">
                  <c:v>1.10412</c:v>
                </c:pt>
                <c:pt idx="3308">
                  <c:v>1.10412</c:v>
                </c:pt>
                <c:pt idx="3309">
                  <c:v>1.10412</c:v>
                </c:pt>
                <c:pt idx="3310">
                  <c:v>1.10412</c:v>
                </c:pt>
                <c:pt idx="3311">
                  <c:v>1.10412</c:v>
                </c:pt>
                <c:pt idx="3312">
                  <c:v>1.10412</c:v>
                </c:pt>
                <c:pt idx="3313">
                  <c:v>1.10412</c:v>
                </c:pt>
                <c:pt idx="3314">
                  <c:v>1.10412</c:v>
                </c:pt>
                <c:pt idx="3315">
                  <c:v>1.10412</c:v>
                </c:pt>
                <c:pt idx="3316">
                  <c:v>1.10412</c:v>
                </c:pt>
                <c:pt idx="3317">
                  <c:v>1.10412</c:v>
                </c:pt>
                <c:pt idx="3318">
                  <c:v>1.10412</c:v>
                </c:pt>
                <c:pt idx="3319">
                  <c:v>1.10412</c:v>
                </c:pt>
                <c:pt idx="3320">
                  <c:v>1.10412</c:v>
                </c:pt>
                <c:pt idx="3321">
                  <c:v>1.10412</c:v>
                </c:pt>
                <c:pt idx="3322">
                  <c:v>1.0940000000000001</c:v>
                </c:pt>
                <c:pt idx="3323">
                  <c:v>1.0940000000000001</c:v>
                </c:pt>
                <c:pt idx="3324">
                  <c:v>1.0940000000000001</c:v>
                </c:pt>
                <c:pt idx="3325">
                  <c:v>1.0940000000000001</c:v>
                </c:pt>
                <c:pt idx="3326">
                  <c:v>1.0940000000000001</c:v>
                </c:pt>
                <c:pt idx="3327">
                  <c:v>1.0940000000000001</c:v>
                </c:pt>
                <c:pt idx="3328">
                  <c:v>1.0940000000000001</c:v>
                </c:pt>
                <c:pt idx="3329">
                  <c:v>1.0940000000000001</c:v>
                </c:pt>
                <c:pt idx="3330">
                  <c:v>1.0940000000000001</c:v>
                </c:pt>
                <c:pt idx="3331">
                  <c:v>1.0940000000000001</c:v>
                </c:pt>
                <c:pt idx="3332">
                  <c:v>1.0940000000000001</c:v>
                </c:pt>
                <c:pt idx="3333">
                  <c:v>1.0940000000000001</c:v>
                </c:pt>
                <c:pt idx="3334">
                  <c:v>1.0940000000000001</c:v>
                </c:pt>
                <c:pt idx="3335">
                  <c:v>1.0940000000000001</c:v>
                </c:pt>
                <c:pt idx="3336">
                  <c:v>1.0940000000000001</c:v>
                </c:pt>
                <c:pt idx="3337">
                  <c:v>1.0940000000000001</c:v>
                </c:pt>
                <c:pt idx="3338">
                  <c:v>1.0940000000000001</c:v>
                </c:pt>
                <c:pt idx="3339">
                  <c:v>1.0940000000000001</c:v>
                </c:pt>
                <c:pt idx="3340">
                  <c:v>1.0940000000000001</c:v>
                </c:pt>
                <c:pt idx="3341">
                  <c:v>1.0940000000000001</c:v>
                </c:pt>
                <c:pt idx="3342">
                  <c:v>1.0940000000000001</c:v>
                </c:pt>
                <c:pt idx="3343">
                  <c:v>1.0940000000000001</c:v>
                </c:pt>
                <c:pt idx="3344">
                  <c:v>1.0940000000000001</c:v>
                </c:pt>
                <c:pt idx="3345">
                  <c:v>1.0940000000000001</c:v>
                </c:pt>
                <c:pt idx="3346">
                  <c:v>1.0940000000000001</c:v>
                </c:pt>
                <c:pt idx="3347">
                  <c:v>1.0940000000000001</c:v>
                </c:pt>
                <c:pt idx="3348">
                  <c:v>1.0940000000000001</c:v>
                </c:pt>
                <c:pt idx="3349">
                  <c:v>1.0940000000000001</c:v>
                </c:pt>
                <c:pt idx="3350">
                  <c:v>1.0940000000000001</c:v>
                </c:pt>
                <c:pt idx="3351">
                  <c:v>1.0940000000000001</c:v>
                </c:pt>
                <c:pt idx="3352">
                  <c:v>1.0940000000000001</c:v>
                </c:pt>
                <c:pt idx="3353">
                  <c:v>1.0940000000000001</c:v>
                </c:pt>
                <c:pt idx="3354">
                  <c:v>1.0940000000000001</c:v>
                </c:pt>
                <c:pt idx="3355">
                  <c:v>1.0940000000000001</c:v>
                </c:pt>
                <c:pt idx="3356">
                  <c:v>1.0940000000000001</c:v>
                </c:pt>
                <c:pt idx="3357">
                  <c:v>1.0940000000000001</c:v>
                </c:pt>
                <c:pt idx="3358">
                  <c:v>1.0940000000000001</c:v>
                </c:pt>
                <c:pt idx="3359">
                  <c:v>1.0940000000000001</c:v>
                </c:pt>
                <c:pt idx="3360">
                  <c:v>1.0940000000000001</c:v>
                </c:pt>
                <c:pt idx="3361">
                  <c:v>1.0940000000000001</c:v>
                </c:pt>
                <c:pt idx="3362">
                  <c:v>1.0940000000000001</c:v>
                </c:pt>
                <c:pt idx="3363">
                  <c:v>1.0940000000000001</c:v>
                </c:pt>
                <c:pt idx="3364">
                  <c:v>1.0940000000000001</c:v>
                </c:pt>
                <c:pt idx="3365">
                  <c:v>1.0940000000000001</c:v>
                </c:pt>
                <c:pt idx="3366">
                  <c:v>1.0940000000000001</c:v>
                </c:pt>
                <c:pt idx="3367">
                  <c:v>1.0940000000000001</c:v>
                </c:pt>
                <c:pt idx="3368">
                  <c:v>1.0839700000000001</c:v>
                </c:pt>
                <c:pt idx="3369">
                  <c:v>1.0839700000000001</c:v>
                </c:pt>
                <c:pt idx="3370">
                  <c:v>1.0839700000000001</c:v>
                </c:pt>
                <c:pt idx="3371">
                  <c:v>1.0839700000000001</c:v>
                </c:pt>
                <c:pt idx="3372">
                  <c:v>1.0839700000000001</c:v>
                </c:pt>
                <c:pt idx="3373">
                  <c:v>1.0839700000000001</c:v>
                </c:pt>
                <c:pt idx="3374">
                  <c:v>1.0839700000000001</c:v>
                </c:pt>
                <c:pt idx="3375">
                  <c:v>1.0839700000000001</c:v>
                </c:pt>
                <c:pt idx="3376">
                  <c:v>1.0839700000000001</c:v>
                </c:pt>
                <c:pt idx="3377">
                  <c:v>1.0839700000000001</c:v>
                </c:pt>
                <c:pt idx="3378">
                  <c:v>1.0839700000000001</c:v>
                </c:pt>
                <c:pt idx="3379">
                  <c:v>1.0839700000000001</c:v>
                </c:pt>
                <c:pt idx="3380">
                  <c:v>1.0839700000000001</c:v>
                </c:pt>
                <c:pt idx="3381">
                  <c:v>1.0839700000000001</c:v>
                </c:pt>
                <c:pt idx="3382">
                  <c:v>1.0733299999999999</c:v>
                </c:pt>
                <c:pt idx="3383">
                  <c:v>1.0733299999999999</c:v>
                </c:pt>
                <c:pt idx="3384">
                  <c:v>1.0733299999999999</c:v>
                </c:pt>
                <c:pt idx="3385">
                  <c:v>1.0733299999999999</c:v>
                </c:pt>
                <c:pt idx="3386">
                  <c:v>1.0733299999999999</c:v>
                </c:pt>
                <c:pt idx="3387">
                  <c:v>1.0733299999999999</c:v>
                </c:pt>
                <c:pt idx="3388">
                  <c:v>1.0615600000000001</c:v>
                </c:pt>
                <c:pt idx="3389">
                  <c:v>1.0615600000000001</c:v>
                </c:pt>
                <c:pt idx="3390">
                  <c:v>1.0615600000000001</c:v>
                </c:pt>
                <c:pt idx="3391">
                  <c:v>1.0615600000000001</c:v>
                </c:pt>
                <c:pt idx="3392">
                  <c:v>1.0615600000000001</c:v>
                </c:pt>
                <c:pt idx="3393">
                  <c:v>1.0615600000000001</c:v>
                </c:pt>
                <c:pt idx="3394">
                  <c:v>1.0615600000000001</c:v>
                </c:pt>
                <c:pt idx="3395">
                  <c:v>1.0615600000000001</c:v>
                </c:pt>
                <c:pt idx="3396">
                  <c:v>1.0615600000000001</c:v>
                </c:pt>
                <c:pt idx="3397">
                  <c:v>1.0615600000000001</c:v>
                </c:pt>
                <c:pt idx="3398">
                  <c:v>1.0615600000000001</c:v>
                </c:pt>
                <c:pt idx="3399">
                  <c:v>1.0615600000000001</c:v>
                </c:pt>
                <c:pt idx="3400">
                  <c:v>1.0615600000000001</c:v>
                </c:pt>
                <c:pt idx="3401">
                  <c:v>1.0615600000000001</c:v>
                </c:pt>
                <c:pt idx="3402">
                  <c:v>1.0615600000000001</c:v>
                </c:pt>
                <c:pt idx="3403">
                  <c:v>1.05088</c:v>
                </c:pt>
                <c:pt idx="3404">
                  <c:v>1.05088</c:v>
                </c:pt>
                <c:pt idx="3405">
                  <c:v>1.05088</c:v>
                </c:pt>
                <c:pt idx="3406">
                  <c:v>1.05088</c:v>
                </c:pt>
                <c:pt idx="3407">
                  <c:v>1.05088</c:v>
                </c:pt>
                <c:pt idx="3408">
                  <c:v>1.05088</c:v>
                </c:pt>
                <c:pt idx="3409">
                  <c:v>1.05088</c:v>
                </c:pt>
                <c:pt idx="3410">
                  <c:v>1.05088</c:v>
                </c:pt>
                <c:pt idx="3411">
                  <c:v>1.04023</c:v>
                </c:pt>
                <c:pt idx="3412">
                  <c:v>1.04023</c:v>
                </c:pt>
                <c:pt idx="3413">
                  <c:v>1.04023</c:v>
                </c:pt>
                <c:pt idx="3414">
                  <c:v>1.04023</c:v>
                </c:pt>
                <c:pt idx="3415">
                  <c:v>1.04023</c:v>
                </c:pt>
                <c:pt idx="3416">
                  <c:v>1.04023</c:v>
                </c:pt>
                <c:pt idx="3417">
                  <c:v>1.04023</c:v>
                </c:pt>
                <c:pt idx="3418">
                  <c:v>1.04023</c:v>
                </c:pt>
                <c:pt idx="3419">
                  <c:v>1.0302199999999999</c:v>
                </c:pt>
                <c:pt idx="3420">
                  <c:v>1.0302199999999999</c:v>
                </c:pt>
                <c:pt idx="3421">
                  <c:v>1.0302199999999999</c:v>
                </c:pt>
                <c:pt idx="3422">
                  <c:v>1.0302199999999999</c:v>
                </c:pt>
                <c:pt idx="3423">
                  <c:v>1.0302199999999999</c:v>
                </c:pt>
                <c:pt idx="3424">
                  <c:v>1.0302199999999999</c:v>
                </c:pt>
                <c:pt idx="3425">
                  <c:v>1.0302199999999999</c:v>
                </c:pt>
                <c:pt idx="3426">
                  <c:v>1.0302199999999999</c:v>
                </c:pt>
                <c:pt idx="3427">
                  <c:v>1.0302199999999999</c:v>
                </c:pt>
                <c:pt idx="3428">
                  <c:v>1.0302199999999999</c:v>
                </c:pt>
                <c:pt idx="3429">
                  <c:v>1.04057</c:v>
                </c:pt>
                <c:pt idx="3430">
                  <c:v>1.04057</c:v>
                </c:pt>
                <c:pt idx="3431">
                  <c:v>1.04057</c:v>
                </c:pt>
                <c:pt idx="3432">
                  <c:v>1.0305200000000001</c:v>
                </c:pt>
                <c:pt idx="3433">
                  <c:v>1.0305200000000001</c:v>
                </c:pt>
                <c:pt idx="3434">
                  <c:v>1.0305200000000001</c:v>
                </c:pt>
                <c:pt idx="3435">
                  <c:v>1.0305200000000001</c:v>
                </c:pt>
                <c:pt idx="3436">
                  <c:v>1.0305200000000001</c:v>
                </c:pt>
                <c:pt idx="3437">
                  <c:v>1.0305200000000001</c:v>
                </c:pt>
                <c:pt idx="3438">
                  <c:v>1.0305200000000001</c:v>
                </c:pt>
                <c:pt idx="3439">
                  <c:v>1.0305200000000001</c:v>
                </c:pt>
                <c:pt idx="3440">
                  <c:v>1.0305200000000001</c:v>
                </c:pt>
                <c:pt idx="3441">
                  <c:v>1.0305200000000001</c:v>
                </c:pt>
                <c:pt idx="3442">
                  <c:v>1.0205</c:v>
                </c:pt>
                <c:pt idx="3443">
                  <c:v>1.0205</c:v>
                </c:pt>
                <c:pt idx="3444">
                  <c:v>1.0205</c:v>
                </c:pt>
                <c:pt idx="3445">
                  <c:v>1.0205</c:v>
                </c:pt>
                <c:pt idx="3446">
                  <c:v>1.0205</c:v>
                </c:pt>
                <c:pt idx="3447">
                  <c:v>1.0205</c:v>
                </c:pt>
                <c:pt idx="3448">
                  <c:v>1.0205</c:v>
                </c:pt>
                <c:pt idx="3449">
                  <c:v>1.0205</c:v>
                </c:pt>
                <c:pt idx="3450">
                  <c:v>1.0205</c:v>
                </c:pt>
                <c:pt idx="3451">
                  <c:v>1.0205</c:v>
                </c:pt>
                <c:pt idx="3452">
                  <c:v>1.01</c:v>
                </c:pt>
                <c:pt idx="3453">
                  <c:v>1.01</c:v>
                </c:pt>
                <c:pt idx="3454">
                  <c:v>1.01</c:v>
                </c:pt>
                <c:pt idx="3455">
                  <c:v>1.01</c:v>
                </c:pt>
                <c:pt idx="3456">
                  <c:v>1.01</c:v>
                </c:pt>
                <c:pt idx="3457">
                  <c:v>1.01</c:v>
                </c:pt>
                <c:pt idx="3458">
                  <c:v>1.01</c:v>
                </c:pt>
                <c:pt idx="3459">
                  <c:v>1.01</c:v>
                </c:pt>
                <c:pt idx="3460">
                  <c:v>0.99933799999999995</c:v>
                </c:pt>
                <c:pt idx="3461">
                  <c:v>1.0096400000000001</c:v>
                </c:pt>
                <c:pt idx="3462">
                  <c:v>1.0096400000000001</c:v>
                </c:pt>
                <c:pt idx="3463">
                  <c:v>1.0096400000000001</c:v>
                </c:pt>
                <c:pt idx="3464">
                  <c:v>1.0096400000000001</c:v>
                </c:pt>
                <c:pt idx="3465">
                  <c:v>1.0096400000000001</c:v>
                </c:pt>
                <c:pt idx="3466">
                  <c:v>1.0096400000000001</c:v>
                </c:pt>
                <c:pt idx="3467">
                  <c:v>1.0096400000000001</c:v>
                </c:pt>
                <c:pt idx="3468">
                  <c:v>0.99505600000000005</c:v>
                </c:pt>
                <c:pt idx="3469">
                  <c:v>0.99505600000000005</c:v>
                </c:pt>
                <c:pt idx="3470">
                  <c:v>0.99505600000000005</c:v>
                </c:pt>
                <c:pt idx="3471">
                  <c:v>0.99505600000000005</c:v>
                </c:pt>
                <c:pt idx="3472">
                  <c:v>1.0057400000000001</c:v>
                </c:pt>
                <c:pt idx="3473">
                  <c:v>1.0057400000000001</c:v>
                </c:pt>
                <c:pt idx="3474">
                  <c:v>1.0057400000000001</c:v>
                </c:pt>
                <c:pt idx="3475">
                  <c:v>1.0057400000000001</c:v>
                </c:pt>
                <c:pt idx="3476">
                  <c:v>1.0057400000000001</c:v>
                </c:pt>
                <c:pt idx="3477">
                  <c:v>1.0057400000000001</c:v>
                </c:pt>
                <c:pt idx="3478">
                  <c:v>1.0057400000000001</c:v>
                </c:pt>
                <c:pt idx="3479">
                  <c:v>1.0057400000000001</c:v>
                </c:pt>
                <c:pt idx="3480">
                  <c:v>1.01745</c:v>
                </c:pt>
                <c:pt idx="3481">
                  <c:v>1.0071000000000001</c:v>
                </c:pt>
                <c:pt idx="3482">
                  <c:v>1.0071000000000001</c:v>
                </c:pt>
                <c:pt idx="3483">
                  <c:v>1.0071000000000001</c:v>
                </c:pt>
                <c:pt idx="3484">
                  <c:v>1.0071000000000001</c:v>
                </c:pt>
                <c:pt idx="3485">
                  <c:v>1.0071000000000001</c:v>
                </c:pt>
                <c:pt idx="3486">
                  <c:v>1.0071000000000001</c:v>
                </c:pt>
                <c:pt idx="3487">
                  <c:v>1.0071000000000001</c:v>
                </c:pt>
                <c:pt idx="3488">
                  <c:v>1.0071000000000001</c:v>
                </c:pt>
                <c:pt idx="3489">
                  <c:v>1.0071000000000001</c:v>
                </c:pt>
                <c:pt idx="3490">
                  <c:v>1.0071000000000001</c:v>
                </c:pt>
                <c:pt idx="3491">
                  <c:v>1.0071000000000001</c:v>
                </c:pt>
                <c:pt idx="3492">
                  <c:v>1.0071000000000001</c:v>
                </c:pt>
                <c:pt idx="3493">
                  <c:v>1.0071000000000001</c:v>
                </c:pt>
                <c:pt idx="3494">
                  <c:v>1.0071000000000001</c:v>
                </c:pt>
                <c:pt idx="3495">
                  <c:v>1.0071000000000001</c:v>
                </c:pt>
                <c:pt idx="3496">
                  <c:v>1.0071000000000001</c:v>
                </c:pt>
                <c:pt idx="3497">
                  <c:v>1.0071000000000001</c:v>
                </c:pt>
                <c:pt idx="3498">
                  <c:v>1.0071000000000001</c:v>
                </c:pt>
                <c:pt idx="3499">
                  <c:v>0.99631999999999998</c:v>
                </c:pt>
                <c:pt idx="3500">
                  <c:v>0.99631999999999998</c:v>
                </c:pt>
                <c:pt idx="3501">
                  <c:v>0.99631999999999998</c:v>
                </c:pt>
                <c:pt idx="3502">
                  <c:v>0.99631999999999998</c:v>
                </c:pt>
                <c:pt idx="3503">
                  <c:v>0.99631999999999998</c:v>
                </c:pt>
                <c:pt idx="3504">
                  <c:v>0.99631999999999998</c:v>
                </c:pt>
                <c:pt idx="3505">
                  <c:v>0.99631999999999998</c:v>
                </c:pt>
                <c:pt idx="3506">
                  <c:v>0.99631999999999998</c:v>
                </c:pt>
                <c:pt idx="3507">
                  <c:v>0.99631999999999998</c:v>
                </c:pt>
                <c:pt idx="3508">
                  <c:v>0.99631999999999998</c:v>
                </c:pt>
                <c:pt idx="3509">
                  <c:v>0.99631999999999998</c:v>
                </c:pt>
                <c:pt idx="3510">
                  <c:v>0.99631999999999998</c:v>
                </c:pt>
                <c:pt idx="3511">
                  <c:v>0.99631999999999998</c:v>
                </c:pt>
                <c:pt idx="3512">
                  <c:v>0.99631999999999998</c:v>
                </c:pt>
                <c:pt idx="3513">
                  <c:v>0.99631999999999998</c:v>
                </c:pt>
                <c:pt idx="3514">
                  <c:v>0.99631999999999998</c:v>
                </c:pt>
                <c:pt idx="3515">
                  <c:v>0.99631999999999998</c:v>
                </c:pt>
                <c:pt idx="3516">
                  <c:v>0.99631999999999998</c:v>
                </c:pt>
                <c:pt idx="3517">
                  <c:v>0.98559099999999999</c:v>
                </c:pt>
                <c:pt idx="3518">
                  <c:v>0.98559099999999999</c:v>
                </c:pt>
                <c:pt idx="3519">
                  <c:v>0.98559099999999999</c:v>
                </c:pt>
                <c:pt idx="3520">
                  <c:v>0.98559099999999999</c:v>
                </c:pt>
                <c:pt idx="3521">
                  <c:v>0.98559099999999999</c:v>
                </c:pt>
                <c:pt idx="3522">
                  <c:v>0.98559099999999999</c:v>
                </c:pt>
                <c:pt idx="3523">
                  <c:v>0.98559099999999999</c:v>
                </c:pt>
                <c:pt idx="3524">
                  <c:v>0.98559099999999999</c:v>
                </c:pt>
                <c:pt idx="3525">
                  <c:v>0.98559099999999999</c:v>
                </c:pt>
                <c:pt idx="3526">
                  <c:v>0.98559099999999999</c:v>
                </c:pt>
                <c:pt idx="3527">
                  <c:v>0.98559099999999999</c:v>
                </c:pt>
                <c:pt idx="3528">
                  <c:v>0.98559099999999999</c:v>
                </c:pt>
                <c:pt idx="3529">
                  <c:v>0.98559099999999999</c:v>
                </c:pt>
                <c:pt idx="3530">
                  <c:v>0.97375</c:v>
                </c:pt>
                <c:pt idx="3531">
                  <c:v>0.97375</c:v>
                </c:pt>
                <c:pt idx="3532">
                  <c:v>0.97375</c:v>
                </c:pt>
                <c:pt idx="3533">
                  <c:v>0.97375</c:v>
                </c:pt>
                <c:pt idx="3534">
                  <c:v>0.97375</c:v>
                </c:pt>
                <c:pt idx="3535">
                  <c:v>0.97375</c:v>
                </c:pt>
                <c:pt idx="3536">
                  <c:v>0.98457799999999995</c:v>
                </c:pt>
                <c:pt idx="3537">
                  <c:v>0.98457799999999995</c:v>
                </c:pt>
                <c:pt idx="3538">
                  <c:v>0.98457799999999995</c:v>
                </c:pt>
                <c:pt idx="3539">
                  <c:v>0.98457799999999995</c:v>
                </c:pt>
                <c:pt idx="3540">
                  <c:v>0.98457799999999995</c:v>
                </c:pt>
                <c:pt idx="3541">
                  <c:v>0.98457799999999995</c:v>
                </c:pt>
                <c:pt idx="3542">
                  <c:v>0.98457799999999995</c:v>
                </c:pt>
                <c:pt idx="3543">
                  <c:v>0.98457799999999995</c:v>
                </c:pt>
                <c:pt idx="3544">
                  <c:v>0.98457799999999995</c:v>
                </c:pt>
                <c:pt idx="3545">
                  <c:v>0.98457799999999995</c:v>
                </c:pt>
                <c:pt idx="3546">
                  <c:v>0.98457799999999995</c:v>
                </c:pt>
                <c:pt idx="3547">
                  <c:v>0.98457799999999995</c:v>
                </c:pt>
                <c:pt idx="3548">
                  <c:v>0.98457799999999995</c:v>
                </c:pt>
                <c:pt idx="3549">
                  <c:v>0.98457799999999995</c:v>
                </c:pt>
                <c:pt idx="3550">
                  <c:v>0.98457799999999995</c:v>
                </c:pt>
                <c:pt idx="3551">
                  <c:v>0.98457799999999995</c:v>
                </c:pt>
                <c:pt idx="3552">
                  <c:v>0.98457799999999995</c:v>
                </c:pt>
                <c:pt idx="3553">
                  <c:v>0.98457799999999995</c:v>
                </c:pt>
                <c:pt idx="3554">
                  <c:v>0.98457799999999995</c:v>
                </c:pt>
                <c:pt idx="3555">
                  <c:v>0.98457799999999995</c:v>
                </c:pt>
                <c:pt idx="3556">
                  <c:v>0.98457799999999995</c:v>
                </c:pt>
                <c:pt idx="3557">
                  <c:v>0.98457799999999995</c:v>
                </c:pt>
                <c:pt idx="3558">
                  <c:v>0.98457799999999995</c:v>
                </c:pt>
                <c:pt idx="3559">
                  <c:v>0.98457799999999995</c:v>
                </c:pt>
                <c:pt idx="3560">
                  <c:v>0.98457799999999995</c:v>
                </c:pt>
                <c:pt idx="3561">
                  <c:v>0.98457799999999995</c:v>
                </c:pt>
                <c:pt idx="3562">
                  <c:v>0.98457799999999995</c:v>
                </c:pt>
                <c:pt idx="3563">
                  <c:v>0.98457799999999995</c:v>
                </c:pt>
                <c:pt idx="3564">
                  <c:v>0.98457799999999995</c:v>
                </c:pt>
                <c:pt idx="3565">
                  <c:v>0.98457799999999995</c:v>
                </c:pt>
                <c:pt idx="3566">
                  <c:v>0.98457799999999995</c:v>
                </c:pt>
                <c:pt idx="3567">
                  <c:v>0.98457799999999995</c:v>
                </c:pt>
                <c:pt idx="3568">
                  <c:v>0.98457799999999995</c:v>
                </c:pt>
                <c:pt idx="3569">
                  <c:v>0.98457799999999995</c:v>
                </c:pt>
                <c:pt idx="3570">
                  <c:v>0.98457799999999995</c:v>
                </c:pt>
                <c:pt idx="3571">
                  <c:v>0.98457799999999995</c:v>
                </c:pt>
                <c:pt idx="3572">
                  <c:v>0.97378799999999999</c:v>
                </c:pt>
                <c:pt idx="3573">
                  <c:v>0.97378799999999999</c:v>
                </c:pt>
                <c:pt idx="3574">
                  <c:v>0.97378799999999999</c:v>
                </c:pt>
                <c:pt idx="3575">
                  <c:v>0.97378799999999999</c:v>
                </c:pt>
                <c:pt idx="3576">
                  <c:v>0.97378799999999999</c:v>
                </c:pt>
                <c:pt idx="3577">
                  <c:v>0.97378799999999999</c:v>
                </c:pt>
                <c:pt idx="3578">
                  <c:v>0.97378799999999999</c:v>
                </c:pt>
                <c:pt idx="3579">
                  <c:v>0.97378799999999999</c:v>
                </c:pt>
                <c:pt idx="3580">
                  <c:v>0.97378799999999999</c:v>
                </c:pt>
                <c:pt idx="3581">
                  <c:v>0.97378799999999999</c:v>
                </c:pt>
                <c:pt idx="3582">
                  <c:v>0.97378799999999999</c:v>
                </c:pt>
                <c:pt idx="3583">
                  <c:v>0.97378799999999999</c:v>
                </c:pt>
                <c:pt idx="3584">
                  <c:v>0.97378799999999999</c:v>
                </c:pt>
                <c:pt idx="3585">
                  <c:v>0.97378799999999999</c:v>
                </c:pt>
                <c:pt idx="3586">
                  <c:v>0.97378799999999999</c:v>
                </c:pt>
                <c:pt idx="3587">
                  <c:v>0.97378799999999999</c:v>
                </c:pt>
                <c:pt idx="3588">
                  <c:v>0.97378799999999999</c:v>
                </c:pt>
                <c:pt idx="3589">
                  <c:v>0.97378799999999999</c:v>
                </c:pt>
                <c:pt idx="3590">
                  <c:v>0.97378799999999999</c:v>
                </c:pt>
                <c:pt idx="3591">
                  <c:v>0.97378799999999999</c:v>
                </c:pt>
                <c:pt idx="3592">
                  <c:v>0.97378799999999999</c:v>
                </c:pt>
                <c:pt idx="3593">
                  <c:v>0.97378799999999999</c:v>
                </c:pt>
                <c:pt idx="3594">
                  <c:v>0.97378799999999999</c:v>
                </c:pt>
                <c:pt idx="3595">
                  <c:v>0.97378799999999999</c:v>
                </c:pt>
                <c:pt idx="3596">
                  <c:v>0.97378799999999999</c:v>
                </c:pt>
                <c:pt idx="3597">
                  <c:v>0.97378799999999999</c:v>
                </c:pt>
                <c:pt idx="3598">
                  <c:v>0.97378799999999999</c:v>
                </c:pt>
                <c:pt idx="3599">
                  <c:v>0.97378799999999999</c:v>
                </c:pt>
                <c:pt idx="3600">
                  <c:v>0.97378799999999999</c:v>
                </c:pt>
                <c:pt idx="3601">
                  <c:v>0.97378799999999999</c:v>
                </c:pt>
                <c:pt idx="3602">
                  <c:v>0.97378799999999999</c:v>
                </c:pt>
                <c:pt idx="3603">
                  <c:v>0.95888600000000002</c:v>
                </c:pt>
                <c:pt idx="3604">
                  <c:v>0.95888600000000002</c:v>
                </c:pt>
                <c:pt idx="3605">
                  <c:v>0.95888600000000002</c:v>
                </c:pt>
                <c:pt idx="3606">
                  <c:v>0.95888600000000002</c:v>
                </c:pt>
                <c:pt idx="3607">
                  <c:v>0.95888600000000002</c:v>
                </c:pt>
                <c:pt idx="3608">
                  <c:v>0.95888600000000002</c:v>
                </c:pt>
                <c:pt idx="3609">
                  <c:v>0.95888600000000002</c:v>
                </c:pt>
                <c:pt idx="3610">
                  <c:v>0.96917600000000004</c:v>
                </c:pt>
                <c:pt idx="3611">
                  <c:v>0.96917600000000004</c:v>
                </c:pt>
                <c:pt idx="3612">
                  <c:v>0.96917600000000004</c:v>
                </c:pt>
                <c:pt idx="3613">
                  <c:v>0.96917600000000004</c:v>
                </c:pt>
                <c:pt idx="3614">
                  <c:v>0.96917600000000004</c:v>
                </c:pt>
                <c:pt idx="3615">
                  <c:v>0.96917600000000004</c:v>
                </c:pt>
                <c:pt idx="3616">
                  <c:v>0.96917600000000004</c:v>
                </c:pt>
                <c:pt idx="3617">
                  <c:v>0.96917600000000004</c:v>
                </c:pt>
                <c:pt idx="3618">
                  <c:v>0.96917600000000004</c:v>
                </c:pt>
                <c:pt idx="3619">
                  <c:v>0.96917600000000004</c:v>
                </c:pt>
                <c:pt idx="3620">
                  <c:v>0.96917600000000004</c:v>
                </c:pt>
                <c:pt idx="3621">
                  <c:v>0.96917600000000004</c:v>
                </c:pt>
                <c:pt idx="3622">
                  <c:v>0.96917600000000004</c:v>
                </c:pt>
                <c:pt idx="3623">
                  <c:v>0.95913199999999998</c:v>
                </c:pt>
                <c:pt idx="3624">
                  <c:v>0.95913199999999998</c:v>
                </c:pt>
                <c:pt idx="3625">
                  <c:v>0.95913199999999998</c:v>
                </c:pt>
                <c:pt idx="3626">
                  <c:v>0.95913199999999998</c:v>
                </c:pt>
                <c:pt idx="3627">
                  <c:v>0.95913199999999998</c:v>
                </c:pt>
                <c:pt idx="3628">
                  <c:v>0.95913199999999998</c:v>
                </c:pt>
                <c:pt idx="3629">
                  <c:v>0.95913199999999998</c:v>
                </c:pt>
                <c:pt idx="3630">
                  <c:v>0.96972899999999995</c:v>
                </c:pt>
                <c:pt idx="3631">
                  <c:v>0.96972899999999995</c:v>
                </c:pt>
                <c:pt idx="3632">
                  <c:v>0.96972899999999995</c:v>
                </c:pt>
                <c:pt idx="3633">
                  <c:v>0.96972899999999995</c:v>
                </c:pt>
                <c:pt idx="3634">
                  <c:v>0.95817699999999995</c:v>
                </c:pt>
                <c:pt idx="3635">
                  <c:v>0.95817699999999995</c:v>
                </c:pt>
                <c:pt idx="3636">
                  <c:v>0.95817699999999995</c:v>
                </c:pt>
                <c:pt idx="3637">
                  <c:v>0.95817699999999995</c:v>
                </c:pt>
                <c:pt idx="3638">
                  <c:v>0.95817699999999995</c:v>
                </c:pt>
                <c:pt idx="3639">
                  <c:v>0.95817699999999995</c:v>
                </c:pt>
                <c:pt idx="3640">
                  <c:v>0.95817699999999995</c:v>
                </c:pt>
                <c:pt idx="3641">
                  <c:v>0.94767299999999999</c:v>
                </c:pt>
                <c:pt idx="3642">
                  <c:v>0.94767299999999999</c:v>
                </c:pt>
                <c:pt idx="3643">
                  <c:v>0.94767299999999999</c:v>
                </c:pt>
                <c:pt idx="3644">
                  <c:v>0.94767299999999999</c:v>
                </c:pt>
                <c:pt idx="3645">
                  <c:v>0.94767299999999999</c:v>
                </c:pt>
                <c:pt idx="3646">
                  <c:v>0.94767299999999999</c:v>
                </c:pt>
                <c:pt idx="3647">
                  <c:v>0.94767299999999999</c:v>
                </c:pt>
                <c:pt idx="3648">
                  <c:v>0.94767299999999999</c:v>
                </c:pt>
                <c:pt idx="3649">
                  <c:v>0.94767299999999999</c:v>
                </c:pt>
                <c:pt idx="3650">
                  <c:v>0.94767299999999999</c:v>
                </c:pt>
                <c:pt idx="3651">
                  <c:v>0.94767299999999999</c:v>
                </c:pt>
                <c:pt idx="3652">
                  <c:v>0.94767299999999999</c:v>
                </c:pt>
                <c:pt idx="3653">
                  <c:v>0.94767299999999999</c:v>
                </c:pt>
                <c:pt idx="3654">
                  <c:v>0.94767299999999999</c:v>
                </c:pt>
                <c:pt idx="3655">
                  <c:v>0.93747199999999997</c:v>
                </c:pt>
                <c:pt idx="3656">
                  <c:v>0.93747199999999997</c:v>
                </c:pt>
                <c:pt idx="3657">
                  <c:v>0.93747199999999997</c:v>
                </c:pt>
                <c:pt idx="3658">
                  <c:v>0.93747199999999997</c:v>
                </c:pt>
                <c:pt idx="3659">
                  <c:v>0.93747199999999997</c:v>
                </c:pt>
                <c:pt idx="3660">
                  <c:v>0.93747199999999997</c:v>
                </c:pt>
                <c:pt idx="3661">
                  <c:v>0.93747199999999997</c:v>
                </c:pt>
                <c:pt idx="3662">
                  <c:v>0.93747199999999997</c:v>
                </c:pt>
                <c:pt idx="3663">
                  <c:v>0.93747199999999997</c:v>
                </c:pt>
                <c:pt idx="3664">
                  <c:v>0.93747199999999997</c:v>
                </c:pt>
                <c:pt idx="3665">
                  <c:v>0.93747199999999997</c:v>
                </c:pt>
                <c:pt idx="3666">
                  <c:v>0.92647299999999999</c:v>
                </c:pt>
                <c:pt idx="3667">
                  <c:v>0.92647299999999999</c:v>
                </c:pt>
                <c:pt idx="3668">
                  <c:v>0.92647299999999999</c:v>
                </c:pt>
                <c:pt idx="3669">
                  <c:v>0.92647299999999999</c:v>
                </c:pt>
                <c:pt idx="3670">
                  <c:v>0.92647299999999999</c:v>
                </c:pt>
                <c:pt idx="3671">
                  <c:v>0.92647299999999999</c:v>
                </c:pt>
                <c:pt idx="3672">
                  <c:v>0.92647299999999999</c:v>
                </c:pt>
                <c:pt idx="3673">
                  <c:v>0.92647299999999999</c:v>
                </c:pt>
                <c:pt idx="3674">
                  <c:v>0.92647299999999999</c:v>
                </c:pt>
                <c:pt idx="3675">
                  <c:v>0.93707700000000005</c:v>
                </c:pt>
                <c:pt idx="3676">
                  <c:v>0.93707700000000005</c:v>
                </c:pt>
                <c:pt idx="3677">
                  <c:v>0.93707700000000005</c:v>
                </c:pt>
                <c:pt idx="3678">
                  <c:v>0.92648900000000001</c:v>
                </c:pt>
                <c:pt idx="3679">
                  <c:v>0.92648900000000001</c:v>
                </c:pt>
                <c:pt idx="3680">
                  <c:v>0.92648900000000001</c:v>
                </c:pt>
                <c:pt idx="3681">
                  <c:v>0.92648900000000001</c:v>
                </c:pt>
                <c:pt idx="3682">
                  <c:v>0.92648900000000001</c:v>
                </c:pt>
                <c:pt idx="3683">
                  <c:v>0.92648900000000001</c:v>
                </c:pt>
                <c:pt idx="3684">
                  <c:v>0.92648900000000001</c:v>
                </c:pt>
                <c:pt idx="3685">
                  <c:v>0.92648900000000001</c:v>
                </c:pt>
                <c:pt idx="3686">
                  <c:v>0.92648900000000001</c:v>
                </c:pt>
                <c:pt idx="3687">
                  <c:v>0.92648900000000001</c:v>
                </c:pt>
                <c:pt idx="3688">
                  <c:v>0.92648900000000001</c:v>
                </c:pt>
                <c:pt idx="3689">
                  <c:v>0.92648900000000001</c:v>
                </c:pt>
                <c:pt idx="3690">
                  <c:v>0.92648900000000001</c:v>
                </c:pt>
                <c:pt idx="3691">
                  <c:v>0.92648900000000001</c:v>
                </c:pt>
                <c:pt idx="3692">
                  <c:v>0.92648900000000001</c:v>
                </c:pt>
                <c:pt idx="3693">
                  <c:v>0.92648900000000001</c:v>
                </c:pt>
                <c:pt idx="3694">
                  <c:v>0.92648900000000001</c:v>
                </c:pt>
                <c:pt idx="3695">
                  <c:v>0.92648900000000001</c:v>
                </c:pt>
                <c:pt idx="3696">
                  <c:v>0.92648900000000001</c:v>
                </c:pt>
                <c:pt idx="3697">
                  <c:v>0.92648900000000001</c:v>
                </c:pt>
                <c:pt idx="3698">
                  <c:v>0.92648900000000001</c:v>
                </c:pt>
                <c:pt idx="3699">
                  <c:v>0.92648900000000001</c:v>
                </c:pt>
                <c:pt idx="3700">
                  <c:v>0.92648900000000001</c:v>
                </c:pt>
                <c:pt idx="3701">
                  <c:v>0.92648900000000001</c:v>
                </c:pt>
                <c:pt idx="3702">
                  <c:v>0.92648900000000001</c:v>
                </c:pt>
                <c:pt idx="3703">
                  <c:v>0.92648900000000001</c:v>
                </c:pt>
                <c:pt idx="3704">
                  <c:v>0.91561199999999998</c:v>
                </c:pt>
                <c:pt idx="3705">
                  <c:v>0.91561199999999998</c:v>
                </c:pt>
                <c:pt idx="3706">
                  <c:v>0.91561199999999998</c:v>
                </c:pt>
                <c:pt idx="3707">
                  <c:v>0.91561199999999998</c:v>
                </c:pt>
                <c:pt idx="3708">
                  <c:v>0.91561199999999998</c:v>
                </c:pt>
                <c:pt idx="3709">
                  <c:v>0.91561199999999998</c:v>
                </c:pt>
                <c:pt idx="3710">
                  <c:v>0.91561199999999998</c:v>
                </c:pt>
                <c:pt idx="3711">
                  <c:v>0.91561199999999998</c:v>
                </c:pt>
                <c:pt idx="3712">
                  <c:v>0.91561199999999998</c:v>
                </c:pt>
                <c:pt idx="3713">
                  <c:v>0.91561199999999998</c:v>
                </c:pt>
                <c:pt idx="3714">
                  <c:v>0.91561199999999998</c:v>
                </c:pt>
                <c:pt idx="3715">
                  <c:v>0.91561199999999998</c:v>
                </c:pt>
                <c:pt idx="3716">
                  <c:v>0.91561199999999998</c:v>
                </c:pt>
                <c:pt idx="3717">
                  <c:v>0.91561199999999998</c:v>
                </c:pt>
                <c:pt idx="3718">
                  <c:v>0.91561199999999998</c:v>
                </c:pt>
                <c:pt idx="3719">
                  <c:v>0.91561199999999998</c:v>
                </c:pt>
                <c:pt idx="3720">
                  <c:v>0.91561199999999998</c:v>
                </c:pt>
                <c:pt idx="3721">
                  <c:v>0.90497499999999997</c:v>
                </c:pt>
                <c:pt idx="3722">
                  <c:v>0.90497499999999997</c:v>
                </c:pt>
                <c:pt idx="3723">
                  <c:v>0.90497499999999997</c:v>
                </c:pt>
                <c:pt idx="3724">
                  <c:v>0.90497499999999997</c:v>
                </c:pt>
                <c:pt idx="3725">
                  <c:v>0.90497499999999997</c:v>
                </c:pt>
                <c:pt idx="3726">
                  <c:v>0.90497499999999997</c:v>
                </c:pt>
                <c:pt idx="3727">
                  <c:v>0.90497499999999997</c:v>
                </c:pt>
                <c:pt idx="3728">
                  <c:v>0.90497499999999997</c:v>
                </c:pt>
                <c:pt idx="3729">
                  <c:v>0.90497499999999997</c:v>
                </c:pt>
                <c:pt idx="3730">
                  <c:v>0.90497499999999997</c:v>
                </c:pt>
                <c:pt idx="3731">
                  <c:v>0.91498999999999997</c:v>
                </c:pt>
                <c:pt idx="3732">
                  <c:v>0.91498999999999997</c:v>
                </c:pt>
                <c:pt idx="3733">
                  <c:v>0.91498999999999997</c:v>
                </c:pt>
                <c:pt idx="3734">
                  <c:v>0.91498999999999997</c:v>
                </c:pt>
                <c:pt idx="3735">
                  <c:v>0.904644</c:v>
                </c:pt>
                <c:pt idx="3736">
                  <c:v>0.904644</c:v>
                </c:pt>
                <c:pt idx="3737">
                  <c:v>0.904644</c:v>
                </c:pt>
                <c:pt idx="3738">
                  <c:v>0.904644</c:v>
                </c:pt>
                <c:pt idx="3739">
                  <c:v>0.904644</c:v>
                </c:pt>
                <c:pt idx="3740">
                  <c:v>0.904644</c:v>
                </c:pt>
                <c:pt idx="3741">
                  <c:v>0.904644</c:v>
                </c:pt>
                <c:pt idx="3742">
                  <c:v>0.904644</c:v>
                </c:pt>
                <c:pt idx="3743">
                  <c:v>0.904644</c:v>
                </c:pt>
                <c:pt idx="3744">
                  <c:v>0.904644</c:v>
                </c:pt>
                <c:pt idx="3745">
                  <c:v>0.904644</c:v>
                </c:pt>
                <c:pt idx="3746">
                  <c:v>0.904644</c:v>
                </c:pt>
                <c:pt idx="3747">
                  <c:v>0.904644</c:v>
                </c:pt>
                <c:pt idx="3748">
                  <c:v>0.904644</c:v>
                </c:pt>
                <c:pt idx="3749">
                  <c:v>0.894567</c:v>
                </c:pt>
                <c:pt idx="3750">
                  <c:v>0.894567</c:v>
                </c:pt>
                <c:pt idx="3751">
                  <c:v>0.894567</c:v>
                </c:pt>
                <c:pt idx="3752">
                  <c:v>0.894567</c:v>
                </c:pt>
                <c:pt idx="3753">
                  <c:v>0.894567</c:v>
                </c:pt>
                <c:pt idx="3754">
                  <c:v>0.894567</c:v>
                </c:pt>
                <c:pt idx="3755">
                  <c:v>0.894567</c:v>
                </c:pt>
                <c:pt idx="3756">
                  <c:v>0.894567</c:v>
                </c:pt>
                <c:pt idx="3757">
                  <c:v>0.894567</c:v>
                </c:pt>
                <c:pt idx="3758">
                  <c:v>0.894567</c:v>
                </c:pt>
                <c:pt idx="3759">
                  <c:v>0.894567</c:v>
                </c:pt>
                <c:pt idx="3760">
                  <c:v>0.894567</c:v>
                </c:pt>
                <c:pt idx="3761">
                  <c:v>0.894567</c:v>
                </c:pt>
                <c:pt idx="3762">
                  <c:v>0.894567</c:v>
                </c:pt>
                <c:pt idx="3763">
                  <c:v>0.894567</c:v>
                </c:pt>
                <c:pt idx="3764">
                  <c:v>0.894567</c:v>
                </c:pt>
                <c:pt idx="3765">
                  <c:v>0.894567</c:v>
                </c:pt>
                <c:pt idx="3766">
                  <c:v>0.894567</c:v>
                </c:pt>
                <c:pt idx="3767">
                  <c:v>0.894567</c:v>
                </c:pt>
                <c:pt idx="3768">
                  <c:v>0.894567</c:v>
                </c:pt>
                <c:pt idx="3769">
                  <c:v>0.894567</c:v>
                </c:pt>
                <c:pt idx="3770">
                  <c:v>0.894567</c:v>
                </c:pt>
                <c:pt idx="3771">
                  <c:v>0.894567</c:v>
                </c:pt>
                <c:pt idx="3772">
                  <c:v>0.894567</c:v>
                </c:pt>
                <c:pt idx="3773">
                  <c:v>0.894567</c:v>
                </c:pt>
                <c:pt idx="3774">
                  <c:v>0.90477799999999997</c:v>
                </c:pt>
                <c:pt idx="3775">
                  <c:v>0.90477799999999997</c:v>
                </c:pt>
                <c:pt idx="3776">
                  <c:v>0.90477799999999997</c:v>
                </c:pt>
                <c:pt idx="3777">
                  <c:v>0.91552299999999998</c:v>
                </c:pt>
                <c:pt idx="3778">
                  <c:v>0.91552299999999998</c:v>
                </c:pt>
                <c:pt idx="3779">
                  <c:v>0.91552299999999998</c:v>
                </c:pt>
                <c:pt idx="3780">
                  <c:v>0.92557999999999996</c:v>
                </c:pt>
                <c:pt idx="3781">
                  <c:v>0.92557999999999996</c:v>
                </c:pt>
                <c:pt idx="3782">
                  <c:v>0.92557999999999996</c:v>
                </c:pt>
                <c:pt idx="3783">
                  <c:v>0.93566000000000005</c:v>
                </c:pt>
                <c:pt idx="3784">
                  <c:v>0.93566000000000005</c:v>
                </c:pt>
                <c:pt idx="3785">
                  <c:v>0.93566000000000005</c:v>
                </c:pt>
                <c:pt idx="3786">
                  <c:v>0.93566000000000005</c:v>
                </c:pt>
                <c:pt idx="3787">
                  <c:v>0.94572800000000001</c:v>
                </c:pt>
                <c:pt idx="3788">
                  <c:v>0.94572800000000001</c:v>
                </c:pt>
                <c:pt idx="3789">
                  <c:v>0.94572800000000001</c:v>
                </c:pt>
                <c:pt idx="3790">
                  <c:v>0.94572800000000001</c:v>
                </c:pt>
                <c:pt idx="3791">
                  <c:v>0.94572800000000001</c:v>
                </c:pt>
                <c:pt idx="3792">
                  <c:v>0.94572800000000001</c:v>
                </c:pt>
                <c:pt idx="3793">
                  <c:v>0.94572800000000001</c:v>
                </c:pt>
                <c:pt idx="3794">
                  <c:v>0.94572800000000001</c:v>
                </c:pt>
                <c:pt idx="3795">
                  <c:v>0.94572800000000001</c:v>
                </c:pt>
                <c:pt idx="3796">
                  <c:v>0.95594299999999999</c:v>
                </c:pt>
                <c:pt idx="3797">
                  <c:v>0.95594299999999999</c:v>
                </c:pt>
                <c:pt idx="3798">
                  <c:v>0.95594299999999999</c:v>
                </c:pt>
                <c:pt idx="3799">
                  <c:v>0.95594299999999999</c:v>
                </c:pt>
                <c:pt idx="3800">
                  <c:v>0.95594299999999999</c:v>
                </c:pt>
                <c:pt idx="3801">
                  <c:v>0.95594299999999999</c:v>
                </c:pt>
                <c:pt idx="3802">
                  <c:v>0.96680699999999997</c:v>
                </c:pt>
                <c:pt idx="3803">
                  <c:v>0.96680699999999997</c:v>
                </c:pt>
                <c:pt idx="3804">
                  <c:v>0.96680699999999997</c:v>
                </c:pt>
                <c:pt idx="3805">
                  <c:v>0.96680699999999997</c:v>
                </c:pt>
                <c:pt idx="3806">
                  <c:v>0.96680699999999997</c:v>
                </c:pt>
                <c:pt idx="3807">
                  <c:v>0.96680699999999997</c:v>
                </c:pt>
                <c:pt idx="3808">
                  <c:v>0.96680699999999997</c:v>
                </c:pt>
                <c:pt idx="3809">
                  <c:v>0.96680699999999997</c:v>
                </c:pt>
                <c:pt idx="3810">
                  <c:v>0.96680699999999997</c:v>
                </c:pt>
                <c:pt idx="3811">
                  <c:v>0.96680699999999997</c:v>
                </c:pt>
                <c:pt idx="3812">
                  <c:v>0.979074</c:v>
                </c:pt>
                <c:pt idx="3813">
                  <c:v>0.979074</c:v>
                </c:pt>
                <c:pt idx="3814">
                  <c:v>0.979074</c:v>
                </c:pt>
                <c:pt idx="3815">
                  <c:v>0.979074</c:v>
                </c:pt>
                <c:pt idx="3816">
                  <c:v>0.98962000000000006</c:v>
                </c:pt>
                <c:pt idx="3817">
                  <c:v>0.98962000000000006</c:v>
                </c:pt>
                <c:pt idx="3818">
                  <c:v>0.98962000000000006</c:v>
                </c:pt>
                <c:pt idx="3819">
                  <c:v>0.98962000000000006</c:v>
                </c:pt>
                <c:pt idx="3820">
                  <c:v>0.98962000000000006</c:v>
                </c:pt>
                <c:pt idx="3821">
                  <c:v>0.98962000000000006</c:v>
                </c:pt>
                <c:pt idx="3822">
                  <c:v>1.0002599999999999</c:v>
                </c:pt>
                <c:pt idx="3823">
                  <c:v>1.0002599999999999</c:v>
                </c:pt>
                <c:pt idx="3824">
                  <c:v>1.0002599999999999</c:v>
                </c:pt>
                <c:pt idx="3825">
                  <c:v>1.01092</c:v>
                </c:pt>
                <c:pt idx="3826">
                  <c:v>1.01092</c:v>
                </c:pt>
                <c:pt idx="3827">
                  <c:v>1.01092</c:v>
                </c:pt>
                <c:pt idx="3828">
                  <c:v>1.01092</c:v>
                </c:pt>
                <c:pt idx="3829">
                  <c:v>1.0212000000000001</c:v>
                </c:pt>
                <c:pt idx="3830">
                  <c:v>1.0212000000000001</c:v>
                </c:pt>
                <c:pt idx="3831">
                  <c:v>1.0212000000000001</c:v>
                </c:pt>
                <c:pt idx="3832">
                  <c:v>1.0212000000000001</c:v>
                </c:pt>
                <c:pt idx="3833">
                  <c:v>1.0212000000000001</c:v>
                </c:pt>
                <c:pt idx="3834">
                  <c:v>1.0212000000000001</c:v>
                </c:pt>
                <c:pt idx="3835">
                  <c:v>1.03328</c:v>
                </c:pt>
                <c:pt idx="3836">
                  <c:v>1.03328</c:v>
                </c:pt>
                <c:pt idx="3837">
                  <c:v>1.03328</c:v>
                </c:pt>
                <c:pt idx="3838">
                  <c:v>1.03328</c:v>
                </c:pt>
                <c:pt idx="3839">
                  <c:v>1.03328</c:v>
                </c:pt>
                <c:pt idx="3840">
                  <c:v>1.03328</c:v>
                </c:pt>
                <c:pt idx="3841">
                  <c:v>1.02322</c:v>
                </c:pt>
                <c:pt idx="3842">
                  <c:v>1.02322</c:v>
                </c:pt>
                <c:pt idx="3843">
                  <c:v>1.02322</c:v>
                </c:pt>
                <c:pt idx="3844">
                  <c:v>1.02322</c:v>
                </c:pt>
                <c:pt idx="3845">
                  <c:v>1.02322</c:v>
                </c:pt>
                <c:pt idx="3846">
                  <c:v>1.0340800000000001</c:v>
                </c:pt>
                <c:pt idx="3847">
                  <c:v>1.0340800000000001</c:v>
                </c:pt>
                <c:pt idx="3848">
                  <c:v>1.0340800000000001</c:v>
                </c:pt>
                <c:pt idx="3849">
                  <c:v>1.0453300000000001</c:v>
                </c:pt>
                <c:pt idx="3850">
                  <c:v>1.0453300000000001</c:v>
                </c:pt>
                <c:pt idx="3851">
                  <c:v>1.0453300000000001</c:v>
                </c:pt>
                <c:pt idx="3852">
                  <c:v>1.0453300000000001</c:v>
                </c:pt>
                <c:pt idx="3853">
                  <c:v>1.0453300000000001</c:v>
                </c:pt>
                <c:pt idx="3854">
                  <c:v>1.0453300000000001</c:v>
                </c:pt>
                <c:pt idx="3855">
                  <c:v>1.0453300000000001</c:v>
                </c:pt>
                <c:pt idx="3856">
                  <c:v>1.0453300000000001</c:v>
                </c:pt>
                <c:pt idx="3857">
                  <c:v>1.0453300000000001</c:v>
                </c:pt>
                <c:pt idx="3858">
                  <c:v>1.0453300000000001</c:v>
                </c:pt>
                <c:pt idx="3859">
                  <c:v>1.0570600000000001</c:v>
                </c:pt>
                <c:pt idx="3860">
                  <c:v>1.0570600000000001</c:v>
                </c:pt>
                <c:pt idx="3861">
                  <c:v>1.0570600000000001</c:v>
                </c:pt>
                <c:pt idx="3862">
                  <c:v>1.0570600000000001</c:v>
                </c:pt>
                <c:pt idx="3863">
                  <c:v>1.0570600000000001</c:v>
                </c:pt>
                <c:pt idx="3864">
                  <c:v>1.0570600000000001</c:v>
                </c:pt>
                <c:pt idx="3865">
                  <c:v>1.0570600000000001</c:v>
                </c:pt>
                <c:pt idx="3866">
                  <c:v>1.0570600000000001</c:v>
                </c:pt>
                <c:pt idx="3867">
                  <c:v>1.0702499999999999</c:v>
                </c:pt>
                <c:pt idx="3868">
                  <c:v>1.0702499999999999</c:v>
                </c:pt>
                <c:pt idx="3869">
                  <c:v>1.0702499999999999</c:v>
                </c:pt>
                <c:pt idx="3870">
                  <c:v>1.0702499999999999</c:v>
                </c:pt>
                <c:pt idx="3871">
                  <c:v>1.0821700000000001</c:v>
                </c:pt>
                <c:pt idx="3872">
                  <c:v>1.0821700000000001</c:v>
                </c:pt>
                <c:pt idx="3873">
                  <c:v>1.0821700000000001</c:v>
                </c:pt>
                <c:pt idx="3874">
                  <c:v>1.0821700000000001</c:v>
                </c:pt>
                <c:pt idx="3875">
                  <c:v>1.0821700000000001</c:v>
                </c:pt>
                <c:pt idx="3876">
                  <c:v>1.0821700000000001</c:v>
                </c:pt>
                <c:pt idx="3877">
                  <c:v>1.09337</c:v>
                </c:pt>
                <c:pt idx="3878">
                  <c:v>1.09337</c:v>
                </c:pt>
                <c:pt idx="3879">
                  <c:v>1.09337</c:v>
                </c:pt>
                <c:pt idx="3880">
                  <c:v>1.09337</c:v>
                </c:pt>
                <c:pt idx="3881">
                  <c:v>1.09337</c:v>
                </c:pt>
                <c:pt idx="3882">
                  <c:v>1.09337</c:v>
                </c:pt>
                <c:pt idx="3883">
                  <c:v>1.09337</c:v>
                </c:pt>
                <c:pt idx="3884">
                  <c:v>1.09337</c:v>
                </c:pt>
                <c:pt idx="3885">
                  <c:v>1.1038399999999999</c:v>
                </c:pt>
                <c:pt idx="3886">
                  <c:v>1.1038399999999999</c:v>
                </c:pt>
                <c:pt idx="3887">
                  <c:v>1.1038399999999999</c:v>
                </c:pt>
                <c:pt idx="3888">
                  <c:v>1.1038399999999999</c:v>
                </c:pt>
                <c:pt idx="3889">
                  <c:v>1.1038399999999999</c:v>
                </c:pt>
                <c:pt idx="3890">
                  <c:v>1.1038399999999999</c:v>
                </c:pt>
                <c:pt idx="3891">
                  <c:v>1.1038399999999999</c:v>
                </c:pt>
                <c:pt idx="3892">
                  <c:v>1.11416</c:v>
                </c:pt>
                <c:pt idx="3893">
                  <c:v>1.11416</c:v>
                </c:pt>
                <c:pt idx="3894">
                  <c:v>1.11416</c:v>
                </c:pt>
                <c:pt idx="3895">
                  <c:v>1.11416</c:v>
                </c:pt>
                <c:pt idx="3896">
                  <c:v>1.1024</c:v>
                </c:pt>
                <c:pt idx="3897">
                  <c:v>1.1024</c:v>
                </c:pt>
                <c:pt idx="3898">
                  <c:v>1.11297</c:v>
                </c:pt>
                <c:pt idx="3899">
                  <c:v>1.11297</c:v>
                </c:pt>
                <c:pt idx="3900">
                  <c:v>1.11297</c:v>
                </c:pt>
                <c:pt idx="3901">
                  <c:v>1.11297</c:v>
                </c:pt>
                <c:pt idx="3902">
                  <c:v>1.11297</c:v>
                </c:pt>
                <c:pt idx="3903">
                  <c:v>1.11297</c:v>
                </c:pt>
                <c:pt idx="3904">
                  <c:v>1.11297</c:v>
                </c:pt>
                <c:pt idx="3905">
                  <c:v>1.11297</c:v>
                </c:pt>
                <c:pt idx="3906">
                  <c:v>1.11297</c:v>
                </c:pt>
                <c:pt idx="3907">
                  <c:v>1.11297</c:v>
                </c:pt>
                <c:pt idx="3908">
                  <c:v>1.11297</c:v>
                </c:pt>
                <c:pt idx="3909">
                  <c:v>1.12313</c:v>
                </c:pt>
                <c:pt idx="3910">
                  <c:v>1.12313</c:v>
                </c:pt>
                <c:pt idx="3911">
                  <c:v>1.12313</c:v>
                </c:pt>
                <c:pt idx="3912">
                  <c:v>1.12313</c:v>
                </c:pt>
                <c:pt idx="3913">
                  <c:v>1.12313</c:v>
                </c:pt>
                <c:pt idx="3914">
                  <c:v>1.12313</c:v>
                </c:pt>
                <c:pt idx="3915">
                  <c:v>1.12313</c:v>
                </c:pt>
                <c:pt idx="3916">
                  <c:v>1.12313</c:v>
                </c:pt>
                <c:pt idx="3917">
                  <c:v>1.12313</c:v>
                </c:pt>
                <c:pt idx="3918">
                  <c:v>1.1332100000000001</c:v>
                </c:pt>
                <c:pt idx="3919">
                  <c:v>1.1332100000000001</c:v>
                </c:pt>
                <c:pt idx="3920">
                  <c:v>1.1332100000000001</c:v>
                </c:pt>
                <c:pt idx="3921">
                  <c:v>1.1332100000000001</c:v>
                </c:pt>
                <c:pt idx="3922">
                  <c:v>1.1332100000000001</c:v>
                </c:pt>
                <c:pt idx="3923">
                  <c:v>1.1332100000000001</c:v>
                </c:pt>
                <c:pt idx="3924">
                  <c:v>1.1436900000000001</c:v>
                </c:pt>
                <c:pt idx="3925">
                  <c:v>1.1436900000000001</c:v>
                </c:pt>
                <c:pt idx="3926">
                  <c:v>1.1436900000000001</c:v>
                </c:pt>
                <c:pt idx="3927">
                  <c:v>1.1436900000000001</c:v>
                </c:pt>
                <c:pt idx="3928">
                  <c:v>1.1436900000000001</c:v>
                </c:pt>
                <c:pt idx="3929">
                  <c:v>1.1436900000000001</c:v>
                </c:pt>
                <c:pt idx="3930">
                  <c:v>1.1436900000000001</c:v>
                </c:pt>
                <c:pt idx="3931">
                  <c:v>1.1436900000000001</c:v>
                </c:pt>
                <c:pt idx="3932">
                  <c:v>1.1436900000000001</c:v>
                </c:pt>
                <c:pt idx="3933">
                  <c:v>1.1436900000000001</c:v>
                </c:pt>
                <c:pt idx="3934">
                  <c:v>1.1436900000000001</c:v>
                </c:pt>
                <c:pt idx="3935">
                  <c:v>1.1436900000000001</c:v>
                </c:pt>
                <c:pt idx="3936">
                  <c:v>1.1436900000000001</c:v>
                </c:pt>
                <c:pt idx="3937">
                  <c:v>1.1436900000000001</c:v>
                </c:pt>
                <c:pt idx="3938">
                  <c:v>1.1436900000000001</c:v>
                </c:pt>
                <c:pt idx="3939">
                  <c:v>1.1436900000000001</c:v>
                </c:pt>
                <c:pt idx="3940">
                  <c:v>1.1436900000000001</c:v>
                </c:pt>
                <c:pt idx="3941">
                  <c:v>1.1537900000000001</c:v>
                </c:pt>
                <c:pt idx="3942">
                  <c:v>1.1537900000000001</c:v>
                </c:pt>
                <c:pt idx="3943">
                  <c:v>1.1537900000000001</c:v>
                </c:pt>
                <c:pt idx="3944">
                  <c:v>1.1537900000000001</c:v>
                </c:pt>
                <c:pt idx="3945">
                  <c:v>1.1537900000000001</c:v>
                </c:pt>
                <c:pt idx="3946">
                  <c:v>1.1537900000000001</c:v>
                </c:pt>
                <c:pt idx="3947">
                  <c:v>1.16432</c:v>
                </c:pt>
                <c:pt idx="3948">
                  <c:v>1.15343</c:v>
                </c:pt>
                <c:pt idx="3949">
                  <c:v>1.15343</c:v>
                </c:pt>
                <c:pt idx="3950">
                  <c:v>1.15343</c:v>
                </c:pt>
                <c:pt idx="3951">
                  <c:v>1.15343</c:v>
                </c:pt>
                <c:pt idx="3952">
                  <c:v>1.15343</c:v>
                </c:pt>
              </c:numCache>
            </c:numRef>
          </c:yVal>
          <c:smooth val="1"/>
          <c:extLst>
            <c:ext xmlns:c16="http://schemas.microsoft.com/office/drawing/2014/chart" uri="{C3380CC4-5D6E-409C-BE32-E72D297353CC}">
              <c16:uniqueId val="{00000005-80F3-4EB8-92C4-FE0B14944093}"/>
            </c:ext>
          </c:extLst>
        </c:ser>
        <c:dLbls>
          <c:showLegendKey val="0"/>
          <c:showVal val="0"/>
          <c:showCatName val="0"/>
          <c:showSerName val="0"/>
          <c:showPercent val="0"/>
          <c:showBubbleSize val="0"/>
        </c:dLbls>
        <c:axId val="77449856"/>
        <c:axId val="77453568"/>
      </c:scatterChart>
      <c:scatterChart>
        <c:scatterStyle val="smoothMarker"/>
        <c:varyColors val="0"/>
        <c:ser>
          <c:idx val="0"/>
          <c:order val="0"/>
          <c:tx>
            <c:strRef>
              <c:f>Pressures!$B$1</c:f>
              <c:strCache>
                <c:ptCount val="1"/>
                <c:pt idx="0">
                  <c:v>Amb. P</c:v>
                </c:pt>
              </c:strCache>
            </c:strRef>
          </c:tx>
          <c:spPr>
            <a:ln w="19050" cap="rnd">
              <a:solidFill>
                <a:srgbClr val="FF0000"/>
              </a:solidFill>
              <a:round/>
            </a:ln>
            <a:effectLst/>
          </c:spPr>
          <c:marker>
            <c:symbol val="none"/>
          </c:marker>
          <c:dLbls>
            <c:dLbl>
              <c:idx val="2249"/>
              <c:layout>
                <c:manualLayout>
                  <c:x val="6.2457629014962043E-3"/>
                  <c:y val="-0.1528803500598882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F12-4E9F-9046-4C88C05B60C8}"/>
                </c:ext>
              </c:extLst>
            </c:dLbl>
            <c:dLbl>
              <c:idx val="2891"/>
              <c:layout>
                <c:manualLayout>
                  <c:x val="0"/>
                  <c:y val="-6.4370673709426673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F12-4E9F-9046-4C88C05B60C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Pressures!$A$2:$A$3954</c:f>
              <c:numCache>
                <c:formatCode>m/d/yyyy\ h:mm</c:formatCode>
                <c:ptCount val="3953"/>
                <c:pt idx="0">
                  <c:v>42856.396180555559</c:v>
                </c:pt>
                <c:pt idx="1">
                  <c:v>42856.396539351852</c:v>
                </c:pt>
                <c:pt idx="2">
                  <c:v>42856.397164351853</c:v>
                </c:pt>
                <c:pt idx="3">
                  <c:v>42856.397164351853</c:v>
                </c:pt>
                <c:pt idx="4">
                  <c:v>42856.397175925929</c:v>
                </c:pt>
                <c:pt idx="5">
                  <c:v>42856.397199074076</c:v>
                </c:pt>
                <c:pt idx="6">
                  <c:v>42856.397222222222</c:v>
                </c:pt>
                <c:pt idx="7">
                  <c:v>42856.397361111114</c:v>
                </c:pt>
                <c:pt idx="8">
                  <c:v>42856.397361111114</c:v>
                </c:pt>
                <c:pt idx="9">
                  <c:v>42856.397372685184</c:v>
                </c:pt>
                <c:pt idx="10">
                  <c:v>42856.39738425926</c:v>
                </c:pt>
                <c:pt idx="11">
                  <c:v>42856.398472222223</c:v>
                </c:pt>
                <c:pt idx="12">
                  <c:v>42856.398530092592</c:v>
                </c:pt>
                <c:pt idx="13">
                  <c:v>42856.398541666669</c:v>
                </c:pt>
                <c:pt idx="14">
                  <c:v>42856.398645833331</c:v>
                </c:pt>
                <c:pt idx="15">
                  <c:v>42856.398657407408</c:v>
                </c:pt>
                <c:pt idx="16">
                  <c:v>42856.39880787037</c:v>
                </c:pt>
                <c:pt idx="17">
                  <c:v>42856.398969907408</c:v>
                </c:pt>
                <c:pt idx="18">
                  <c:v>42856.399201388886</c:v>
                </c:pt>
                <c:pt idx="19">
                  <c:v>42856.399259259262</c:v>
                </c:pt>
                <c:pt idx="20">
                  <c:v>42856.399571759262</c:v>
                </c:pt>
                <c:pt idx="21">
                  <c:v>42856.399571759262</c:v>
                </c:pt>
                <c:pt idx="22">
                  <c:v>42856.399652777778</c:v>
                </c:pt>
                <c:pt idx="23">
                  <c:v>42856.399664351855</c:v>
                </c:pt>
                <c:pt idx="24">
                  <c:v>42856.399664351855</c:v>
                </c:pt>
                <c:pt idx="25">
                  <c:v>42856.399930555555</c:v>
                </c:pt>
                <c:pt idx="26">
                  <c:v>42856.399930555555</c:v>
                </c:pt>
                <c:pt idx="27">
                  <c:v>42856.399930555555</c:v>
                </c:pt>
                <c:pt idx="28">
                  <c:v>42856.399942129632</c:v>
                </c:pt>
                <c:pt idx="29">
                  <c:v>42856.399965277778</c:v>
                </c:pt>
                <c:pt idx="30">
                  <c:v>42856.401597222219</c:v>
                </c:pt>
                <c:pt idx="31">
                  <c:v>42856.40216435185</c:v>
                </c:pt>
                <c:pt idx="32">
                  <c:v>42856.402291666665</c:v>
                </c:pt>
                <c:pt idx="33">
                  <c:v>42856.402581018519</c:v>
                </c:pt>
                <c:pt idx="34">
                  <c:v>42856.402928240743</c:v>
                </c:pt>
                <c:pt idx="35">
                  <c:v>42856.402928240743</c:v>
                </c:pt>
                <c:pt idx="36">
                  <c:v>42856.402962962966</c:v>
                </c:pt>
                <c:pt idx="37">
                  <c:v>42856.403009259258</c:v>
                </c:pt>
                <c:pt idx="38">
                  <c:v>42856.403321759259</c:v>
                </c:pt>
                <c:pt idx="39">
                  <c:v>42856.403344907405</c:v>
                </c:pt>
                <c:pt idx="40">
                  <c:v>42856.403425925928</c:v>
                </c:pt>
                <c:pt idx="41">
                  <c:v>42856.403425925928</c:v>
                </c:pt>
                <c:pt idx="42">
                  <c:v>42856.403437499997</c:v>
                </c:pt>
                <c:pt idx="43">
                  <c:v>42856.403449074074</c:v>
                </c:pt>
                <c:pt idx="44">
                  <c:v>42856.40353009259</c:v>
                </c:pt>
                <c:pt idx="45">
                  <c:v>42856.403738425928</c:v>
                </c:pt>
                <c:pt idx="46">
                  <c:v>42856.403761574074</c:v>
                </c:pt>
                <c:pt idx="47">
                  <c:v>42856.403784722221</c:v>
                </c:pt>
                <c:pt idx="48">
                  <c:v>42856.403784722221</c:v>
                </c:pt>
                <c:pt idx="49">
                  <c:v>42856.404050925928</c:v>
                </c:pt>
                <c:pt idx="50">
                  <c:v>42856.404768518521</c:v>
                </c:pt>
                <c:pt idx="51">
                  <c:v>42856.404780092591</c:v>
                </c:pt>
                <c:pt idx="52">
                  <c:v>42856.405081018522</c:v>
                </c:pt>
                <c:pt idx="53">
                  <c:v>42856.405671296299</c:v>
                </c:pt>
                <c:pt idx="54">
                  <c:v>42856.405671296299</c:v>
                </c:pt>
                <c:pt idx="55">
                  <c:v>42856.406412037039</c:v>
                </c:pt>
                <c:pt idx="56">
                  <c:v>42856.406446759262</c:v>
                </c:pt>
                <c:pt idx="57">
                  <c:v>42856.406458333331</c:v>
                </c:pt>
                <c:pt idx="58">
                  <c:v>42856.406828703701</c:v>
                </c:pt>
                <c:pt idx="59">
                  <c:v>42856.406851851854</c:v>
                </c:pt>
                <c:pt idx="60">
                  <c:v>42856.408078703702</c:v>
                </c:pt>
                <c:pt idx="61">
                  <c:v>42856.409074074072</c:v>
                </c:pt>
                <c:pt idx="62">
                  <c:v>42856.409097222226</c:v>
                </c:pt>
                <c:pt idx="63">
                  <c:v>42856.409131944441</c:v>
                </c:pt>
                <c:pt idx="64">
                  <c:v>42856.409131944441</c:v>
                </c:pt>
                <c:pt idx="65">
                  <c:v>42856.409143518518</c:v>
                </c:pt>
                <c:pt idx="66">
                  <c:v>42856.409467592595</c:v>
                </c:pt>
                <c:pt idx="67">
                  <c:v>42856.409467592595</c:v>
                </c:pt>
                <c:pt idx="68">
                  <c:v>42856.409479166665</c:v>
                </c:pt>
                <c:pt idx="69">
                  <c:v>42856.40965277778</c:v>
                </c:pt>
                <c:pt idx="70">
                  <c:v>42856.409745370373</c:v>
                </c:pt>
                <c:pt idx="71">
                  <c:v>42856.409745370373</c:v>
                </c:pt>
                <c:pt idx="72">
                  <c:v>42856.409780092596</c:v>
                </c:pt>
                <c:pt idx="73">
                  <c:v>42856.409791666665</c:v>
                </c:pt>
                <c:pt idx="74">
                  <c:v>42856.409791666665</c:v>
                </c:pt>
                <c:pt idx="75">
                  <c:v>42856.409918981481</c:v>
                </c:pt>
                <c:pt idx="76">
                  <c:v>42856.409942129627</c:v>
                </c:pt>
                <c:pt idx="77">
                  <c:v>42856.409953703704</c:v>
                </c:pt>
                <c:pt idx="78">
                  <c:v>42856.410069444442</c:v>
                </c:pt>
                <c:pt idx="79">
                  <c:v>42856.410069444442</c:v>
                </c:pt>
                <c:pt idx="80">
                  <c:v>42856.410069444442</c:v>
                </c:pt>
                <c:pt idx="81">
                  <c:v>42856.410914351851</c:v>
                </c:pt>
                <c:pt idx="82">
                  <c:v>42856.410960648151</c:v>
                </c:pt>
                <c:pt idx="83">
                  <c:v>42856.41097222222</c:v>
                </c:pt>
                <c:pt idx="84">
                  <c:v>42856.411435185182</c:v>
                </c:pt>
                <c:pt idx="85">
                  <c:v>42856.411458333336</c:v>
                </c:pt>
                <c:pt idx="86">
                  <c:v>42856.411469907405</c:v>
                </c:pt>
                <c:pt idx="87">
                  <c:v>42856.411516203705</c:v>
                </c:pt>
                <c:pt idx="88">
                  <c:v>42856.411516203705</c:v>
                </c:pt>
                <c:pt idx="89">
                  <c:v>42856.411620370367</c:v>
                </c:pt>
                <c:pt idx="90">
                  <c:v>42856.411620370367</c:v>
                </c:pt>
                <c:pt idx="91">
                  <c:v>42856.411631944444</c:v>
                </c:pt>
                <c:pt idx="92">
                  <c:v>42856.41165509259</c:v>
                </c:pt>
                <c:pt idx="93">
                  <c:v>42856.411666666667</c:v>
                </c:pt>
                <c:pt idx="94">
                  <c:v>42856.411666666667</c:v>
                </c:pt>
                <c:pt idx="95">
                  <c:v>42856.411666666667</c:v>
                </c:pt>
                <c:pt idx="96">
                  <c:v>42856.411689814813</c:v>
                </c:pt>
                <c:pt idx="97">
                  <c:v>42856.411689814813</c:v>
                </c:pt>
                <c:pt idx="98">
                  <c:v>42856.411689814813</c:v>
                </c:pt>
                <c:pt idx="99">
                  <c:v>42856.411689814813</c:v>
                </c:pt>
                <c:pt idx="100">
                  <c:v>42856.411689814813</c:v>
                </c:pt>
                <c:pt idx="101">
                  <c:v>42856.411736111113</c:v>
                </c:pt>
                <c:pt idx="102">
                  <c:v>42856.411793981482</c:v>
                </c:pt>
                <c:pt idx="103">
                  <c:v>42856.411793981482</c:v>
                </c:pt>
                <c:pt idx="104">
                  <c:v>42856.411793981482</c:v>
                </c:pt>
                <c:pt idx="105">
                  <c:v>42856.411805555559</c:v>
                </c:pt>
                <c:pt idx="106">
                  <c:v>42856.411805555559</c:v>
                </c:pt>
                <c:pt idx="107">
                  <c:v>42856.411805555559</c:v>
                </c:pt>
                <c:pt idx="108">
                  <c:v>42856.413194444445</c:v>
                </c:pt>
                <c:pt idx="109">
                  <c:v>42856.413287037038</c:v>
                </c:pt>
                <c:pt idx="110">
                  <c:v>42856.413425925923</c:v>
                </c:pt>
                <c:pt idx="111">
                  <c:v>42856.413622685184</c:v>
                </c:pt>
                <c:pt idx="112">
                  <c:v>42856.413622685184</c:v>
                </c:pt>
                <c:pt idx="113">
                  <c:v>42856.413680555554</c:v>
                </c:pt>
                <c:pt idx="114">
                  <c:v>42856.414085648146</c:v>
                </c:pt>
                <c:pt idx="115">
                  <c:v>42856.414421296293</c:v>
                </c:pt>
                <c:pt idx="116">
                  <c:v>42856.41443287037</c:v>
                </c:pt>
                <c:pt idx="117">
                  <c:v>42856.414826388886</c:v>
                </c:pt>
                <c:pt idx="118">
                  <c:v>42856.414837962962</c:v>
                </c:pt>
                <c:pt idx="119">
                  <c:v>42856.414861111109</c:v>
                </c:pt>
                <c:pt idx="120">
                  <c:v>42856.414861111109</c:v>
                </c:pt>
                <c:pt idx="121">
                  <c:v>42856.414872685185</c:v>
                </c:pt>
                <c:pt idx="122">
                  <c:v>42856.414872685185</c:v>
                </c:pt>
                <c:pt idx="123">
                  <c:v>42856.414942129632</c:v>
                </c:pt>
                <c:pt idx="124">
                  <c:v>42856.414942129632</c:v>
                </c:pt>
                <c:pt idx="125">
                  <c:v>42856.414942129632</c:v>
                </c:pt>
                <c:pt idx="126">
                  <c:v>42856.414965277778</c:v>
                </c:pt>
                <c:pt idx="127">
                  <c:v>42856.415092592593</c:v>
                </c:pt>
                <c:pt idx="128">
                  <c:v>42856.415092592593</c:v>
                </c:pt>
                <c:pt idx="129">
                  <c:v>42856.415381944447</c:v>
                </c:pt>
                <c:pt idx="130">
                  <c:v>42856.415833333333</c:v>
                </c:pt>
                <c:pt idx="131">
                  <c:v>42856.416030092594</c:v>
                </c:pt>
                <c:pt idx="132">
                  <c:v>42856.416064814817</c:v>
                </c:pt>
                <c:pt idx="133">
                  <c:v>42856.416064814817</c:v>
                </c:pt>
                <c:pt idx="134">
                  <c:v>42856.416377314818</c:v>
                </c:pt>
                <c:pt idx="135">
                  <c:v>42856.416712962964</c:v>
                </c:pt>
                <c:pt idx="136">
                  <c:v>42856.417164351849</c:v>
                </c:pt>
                <c:pt idx="137">
                  <c:v>42856.41747685185</c:v>
                </c:pt>
                <c:pt idx="138">
                  <c:v>42856.417534722219</c:v>
                </c:pt>
                <c:pt idx="139">
                  <c:v>42856.417627314811</c:v>
                </c:pt>
                <c:pt idx="140">
                  <c:v>42856.417638888888</c:v>
                </c:pt>
                <c:pt idx="141">
                  <c:v>42856.418969907405</c:v>
                </c:pt>
                <c:pt idx="142">
                  <c:v>42856.418981481482</c:v>
                </c:pt>
                <c:pt idx="143">
                  <c:v>42856.418993055559</c:v>
                </c:pt>
                <c:pt idx="144">
                  <c:v>42856.419004629628</c:v>
                </c:pt>
                <c:pt idx="145">
                  <c:v>42856.419212962966</c:v>
                </c:pt>
                <c:pt idx="146">
                  <c:v>42856.419259259259</c:v>
                </c:pt>
                <c:pt idx="147">
                  <c:v>42856.419710648152</c:v>
                </c:pt>
                <c:pt idx="148">
                  <c:v>42856.419733796298</c:v>
                </c:pt>
                <c:pt idx="149">
                  <c:v>42856.419733796298</c:v>
                </c:pt>
                <c:pt idx="150">
                  <c:v>42856.420856481483</c:v>
                </c:pt>
                <c:pt idx="151">
                  <c:v>42856.421180555553</c:v>
                </c:pt>
                <c:pt idx="152">
                  <c:v>42856.422210648147</c:v>
                </c:pt>
                <c:pt idx="153">
                  <c:v>42856.422222222223</c:v>
                </c:pt>
                <c:pt idx="154">
                  <c:v>42856.422303240739</c:v>
                </c:pt>
                <c:pt idx="155">
                  <c:v>42856.422476851854</c:v>
                </c:pt>
                <c:pt idx="156">
                  <c:v>42856.422500000001</c:v>
                </c:pt>
                <c:pt idx="157">
                  <c:v>42856.422500000001</c:v>
                </c:pt>
                <c:pt idx="158">
                  <c:v>42856.422500000001</c:v>
                </c:pt>
                <c:pt idx="159">
                  <c:v>42856.422615740739</c:v>
                </c:pt>
                <c:pt idx="160">
                  <c:v>42856.422627314816</c:v>
                </c:pt>
                <c:pt idx="161">
                  <c:v>42856.422627314816</c:v>
                </c:pt>
                <c:pt idx="162">
                  <c:v>42856.422627314816</c:v>
                </c:pt>
                <c:pt idx="163">
                  <c:v>42856.422673611109</c:v>
                </c:pt>
                <c:pt idx="164">
                  <c:v>42856.422685185185</c:v>
                </c:pt>
                <c:pt idx="165">
                  <c:v>42856.422696759262</c:v>
                </c:pt>
                <c:pt idx="166">
                  <c:v>42856.422731481478</c:v>
                </c:pt>
                <c:pt idx="167">
                  <c:v>42856.422812500001</c:v>
                </c:pt>
                <c:pt idx="168">
                  <c:v>42856.422835648147</c:v>
                </c:pt>
                <c:pt idx="169">
                  <c:v>42856.42292824074</c:v>
                </c:pt>
                <c:pt idx="170">
                  <c:v>42856.422939814816</c:v>
                </c:pt>
                <c:pt idx="171">
                  <c:v>42856.422962962963</c:v>
                </c:pt>
                <c:pt idx="172">
                  <c:v>42856.422974537039</c:v>
                </c:pt>
                <c:pt idx="173">
                  <c:v>42856.423090277778</c:v>
                </c:pt>
                <c:pt idx="174">
                  <c:v>42856.423101851855</c:v>
                </c:pt>
                <c:pt idx="175">
                  <c:v>42856.423229166663</c:v>
                </c:pt>
                <c:pt idx="176">
                  <c:v>42856.424270833333</c:v>
                </c:pt>
                <c:pt idx="177">
                  <c:v>42856.424270833333</c:v>
                </c:pt>
                <c:pt idx="178">
                  <c:v>42856.42428240741</c:v>
                </c:pt>
                <c:pt idx="179">
                  <c:v>42856.424745370372</c:v>
                </c:pt>
                <c:pt idx="180">
                  <c:v>42856.424953703703</c:v>
                </c:pt>
                <c:pt idx="181">
                  <c:v>42856.424953703703</c:v>
                </c:pt>
                <c:pt idx="182">
                  <c:v>42856.424976851849</c:v>
                </c:pt>
                <c:pt idx="183">
                  <c:v>42856.425011574072</c:v>
                </c:pt>
                <c:pt idx="184">
                  <c:v>42856.425115740742</c:v>
                </c:pt>
                <c:pt idx="185">
                  <c:v>42856.425162037034</c:v>
                </c:pt>
                <c:pt idx="186">
                  <c:v>42856.425717592596</c:v>
                </c:pt>
                <c:pt idx="187">
                  <c:v>42856.425937499997</c:v>
                </c:pt>
                <c:pt idx="188">
                  <c:v>42856.425995370373</c:v>
                </c:pt>
                <c:pt idx="189">
                  <c:v>42856.426064814812</c:v>
                </c:pt>
                <c:pt idx="190">
                  <c:v>42856.426076388889</c:v>
                </c:pt>
                <c:pt idx="191">
                  <c:v>42856.426226851851</c:v>
                </c:pt>
                <c:pt idx="192">
                  <c:v>42856.426435185182</c:v>
                </c:pt>
                <c:pt idx="193">
                  <c:v>42856.426458333335</c:v>
                </c:pt>
                <c:pt idx="194">
                  <c:v>42856.426724537036</c:v>
                </c:pt>
                <c:pt idx="195">
                  <c:v>42856.429097222222</c:v>
                </c:pt>
                <c:pt idx="196">
                  <c:v>42856.429305555554</c:v>
                </c:pt>
                <c:pt idx="197">
                  <c:v>42856.430196759262</c:v>
                </c:pt>
                <c:pt idx="198">
                  <c:v>42856.430231481485</c:v>
                </c:pt>
                <c:pt idx="199">
                  <c:v>42856.430243055554</c:v>
                </c:pt>
                <c:pt idx="200">
                  <c:v>42856.430254629631</c:v>
                </c:pt>
                <c:pt idx="201">
                  <c:v>42856.430335648147</c:v>
                </c:pt>
                <c:pt idx="202">
                  <c:v>42856.430347222224</c:v>
                </c:pt>
                <c:pt idx="203">
                  <c:v>42856.430833333332</c:v>
                </c:pt>
                <c:pt idx="204">
                  <c:v>42856.430868055555</c:v>
                </c:pt>
                <c:pt idx="205">
                  <c:v>42856.430972222224</c:v>
                </c:pt>
                <c:pt idx="206">
                  <c:v>42856.431238425925</c:v>
                </c:pt>
                <c:pt idx="207">
                  <c:v>42856.431886574072</c:v>
                </c:pt>
                <c:pt idx="208">
                  <c:v>42856.431898148148</c:v>
                </c:pt>
                <c:pt idx="209">
                  <c:v>42856.431932870371</c:v>
                </c:pt>
                <c:pt idx="210">
                  <c:v>42856.431944444441</c:v>
                </c:pt>
                <c:pt idx="211">
                  <c:v>42856.431944444441</c:v>
                </c:pt>
                <c:pt idx="212">
                  <c:v>42856.432037037041</c:v>
                </c:pt>
                <c:pt idx="213">
                  <c:v>42856.432060185187</c:v>
                </c:pt>
                <c:pt idx="214">
                  <c:v>42856.43277777778</c:v>
                </c:pt>
                <c:pt idx="215">
                  <c:v>42856.43309027778</c:v>
                </c:pt>
                <c:pt idx="216">
                  <c:v>42856.43310185185</c:v>
                </c:pt>
                <c:pt idx="217">
                  <c:v>42856.43310185185</c:v>
                </c:pt>
                <c:pt idx="218">
                  <c:v>42856.433113425926</c:v>
                </c:pt>
                <c:pt idx="219">
                  <c:v>42856.433206018519</c:v>
                </c:pt>
                <c:pt idx="220">
                  <c:v>42856.433217592596</c:v>
                </c:pt>
                <c:pt idx="221">
                  <c:v>42856.433252314811</c:v>
                </c:pt>
                <c:pt idx="222">
                  <c:v>42856.433252314811</c:v>
                </c:pt>
                <c:pt idx="223">
                  <c:v>42856.433321759258</c:v>
                </c:pt>
                <c:pt idx="224">
                  <c:v>42856.433321759258</c:v>
                </c:pt>
                <c:pt idx="225">
                  <c:v>42856.433321759258</c:v>
                </c:pt>
                <c:pt idx="226">
                  <c:v>42856.433333333334</c:v>
                </c:pt>
                <c:pt idx="227">
                  <c:v>42856.433333333334</c:v>
                </c:pt>
                <c:pt idx="228">
                  <c:v>42856.433483796296</c:v>
                </c:pt>
                <c:pt idx="229">
                  <c:v>42856.433518518519</c:v>
                </c:pt>
                <c:pt idx="230">
                  <c:v>42856.433541666665</c:v>
                </c:pt>
                <c:pt idx="231">
                  <c:v>42856.43378472222</c:v>
                </c:pt>
                <c:pt idx="232">
                  <c:v>42856.433796296296</c:v>
                </c:pt>
                <c:pt idx="233">
                  <c:v>42856.433969907404</c:v>
                </c:pt>
                <c:pt idx="234">
                  <c:v>42856.434050925927</c:v>
                </c:pt>
                <c:pt idx="235">
                  <c:v>42856.434050925927</c:v>
                </c:pt>
                <c:pt idx="236">
                  <c:v>42856.43414351852</c:v>
                </c:pt>
                <c:pt idx="237">
                  <c:v>42856.43414351852</c:v>
                </c:pt>
                <c:pt idx="238">
                  <c:v>42856.434201388889</c:v>
                </c:pt>
                <c:pt idx="239">
                  <c:v>42856.434212962966</c:v>
                </c:pt>
                <c:pt idx="240">
                  <c:v>42856.434351851851</c:v>
                </c:pt>
                <c:pt idx="241">
                  <c:v>42856.434363425928</c:v>
                </c:pt>
                <c:pt idx="242">
                  <c:v>42856.434884259259</c:v>
                </c:pt>
                <c:pt idx="243">
                  <c:v>42856.434965277775</c:v>
                </c:pt>
                <c:pt idx="244">
                  <c:v>42856.435115740744</c:v>
                </c:pt>
                <c:pt idx="245">
                  <c:v>42856.435173611113</c:v>
                </c:pt>
                <c:pt idx="246">
                  <c:v>42856.435254629629</c:v>
                </c:pt>
                <c:pt idx="247">
                  <c:v>42856.435277777775</c:v>
                </c:pt>
                <c:pt idx="248">
                  <c:v>42856.43545138889</c:v>
                </c:pt>
                <c:pt idx="249">
                  <c:v>42856.43546296296</c:v>
                </c:pt>
                <c:pt idx="250">
                  <c:v>42856.435474537036</c:v>
                </c:pt>
                <c:pt idx="251">
                  <c:v>42856.435752314814</c:v>
                </c:pt>
                <c:pt idx="252">
                  <c:v>42856.436331018522</c:v>
                </c:pt>
                <c:pt idx="253">
                  <c:v>42856.436481481483</c:v>
                </c:pt>
                <c:pt idx="254">
                  <c:v>42856.436481481483</c:v>
                </c:pt>
                <c:pt idx="255">
                  <c:v>42856.43650462963</c:v>
                </c:pt>
                <c:pt idx="256">
                  <c:v>42856.436655092592</c:v>
                </c:pt>
                <c:pt idx="257">
                  <c:v>42856.436701388891</c:v>
                </c:pt>
                <c:pt idx="258">
                  <c:v>42856.436736111114</c:v>
                </c:pt>
                <c:pt idx="259">
                  <c:v>42856.43677083333</c:v>
                </c:pt>
                <c:pt idx="260">
                  <c:v>42856.437384259261</c:v>
                </c:pt>
                <c:pt idx="261">
                  <c:v>42856.437395833331</c:v>
                </c:pt>
                <c:pt idx="262">
                  <c:v>42856.437395833331</c:v>
                </c:pt>
                <c:pt idx="263">
                  <c:v>42856.437430555554</c:v>
                </c:pt>
                <c:pt idx="264">
                  <c:v>42856.437442129631</c:v>
                </c:pt>
                <c:pt idx="265">
                  <c:v>42856.4374537037</c:v>
                </c:pt>
                <c:pt idx="266">
                  <c:v>42856.437569444446</c:v>
                </c:pt>
                <c:pt idx="267">
                  <c:v>42856.43787037037</c:v>
                </c:pt>
                <c:pt idx="268">
                  <c:v>42856.437905092593</c:v>
                </c:pt>
                <c:pt idx="269">
                  <c:v>42856.438194444447</c:v>
                </c:pt>
                <c:pt idx="270">
                  <c:v>42856.439247685186</c:v>
                </c:pt>
                <c:pt idx="271">
                  <c:v>42856.439259259256</c:v>
                </c:pt>
                <c:pt idx="272">
                  <c:v>42856.439502314817</c:v>
                </c:pt>
                <c:pt idx="273">
                  <c:v>42856.439953703702</c:v>
                </c:pt>
                <c:pt idx="274">
                  <c:v>42856.440115740741</c:v>
                </c:pt>
                <c:pt idx="275">
                  <c:v>42856.440127314818</c:v>
                </c:pt>
                <c:pt idx="276">
                  <c:v>42856.440138888887</c:v>
                </c:pt>
                <c:pt idx="277">
                  <c:v>42856.440208333333</c:v>
                </c:pt>
                <c:pt idx="278">
                  <c:v>42856.44023148148</c:v>
                </c:pt>
                <c:pt idx="279">
                  <c:v>42856.440243055556</c:v>
                </c:pt>
                <c:pt idx="280">
                  <c:v>42856.440891203703</c:v>
                </c:pt>
                <c:pt idx="281">
                  <c:v>42856.44121527778</c:v>
                </c:pt>
                <c:pt idx="282">
                  <c:v>42856.44121527778</c:v>
                </c:pt>
                <c:pt idx="283">
                  <c:v>42856.44122685185</c:v>
                </c:pt>
                <c:pt idx="284">
                  <c:v>42856.441527777781</c:v>
                </c:pt>
                <c:pt idx="285">
                  <c:v>42856.44222222222</c:v>
                </c:pt>
                <c:pt idx="286">
                  <c:v>42856.442696759259</c:v>
                </c:pt>
                <c:pt idx="287">
                  <c:v>42856.442708333336</c:v>
                </c:pt>
                <c:pt idx="288">
                  <c:v>42856.44295138889</c:v>
                </c:pt>
                <c:pt idx="289">
                  <c:v>42856.442974537036</c:v>
                </c:pt>
                <c:pt idx="290">
                  <c:v>42856.443194444444</c:v>
                </c:pt>
                <c:pt idx="291">
                  <c:v>42856.443206018521</c:v>
                </c:pt>
                <c:pt idx="292">
                  <c:v>42856.44321759259</c:v>
                </c:pt>
                <c:pt idx="293">
                  <c:v>42856.444120370368</c:v>
                </c:pt>
                <c:pt idx="294">
                  <c:v>42856.444120370368</c:v>
                </c:pt>
                <c:pt idx="295">
                  <c:v>42856.444201388891</c:v>
                </c:pt>
                <c:pt idx="296">
                  <c:v>42856.444432870368</c:v>
                </c:pt>
                <c:pt idx="297">
                  <c:v>42856.444745370369</c:v>
                </c:pt>
                <c:pt idx="298">
                  <c:v>42856.445092592592</c:v>
                </c:pt>
                <c:pt idx="299">
                  <c:v>42856.445173611108</c:v>
                </c:pt>
                <c:pt idx="300">
                  <c:v>42856.4453125</c:v>
                </c:pt>
                <c:pt idx="301">
                  <c:v>42856.445324074077</c:v>
                </c:pt>
                <c:pt idx="302">
                  <c:v>42856.445451388892</c:v>
                </c:pt>
                <c:pt idx="303">
                  <c:v>42856.445451388892</c:v>
                </c:pt>
                <c:pt idx="304">
                  <c:v>42856.445474537039</c:v>
                </c:pt>
                <c:pt idx="305">
                  <c:v>42856.4455787037</c:v>
                </c:pt>
                <c:pt idx="306">
                  <c:v>42856.445601851854</c:v>
                </c:pt>
                <c:pt idx="307">
                  <c:v>42856.445601851854</c:v>
                </c:pt>
                <c:pt idx="308">
                  <c:v>42856.445613425924</c:v>
                </c:pt>
                <c:pt idx="309">
                  <c:v>42856.445625</c:v>
                </c:pt>
                <c:pt idx="310">
                  <c:v>42856.445648148147</c:v>
                </c:pt>
                <c:pt idx="311">
                  <c:v>42856.445648148147</c:v>
                </c:pt>
                <c:pt idx="312">
                  <c:v>42856.445648148147</c:v>
                </c:pt>
                <c:pt idx="313">
                  <c:v>42856.44568287037</c:v>
                </c:pt>
                <c:pt idx="314">
                  <c:v>42856.44568287037</c:v>
                </c:pt>
                <c:pt idx="315">
                  <c:v>42856.44568287037</c:v>
                </c:pt>
                <c:pt idx="316">
                  <c:v>42856.445694444446</c:v>
                </c:pt>
                <c:pt idx="317">
                  <c:v>42856.445694444446</c:v>
                </c:pt>
                <c:pt idx="318">
                  <c:v>42856.445740740739</c:v>
                </c:pt>
                <c:pt idx="319">
                  <c:v>42856.445740740739</c:v>
                </c:pt>
                <c:pt idx="320">
                  <c:v>42856.445752314816</c:v>
                </c:pt>
                <c:pt idx="321">
                  <c:v>42856.445752314816</c:v>
                </c:pt>
                <c:pt idx="322">
                  <c:v>42856.445787037039</c:v>
                </c:pt>
                <c:pt idx="323">
                  <c:v>42856.445787037039</c:v>
                </c:pt>
                <c:pt idx="324">
                  <c:v>42856.445798611108</c:v>
                </c:pt>
                <c:pt idx="325">
                  <c:v>42856.445798611108</c:v>
                </c:pt>
                <c:pt idx="326">
                  <c:v>42856.445798611108</c:v>
                </c:pt>
                <c:pt idx="327">
                  <c:v>42856.445798611108</c:v>
                </c:pt>
                <c:pt idx="328">
                  <c:v>42856.445798611108</c:v>
                </c:pt>
                <c:pt idx="329">
                  <c:v>42856.445879629631</c:v>
                </c:pt>
                <c:pt idx="330">
                  <c:v>42856.445891203701</c:v>
                </c:pt>
                <c:pt idx="331">
                  <c:v>42856.445891203701</c:v>
                </c:pt>
                <c:pt idx="332">
                  <c:v>42856.445891203701</c:v>
                </c:pt>
                <c:pt idx="333">
                  <c:v>42856.445891203701</c:v>
                </c:pt>
                <c:pt idx="334">
                  <c:v>42856.445925925924</c:v>
                </c:pt>
                <c:pt idx="335">
                  <c:v>42856.445925925924</c:v>
                </c:pt>
                <c:pt idx="336">
                  <c:v>42856.446030092593</c:v>
                </c:pt>
                <c:pt idx="337">
                  <c:v>42856.446122685185</c:v>
                </c:pt>
                <c:pt idx="338">
                  <c:v>42856.446932870371</c:v>
                </c:pt>
                <c:pt idx="339">
                  <c:v>42856.446967592594</c:v>
                </c:pt>
                <c:pt idx="340">
                  <c:v>42856.447013888886</c:v>
                </c:pt>
                <c:pt idx="341">
                  <c:v>42856.44703703704</c:v>
                </c:pt>
                <c:pt idx="342">
                  <c:v>42856.447048611109</c:v>
                </c:pt>
                <c:pt idx="343">
                  <c:v>42856.447060185186</c:v>
                </c:pt>
                <c:pt idx="344">
                  <c:v>42856.447060185186</c:v>
                </c:pt>
                <c:pt idx="345">
                  <c:v>42856.447060185186</c:v>
                </c:pt>
                <c:pt idx="346">
                  <c:v>42856.447071759256</c:v>
                </c:pt>
                <c:pt idx="347">
                  <c:v>42856.447175925925</c:v>
                </c:pt>
                <c:pt idx="348">
                  <c:v>42856.447175925925</c:v>
                </c:pt>
                <c:pt idx="349">
                  <c:v>42856.447175925925</c:v>
                </c:pt>
                <c:pt idx="350">
                  <c:v>42856.447175925925</c:v>
                </c:pt>
                <c:pt idx="351">
                  <c:v>42856.44767361111</c:v>
                </c:pt>
                <c:pt idx="352">
                  <c:v>42856.448125000003</c:v>
                </c:pt>
                <c:pt idx="353">
                  <c:v>42856.448148148149</c:v>
                </c:pt>
                <c:pt idx="354">
                  <c:v>42856.448437500003</c:v>
                </c:pt>
                <c:pt idx="355">
                  <c:v>42856.448495370372</c:v>
                </c:pt>
                <c:pt idx="356">
                  <c:v>42856.448796296296</c:v>
                </c:pt>
                <c:pt idx="357">
                  <c:v>42856.448819444442</c:v>
                </c:pt>
                <c:pt idx="358">
                  <c:v>42856.448912037034</c:v>
                </c:pt>
                <c:pt idx="359">
                  <c:v>42856.448912037034</c:v>
                </c:pt>
                <c:pt idx="360">
                  <c:v>42856.448935185188</c:v>
                </c:pt>
                <c:pt idx="361">
                  <c:v>42856.448935185188</c:v>
                </c:pt>
                <c:pt idx="362">
                  <c:v>42856.448935185188</c:v>
                </c:pt>
                <c:pt idx="363">
                  <c:v>42856.448935185188</c:v>
                </c:pt>
                <c:pt idx="364">
                  <c:v>42856.448935185188</c:v>
                </c:pt>
                <c:pt idx="365">
                  <c:v>42856.448935185188</c:v>
                </c:pt>
                <c:pt idx="366">
                  <c:v>42856.448946759258</c:v>
                </c:pt>
                <c:pt idx="367">
                  <c:v>42856.44903935185</c:v>
                </c:pt>
                <c:pt idx="368">
                  <c:v>42856.449120370373</c:v>
                </c:pt>
                <c:pt idx="369">
                  <c:v>42856.449120370373</c:v>
                </c:pt>
                <c:pt idx="370">
                  <c:v>42856.449131944442</c:v>
                </c:pt>
                <c:pt idx="371">
                  <c:v>42856.449143518519</c:v>
                </c:pt>
                <c:pt idx="372">
                  <c:v>42856.44940972222</c:v>
                </c:pt>
                <c:pt idx="373">
                  <c:v>42856.44940972222</c:v>
                </c:pt>
                <c:pt idx="374">
                  <c:v>42856.449699074074</c:v>
                </c:pt>
                <c:pt idx="375">
                  <c:v>42856.44971064815</c:v>
                </c:pt>
                <c:pt idx="376">
                  <c:v>42856.449733796297</c:v>
                </c:pt>
                <c:pt idx="377">
                  <c:v>42856.449780092589</c:v>
                </c:pt>
                <c:pt idx="378">
                  <c:v>42856.449953703705</c:v>
                </c:pt>
                <c:pt idx="379">
                  <c:v>42856.449965277781</c:v>
                </c:pt>
                <c:pt idx="380">
                  <c:v>42856.449965277781</c:v>
                </c:pt>
                <c:pt idx="381">
                  <c:v>42856.449965277781</c:v>
                </c:pt>
                <c:pt idx="382">
                  <c:v>42856.449976851851</c:v>
                </c:pt>
                <c:pt idx="383">
                  <c:v>42856.450011574074</c:v>
                </c:pt>
                <c:pt idx="384">
                  <c:v>42856.450092592589</c:v>
                </c:pt>
                <c:pt idx="385">
                  <c:v>42856.450104166666</c:v>
                </c:pt>
                <c:pt idx="386">
                  <c:v>42856.450115740743</c:v>
                </c:pt>
                <c:pt idx="387">
                  <c:v>42856.450127314813</c:v>
                </c:pt>
                <c:pt idx="388">
                  <c:v>42856.450162037036</c:v>
                </c:pt>
                <c:pt idx="389">
                  <c:v>42856.450173611112</c:v>
                </c:pt>
                <c:pt idx="390">
                  <c:v>42856.450173611112</c:v>
                </c:pt>
                <c:pt idx="391">
                  <c:v>42856.450173611112</c:v>
                </c:pt>
                <c:pt idx="392">
                  <c:v>42856.450173611112</c:v>
                </c:pt>
                <c:pt idx="393">
                  <c:v>42856.450335648151</c:v>
                </c:pt>
                <c:pt idx="394">
                  <c:v>42856.450358796297</c:v>
                </c:pt>
                <c:pt idx="395">
                  <c:v>42856.450821759259</c:v>
                </c:pt>
                <c:pt idx="396">
                  <c:v>42856.450821759259</c:v>
                </c:pt>
                <c:pt idx="397">
                  <c:v>42856.450821759259</c:v>
                </c:pt>
                <c:pt idx="398">
                  <c:v>42856.450902777775</c:v>
                </c:pt>
                <c:pt idx="399">
                  <c:v>42856.450925925928</c:v>
                </c:pt>
                <c:pt idx="400">
                  <c:v>42856.450937499998</c:v>
                </c:pt>
                <c:pt idx="401">
                  <c:v>42856.450949074075</c:v>
                </c:pt>
                <c:pt idx="402">
                  <c:v>42856.451006944444</c:v>
                </c:pt>
                <c:pt idx="403">
                  <c:v>42856.451041666667</c:v>
                </c:pt>
                <c:pt idx="404">
                  <c:v>42856.451099537036</c:v>
                </c:pt>
                <c:pt idx="405">
                  <c:v>42856.451099537036</c:v>
                </c:pt>
                <c:pt idx="406">
                  <c:v>42856.451099537036</c:v>
                </c:pt>
                <c:pt idx="407">
                  <c:v>42856.451122685183</c:v>
                </c:pt>
                <c:pt idx="408">
                  <c:v>42856.45113425926</c:v>
                </c:pt>
                <c:pt idx="409">
                  <c:v>42856.451342592591</c:v>
                </c:pt>
                <c:pt idx="410">
                  <c:v>42856.451469907406</c:v>
                </c:pt>
                <c:pt idx="411">
                  <c:v>42856.451516203706</c:v>
                </c:pt>
                <c:pt idx="412">
                  <c:v>42856.451550925929</c:v>
                </c:pt>
                <c:pt idx="413">
                  <c:v>42856.451550925929</c:v>
                </c:pt>
                <c:pt idx="414">
                  <c:v>42856.451550925929</c:v>
                </c:pt>
                <c:pt idx="415">
                  <c:v>42856.451550925929</c:v>
                </c:pt>
                <c:pt idx="416">
                  <c:v>42856.451631944445</c:v>
                </c:pt>
                <c:pt idx="417">
                  <c:v>42856.451643518521</c:v>
                </c:pt>
                <c:pt idx="418">
                  <c:v>42856.451678240737</c:v>
                </c:pt>
                <c:pt idx="419">
                  <c:v>42856.451678240737</c:v>
                </c:pt>
                <c:pt idx="420">
                  <c:v>42856.452164351853</c:v>
                </c:pt>
                <c:pt idx="421">
                  <c:v>42856.452164351853</c:v>
                </c:pt>
                <c:pt idx="422">
                  <c:v>42856.452187499999</c:v>
                </c:pt>
                <c:pt idx="423">
                  <c:v>42856.452326388891</c:v>
                </c:pt>
                <c:pt idx="424">
                  <c:v>42856.452349537038</c:v>
                </c:pt>
                <c:pt idx="425">
                  <c:v>42856.452418981484</c:v>
                </c:pt>
                <c:pt idx="426">
                  <c:v>42856.452488425923</c:v>
                </c:pt>
                <c:pt idx="427">
                  <c:v>42856.453564814816</c:v>
                </c:pt>
                <c:pt idx="428">
                  <c:v>42856.453692129631</c:v>
                </c:pt>
                <c:pt idx="429">
                  <c:v>42856.453715277778</c:v>
                </c:pt>
                <c:pt idx="430">
                  <c:v>42856.453715277778</c:v>
                </c:pt>
                <c:pt idx="431">
                  <c:v>42856.453946759262</c:v>
                </c:pt>
                <c:pt idx="432">
                  <c:v>42856.454004629632</c:v>
                </c:pt>
                <c:pt idx="433">
                  <c:v>42856.454293981478</c:v>
                </c:pt>
                <c:pt idx="434">
                  <c:v>42856.454571759263</c:v>
                </c:pt>
                <c:pt idx="435">
                  <c:v>42856.454583333332</c:v>
                </c:pt>
                <c:pt idx="436">
                  <c:v>42856.454583333332</c:v>
                </c:pt>
                <c:pt idx="437">
                  <c:v>42856.454641203702</c:v>
                </c:pt>
                <c:pt idx="438">
                  <c:v>42856.454652777778</c:v>
                </c:pt>
                <c:pt idx="439">
                  <c:v>42856.454664351855</c:v>
                </c:pt>
                <c:pt idx="440">
                  <c:v>42856.454745370371</c:v>
                </c:pt>
                <c:pt idx="441">
                  <c:v>42856.454745370371</c:v>
                </c:pt>
                <c:pt idx="442">
                  <c:v>42856.454745370371</c:v>
                </c:pt>
                <c:pt idx="443">
                  <c:v>42856.454780092594</c:v>
                </c:pt>
                <c:pt idx="444">
                  <c:v>42856.454780092594</c:v>
                </c:pt>
                <c:pt idx="445">
                  <c:v>42856.454780092594</c:v>
                </c:pt>
                <c:pt idx="446">
                  <c:v>42856.454780092594</c:v>
                </c:pt>
                <c:pt idx="447">
                  <c:v>42856.454814814817</c:v>
                </c:pt>
                <c:pt idx="448">
                  <c:v>42856.454884259256</c:v>
                </c:pt>
                <c:pt idx="449">
                  <c:v>42856.454895833333</c:v>
                </c:pt>
                <c:pt idx="450">
                  <c:v>42856.454895833333</c:v>
                </c:pt>
                <c:pt idx="451">
                  <c:v>42856.454953703702</c:v>
                </c:pt>
                <c:pt idx="452">
                  <c:v>42856.454965277779</c:v>
                </c:pt>
                <c:pt idx="453">
                  <c:v>42856.454965277779</c:v>
                </c:pt>
                <c:pt idx="454">
                  <c:v>42856.454976851855</c:v>
                </c:pt>
                <c:pt idx="455">
                  <c:v>42856.454988425925</c:v>
                </c:pt>
                <c:pt idx="456">
                  <c:v>42856.455069444448</c:v>
                </c:pt>
                <c:pt idx="457">
                  <c:v>42856.455092592594</c:v>
                </c:pt>
                <c:pt idx="458">
                  <c:v>42856.455277777779</c:v>
                </c:pt>
                <c:pt idx="459">
                  <c:v>42856.455613425926</c:v>
                </c:pt>
                <c:pt idx="460">
                  <c:v>42856.456099537034</c:v>
                </c:pt>
                <c:pt idx="461">
                  <c:v>42856.457175925927</c:v>
                </c:pt>
                <c:pt idx="462">
                  <c:v>42856.457627314812</c:v>
                </c:pt>
                <c:pt idx="463">
                  <c:v>42856.458240740743</c:v>
                </c:pt>
                <c:pt idx="464">
                  <c:v>42856.458275462966</c:v>
                </c:pt>
                <c:pt idx="465">
                  <c:v>42856.458333333336</c:v>
                </c:pt>
                <c:pt idx="466">
                  <c:v>42856.458749999998</c:v>
                </c:pt>
                <c:pt idx="467">
                  <c:v>42856.458993055552</c:v>
                </c:pt>
                <c:pt idx="468">
                  <c:v>42856.459224537037</c:v>
                </c:pt>
                <c:pt idx="469">
                  <c:v>42856.459490740737</c:v>
                </c:pt>
                <c:pt idx="470">
                  <c:v>42856.45952546296</c:v>
                </c:pt>
                <c:pt idx="471">
                  <c:v>42856.45989583333</c:v>
                </c:pt>
                <c:pt idx="472">
                  <c:v>42856.460393518515</c:v>
                </c:pt>
                <c:pt idx="473">
                  <c:v>42856.460717592592</c:v>
                </c:pt>
                <c:pt idx="474">
                  <c:v>42856.460717592592</c:v>
                </c:pt>
                <c:pt idx="475">
                  <c:v>42856.461516203701</c:v>
                </c:pt>
                <c:pt idx="476">
                  <c:v>42856.461516203701</c:v>
                </c:pt>
                <c:pt idx="477">
                  <c:v>42856.462268518517</c:v>
                </c:pt>
                <c:pt idx="478">
                  <c:v>42856.462280092594</c:v>
                </c:pt>
                <c:pt idx="479">
                  <c:v>42856.462465277778</c:v>
                </c:pt>
                <c:pt idx="480">
                  <c:v>42856.462476851855</c:v>
                </c:pt>
                <c:pt idx="481">
                  <c:v>42856.462557870371</c:v>
                </c:pt>
                <c:pt idx="482">
                  <c:v>42856.462557870371</c:v>
                </c:pt>
                <c:pt idx="483">
                  <c:v>42856.462569444448</c:v>
                </c:pt>
                <c:pt idx="484">
                  <c:v>42856.462777777779</c:v>
                </c:pt>
                <c:pt idx="485">
                  <c:v>42856.46329861111</c:v>
                </c:pt>
                <c:pt idx="486">
                  <c:v>42856.463449074072</c:v>
                </c:pt>
                <c:pt idx="487">
                  <c:v>42856.463993055557</c:v>
                </c:pt>
                <c:pt idx="488">
                  <c:v>42856.464004629626</c:v>
                </c:pt>
                <c:pt idx="489">
                  <c:v>42856.464120370372</c:v>
                </c:pt>
                <c:pt idx="490">
                  <c:v>42856.46435185185</c:v>
                </c:pt>
                <c:pt idx="491">
                  <c:v>42856.464594907404</c:v>
                </c:pt>
                <c:pt idx="492">
                  <c:v>42856.464780092596</c:v>
                </c:pt>
                <c:pt idx="493">
                  <c:v>42856.465671296297</c:v>
                </c:pt>
                <c:pt idx="494">
                  <c:v>42856.46570601852</c:v>
                </c:pt>
                <c:pt idx="495">
                  <c:v>42856.465763888889</c:v>
                </c:pt>
                <c:pt idx="496">
                  <c:v>42856.465775462966</c:v>
                </c:pt>
                <c:pt idx="497">
                  <c:v>42856.466944444444</c:v>
                </c:pt>
                <c:pt idx="498">
                  <c:v>42856.46912037037</c:v>
                </c:pt>
                <c:pt idx="499">
                  <c:v>42856.469131944446</c:v>
                </c:pt>
                <c:pt idx="500">
                  <c:v>42856.469143518516</c:v>
                </c:pt>
                <c:pt idx="501">
                  <c:v>42856.469166666669</c:v>
                </c:pt>
                <c:pt idx="502">
                  <c:v>42856.469490740739</c:v>
                </c:pt>
                <c:pt idx="503">
                  <c:v>42856.469502314816</c:v>
                </c:pt>
                <c:pt idx="504">
                  <c:v>42856.469525462962</c:v>
                </c:pt>
                <c:pt idx="505">
                  <c:v>42856.469710648147</c:v>
                </c:pt>
                <c:pt idx="506">
                  <c:v>42856.469710648147</c:v>
                </c:pt>
                <c:pt idx="507">
                  <c:v>42856.469722222224</c:v>
                </c:pt>
                <c:pt idx="508">
                  <c:v>42856.469756944447</c:v>
                </c:pt>
                <c:pt idx="509">
                  <c:v>42856.469884259262</c:v>
                </c:pt>
                <c:pt idx="510">
                  <c:v>42856.470081018517</c:v>
                </c:pt>
                <c:pt idx="511">
                  <c:v>42856.47011574074</c:v>
                </c:pt>
                <c:pt idx="512">
                  <c:v>42856.470138888886</c:v>
                </c:pt>
                <c:pt idx="513">
                  <c:v>42856.470219907409</c:v>
                </c:pt>
                <c:pt idx="514">
                  <c:v>42856.470219907409</c:v>
                </c:pt>
                <c:pt idx="515">
                  <c:v>42856.470219907409</c:v>
                </c:pt>
                <c:pt idx="516">
                  <c:v>42856.470219907409</c:v>
                </c:pt>
                <c:pt idx="517">
                  <c:v>42856.47074074074</c:v>
                </c:pt>
                <c:pt idx="518">
                  <c:v>42856.47074074074</c:v>
                </c:pt>
                <c:pt idx="519">
                  <c:v>42856.470763888887</c:v>
                </c:pt>
                <c:pt idx="520">
                  <c:v>42856.470949074072</c:v>
                </c:pt>
                <c:pt idx="521">
                  <c:v>42856.471643518518</c:v>
                </c:pt>
                <c:pt idx="522">
                  <c:v>42856.471666666665</c:v>
                </c:pt>
                <c:pt idx="523">
                  <c:v>42856.471886574072</c:v>
                </c:pt>
                <c:pt idx="524">
                  <c:v>42856.471886574072</c:v>
                </c:pt>
                <c:pt idx="525">
                  <c:v>42856.471921296295</c:v>
                </c:pt>
                <c:pt idx="526">
                  <c:v>42856.471932870372</c:v>
                </c:pt>
                <c:pt idx="527">
                  <c:v>42856.471944444442</c:v>
                </c:pt>
                <c:pt idx="528">
                  <c:v>42856.471944444442</c:v>
                </c:pt>
                <c:pt idx="529">
                  <c:v>42856.471967592595</c:v>
                </c:pt>
                <c:pt idx="530">
                  <c:v>42856.472048611111</c:v>
                </c:pt>
                <c:pt idx="531">
                  <c:v>42856.472048611111</c:v>
                </c:pt>
                <c:pt idx="532">
                  <c:v>42856.472048611111</c:v>
                </c:pt>
                <c:pt idx="533">
                  <c:v>42856.472060185188</c:v>
                </c:pt>
                <c:pt idx="534">
                  <c:v>42856.47210648148</c:v>
                </c:pt>
                <c:pt idx="535">
                  <c:v>42856.472118055557</c:v>
                </c:pt>
                <c:pt idx="536">
                  <c:v>42856.472141203703</c:v>
                </c:pt>
                <c:pt idx="537">
                  <c:v>42856.47215277778</c:v>
                </c:pt>
                <c:pt idx="538">
                  <c:v>42856.472280092596</c:v>
                </c:pt>
                <c:pt idx="539">
                  <c:v>42856.472280092596</c:v>
                </c:pt>
                <c:pt idx="540">
                  <c:v>42856.472291666665</c:v>
                </c:pt>
                <c:pt idx="541">
                  <c:v>42856.472291666665</c:v>
                </c:pt>
                <c:pt idx="542">
                  <c:v>42856.472314814811</c:v>
                </c:pt>
                <c:pt idx="543">
                  <c:v>42856.472326388888</c:v>
                </c:pt>
                <c:pt idx="544">
                  <c:v>42856.472361111111</c:v>
                </c:pt>
                <c:pt idx="545">
                  <c:v>42856.47247685185</c:v>
                </c:pt>
                <c:pt idx="546">
                  <c:v>42856.472928240742</c:v>
                </c:pt>
                <c:pt idx="547">
                  <c:v>42856.473622685182</c:v>
                </c:pt>
                <c:pt idx="548">
                  <c:v>42856.473703703705</c:v>
                </c:pt>
                <c:pt idx="549">
                  <c:v>42856.473749999997</c:v>
                </c:pt>
                <c:pt idx="550">
                  <c:v>42856.473773148151</c:v>
                </c:pt>
                <c:pt idx="551">
                  <c:v>42856.47384259259</c:v>
                </c:pt>
                <c:pt idx="552">
                  <c:v>42856.473854166667</c:v>
                </c:pt>
                <c:pt idx="553">
                  <c:v>42856.47388888889</c:v>
                </c:pt>
                <c:pt idx="554">
                  <c:v>42856.47388888889</c:v>
                </c:pt>
                <c:pt idx="555">
                  <c:v>42856.473900462966</c:v>
                </c:pt>
                <c:pt idx="556">
                  <c:v>42856.473912037036</c:v>
                </c:pt>
                <c:pt idx="557">
                  <c:v>42856.474074074074</c:v>
                </c:pt>
                <c:pt idx="558">
                  <c:v>42856.474363425928</c:v>
                </c:pt>
                <c:pt idx="559">
                  <c:v>42856.474409722221</c:v>
                </c:pt>
                <c:pt idx="560">
                  <c:v>42856.474861111114</c:v>
                </c:pt>
                <c:pt idx="561">
                  <c:v>42856.474895833337</c:v>
                </c:pt>
                <c:pt idx="562">
                  <c:v>42856.474907407406</c:v>
                </c:pt>
                <c:pt idx="563">
                  <c:v>42856.475023148145</c:v>
                </c:pt>
                <c:pt idx="564">
                  <c:v>42856.475717592592</c:v>
                </c:pt>
                <c:pt idx="565">
                  <c:v>42856.475729166668</c:v>
                </c:pt>
                <c:pt idx="566">
                  <c:v>42856.475752314815</c:v>
                </c:pt>
                <c:pt idx="567">
                  <c:v>42856.475752314815</c:v>
                </c:pt>
                <c:pt idx="568">
                  <c:v>42856.475787037038</c:v>
                </c:pt>
                <c:pt idx="569">
                  <c:v>42856.475810185184</c:v>
                </c:pt>
                <c:pt idx="570">
                  <c:v>42856.475810185184</c:v>
                </c:pt>
                <c:pt idx="571">
                  <c:v>42856.475821759261</c:v>
                </c:pt>
                <c:pt idx="572">
                  <c:v>42856.475949074076</c:v>
                </c:pt>
                <c:pt idx="573">
                  <c:v>42856.475960648146</c:v>
                </c:pt>
                <c:pt idx="574">
                  <c:v>42856.475972222222</c:v>
                </c:pt>
                <c:pt idx="575">
                  <c:v>42856.475972222222</c:v>
                </c:pt>
                <c:pt idx="576">
                  <c:v>42856.476087962961</c:v>
                </c:pt>
                <c:pt idx="577">
                  <c:v>42856.476099537038</c:v>
                </c:pt>
                <c:pt idx="578">
                  <c:v>42856.476111111115</c:v>
                </c:pt>
                <c:pt idx="579">
                  <c:v>42856.476111111115</c:v>
                </c:pt>
                <c:pt idx="580">
                  <c:v>42856.476111111115</c:v>
                </c:pt>
                <c:pt idx="581">
                  <c:v>42856.476122685184</c:v>
                </c:pt>
                <c:pt idx="582">
                  <c:v>42856.476180555554</c:v>
                </c:pt>
                <c:pt idx="583">
                  <c:v>42856.476180555554</c:v>
                </c:pt>
                <c:pt idx="584">
                  <c:v>42856.47619212963</c:v>
                </c:pt>
                <c:pt idx="585">
                  <c:v>42856.47619212963</c:v>
                </c:pt>
                <c:pt idx="586">
                  <c:v>42856.476226851853</c:v>
                </c:pt>
                <c:pt idx="587">
                  <c:v>42856.476273148146</c:v>
                </c:pt>
                <c:pt idx="588">
                  <c:v>42856.477546296293</c:v>
                </c:pt>
                <c:pt idx="589">
                  <c:v>42856.478159722225</c:v>
                </c:pt>
                <c:pt idx="590">
                  <c:v>42856.478796296295</c:v>
                </c:pt>
                <c:pt idx="591">
                  <c:v>42856.478796296295</c:v>
                </c:pt>
                <c:pt idx="592">
                  <c:v>42856.478854166664</c:v>
                </c:pt>
                <c:pt idx="593">
                  <c:v>42856.478854166664</c:v>
                </c:pt>
                <c:pt idx="594">
                  <c:v>42856.478854166664</c:v>
                </c:pt>
                <c:pt idx="595">
                  <c:v>42856.480104166665</c:v>
                </c:pt>
                <c:pt idx="596">
                  <c:v>42856.480104166665</c:v>
                </c:pt>
                <c:pt idx="597">
                  <c:v>42856.480115740742</c:v>
                </c:pt>
                <c:pt idx="598">
                  <c:v>42856.48064814815</c:v>
                </c:pt>
                <c:pt idx="599">
                  <c:v>42856.480717592596</c:v>
                </c:pt>
                <c:pt idx="600">
                  <c:v>42856.480983796297</c:v>
                </c:pt>
                <c:pt idx="601">
                  <c:v>42856.481539351851</c:v>
                </c:pt>
                <c:pt idx="602">
                  <c:v>42856.481956018521</c:v>
                </c:pt>
                <c:pt idx="603">
                  <c:v>42856.481979166667</c:v>
                </c:pt>
                <c:pt idx="604">
                  <c:v>42856.483888888892</c:v>
                </c:pt>
                <c:pt idx="605">
                  <c:v>42856.483912037038</c:v>
                </c:pt>
                <c:pt idx="606">
                  <c:v>42856.483981481484</c:v>
                </c:pt>
                <c:pt idx="607">
                  <c:v>42856.484166666669</c:v>
                </c:pt>
                <c:pt idx="608">
                  <c:v>42856.484178240738</c:v>
                </c:pt>
                <c:pt idx="609">
                  <c:v>42856.484178240738</c:v>
                </c:pt>
                <c:pt idx="610">
                  <c:v>42856.484236111108</c:v>
                </c:pt>
                <c:pt idx="611">
                  <c:v>42856.484305555554</c:v>
                </c:pt>
                <c:pt idx="612">
                  <c:v>42856.4843287037</c:v>
                </c:pt>
                <c:pt idx="613">
                  <c:v>42856.484363425923</c:v>
                </c:pt>
                <c:pt idx="614">
                  <c:v>42856.484432870369</c:v>
                </c:pt>
                <c:pt idx="615">
                  <c:v>42856.484432870369</c:v>
                </c:pt>
                <c:pt idx="616">
                  <c:v>42856.484432870369</c:v>
                </c:pt>
                <c:pt idx="617">
                  <c:v>42856.484456018516</c:v>
                </c:pt>
                <c:pt idx="618">
                  <c:v>42856.484664351854</c:v>
                </c:pt>
                <c:pt idx="619">
                  <c:v>42856.485046296293</c:v>
                </c:pt>
                <c:pt idx="620">
                  <c:v>42856.485289351855</c:v>
                </c:pt>
                <c:pt idx="621">
                  <c:v>42856.485312500001</c:v>
                </c:pt>
                <c:pt idx="622">
                  <c:v>42856.485902777778</c:v>
                </c:pt>
                <c:pt idx="623">
                  <c:v>42856.485972222225</c:v>
                </c:pt>
                <c:pt idx="624">
                  <c:v>42856.485972222225</c:v>
                </c:pt>
                <c:pt idx="625">
                  <c:v>42856.485995370371</c:v>
                </c:pt>
                <c:pt idx="626">
                  <c:v>42856.485995370371</c:v>
                </c:pt>
                <c:pt idx="627">
                  <c:v>42856.486087962963</c:v>
                </c:pt>
                <c:pt idx="628">
                  <c:v>42856.486145833333</c:v>
                </c:pt>
                <c:pt idx="629">
                  <c:v>42856.487175925926</c:v>
                </c:pt>
                <c:pt idx="630">
                  <c:v>42856.48777777778</c:v>
                </c:pt>
                <c:pt idx="631">
                  <c:v>42856.489155092589</c:v>
                </c:pt>
                <c:pt idx="632">
                  <c:v>42856.489224537036</c:v>
                </c:pt>
                <c:pt idx="633">
                  <c:v>42856.489305555559</c:v>
                </c:pt>
                <c:pt idx="634">
                  <c:v>42856.489768518521</c:v>
                </c:pt>
                <c:pt idx="635">
                  <c:v>42856.489768518521</c:v>
                </c:pt>
                <c:pt idx="636">
                  <c:v>42856.489768518521</c:v>
                </c:pt>
                <c:pt idx="637">
                  <c:v>42856.489837962959</c:v>
                </c:pt>
                <c:pt idx="638">
                  <c:v>42856.489988425928</c:v>
                </c:pt>
                <c:pt idx="639">
                  <c:v>42856.489988425928</c:v>
                </c:pt>
                <c:pt idx="640">
                  <c:v>42856.49</c:v>
                </c:pt>
                <c:pt idx="641">
                  <c:v>42856.49013888889</c:v>
                </c:pt>
                <c:pt idx="642">
                  <c:v>42856.49015046296</c:v>
                </c:pt>
                <c:pt idx="643">
                  <c:v>42856.490162037036</c:v>
                </c:pt>
                <c:pt idx="644">
                  <c:v>42856.490185185183</c:v>
                </c:pt>
                <c:pt idx="645">
                  <c:v>42856.490277777775</c:v>
                </c:pt>
                <c:pt idx="646">
                  <c:v>42856.490277777775</c:v>
                </c:pt>
                <c:pt idx="647">
                  <c:v>42856.490289351852</c:v>
                </c:pt>
                <c:pt idx="648">
                  <c:v>42856.490682870368</c:v>
                </c:pt>
                <c:pt idx="649">
                  <c:v>42856.491226851853</c:v>
                </c:pt>
                <c:pt idx="650">
                  <c:v>42856.491226851853</c:v>
                </c:pt>
                <c:pt idx="651">
                  <c:v>42856.491273148145</c:v>
                </c:pt>
                <c:pt idx="652">
                  <c:v>42856.491342592592</c:v>
                </c:pt>
                <c:pt idx="653">
                  <c:v>42856.491342592592</c:v>
                </c:pt>
                <c:pt idx="654">
                  <c:v>42856.491342592592</c:v>
                </c:pt>
                <c:pt idx="655">
                  <c:v>42856.491342592592</c:v>
                </c:pt>
                <c:pt idx="656">
                  <c:v>42856.491342592592</c:v>
                </c:pt>
                <c:pt idx="657">
                  <c:v>42856.491388888891</c:v>
                </c:pt>
                <c:pt idx="658">
                  <c:v>42856.491435185184</c:v>
                </c:pt>
                <c:pt idx="659">
                  <c:v>42856.4921875</c:v>
                </c:pt>
                <c:pt idx="660">
                  <c:v>42856.492928240739</c:v>
                </c:pt>
                <c:pt idx="661">
                  <c:v>42856.493726851855</c:v>
                </c:pt>
                <c:pt idx="662">
                  <c:v>42856.494386574072</c:v>
                </c:pt>
                <c:pt idx="663">
                  <c:v>42856.494409722225</c:v>
                </c:pt>
                <c:pt idx="664">
                  <c:v>42856.494409722225</c:v>
                </c:pt>
                <c:pt idx="665">
                  <c:v>42856.494421296295</c:v>
                </c:pt>
                <c:pt idx="666">
                  <c:v>42856.495567129627</c:v>
                </c:pt>
                <c:pt idx="667">
                  <c:v>42856.49559027778</c:v>
                </c:pt>
                <c:pt idx="668">
                  <c:v>42856.495729166665</c:v>
                </c:pt>
                <c:pt idx="669">
                  <c:v>42856.49591435185</c:v>
                </c:pt>
                <c:pt idx="670">
                  <c:v>42856.495925925927</c:v>
                </c:pt>
                <c:pt idx="671">
                  <c:v>42856.496168981481</c:v>
                </c:pt>
                <c:pt idx="672">
                  <c:v>42856.496701388889</c:v>
                </c:pt>
                <c:pt idx="673">
                  <c:v>42856.496805555558</c:v>
                </c:pt>
                <c:pt idx="674">
                  <c:v>42856.496990740743</c:v>
                </c:pt>
                <c:pt idx="675">
                  <c:v>42856.497013888889</c:v>
                </c:pt>
                <c:pt idx="676">
                  <c:v>42856.497060185182</c:v>
                </c:pt>
                <c:pt idx="677">
                  <c:v>42856.497314814813</c:v>
                </c:pt>
                <c:pt idx="678">
                  <c:v>42856.49732638889</c:v>
                </c:pt>
                <c:pt idx="679">
                  <c:v>42856.49732638889</c:v>
                </c:pt>
                <c:pt idx="680">
                  <c:v>42856.49732638889</c:v>
                </c:pt>
                <c:pt idx="681">
                  <c:v>42856.49732638889</c:v>
                </c:pt>
                <c:pt idx="682">
                  <c:v>42856.497337962966</c:v>
                </c:pt>
                <c:pt idx="683">
                  <c:v>42856.497384259259</c:v>
                </c:pt>
                <c:pt idx="684">
                  <c:v>42856.497395833336</c:v>
                </c:pt>
                <c:pt idx="685">
                  <c:v>42856.497407407405</c:v>
                </c:pt>
                <c:pt idx="686">
                  <c:v>42856.497407407405</c:v>
                </c:pt>
                <c:pt idx="687">
                  <c:v>42856.497418981482</c:v>
                </c:pt>
                <c:pt idx="688">
                  <c:v>42856.497418981482</c:v>
                </c:pt>
                <c:pt idx="689">
                  <c:v>42856.497418981482</c:v>
                </c:pt>
                <c:pt idx="690">
                  <c:v>42856.497418981482</c:v>
                </c:pt>
                <c:pt idx="691">
                  <c:v>42856.497418981482</c:v>
                </c:pt>
                <c:pt idx="692">
                  <c:v>42856.497442129628</c:v>
                </c:pt>
                <c:pt idx="693">
                  <c:v>42856.497442129628</c:v>
                </c:pt>
                <c:pt idx="694">
                  <c:v>42856.497534722221</c:v>
                </c:pt>
                <c:pt idx="695">
                  <c:v>42856.497546296298</c:v>
                </c:pt>
                <c:pt idx="696">
                  <c:v>42856.497569444444</c:v>
                </c:pt>
                <c:pt idx="697">
                  <c:v>42856.497615740744</c:v>
                </c:pt>
                <c:pt idx="698">
                  <c:v>42856.497615740744</c:v>
                </c:pt>
                <c:pt idx="699">
                  <c:v>42856.497627314813</c:v>
                </c:pt>
                <c:pt idx="700">
                  <c:v>42856.498229166667</c:v>
                </c:pt>
                <c:pt idx="701">
                  <c:v>42856.498252314814</c:v>
                </c:pt>
                <c:pt idx="702">
                  <c:v>42856.498379629629</c:v>
                </c:pt>
                <c:pt idx="703">
                  <c:v>42856.498391203706</c:v>
                </c:pt>
                <c:pt idx="704">
                  <c:v>42856.498391203706</c:v>
                </c:pt>
                <c:pt idx="705">
                  <c:v>42856.498437499999</c:v>
                </c:pt>
                <c:pt idx="706">
                  <c:v>42856.498553240737</c:v>
                </c:pt>
                <c:pt idx="707">
                  <c:v>42856.499305555553</c:v>
                </c:pt>
                <c:pt idx="708">
                  <c:v>42856.499768518515</c:v>
                </c:pt>
                <c:pt idx="709">
                  <c:v>42856.499791666669</c:v>
                </c:pt>
                <c:pt idx="710">
                  <c:v>42856.499803240738</c:v>
                </c:pt>
                <c:pt idx="711">
                  <c:v>42856.499803240738</c:v>
                </c:pt>
                <c:pt idx="712">
                  <c:v>42856.4999537037</c:v>
                </c:pt>
                <c:pt idx="713">
                  <c:v>42856.499965277777</c:v>
                </c:pt>
                <c:pt idx="714">
                  <c:v>42856.500231481485</c:v>
                </c:pt>
                <c:pt idx="715">
                  <c:v>42856.500231481485</c:v>
                </c:pt>
                <c:pt idx="716">
                  <c:v>42856.500381944446</c:v>
                </c:pt>
                <c:pt idx="717">
                  <c:v>42856.500451388885</c:v>
                </c:pt>
                <c:pt idx="718">
                  <c:v>42856.500451388885</c:v>
                </c:pt>
                <c:pt idx="719">
                  <c:v>42856.500451388885</c:v>
                </c:pt>
                <c:pt idx="720">
                  <c:v>42856.500462962962</c:v>
                </c:pt>
                <c:pt idx="721">
                  <c:v>42856.500474537039</c:v>
                </c:pt>
                <c:pt idx="722">
                  <c:v>42856.500474537039</c:v>
                </c:pt>
                <c:pt idx="723">
                  <c:v>42856.500509259262</c:v>
                </c:pt>
                <c:pt idx="724">
                  <c:v>42856.500509259262</c:v>
                </c:pt>
                <c:pt idx="725">
                  <c:v>42856.500509259262</c:v>
                </c:pt>
                <c:pt idx="726">
                  <c:v>42856.500520833331</c:v>
                </c:pt>
                <c:pt idx="727">
                  <c:v>42856.500532407408</c:v>
                </c:pt>
                <c:pt idx="728">
                  <c:v>42856.500543981485</c:v>
                </c:pt>
                <c:pt idx="729">
                  <c:v>42856.500555555554</c:v>
                </c:pt>
                <c:pt idx="730">
                  <c:v>42856.500590277778</c:v>
                </c:pt>
                <c:pt idx="731">
                  <c:v>42856.500671296293</c:v>
                </c:pt>
                <c:pt idx="732">
                  <c:v>42856.500740740739</c:v>
                </c:pt>
                <c:pt idx="733">
                  <c:v>42856.500740740739</c:v>
                </c:pt>
                <c:pt idx="734">
                  <c:v>42856.500752314816</c:v>
                </c:pt>
                <c:pt idx="735">
                  <c:v>42856.500879629632</c:v>
                </c:pt>
                <c:pt idx="736">
                  <c:v>42856.501168981478</c:v>
                </c:pt>
                <c:pt idx="737">
                  <c:v>42856.501377314817</c:v>
                </c:pt>
                <c:pt idx="738">
                  <c:v>42856.501736111109</c:v>
                </c:pt>
                <c:pt idx="739">
                  <c:v>42856.501736111109</c:v>
                </c:pt>
                <c:pt idx="740">
                  <c:v>42856.502002314817</c:v>
                </c:pt>
                <c:pt idx="741">
                  <c:v>42856.502291666664</c:v>
                </c:pt>
                <c:pt idx="742">
                  <c:v>42856.502349537041</c:v>
                </c:pt>
                <c:pt idx="743">
                  <c:v>42856.502349537041</c:v>
                </c:pt>
                <c:pt idx="744">
                  <c:v>42856.502349537041</c:v>
                </c:pt>
                <c:pt idx="745">
                  <c:v>42856.502349537041</c:v>
                </c:pt>
                <c:pt idx="746">
                  <c:v>42856.502349537041</c:v>
                </c:pt>
                <c:pt idx="747">
                  <c:v>42856.50240740741</c:v>
                </c:pt>
                <c:pt idx="748">
                  <c:v>42856.50240740741</c:v>
                </c:pt>
                <c:pt idx="749">
                  <c:v>42856.50240740741</c:v>
                </c:pt>
                <c:pt idx="750">
                  <c:v>42856.50240740741</c:v>
                </c:pt>
                <c:pt idx="751">
                  <c:v>42856.502418981479</c:v>
                </c:pt>
                <c:pt idx="752">
                  <c:v>42856.502442129633</c:v>
                </c:pt>
                <c:pt idx="753">
                  <c:v>42856.502465277779</c:v>
                </c:pt>
                <c:pt idx="754">
                  <c:v>42856.502905092595</c:v>
                </c:pt>
                <c:pt idx="755">
                  <c:v>42856.503263888888</c:v>
                </c:pt>
                <c:pt idx="756">
                  <c:v>42856.503275462965</c:v>
                </c:pt>
                <c:pt idx="757">
                  <c:v>42856.505057870374</c:v>
                </c:pt>
                <c:pt idx="758">
                  <c:v>42856.505057870374</c:v>
                </c:pt>
                <c:pt idx="759">
                  <c:v>42856.50508101852</c:v>
                </c:pt>
                <c:pt idx="760">
                  <c:v>42856.50508101852</c:v>
                </c:pt>
                <c:pt idx="761">
                  <c:v>42856.505127314813</c:v>
                </c:pt>
                <c:pt idx="762">
                  <c:v>42856.505162037036</c:v>
                </c:pt>
                <c:pt idx="763">
                  <c:v>42856.505162037036</c:v>
                </c:pt>
                <c:pt idx="764">
                  <c:v>42856.505162037036</c:v>
                </c:pt>
                <c:pt idx="765">
                  <c:v>42856.505162037036</c:v>
                </c:pt>
                <c:pt idx="766">
                  <c:v>42856.505173611113</c:v>
                </c:pt>
                <c:pt idx="767">
                  <c:v>42856.505243055559</c:v>
                </c:pt>
                <c:pt idx="768">
                  <c:v>42856.505243055559</c:v>
                </c:pt>
                <c:pt idx="769">
                  <c:v>42856.505243055559</c:v>
                </c:pt>
                <c:pt idx="770">
                  <c:v>42856.505243055559</c:v>
                </c:pt>
                <c:pt idx="771">
                  <c:v>42856.505254629628</c:v>
                </c:pt>
                <c:pt idx="772">
                  <c:v>42856.505370370367</c:v>
                </c:pt>
                <c:pt idx="773">
                  <c:v>42856.505370370367</c:v>
                </c:pt>
                <c:pt idx="774">
                  <c:v>42856.505497685182</c:v>
                </c:pt>
                <c:pt idx="775">
                  <c:v>42856.505567129629</c:v>
                </c:pt>
                <c:pt idx="776">
                  <c:v>42856.505578703705</c:v>
                </c:pt>
                <c:pt idx="777">
                  <c:v>42856.505578703705</c:v>
                </c:pt>
                <c:pt idx="778">
                  <c:v>42856.505578703705</c:v>
                </c:pt>
                <c:pt idx="779">
                  <c:v>42856.505601851852</c:v>
                </c:pt>
                <c:pt idx="780">
                  <c:v>42856.505601851852</c:v>
                </c:pt>
                <c:pt idx="781">
                  <c:v>42856.505601851852</c:v>
                </c:pt>
                <c:pt idx="782">
                  <c:v>42856.505624999998</c:v>
                </c:pt>
                <c:pt idx="783">
                  <c:v>42856.505624999998</c:v>
                </c:pt>
                <c:pt idx="784">
                  <c:v>42856.505810185183</c:v>
                </c:pt>
                <c:pt idx="785">
                  <c:v>42856.506493055553</c:v>
                </c:pt>
                <c:pt idx="786">
                  <c:v>42856.506504629629</c:v>
                </c:pt>
                <c:pt idx="787">
                  <c:v>42856.506516203706</c:v>
                </c:pt>
                <c:pt idx="788">
                  <c:v>42856.506597222222</c:v>
                </c:pt>
                <c:pt idx="789">
                  <c:v>42856.506597222222</c:v>
                </c:pt>
                <c:pt idx="790">
                  <c:v>42856.506597222222</c:v>
                </c:pt>
                <c:pt idx="791">
                  <c:v>42856.506736111114</c:v>
                </c:pt>
                <c:pt idx="792">
                  <c:v>42856.506736111114</c:v>
                </c:pt>
                <c:pt idx="793">
                  <c:v>42856.506747685184</c:v>
                </c:pt>
                <c:pt idx="794">
                  <c:v>42856.50681712963</c:v>
                </c:pt>
                <c:pt idx="795">
                  <c:v>42856.506967592592</c:v>
                </c:pt>
                <c:pt idx="796">
                  <c:v>42856.506979166668</c:v>
                </c:pt>
                <c:pt idx="797">
                  <c:v>42856.508298611108</c:v>
                </c:pt>
                <c:pt idx="798">
                  <c:v>42856.508298611108</c:v>
                </c:pt>
                <c:pt idx="799">
                  <c:v>42856.508298611108</c:v>
                </c:pt>
                <c:pt idx="800">
                  <c:v>42856.508796296293</c:v>
                </c:pt>
                <c:pt idx="801">
                  <c:v>42856.509571759256</c:v>
                </c:pt>
                <c:pt idx="802">
                  <c:v>42856.509872685187</c:v>
                </c:pt>
                <c:pt idx="803">
                  <c:v>42856.50990740741</c:v>
                </c:pt>
                <c:pt idx="804">
                  <c:v>42856.510011574072</c:v>
                </c:pt>
                <c:pt idx="805">
                  <c:v>42856.510023148148</c:v>
                </c:pt>
                <c:pt idx="806">
                  <c:v>42856.510023148148</c:v>
                </c:pt>
                <c:pt idx="807">
                  <c:v>42856.510034722225</c:v>
                </c:pt>
                <c:pt idx="808">
                  <c:v>42856.510208333333</c:v>
                </c:pt>
                <c:pt idx="809">
                  <c:v>42856.510208333333</c:v>
                </c:pt>
                <c:pt idx="810">
                  <c:v>42856.510324074072</c:v>
                </c:pt>
                <c:pt idx="811">
                  <c:v>42856.510335648149</c:v>
                </c:pt>
                <c:pt idx="812">
                  <c:v>42856.510335648149</c:v>
                </c:pt>
                <c:pt idx="813">
                  <c:v>42856.510439814818</c:v>
                </c:pt>
                <c:pt idx="814">
                  <c:v>42856.510451388887</c:v>
                </c:pt>
                <c:pt idx="815">
                  <c:v>42856.510451388887</c:v>
                </c:pt>
                <c:pt idx="816">
                  <c:v>42856.510625000003</c:v>
                </c:pt>
                <c:pt idx="817">
                  <c:v>42856.510671296295</c:v>
                </c:pt>
                <c:pt idx="818">
                  <c:v>42856.510671296295</c:v>
                </c:pt>
                <c:pt idx="819">
                  <c:v>42856.510787037034</c:v>
                </c:pt>
                <c:pt idx="820">
                  <c:v>42856.510787037034</c:v>
                </c:pt>
                <c:pt idx="821">
                  <c:v>42856.510787037034</c:v>
                </c:pt>
                <c:pt idx="822">
                  <c:v>42856.511446759258</c:v>
                </c:pt>
                <c:pt idx="823">
                  <c:v>42856.511446759258</c:v>
                </c:pt>
                <c:pt idx="824">
                  <c:v>42856.511446759258</c:v>
                </c:pt>
                <c:pt idx="825">
                  <c:v>42856.511458333334</c:v>
                </c:pt>
                <c:pt idx="826">
                  <c:v>42856.511458333334</c:v>
                </c:pt>
                <c:pt idx="827">
                  <c:v>42856.511458333334</c:v>
                </c:pt>
                <c:pt idx="828">
                  <c:v>42856.511493055557</c:v>
                </c:pt>
                <c:pt idx="829">
                  <c:v>42856.51152777778</c:v>
                </c:pt>
                <c:pt idx="830">
                  <c:v>42856.511550925927</c:v>
                </c:pt>
                <c:pt idx="831">
                  <c:v>42856.511562500003</c:v>
                </c:pt>
                <c:pt idx="832">
                  <c:v>42856.511562500003</c:v>
                </c:pt>
                <c:pt idx="833">
                  <c:v>42856.512835648151</c:v>
                </c:pt>
                <c:pt idx="834">
                  <c:v>42856.512835648151</c:v>
                </c:pt>
                <c:pt idx="835">
                  <c:v>42856.512835648151</c:v>
                </c:pt>
                <c:pt idx="836">
                  <c:v>42856.512858796297</c:v>
                </c:pt>
                <c:pt idx="837">
                  <c:v>42856.513124999998</c:v>
                </c:pt>
                <c:pt idx="838">
                  <c:v>42856.513159722221</c:v>
                </c:pt>
                <c:pt idx="839">
                  <c:v>42856.513159722221</c:v>
                </c:pt>
                <c:pt idx="840">
                  <c:v>42856.513171296298</c:v>
                </c:pt>
                <c:pt idx="841">
                  <c:v>42856.514155092591</c:v>
                </c:pt>
                <c:pt idx="842">
                  <c:v>42856.514155092591</c:v>
                </c:pt>
                <c:pt idx="843">
                  <c:v>42856.514166666668</c:v>
                </c:pt>
                <c:pt idx="844">
                  <c:v>42856.514166666668</c:v>
                </c:pt>
                <c:pt idx="845">
                  <c:v>42856.514189814814</c:v>
                </c:pt>
                <c:pt idx="846">
                  <c:v>42856.514189814814</c:v>
                </c:pt>
                <c:pt idx="847">
                  <c:v>42856.514374999999</c:v>
                </c:pt>
                <c:pt idx="848">
                  <c:v>42856.514374999999</c:v>
                </c:pt>
                <c:pt idx="849">
                  <c:v>42856.514409722222</c:v>
                </c:pt>
                <c:pt idx="850">
                  <c:v>42856.514409722222</c:v>
                </c:pt>
                <c:pt idx="851">
                  <c:v>42856.514421296299</c:v>
                </c:pt>
                <c:pt idx="852">
                  <c:v>42856.514432870368</c:v>
                </c:pt>
                <c:pt idx="853">
                  <c:v>42856.514537037037</c:v>
                </c:pt>
                <c:pt idx="854">
                  <c:v>42856.514548611114</c:v>
                </c:pt>
                <c:pt idx="855">
                  <c:v>42856.514548611114</c:v>
                </c:pt>
                <c:pt idx="856">
                  <c:v>42856.514930555553</c:v>
                </c:pt>
                <c:pt idx="857">
                  <c:v>42856.514976851853</c:v>
                </c:pt>
                <c:pt idx="858">
                  <c:v>42856.516608796293</c:v>
                </c:pt>
                <c:pt idx="859">
                  <c:v>42856.516689814816</c:v>
                </c:pt>
                <c:pt idx="860">
                  <c:v>42856.516875000001</c:v>
                </c:pt>
                <c:pt idx="861">
                  <c:v>42856.516886574071</c:v>
                </c:pt>
                <c:pt idx="862">
                  <c:v>42856.516898148147</c:v>
                </c:pt>
                <c:pt idx="863">
                  <c:v>42856.516979166663</c:v>
                </c:pt>
                <c:pt idx="864">
                  <c:v>42856.51699074074</c:v>
                </c:pt>
                <c:pt idx="865">
                  <c:v>42856.517326388886</c:v>
                </c:pt>
                <c:pt idx="866">
                  <c:v>42856.517337962963</c:v>
                </c:pt>
                <c:pt idx="867">
                  <c:v>42856.517442129632</c:v>
                </c:pt>
                <c:pt idx="868">
                  <c:v>42856.518379629626</c:v>
                </c:pt>
                <c:pt idx="869">
                  <c:v>42856.51840277778</c:v>
                </c:pt>
                <c:pt idx="870">
                  <c:v>42856.518611111111</c:v>
                </c:pt>
                <c:pt idx="871">
                  <c:v>42856.518900462965</c:v>
                </c:pt>
                <c:pt idx="872">
                  <c:v>42856.519606481481</c:v>
                </c:pt>
                <c:pt idx="873">
                  <c:v>42856.519988425927</c:v>
                </c:pt>
                <c:pt idx="874">
                  <c:v>42856.520011574074</c:v>
                </c:pt>
                <c:pt idx="875">
                  <c:v>42856.520914351851</c:v>
                </c:pt>
                <c:pt idx="876">
                  <c:v>42856.521550925929</c:v>
                </c:pt>
                <c:pt idx="877">
                  <c:v>42856.521550925929</c:v>
                </c:pt>
                <c:pt idx="878">
                  <c:v>42856.522430555553</c:v>
                </c:pt>
                <c:pt idx="879">
                  <c:v>42856.52244212963</c:v>
                </c:pt>
                <c:pt idx="880">
                  <c:v>42856.522615740738</c:v>
                </c:pt>
                <c:pt idx="881">
                  <c:v>42856.522615740738</c:v>
                </c:pt>
                <c:pt idx="882">
                  <c:v>42856.522627314815</c:v>
                </c:pt>
                <c:pt idx="883">
                  <c:v>42856.522627314815</c:v>
                </c:pt>
                <c:pt idx="884">
                  <c:v>42856.522627314815</c:v>
                </c:pt>
                <c:pt idx="885">
                  <c:v>42856.522858796299</c:v>
                </c:pt>
                <c:pt idx="886">
                  <c:v>42856.522939814815</c:v>
                </c:pt>
                <c:pt idx="887">
                  <c:v>42856.522939814815</c:v>
                </c:pt>
                <c:pt idx="888">
                  <c:v>42856.522951388892</c:v>
                </c:pt>
                <c:pt idx="889">
                  <c:v>42856.522951388892</c:v>
                </c:pt>
                <c:pt idx="890">
                  <c:v>42856.523009259261</c:v>
                </c:pt>
                <c:pt idx="891">
                  <c:v>42856.523009259261</c:v>
                </c:pt>
                <c:pt idx="892">
                  <c:v>42856.523020833331</c:v>
                </c:pt>
                <c:pt idx="893">
                  <c:v>42856.523043981484</c:v>
                </c:pt>
                <c:pt idx="894">
                  <c:v>42856.523043981484</c:v>
                </c:pt>
                <c:pt idx="895">
                  <c:v>42856.523182870369</c:v>
                </c:pt>
                <c:pt idx="896">
                  <c:v>42856.523182870369</c:v>
                </c:pt>
                <c:pt idx="897">
                  <c:v>42856.523182870369</c:v>
                </c:pt>
                <c:pt idx="898">
                  <c:v>42856.523194444446</c:v>
                </c:pt>
                <c:pt idx="899">
                  <c:v>42856.523194444446</c:v>
                </c:pt>
                <c:pt idx="900">
                  <c:v>42856.523310185185</c:v>
                </c:pt>
                <c:pt idx="901">
                  <c:v>42856.523310185185</c:v>
                </c:pt>
                <c:pt idx="902">
                  <c:v>42856.523333333331</c:v>
                </c:pt>
                <c:pt idx="903">
                  <c:v>42856.523333333331</c:v>
                </c:pt>
                <c:pt idx="904">
                  <c:v>42856.523333333331</c:v>
                </c:pt>
                <c:pt idx="905">
                  <c:v>42856.523356481484</c:v>
                </c:pt>
                <c:pt idx="906">
                  <c:v>42856.523402777777</c:v>
                </c:pt>
                <c:pt idx="907">
                  <c:v>42856.523414351854</c:v>
                </c:pt>
                <c:pt idx="908">
                  <c:v>42856.523414351854</c:v>
                </c:pt>
                <c:pt idx="909">
                  <c:v>42856.523414351854</c:v>
                </c:pt>
                <c:pt idx="910">
                  <c:v>42856.523425925923</c:v>
                </c:pt>
                <c:pt idx="911">
                  <c:v>42856.5234375</c:v>
                </c:pt>
                <c:pt idx="912">
                  <c:v>42856.5234375</c:v>
                </c:pt>
                <c:pt idx="913">
                  <c:v>42856.523460648146</c:v>
                </c:pt>
                <c:pt idx="914">
                  <c:v>42856.523773148147</c:v>
                </c:pt>
                <c:pt idx="915">
                  <c:v>42856.523888888885</c:v>
                </c:pt>
                <c:pt idx="916">
                  <c:v>42856.523969907408</c:v>
                </c:pt>
                <c:pt idx="917">
                  <c:v>42856.524131944447</c:v>
                </c:pt>
                <c:pt idx="918">
                  <c:v>42856.524467592593</c:v>
                </c:pt>
                <c:pt idx="919">
                  <c:v>42856.52447916667</c:v>
                </c:pt>
                <c:pt idx="920">
                  <c:v>42856.524641203701</c:v>
                </c:pt>
                <c:pt idx="921">
                  <c:v>42856.524652777778</c:v>
                </c:pt>
                <c:pt idx="922">
                  <c:v>42856.524664351855</c:v>
                </c:pt>
                <c:pt idx="923">
                  <c:v>42856.524664351855</c:v>
                </c:pt>
                <c:pt idx="924">
                  <c:v>42856.524675925924</c:v>
                </c:pt>
                <c:pt idx="925">
                  <c:v>42856.524687500001</c:v>
                </c:pt>
                <c:pt idx="926">
                  <c:v>42856.524699074071</c:v>
                </c:pt>
                <c:pt idx="927">
                  <c:v>42856.524710648147</c:v>
                </c:pt>
                <c:pt idx="928">
                  <c:v>42856.524780092594</c:v>
                </c:pt>
                <c:pt idx="929">
                  <c:v>42856.524780092594</c:v>
                </c:pt>
                <c:pt idx="930">
                  <c:v>42856.524791666663</c:v>
                </c:pt>
                <c:pt idx="931">
                  <c:v>42856.524791666663</c:v>
                </c:pt>
                <c:pt idx="932">
                  <c:v>42856.52480324074</c:v>
                </c:pt>
                <c:pt idx="933">
                  <c:v>42856.524872685186</c:v>
                </c:pt>
                <c:pt idx="934">
                  <c:v>42856.524872685186</c:v>
                </c:pt>
                <c:pt idx="935">
                  <c:v>42856.524930555555</c:v>
                </c:pt>
                <c:pt idx="936">
                  <c:v>42856.525370370371</c:v>
                </c:pt>
                <c:pt idx="937">
                  <c:v>42856.525439814817</c:v>
                </c:pt>
                <c:pt idx="938">
                  <c:v>42856.525497685187</c:v>
                </c:pt>
                <c:pt idx="939">
                  <c:v>42856.525729166664</c:v>
                </c:pt>
                <c:pt idx="940">
                  <c:v>42856.526412037034</c:v>
                </c:pt>
                <c:pt idx="941">
                  <c:v>42856.52652777778</c:v>
                </c:pt>
                <c:pt idx="942">
                  <c:v>42856.526712962965</c:v>
                </c:pt>
                <c:pt idx="943">
                  <c:v>42856.526956018519</c:v>
                </c:pt>
                <c:pt idx="944">
                  <c:v>42856.527002314811</c:v>
                </c:pt>
                <c:pt idx="945">
                  <c:v>42856.527118055557</c:v>
                </c:pt>
                <c:pt idx="946">
                  <c:v>42856.52715277778</c:v>
                </c:pt>
                <c:pt idx="947">
                  <c:v>42856.527337962965</c:v>
                </c:pt>
                <c:pt idx="948">
                  <c:v>42856.527337962965</c:v>
                </c:pt>
                <c:pt idx="949">
                  <c:v>42856.527708333335</c:v>
                </c:pt>
                <c:pt idx="950">
                  <c:v>42856.527719907404</c:v>
                </c:pt>
                <c:pt idx="951">
                  <c:v>42856.528078703705</c:v>
                </c:pt>
                <c:pt idx="952">
                  <c:v>42856.528113425928</c:v>
                </c:pt>
                <c:pt idx="953">
                  <c:v>42856.528124999997</c:v>
                </c:pt>
                <c:pt idx="954">
                  <c:v>42856.528275462966</c:v>
                </c:pt>
                <c:pt idx="955">
                  <c:v>42856.52888888889</c:v>
                </c:pt>
                <c:pt idx="956">
                  <c:v>42856.528900462959</c:v>
                </c:pt>
                <c:pt idx="957">
                  <c:v>42856.528981481482</c:v>
                </c:pt>
                <c:pt idx="958">
                  <c:v>42856.529120370367</c:v>
                </c:pt>
                <c:pt idx="959">
                  <c:v>42856.529120370367</c:v>
                </c:pt>
                <c:pt idx="960">
                  <c:v>42856.529120370367</c:v>
                </c:pt>
                <c:pt idx="961">
                  <c:v>42856.529247685183</c:v>
                </c:pt>
                <c:pt idx="962">
                  <c:v>42856.52925925926</c:v>
                </c:pt>
                <c:pt idx="963">
                  <c:v>42856.52925925926</c:v>
                </c:pt>
                <c:pt idx="964">
                  <c:v>42856.529293981483</c:v>
                </c:pt>
                <c:pt idx="965">
                  <c:v>42856.529305555552</c:v>
                </c:pt>
                <c:pt idx="966">
                  <c:v>42856.529479166667</c:v>
                </c:pt>
                <c:pt idx="967">
                  <c:v>42856.529490740744</c:v>
                </c:pt>
                <c:pt idx="968">
                  <c:v>42856.52957175926</c:v>
                </c:pt>
                <c:pt idx="969">
                  <c:v>42856.52957175926</c:v>
                </c:pt>
                <c:pt idx="970">
                  <c:v>42856.529583333337</c:v>
                </c:pt>
                <c:pt idx="971">
                  <c:v>42856.529583333337</c:v>
                </c:pt>
                <c:pt idx="972">
                  <c:v>42856.529583333337</c:v>
                </c:pt>
                <c:pt idx="973">
                  <c:v>42856.529722222222</c:v>
                </c:pt>
                <c:pt idx="974">
                  <c:v>42856.529745370368</c:v>
                </c:pt>
                <c:pt idx="975">
                  <c:v>42856.529745370368</c:v>
                </c:pt>
                <c:pt idx="976">
                  <c:v>42856.529756944445</c:v>
                </c:pt>
                <c:pt idx="977">
                  <c:v>42856.529756944445</c:v>
                </c:pt>
                <c:pt idx="978">
                  <c:v>42856.529768518521</c:v>
                </c:pt>
                <c:pt idx="979">
                  <c:v>42856.529768518521</c:v>
                </c:pt>
                <c:pt idx="980">
                  <c:v>42856.529780092591</c:v>
                </c:pt>
                <c:pt idx="981">
                  <c:v>42856.529780092591</c:v>
                </c:pt>
                <c:pt idx="982">
                  <c:v>42856.529791666668</c:v>
                </c:pt>
                <c:pt idx="983">
                  <c:v>42856.529826388891</c:v>
                </c:pt>
                <c:pt idx="984">
                  <c:v>42856.529826388891</c:v>
                </c:pt>
                <c:pt idx="985">
                  <c:v>42856.52983796296</c:v>
                </c:pt>
                <c:pt idx="986">
                  <c:v>42856.529861111114</c:v>
                </c:pt>
                <c:pt idx="987">
                  <c:v>42856.52988425926</c:v>
                </c:pt>
                <c:pt idx="988">
                  <c:v>42856.529895833337</c:v>
                </c:pt>
                <c:pt idx="989">
                  <c:v>42856.529907407406</c:v>
                </c:pt>
                <c:pt idx="990">
                  <c:v>42856.529907407406</c:v>
                </c:pt>
                <c:pt idx="991">
                  <c:v>42856.529907407406</c:v>
                </c:pt>
                <c:pt idx="992">
                  <c:v>42856.529907407406</c:v>
                </c:pt>
                <c:pt idx="993">
                  <c:v>42856.529918981483</c:v>
                </c:pt>
                <c:pt idx="994">
                  <c:v>42856.529918981483</c:v>
                </c:pt>
                <c:pt idx="995">
                  <c:v>42856.529930555553</c:v>
                </c:pt>
                <c:pt idx="996">
                  <c:v>42856.529953703706</c:v>
                </c:pt>
                <c:pt idx="997">
                  <c:v>42856.529965277776</c:v>
                </c:pt>
                <c:pt idx="998">
                  <c:v>42856.529965277776</c:v>
                </c:pt>
                <c:pt idx="999">
                  <c:v>42856.529976851853</c:v>
                </c:pt>
                <c:pt idx="1000">
                  <c:v>42856.529976851853</c:v>
                </c:pt>
                <c:pt idx="1001">
                  <c:v>42856.530057870368</c:v>
                </c:pt>
                <c:pt idx="1002">
                  <c:v>42856.530057870368</c:v>
                </c:pt>
                <c:pt idx="1003">
                  <c:v>42856.530069444445</c:v>
                </c:pt>
                <c:pt idx="1004">
                  <c:v>42856.530081018522</c:v>
                </c:pt>
                <c:pt idx="1005">
                  <c:v>42856.530092592591</c:v>
                </c:pt>
                <c:pt idx="1006">
                  <c:v>42856.530312499999</c:v>
                </c:pt>
                <c:pt idx="1007">
                  <c:v>42856.53052083333</c:v>
                </c:pt>
                <c:pt idx="1008">
                  <c:v>42856.5312037037</c:v>
                </c:pt>
                <c:pt idx="1009">
                  <c:v>42856.531493055554</c:v>
                </c:pt>
                <c:pt idx="1010">
                  <c:v>42856.532743055555</c:v>
                </c:pt>
                <c:pt idx="1011">
                  <c:v>42856.534074074072</c:v>
                </c:pt>
                <c:pt idx="1012">
                  <c:v>42856.534085648149</c:v>
                </c:pt>
                <c:pt idx="1013">
                  <c:v>42856.535300925927</c:v>
                </c:pt>
                <c:pt idx="1014">
                  <c:v>42856.535312499997</c:v>
                </c:pt>
                <c:pt idx="1015">
                  <c:v>42856.535312499997</c:v>
                </c:pt>
                <c:pt idx="1016">
                  <c:v>42856.53534722222</c:v>
                </c:pt>
                <c:pt idx="1017">
                  <c:v>42856.535370370373</c:v>
                </c:pt>
                <c:pt idx="1018">
                  <c:v>42856.535555555558</c:v>
                </c:pt>
                <c:pt idx="1019">
                  <c:v>42856.535555555558</c:v>
                </c:pt>
                <c:pt idx="1020">
                  <c:v>42856.535567129627</c:v>
                </c:pt>
                <c:pt idx="1021">
                  <c:v>42856.535578703704</c:v>
                </c:pt>
                <c:pt idx="1022">
                  <c:v>42856.535590277781</c:v>
                </c:pt>
                <c:pt idx="1023">
                  <c:v>42856.535613425927</c:v>
                </c:pt>
                <c:pt idx="1024">
                  <c:v>42856.535844907405</c:v>
                </c:pt>
                <c:pt idx="1025">
                  <c:v>42856.535868055558</c:v>
                </c:pt>
                <c:pt idx="1026">
                  <c:v>42856.535949074074</c:v>
                </c:pt>
                <c:pt idx="1027">
                  <c:v>42856.53597222222</c:v>
                </c:pt>
                <c:pt idx="1028">
                  <c:v>42856.53601851852</c:v>
                </c:pt>
                <c:pt idx="1029">
                  <c:v>42856.536030092589</c:v>
                </c:pt>
                <c:pt idx="1030">
                  <c:v>42856.536030092589</c:v>
                </c:pt>
                <c:pt idx="1031">
                  <c:v>42856.536087962966</c:v>
                </c:pt>
                <c:pt idx="1032">
                  <c:v>42856.536087962966</c:v>
                </c:pt>
                <c:pt idx="1033">
                  <c:v>42856.536620370367</c:v>
                </c:pt>
                <c:pt idx="1034">
                  <c:v>42856.536666666667</c:v>
                </c:pt>
                <c:pt idx="1035">
                  <c:v>42856.537118055552</c:v>
                </c:pt>
                <c:pt idx="1036">
                  <c:v>42856.53943287037</c:v>
                </c:pt>
                <c:pt idx="1037">
                  <c:v>42856.539525462962</c:v>
                </c:pt>
                <c:pt idx="1038">
                  <c:v>42856.539525462962</c:v>
                </c:pt>
                <c:pt idx="1039">
                  <c:v>42856.539537037039</c:v>
                </c:pt>
                <c:pt idx="1040">
                  <c:v>42856.539849537039</c:v>
                </c:pt>
                <c:pt idx="1041">
                  <c:v>42856.539861111109</c:v>
                </c:pt>
                <c:pt idx="1042">
                  <c:v>42856.539861111109</c:v>
                </c:pt>
                <c:pt idx="1043">
                  <c:v>42856.539872685185</c:v>
                </c:pt>
                <c:pt idx="1044">
                  <c:v>42856.539907407408</c:v>
                </c:pt>
                <c:pt idx="1045">
                  <c:v>42856.539907407408</c:v>
                </c:pt>
                <c:pt idx="1046">
                  <c:v>42856.539907407408</c:v>
                </c:pt>
                <c:pt idx="1047">
                  <c:v>42856.539953703701</c:v>
                </c:pt>
                <c:pt idx="1048">
                  <c:v>42856.539953703701</c:v>
                </c:pt>
                <c:pt idx="1049">
                  <c:v>42856.539953703701</c:v>
                </c:pt>
                <c:pt idx="1050">
                  <c:v>42856.539953703701</c:v>
                </c:pt>
                <c:pt idx="1051">
                  <c:v>42856.539953703701</c:v>
                </c:pt>
                <c:pt idx="1052">
                  <c:v>42856.539953703701</c:v>
                </c:pt>
                <c:pt idx="1053">
                  <c:v>42856.539988425924</c:v>
                </c:pt>
                <c:pt idx="1054">
                  <c:v>42856.539988425924</c:v>
                </c:pt>
                <c:pt idx="1055">
                  <c:v>42856.539988425924</c:v>
                </c:pt>
                <c:pt idx="1056">
                  <c:v>42856.539988425924</c:v>
                </c:pt>
                <c:pt idx="1057">
                  <c:v>42856.539988425924</c:v>
                </c:pt>
                <c:pt idx="1058">
                  <c:v>42856.539988425924</c:v>
                </c:pt>
                <c:pt idx="1059">
                  <c:v>42856.540092592593</c:v>
                </c:pt>
                <c:pt idx="1060">
                  <c:v>42856.540127314816</c:v>
                </c:pt>
                <c:pt idx="1061">
                  <c:v>42856.540127314816</c:v>
                </c:pt>
                <c:pt idx="1062">
                  <c:v>42856.540138888886</c:v>
                </c:pt>
                <c:pt idx="1063">
                  <c:v>42856.540138888886</c:v>
                </c:pt>
                <c:pt idx="1064">
                  <c:v>42856.540162037039</c:v>
                </c:pt>
                <c:pt idx="1065">
                  <c:v>42856.540173611109</c:v>
                </c:pt>
                <c:pt idx="1066">
                  <c:v>42856.540381944447</c:v>
                </c:pt>
                <c:pt idx="1067">
                  <c:v>42856.540393518517</c:v>
                </c:pt>
                <c:pt idx="1068">
                  <c:v>42856.540393518517</c:v>
                </c:pt>
                <c:pt idx="1069">
                  <c:v>42856.540532407409</c:v>
                </c:pt>
                <c:pt idx="1070">
                  <c:v>42856.540601851855</c:v>
                </c:pt>
                <c:pt idx="1071">
                  <c:v>42856.540613425925</c:v>
                </c:pt>
                <c:pt idx="1072">
                  <c:v>42856.540648148148</c:v>
                </c:pt>
                <c:pt idx="1073">
                  <c:v>42856.54078703704</c:v>
                </c:pt>
                <c:pt idx="1074">
                  <c:v>42856.541747685187</c:v>
                </c:pt>
                <c:pt idx="1075">
                  <c:v>42856.54178240741</c:v>
                </c:pt>
                <c:pt idx="1076">
                  <c:v>42856.541828703703</c:v>
                </c:pt>
                <c:pt idx="1077">
                  <c:v>42856.541967592595</c:v>
                </c:pt>
                <c:pt idx="1078">
                  <c:v>42856.541967592595</c:v>
                </c:pt>
                <c:pt idx="1079">
                  <c:v>42856.541967592595</c:v>
                </c:pt>
                <c:pt idx="1080">
                  <c:v>42856.542164351849</c:v>
                </c:pt>
                <c:pt idx="1081">
                  <c:v>42856.542175925926</c:v>
                </c:pt>
                <c:pt idx="1082">
                  <c:v>42856.542175925926</c:v>
                </c:pt>
                <c:pt idx="1083">
                  <c:v>42856.542175925926</c:v>
                </c:pt>
                <c:pt idx="1084">
                  <c:v>42856.542175925926</c:v>
                </c:pt>
                <c:pt idx="1085">
                  <c:v>42856.542187500003</c:v>
                </c:pt>
                <c:pt idx="1086">
                  <c:v>42856.542187500003</c:v>
                </c:pt>
                <c:pt idx="1087">
                  <c:v>42856.542210648149</c:v>
                </c:pt>
                <c:pt idx="1088">
                  <c:v>42856.542210648149</c:v>
                </c:pt>
                <c:pt idx="1089">
                  <c:v>42856.542210648149</c:v>
                </c:pt>
                <c:pt idx="1090">
                  <c:v>42856.542210648149</c:v>
                </c:pt>
                <c:pt idx="1091">
                  <c:v>42856.542210648149</c:v>
                </c:pt>
                <c:pt idx="1092">
                  <c:v>42856.542210648149</c:v>
                </c:pt>
                <c:pt idx="1093">
                  <c:v>42856.542233796295</c:v>
                </c:pt>
                <c:pt idx="1094">
                  <c:v>42856.542245370372</c:v>
                </c:pt>
                <c:pt idx="1095">
                  <c:v>42856.542245370372</c:v>
                </c:pt>
                <c:pt idx="1096">
                  <c:v>42856.542245370372</c:v>
                </c:pt>
                <c:pt idx="1097">
                  <c:v>42856.542245370372</c:v>
                </c:pt>
                <c:pt idx="1098">
                  <c:v>42856.542245370372</c:v>
                </c:pt>
                <c:pt idx="1099">
                  <c:v>42856.542326388888</c:v>
                </c:pt>
                <c:pt idx="1100">
                  <c:v>42856.542361111111</c:v>
                </c:pt>
                <c:pt idx="1101">
                  <c:v>42856.542361111111</c:v>
                </c:pt>
                <c:pt idx="1102">
                  <c:v>42856.542395833334</c:v>
                </c:pt>
                <c:pt idx="1103">
                  <c:v>42856.542407407411</c:v>
                </c:pt>
                <c:pt idx="1104">
                  <c:v>42856.542407407411</c:v>
                </c:pt>
                <c:pt idx="1105">
                  <c:v>42856.542407407411</c:v>
                </c:pt>
                <c:pt idx="1106">
                  <c:v>42856.542407407411</c:v>
                </c:pt>
                <c:pt idx="1107">
                  <c:v>42856.543055555558</c:v>
                </c:pt>
                <c:pt idx="1108">
                  <c:v>42856.543067129627</c:v>
                </c:pt>
                <c:pt idx="1109">
                  <c:v>42856.543067129627</c:v>
                </c:pt>
                <c:pt idx="1110">
                  <c:v>42856.543078703704</c:v>
                </c:pt>
                <c:pt idx="1111">
                  <c:v>42856.543078703704</c:v>
                </c:pt>
                <c:pt idx="1112">
                  <c:v>42856.54314814815</c:v>
                </c:pt>
                <c:pt idx="1113">
                  <c:v>42856.543194444443</c:v>
                </c:pt>
                <c:pt idx="1114">
                  <c:v>42856.543194444443</c:v>
                </c:pt>
                <c:pt idx="1115">
                  <c:v>42856.543194444443</c:v>
                </c:pt>
                <c:pt idx="1116">
                  <c:v>42856.543194444443</c:v>
                </c:pt>
                <c:pt idx="1117">
                  <c:v>42856.543194444443</c:v>
                </c:pt>
                <c:pt idx="1118">
                  <c:v>42856.543206018519</c:v>
                </c:pt>
                <c:pt idx="1119">
                  <c:v>42856.543240740742</c:v>
                </c:pt>
                <c:pt idx="1120">
                  <c:v>42856.543240740742</c:v>
                </c:pt>
                <c:pt idx="1121">
                  <c:v>42856.543252314812</c:v>
                </c:pt>
                <c:pt idx="1122">
                  <c:v>42856.543252314812</c:v>
                </c:pt>
                <c:pt idx="1123">
                  <c:v>42856.543252314812</c:v>
                </c:pt>
                <c:pt idx="1124">
                  <c:v>42856.543263888889</c:v>
                </c:pt>
                <c:pt idx="1125">
                  <c:v>42856.543344907404</c:v>
                </c:pt>
                <c:pt idx="1126">
                  <c:v>42856.543344907404</c:v>
                </c:pt>
                <c:pt idx="1127">
                  <c:v>42856.543344907404</c:v>
                </c:pt>
                <c:pt idx="1128">
                  <c:v>42856.543344907404</c:v>
                </c:pt>
                <c:pt idx="1129">
                  <c:v>42856.543356481481</c:v>
                </c:pt>
                <c:pt idx="1130">
                  <c:v>42856.543761574074</c:v>
                </c:pt>
                <c:pt idx="1131">
                  <c:v>42856.543819444443</c:v>
                </c:pt>
                <c:pt idx="1132">
                  <c:v>42856.544212962966</c:v>
                </c:pt>
                <c:pt idx="1133">
                  <c:v>42856.544212962966</c:v>
                </c:pt>
                <c:pt idx="1134">
                  <c:v>42856.544270833336</c:v>
                </c:pt>
                <c:pt idx="1135">
                  <c:v>42856.544282407405</c:v>
                </c:pt>
                <c:pt idx="1136">
                  <c:v>42856.544386574074</c:v>
                </c:pt>
                <c:pt idx="1137">
                  <c:v>42856.544583333336</c:v>
                </c:pt>
                <c:pt idx="1138">
                  <c:v>42856.544976851852</c:v>
                </c:pt>
                <c:pt idx="1139">
                  <c:v>42856.544988425929</c:v>
                </c:pt>
                <c:pt idx="1140">
                  <c:v>42856.546631944446</c:v>
                </c:pt>
                <c:pt idx="1141">
                  <c:v>42856.546678240738</c:v>
                </c:pt>
                <c:pt idx="1142">
                  <c:v>42856.546689814815</c:v>
                </c:pt>
                <c:pt idx="1143">
                  <c:v>42856.547326388885</c:v>
                </c:pt>
                <c:pt idx="1144">
                  <c:v>42856.547337962962</c:v>
                </c:pt>
                <c:pt idx="1145">
                  <c:v>42856.547349537039</c:v>
                </c:pt>
                <c:pt idx="1146">
                  <c:v>42856.547662037039</c:v>
                </c:pt>
                <c:pt idx="1147">
                  <c:v>42856.547881944447</c:v>
                </c:pt>
                <c:pt idx="1148">
                  <c:v>42856.547939814816</c:v>
                </c:pt>
                <c:pt idx="1149">
                  <c:v>42856.548344907409</c:v>
                </c:pt>
                <c:pt idx="1150">
                  <c:v>42856.548541666663</c:v>
                </c:pt>
                <c:pt idx="1151">
                  <c:v>42856.548645833333</c:v>
                </c:pt>
                <c:pt idx="1152">
                  <c:v>42856.548784722225</c:v>
                </c:pt>
                <c:pt idx="1153">
                  <c:v>42856.548807870371</c:v>
                </c:pt>
                <c:pt idx="1154">
                  <c:v>42856.54886574074</c:v>
                </c:pt>
                <c:pt idx="1155">
                  <c:v>42856.548877314817</c:v>
                </c:pt>
                <c:pt idx="1156">
                  <c:v>42856.548877314817</c:v>
                </c:pt>
                <c:pt idx="1157">
                  <c:v>42856.548981481479</c:v>
                </c:pt>
                <c:pt idx="1158">
                  <c:v>42856.548993055556</c:v>
                </c:pt>
                <c:pt idx="1159">
                  <c:v>42856.549016203702</c:v>
                </c:pt>
                <c:pt idx="1160">
                  <c:v>42856.549016203702</c:v>
                </c:pt>
                <c:pt idx="1161">
                  <c:v>42856.549097222225</c:v>
                </c:pt>
                <c:pt idx="1162">
                  <c:v>42856.549108796295</c:v>
                </c:pt>
                <c:pt idx="1163">
                  <c:v>42856.549108796295</c:v>
                </c:pt>
                <c:pt idx="1164">
                  <c:v>42856.549108796295</c:v>
                </c:pt>
                <c:pt idx="1165">
                  <c:v>42856.549131944441</c:v>
                </c:pt>
                <c:pt idx="1166">
                  <c:v>42856.549131944441</c:v>
                </c:pt>
                <c:pt idx="1167">
                  <c:v>42856.549131944441</c:v>
                </c:pt>
                <c:pt idx="1168">
                  <c:v>42856.549143518518</c:v>
                </c:pt>
                <c:pt idx="1169">
                  <c:v>42856.549328703702</c:v>
                </c:pt>
                <c:pt idx="1170">
                  <c:v>42856.549328703702</c:v>
                </c:pt>
                <c:pt idx="1171">
                  <c:v>42856.549328703702</c:v>
                </c:pt>
                <c:pt idx="1172">
                  <c:v>42856.549351851849</c:v>
                </c:pt>
                <c:pt idx="1173">
                  <c:v>42856.549363425926</c:v>
                </c:pt>
                <c:pt idx="1174">
                  <c:v>42856.549444444441</c:v>
                </c:pt>
                <c:pt idx="1175">
                  <c:v>42856.549490740741</c:v>
                </c:pt>
                <c:pt idx="1176">
                  <c:v>42856.549525462964</c:v>
                </c:pt>
                <c:pt idx="1177">
                  <c:v>42856.549664351849</c:v>
                </c:pt>
                <c:pt idx="1178">
                  <c:v>42856.549675925926</c:v>
                </c:pt>
                <c:pt idx="1179">
                  <c:v>42856.549675925926</c:v>
                </c:pt>
                <c:pt idx="1180">
                  <c:v>42856.549675925926</c:v>
                </c:pt>
                <c:pt idx="1181">
                  <c:v>42856.549872685187</c:v>
                </c:pt>
                <c:pt idx="1182">
                  <c:v>42856.549872685187</c:v>
                </c:pt>
                <c:pt idx="1183">
                  <c:v>42856.549884259257</c:v>
                </c:pt>
                <c:pt idx="1184">
                  <c:v>42856.549884259257</c:v>
                </c:pt>
                <c:pt idx="1185">
                  <c:v>42856.549895833334</c:v>
                </c:pt>
                <c:pt idx="1186">
                  <c:v>42856.550428240742</c:v>
                </c:pt>
                <c:pt idx="1187">
                  <c:v>42856.551828703705</c:v>
                </c:pt>
                <c:pt idx="1188">
                  <c:v>42856.551990740743</c:v>
                </c:pt>
                <c:pt idx="1189">
                  <c:v>42856.552141203705</c:v>
                </c:pt>
                <c:pt idx="1190">
                  <c:v>42856.552152777775</c:v>
                </c:pt>
                <c:pt idx="1191">
                  <c:v>42856.55228009259</c:v>
                </c:pt>
                <c:pt idx="1192">
                  <c:v>42856.55228009259</c:v>
                </c:pt>
                <c:pt idx="1193">
                  <c:v>42856.55228009259</c:v>
                </c:pt>
                <c:pt idx="1194">
                  <c:v>42856.55228009259</c:v>
                </c:pt>
                <c:pt idx="1195">
                  <c:v>42856.552291666667</c:v>
                </c:pt>
                <c:pt idx="1196">
                  <c:v>42856.552303240744</c:v>
                </c:pt>
                <c:pt idx="1197">
                  <c:v>42856.552314814813</c:v>
                </c:pt>
                <c:pt idx="1198">
                  <c:v>42856.552476851852</c:v>
                </c:pt>
                <c:pt idx="1199">
                  <c:v>42856.552581018521</c:v>
                </c:pt>
                <c:pt idx="1200">
                  <c:v>42856.552581018521</c:v>
                </c:pt>
                <c:pt idx="1201">
                  <c:v>42856.55259259259</c:v>
                </c:pt>
                <c:pt idx="1202">
                  <c:v>42856.55259259259</c:v>
                </c:pt>
                <c:pt idx="1203">
                  <c:v>42856.55259259259</c:v>
                </c:pt>
                <c:pt idx="1204">
                  <c:v>42856.55263888889</c:v>
                </c:pt>
                <c:pt idx="1205">
                  <c:v>42856.552662037036</c:v>
                </c:pt>
                <c:pt idx="1206">
                  <c:v>42856.552673611113</c:v>
                </c:pt>
                <c:pt idx="1207">
                  <c:v>42856.552719907406</c:v>
                </c:pt>
                <c:pt idx="1208">
                  <c:v>42856.552754629629</c:v>
                </c:pt>
                <c:pt idx="1209">
                  <c:v>42856.553159722222</c:v>
                </c:pt>
                <c:pt idx="1210">
                  <c:v>42856.553171296298</c:v>
                </c:pt>
                <c:pt idx="1211">
                  <c:v>42856.553171296298</c:v>
                </c:pt>
                <c:pt idx="1212">
                  <c:v>42856.553182870368</c:v>
                </c:pt>
                <c:pt idx="1213">
                  <c:v>42856.553182870368</c:v>
                </c:pt>
                <c:pt idx="1214">
                  <c:v>42856.553263888891</c:v>
                </c:pt>
                <c:pt idx="1215">
                  <c:v>42856.553287037037</c:v>
                </c:pt>
                <c:pt idx="1216">
                  <c:v>42856.553298611114</c:v>
                </c:pt>
                <c:pt idx="1217">
                  <c:v>42856.553298611114</c:v>
                </c:pt>
                <c:pt idx="1218">
                  <c:v>42856.553437499999</c:v>
                </c:pt>
                <c:pt idx="1219">
                  <c:v>42856.553564814814</c:v>
                </c:pt>
                <c:pt idx="1220">
                  <c:v>42856.553576388891</c:v>
                </c:pt>
                <c:pt idx="1221">
                  <c:v>42856.553576388891</c:v>
                </c:pt>
                <c:pt idx="1222">
                  <c:v>42856.553888888891</c:v>
                </c:pt>
                <c:pt idx="1223">
                  <c:v>42856.554201388892</c:v>
                </c:pt>
                <c:pt idx="1224">
                  <c:v>42856.554201388892</c:v>
                </c:pt>
                <c:pt idx="1225">
                  <c:v>42856.554212962961</c:v>
                </c:pt>
                <c:pt idx="1226">
                  <c:v>42856.55431712963</c:v>
                </c:pt>
                <c:pt idx="1227">
                  <c:v>42856.554328703707</c:v>
                </c:pt>
                <c:pt idx="1228">
                  <c:v>42856.554328703707</c:v>
                </c:pt>
                <c:pt idx="1229">
                  <c:v>42856.554340277777</c:v>
                </c:pt>
                <c:pt idx="1230">
                  <c:v>42856.554768518516</c:v>
                </c:pt>
                <c:pt idx="1231">
                  <c:v>42856.554849537039</c:v>
                </c:pt>
                <c:pt idx="1232">
                  <c:v>42856.555219907408</c:v>
                </c:pt>
                <c:pt idx="1233">
                  <c:v>42856.555254629631</c:v>
                </c:pt>
                <c:pt idx="1234">
                  <c:v>42856.555266203701</c:v>
                </c:pt>
                <c:pt idx="1235">
                  <c:v>42856.555335648147</c:v>
                </c:pt>
                <c:pt idx="1236">
                  <c:v>42856.555335648147</c:v>
                </c:pt>
                <c:pt idx="1237">
                  <c:v>42856.555335648147</c:v>
                </c:pt>
                <c:pt idx="1238">
                  <c:v>42856.555335648147</c:v>
                </c:pt>
                <c:pt idx="1239">
                  <c:v>42856.55537037037</c:v>
                </c:pt>
                <c:pt idx="1240">
                  <c:v>42856.555625000001</c:v>
                </c:pt>
                <c:pt idx="1241">
                  <c:v>42856.556273148148</c:v>
                </c:pt>
                <c:pt idx="1242">
                  <c:v>42856.556284722225</c:v>
                </c:pt>
                <c:pt idx="1243">
                  <c:v>42856.556284722225</c:v>
                </c:pt>
                <c:pt idx="1244">
                  <c:v>42856.556284722225</c:v>
                </c:pt>
                <c:pt idx="1245">
                  <c:v>42856.556284722225</c:v>
                </c:pt>
                <c:pt idx="1246">
                  <c:v>42856.556354166663</c:v>
                </c:pt>
                <c:pt idx="1247">
                  <c:v>42856.556458333333</c:v>
                </c:pt>
                <c:pt idx="1248">
                  <c:v>42856.556493055556</c:v>
                </c:pt>
                <c:pt idx="1249">
                  <c:v>42856.556527777779</c:v>
                </c:pt>
                <c:pt idx="1250">
                  <c:v>42856.556527777779</c:v>
                </c:pt>
                <c:pt idx="1251">
                  <c:v>42856.556527777779</c:v>
                </c:pt>
                <c:pt idx="1252">
                  <c:v>42856.556539351855</c:v>
                </c:pt>
                <c:pt idx="1253">
                  <c:v>42856.557581018518</c:v>
                </c:pt>
                <c:pt idx="1254">
                  <c:v>42856.557592592595</c:v>
                </c:pt>
                <c:pt idx="1255">
                  <c:v>42856.557638888888</c:v>
                </c:pt>
                <c:pt idx="1256">
                  <c:v>42856.557638888888</c:v>
                </c:pt>
                <c:pt idx="1257">
                  <c:v>42856.557638888888</c:v>
                </c:pt>
                <c:pt idx="1258">
                  <c:v>42856.557638888888</c:v>
                </c:pt>
                <c:pt idx="1259">
                  <c:v>42856.557928240742</c:v>
                </c:pt>
                <c:pt idx="1260">
                  <c:v>42856.557928240742</c:v>
                </c:pt>
                <c:pt idx="1261">
                  <c:v>42856.557939814818</c:v>
                </c:pt>
                <c:pt idx="1262">
                  <c:v>42856.557974537034</c:v>
                </c:pt>
                <c:pt idx="1263">
                  <c:v>42856.558078703703</c:v>
                </c:pt>
                <c:pt idx="1264">
                  <c:v>42856.55810185185</c:v>
                </c:pt>
                <c:pt idx="1265">
                  <c:v>42856.558113425926</c:v>
                </c:pt>
                <c:pt idx="1266">
                  <c:v>42856.558194444442</c:v>
                </c:pt>
                <c:pt idx="1267">
                  <c:v>42856.558206018519</c:v>
                </c:pt>
                <c:pt idx="1268">
                  <c:v>42856.558807870373</c:v>
                </c:pt>
                <c:pt idx="1269">
                  <c:v>42856.558819444443</c:v>
                </c:pt>
                <c:pt idx="1270">
                  <c:v>42856.55908564815</c:v>
                </c:pt>
                <c:pt idx="1271">
                  <c:v>42856.559178240743</c:v>
                </c:pt>
                <c:pt idx="1272">
                  <c:v>42856.559293981481</c:v>
                </c:pt>
                <c:pt idx="1273">
                  <c:v>42856.559305555558</c:v>
                </c:pt>
                <c:pt idx="1274">
                  <c:v>42856.559305555558</c:v>
                </c:pt>
                <c:pt idx="1275">
                  <c:v>42856.559386574074</c:v>
                </c:pt>
                <c:pt idx="1276">
                  <c:v>42856.559398148151</c:v>
                </c:pt>
                <c:pt idx="1277">
                  <c:v>42856.559432870374</c:v>
                </c:pt>
                <c:pt idx="1278">
                  <c:v>42856.55982638889</c:v>
                </c:pt>
                <c:pt idx="1279">
                  <c:v>42856.55982638889</c:v>
                </c:pt>
                <c:pt idx="1280">
                  <c:v>42856.55982638889</c:v>
                </c:pt>
                <c:pt idx="1281">
                  <c:v>42856.55982638889</c:v>
                </c:pt>
                <c:pt idx="1282">
                  <c:v>42856.55982638889</c:v>
                </c:pt>
                <c:pt idx="1283">
                  <c:v>42856.559884259259</c:v>
                </c:pt>
                <c:pt idx="1284">
                  <c:v>42856.559918981482</c:v>
                </c:pt>
                <c:pt idx="1285">
                  <c:v>42856.559930555559</c:v>
                </c:pt>
                <c:pt idx="1286">
                  <c:v>42856.560127314813</c:v>
                </c:pt>
                <c:pt idx="1287">
                  <c:v>42856.56013888889</c:v>
                </c:pt>
                <c:pt idx="1288">
                  <c:v>42856.561157407406</c:v>
                </c:pt>
                <c:pt idx="1289">
                  <c:v>42856.561203703706</c:v>
                </c:pt>
                <c:pt idx="1290">
                  <c:v>42856.561203703706</c:v>
                </c:pt>
                <c:pt idx="1291">
                  <c:v>42856.561238425929</c:v>
                </c:pt>
                <c:pt idx="1292">
                  <c:v>42856.561898148146</c:v>
                </c:pt>
                <c:pt idx="1293">
                  <c:v>42856.561898148146</c:v>
                </c:pt>
                <c:pt idx="1294">
                  <c:v>42856.561921296299</c:v>
                </c:pt>
                <c:pt idx="1295">
                  <c:v>42856.562037037038</c:v>
                </c:pt>
                <c:pt idx="1296">
                  <c:v>42856.562152777777</c:v>
                </c:pt>
                <c:pt idx="1297">
                  <c:v>42856.562164351853</c:v>
                </c:pt>
                <c:pt idx="1298">
                  <c:v>42856.562164351853</c:v>
                </c:pt>
                <c:pt idx="1299">
                  <c:v>42856.562476851854</c:v>
                </c:pt>
                <c:pt idx="1300">
                  <c:v>42856.563472222224</c:v>
                </c:pt>
                <c:pt idx="1301">
                  <c:v>42856.563472222224</c:v>
                </c:pt>
                <c:pt idx="1302">
                  <c:v>42856.563472222224</c:v>
                </c:pt>
                <c:pt idx="1303">
                  <c:v>42856.563483796293</c:v>
                </c:pt>
                <c:pt idx="1304">
                  <c:v>42856.563611111109</c:v>
                </c:pt>
                <c:pt idx="1305">
                  <c:v>42856.563622685186</c:v>
                </c:pt>
                <c:pt idx="1306">
                  <c:v>42856.563645833332</c:v>
                </c:pt>
                <c:pt idx="1307">
                  <c:v>42856.563645833332</c:v>
                </c:pt>
                <c:pt idx="1308">
                  <c:v>42856.563900462963</c:v>
                </c:pt>
                <c:pt idx="1309">
                  <c:v>42856.563900462963</c:v>
                </c:pt>
                <c:pt idx="1310">
                  <c:v>42856.56391203704</c:v>
                </c:pt>
                <c:pt idx="1311">
                  <c:v>42856.56391203704</c:v>
                </c:pt>
                <c:pt idx="1312">
                  <c:v>42856.563923611109</c:v>
                </c:pt>
                <c:pt idx="1313">
                  <c:v>42856.564085648148</c:v>
                </c:pt>
                <c:pt idx="1314">
                  <c:v>42856.564085648148</c:v>
                </c:pt>
                <c:pt idx="1315">
                  <c:v>42856.564097222225</c:v>
                </c:pt>
                <c:pt idx="1316">
                  <c:v>42856.564120370371</c:v>
                </c:pt>
                <c:pt idx="1317">
                  <c:v>42856.564120370371</c:v>
                </c:pt>
                <c:pt idx="1318">
                  <c:v>42856.564560185187</c:v>
                </c:pt>
                <c:pt idx="1319">
                  <c:v>42856.565520833334</c:v>
                </c:pt>
                <c:pt idx="1320">
                  <c:v>42856.565532407411</c:v>
                </c:pt>
                <c:pt idx="1321">
                  <c:v>42856.565532407411</c:v>
                </c:pt>
                <c:pt idx="1322">
                  <c:v>42856.565532407411</c:v>
                </c:pt>
                <c:pt idx="1323">
                  <c:v>42856.565555555557</c:v>
                </c:pt>
                <c:pt idx="1324">
                  <c:v>42856.56559027778</c:v>
                </c:pt>
                <c:pt idx="1325">
                  <c:v>42856.565601851849</c:v>
                </c:pt>
                <c:pt idx="1326">
                  <c:v>42856.565775462965</c:v>
                </c:pt>
                <c:pt idx="1327">
                  <c:v>42856.565891203703</c:v>
                </c:pt>
                <c:pt idx="1328">
                  <c:v>42856.565949074073</c:v>
                </c:pt>
                <c:pt idx="1329">
                  <c:v>42856.565949074073</c:v>
                </c:pt>
                <c:pt idx="1330">
                  <c:v>42856.565949074073</c:v>
                </c:pt>
                <c:pt idx="1331">
                  <c:v>42856.565949074073</c:v>
                </c:pt>
                <c:pt idx="1332">
                  <c:v>42856.565972222219</c:v>
                </c:pt>
                <c:pt idx="1333">
                  <c:v>42856.565983796296</c:v>
                </c:pt>
                <c:pt idx="1334">
                  <c:v>42856.566134259258</c:v>
                </c:pt>
                <c:pt idx="1335">
                  <c:v>42856.566134259258</c:v>
                </c:pt>
                <c:pt idx="1336">
                  <c:v>42856.566145833334</c:v>
                </c:pt>
                <c:pt idx="1337">
                  <c:v>42856.566145833334</c:v>
                </c:pt>
                <c:pt idx="1338">
                  <c:v>42856.566145833334</c:v>
                </c:pt>
                <c:pt idx="1339">
                  <c:v>42856.56621527778</c:v>
                </c:pt>
                <c:pt idx="1340">
                  <c:v>42856.566516203704</c:v>
                </c:pt>
                <c:pt idx="1341">
                  <c:v>42856.566516203704</c:v>
                </c:pt>
                <c:pt idx="1342">
                  <c:v>42856.566527777781</c:v>
                </c:pt>
                <c:pt idx="1343">
                  <c:v>42856.566550925927</c:v>
                </c:pt>
                <c:pt idx="1344">
                  <c:v>42856.566550925927</c:v>
                </c:pt>
                <c:pt idx="1345">
                  <c:v>42856.566655092596</c:v>
                </c:pt>
                <c:pt idx="1346">
                  <c:v>42856.566655092596</c:v>
                </c:pt>
                <c:pt idx="1347">
                  <c:v>42856.566689814812</c:v>
                </c:pt>
                <c:pt idx="1348">
                  <c:v>42856.567303240743</c:v>
                </c:pt>
                <c:pt idx="1349">
                  <c:v>42856.567349537036</c:v>
                </c:pt>
                <c:pt idx="1350">
                  <c:v>42856.567395833335</c:v>
                </c:pt>
                <c:pt idx="1351">
                  <c:v>42856.567604166667</c:v>
                </c:pt>
                <c:pt idx="1352">
                  <c:v>42856.568680555552</c:v>
                </c:pt>
                <c:pt idx="1353">
                  <c:v>42856.568958333337</c:v>
                </c:pt>
                <c:pt idx="1354">
                  <c:v>42856.569247685184</c:v>
                </c:pt>
                <c:pt idx="1355">
                  <c:v>42856.569247685184</c:v>
                </c:pt>
                <c:pt idx="1356">
                  <c:v>42856.569247685184</c:v>
                </c:pt>
                <c:pt idx="1357">
                  <c:v>42856.56925925926</c:v>
                </c:pt>
                <c:pt idx="1358">
                  <c:v>42856.570104166669</c:v>
                </c:pt>
                <c:pt idx="1359">
                  <c:v>42856.570115740738</c:v>
                </c:pt>
                <c:pt idx="1360">
                  <c:v>42856.570115740738</c:v>
                </c:pt>
                <c:pt idx="1361">
                  <c:v>42856.570231481484</c:v>
                </c:pt>
                <c:pt idx="1362">
                  <c:v>42856.570243055554</c:v>
                </c:pt>
                <c:pt idx="1363">
                  <c:v>42856.570243055554</c:v>
                </c:pt>
                <c:pt idx="1364">
                  <c:v>42856.5702662037</c:v>
                </c:pt>
                <c:pt idx="1365">
                  <c:v>42856.570509259262</c:v>
                </c:pt>
                <c:pt idx="1366">
                  <c:v>42856.57104166667</c:v>
                </c:pt>
                <c:pt idx="1367">
                  <c:v>42856.571076388886</c:v>
                </c:pt>
                <c:pt idx="1368">
                  <c:v>42856.571087962962</c:v>
                </c:pt>
                <c:pt idx="1369">
                  <c:v>42856.571192129632</c:v>
                </c:pt>
                <c:pt idx="1370">
                  <c:v>42856.571203703701</c:v>
                </c:pt>
                <c:pt idx="1371">
                  <c:v>42856.571215277778</c:v>
                </c:pt>
                <c:pt idx="1372">
                  <c:v>42856.571215277778</c:v>
                </c:pt>
                <c:pt idx="1373">
                  <c:v>42856.571574074071</c:v>
                </c:pt>
                <c:pt idx="1374">
                  <c:v>42856.571666666663</c:v>
                </c:pt>
                <c:pt idx="1375">
                  <c:v>42856.57167824074</c:v>
                </c:pt>
                <c:pt idx="1376">
                  <c:v>42856.571805555555</c:v>
                </c:pt>
                <c:pt idx="1377">
                  <c:v>42856.571979166663</c:v>
                </c:pt>
                <c:pt idx="1378">
                  <c:v>42856.572025462963</c:v>
                </c:pt>
                <c:pt idx="1379">
                  <c:v>42856.572083333333</c:v>
                </c:pt>
                <c:pt idx="1380">
                  <c:v>42856.572083333333</c:v>
                </c:pt>
                <c:pt idx="1381">
                  <c:v>42856.572280092594</c:v>
                </c:pt>
                <c:pt idx="1382">
                  <c:v>42856.57240740741</c:v>
                </c:pt>
                <c:pt idx="1383">
                  <c:v>42856.572557870371</c:v>
                </c:pt>
                <c:pt idx="1384">
                  <c:v>42856.572604166664</c:v>
                </c:pt>
                <c:pt idx="1385">
                  <c:v>42856.573321759257</c:v>
                </c:pt>
                <c:pt idx="1386">
                  <c:v>42856.573333333334</c:v>
                </c:pt>
                <c:pt idx="1387">
                  <c:v>42856.573344907411</c:v>
                </c:pt>
                <c:pt idx="1388">
                  <c:v>42856.574189814812</c:v>
                </c:pt>
                <c:pt idx="1389">
                  <c:v>42856.574201388888</c:v>
                </c:pt>
                <c:pt idx="1390">
                  <c:v>42856.574236111112</c:v>
                </c:pt>
                <c:pt idx="1391">
                  <c:v>42856.574745370373</c:v>
                </c:pt>
                <c:pt idx="1392">
                  <c:v>42856.574756944443</c:v>
                </c:pt>
                <c:pt idx="1393">
                  <c:v>42856.574756944443</c:v>
                </c:pt>
                <c:pt idx="1394">
                  <c:v>42856.574780092589</c:v>
                </c:pt>
                <c:pt idx="1395">
                  <c:v>42856.574791666666</c:v>
                </c:pt>
                <c:pt idx="1396">
                  <c:v>42856.574884259258</c:v>
                </c:pt>
                <c:pt idx="1397">
                  <c:v>42856.574907407405</c:v>
                </c:pt>
                <c:pt idx="1398">
                  <c:v>42856.574907407405</c:v>
                </c:pt>
                <c:pt idx="1399">
                  <c:v>42856.574918981481</c:v>
                </c:pt>
                <c:pt idx="1400">
                  <c:v>42856.574930555558</c:v>
                </c:pt>
                <c:pt idx="1401">
                  <c:v>42856.574965277781</c:v>
                </c:pt>
                <c:pt idx="1402">
                  <c:v>42856.575810185182</c:v>
                </c:pt>
                <c:pt idx="1403">
                  <c:v>42856.575972222221</c:v>
                </c:pt>
                <c:pt idx="1404">
                  <c:v>42856.576006944444</c:v>
                </c:pt>
                <c:pt idx="1405">
                  <c:v>42856.576168981483</c:v>
                </c:pt>
                <c:pt idx="1406">
                  <c:v>42856.576168981483</c:v>
                </c:pt>
                <c:pt idx="1407">
                  <c:v>42856.576296296298</c:v>
                </c:pt>
                <c:pt idx="1408">
                  <c:v>42856.576307870368</c:v>
                </c:pt>
                <c:pt idx="1409">
                  <c:v>42856.576307870368</c:v>
                </c:pt>
                <c:pt idx="1410">
                  <c:v>42856.576319444444</c:v>
                </c:pt>
                <c:pt idx="1411">
                  <c:v>42856.576331018521</c:v>
                </c:pt>
                <c:pt idx="1412">
                  <c:v>42856.576631944445</c:v>
                </c:pt>
                <c:pt idx="1413">
                  <c:v>42856.577025462961</c:v>
                </c:pt>
                <c:pt idx="1414">
                  <c:v>42856.577037037037</c:v>
                </c:pt>
                <c:pt idx="1415">
                  <c:v>42856.577037037037</c:v>
                </c:pt>
                <c:pt idx="1416">
                  <c:v>42856.577291666668</c:v>
                </c:pt>
                <c:pt idx="1417">
                  <c:v>42856.577303240738</c:v>
                </c:pt>
                <c:pt idx="1418">
                  <c:v>42856.577303240738</c:v>
                </c:pt>
                <c:pt idx="1419">
                  <c:v>42856.578425925924</c:v>
                </c:pt>
                <c:pt idx="1420">
                  <c:v>42856.578425925924</c:v>
                </c:pt>
                <c:pt idx="1421">
                  <c:v>42856.579062500001</c:v>
                </c:pt>
                <c:pt idx="1422">
                  <c:v>42856.579085648147</c:v>
                </c:pt>
                <c:pt idx="1423">
                  <c:v>42856.579351851855</c:v>
                </c:pt>
                <c:pt idx="1424">
                  <c:v>42856.579571759263</c:v>
                </c:pt>
                <c:pt idx="1425">
                  <c:v>42856.579571759263</c:v>
                </c:pt>
                <c:pt idx="1426">
                  <c:v>42856.579594907409</c:v>
                </c:pt>
                <c:pt idx="1427">
                  <c:v>42856.579791666663</c:v>
                </c:pt>
                <c:pt idx="1428">
                  <c:v>42856.579814814817</c:v>
                </c:pt>
                <c:pt idx="1429">
                  <c:v>42856.580879629626</c:v>
                </c:pt>
                <c:pt idx="1430">
                  <c:v>42856.580937500003</c:v>
                </c:pt>
                <c:pt idx="1431">
                  <c:v>42856.581053240741</c:v>
                </c:pt>
                <c:pt idx="1432">
                  <c:v>42856.581400462965</c:v>
                </c:pt>
                <c:pt idx="1433">
                  <c:v>42856.581689814811</c:v>
                </c:pt>
                <c:pt idx="1434">
                  <c:v>42856.582106481481</c:v>
                </c:pt>
                <c:pt idx="1435">
                  <c:v>42856.582141203704</c:v>
                </c:pt>
                <c:pt idx="1436">
                  <c:v>42856.582152777781</c:v>
                </c:pt>
                <c:pt idx="1437">
                  <c:v>42856.582719907405</c:v>
                </c:pt>
                <c:pt idx="1438">
                  <c:v>42856.582731481481</c:v>
                </c:pt>
                <c:pt idx="1439">
                  <c:v>42856.586018518516</c:v>
                </c:pt>
                <c:pt idx="1440">
                  <c:v>42856.586018518516</c:v>
                </c:pt>
                <c:pt idx="1441">
                  <c:v>42856.586215277777</c:v>
                </c:pt>
                <c:pt idx="1442">
                  <c:v>42856.58625</c:v>
                </c:pt>
                <c:pt idx="1443">
                  <c:v>42856.586261574077</c:v>
                </c:pt>
                <c:pt idx="1444">
                  <c:v>42856.586342592593</c:v>
                </c:pt>
                <c:pt idx="1445">
                  <c:v>42856.586412037039</c:v>
                </c:pt>
                <c:pt idx="1446">
                  <c:v>42856.586423611108</c:v>
                </c:pt>
                <c:pt idx="1447">
                  <c:v>42856.586423611108</c:v>
                </c:pt>
                <c:pt idx="1448">
                  <c:v>42856.586435185185</c:v>
                </c:pt>
                <c:pt idx="1449">
                  <c:v>42856.586446759262</c:v>
                </c:pt>
                <c:pt idx="1450">
                  <c:v>42856.586446759262</c:v>
                </c:pt>
                <c:pt idx="1451">
                  <c:v>42856.586458333331</c:v>
                </c:pt>
                <c:pt idx="1452">
                  <c:v>42856.58662037037</c:v>
                </c:pt>
                <c:pt idx="1453">
                  <c:v>42856.58662037037</c:v>
                </c:pt>
                <c:pt idx="1454">
                  <c:v>42856.58662037037</c:v>
                </c:pt>
                <c:pt idx="1455">
                  <c:v>42856.586631944447</c:v>
                </c:pt>
                <c:pt idx="1456">
                  <c:v>42856.586689814816</c:v>
                </c:pt>
                <c:pt idx="1457">
                  <c:v>42856.586712962962</c:v>
                </c:pt>
                <c:pt idx="1458">
                  <c:v>42856.586828703701</c:v>
                </c:pt>
                <c:pt idx="1459">
                  <c:v>42856.586828703701</c:v>
                </c:pt>
                <c:pt idx="1460">
                  <c:v>42856.587164351855</c:v>
                </c:pt>
                <c:pt idx="1461">
                  <c:v>42856.587164351855</c:v>
                </c:pt>
                <c:pt idx="1462">
                  <c:v>42856.587650462963</c:v>
                </c:pt>
                <c:pt idx="1463">
                  <c:v>42856.587650462963</c:v>
                </c:pt>
                <c:pt idx="1464">
                  <c:v>42856.58766203704</c:v>
                </c:pt>
                <c:pt idx="1465">
                  <c:v>42856.587777777779</c:v>
                </c:pt>
                <c:pt idx="1466">
                  <c:v>42856.587789351855</c:v>
                </c:pt>
                <c:pt idx="1467">
                  <c:v>42856.587905092594</c:v>
                </c:pt>
                <c:pt idx="1468">
                  <c:v>42856.588148148148</c:v>
                </c:pt>
                <c:pt idx="1469">
                  <c:v>42856.588171296295</c:v>
                </c:pt>
                <c:pt idx="1470">
                  <c:v>42856.589409722219</c:v>
                </c:pt>
                <c:pt idx="1471">
                  <c:v>42856.589421296296</c:v>
                </c:pt>
                <c:pt idx="1472">
                  <c:v>42856.589988425927</c:v>
                </c:pt>
                <c:pt idx="1473">
                  <c:v>42856.589988425927</c:v>
                </c:pt>
                <c:pt idx="1474">
                  <c:v>42856.59</c:v>
                </c:pt>
                <c:pt idx="1475">
                  <c:v>42856.590011574073</c:v>
                </c:pt>
                <c:pt idx="1476">
                  <c:v>42856.590057870373</c:v>
                </c:pt>
                <c:pt idx="1477">
                  <c:v>42856.590474537035</c:v>
                </c:pt>
                <c:pt idx="1478">
                  <c:v>42856.590752314813</c:v>
                </c:pt>
                <c:pt idx="1479">
                  <c:v>42856.590844907405</c:v>
                </c:pt>
                <c:pt idx="1480">
                  <c:v>42856.591296296298</c:v>
                </c:pt>
                <c:pt idx="1481">
                  <c:v>42856.591863425929</c:v>
                </c:pt>
                <c:pt idx="1482">
                  <c:v>42856.591886574075</c:v>
                </c:pt>
                <c:pt idx="1483">
                  <c:v>42856.591886574075</c:v>
                </c:pt>
                <c:pt idx="1484">
                  <c:v>42856.591898148145</c:v>
                </c:pt>
                <c:pt idx="1485">
                  <c:v>42856.592303240737</c:v>
                </c:pt>
                <c:pt idx="1486">
                  <c:v>42856.592303240737</c:v>
                </c:pt>
                <c:pt idx="1487">
                  <c:v>42856.592395833337</c:v>
                </c:pt>
                <c:pt idx="1488">
                  <c:v>42856.592662037037</c:v>
                </c:pt>
                <c:pt idx="1489">
                  <c:v>42856.592800925922</c:v>
                </c:pt>
                <c:pt idx="1490">
                  <c:v>42856.592835648145</c:v>
                </c:pt>
                <c:pt idx="1491">
                  <c:v>42856.592847222222</c:v>
                </c:pt>
                <c:pt idx="1492">
                  <c:v>42856.592858796299</c:v>
                </c:pt>
                <c:pt idx="1493">
                  <c:v>42856.592986111114</c:v>
                </c:pt>
                <c:pt idx="1494">
                  <c:v>42856.593113425923</c:v>
                </c:pt>
                <c:pt idx="1495">
                  <c:v>42856.593124999999</c:v>
                </c:pt>
                <c:pt idx="1496">
                  <c:v>42856.593171296299</c:v>
                </c:pt>
                <c:pt idx="1497">
                  <c:v>42856.593773148146</c:v>
                </c:pt>
                <c:pt idx="1498">
                  <c:v>42856.593784722223</c:v>
                </c:pt>
                <c:pt idx="1499">
                  <c:v>42856.5937962963</c:v>
                </c:pt>
                <c:pt idx="1500">
                  <c:v>42856.593969907408</c:v>
                </c:pt>
                <c:pt idx="1501">
                  <c:v>42856.593969907408</c:v>
                </c:pt>
                <c:pt idx="1502">
                  <c:v>42856.593981481485</c:v>
                </c:pt>
                <c:pt idx="1503">
                  <c:v>42856.593981481485</c:v>
                </c:pt>
                <c:pt idx="1504">
                  <c:v>42856.5940162037</c:v>
                </c:pt>
                <c:pt idx="1505">
                  <c:v>42856.594108796293</c:v>
                </c:pt>
                <c:pt idx="1506">
                  <c:v>42856.59412037037</c:v>
                </c:pt>
                <c:pt idx="1507">
                  <c:v>42856.595000000001</c:v>
                </c:pt>
                <c:pt idx="1508">
                  <c:v>42856.595046296294</c:v>
                </c:pt>
                <c:pt idx="1509">
                  <c:v>42856.595648148148</c:v>
                </c:pt>
                <c:pt idx="1510">
                  <c:v>42856.598680555559</c:v>
                </c:pt>
                <c:pt idx="1511">
                  <c:v>42856.598773148151</c:v>
                </c:pt>
                <c:pt idx="1512">
                  <c:v>42856.598935185182</c:v>
                </c:pt>
                <c:pt idx="1513">
                  <c:v>42856.599270833336</c:v>
                </c:pt>
                <c:pt idx="1514">
                  <c:v>42856.599270833336</c:v>
                </c:pt>
                <c:pt idx="1515">
                  <c:v>42856.599444444444</c:v>
                </c:pt>
                <c:pt idx="1516">
                  <c:v>42856.600451388891</c:v>
                </c:pt>
                <c:pt idx="1517">
                  <c:v>42856.600474537037</c:v>
                </c:pt>
                <c:pt idx="1518">
                  <c:v>42856.600486111114</c:v>
                </c:pt>
                <c:pt idx="1519">
                  <c:v>42856.600486111114</c:v>
                </c:pt>
                <c:pt idx="1520">
                  <c:v>42856.60083333333</c:v>
                </c:pt>
                <c:pt idx="1521">
                  <c:v>42856.600844907407</c:v>
                </c:pt>
                <c:pt idx="1522">
                  <c:v>42856.600856481484</c:v>
                </c:pt>
                <c:pt idx="1523">
                  <c:v>42856.60125</c:v>
                </c:pt>
                <c:pt idx="1524">
                  <c:v>42856.601585648146</c:v>
                </c:pt>
                <c:pt idx="1525">
                  <c:v>42856.601898148147</c:v>
                </c:pt>
                <c:pt idx="1526">
                  <c:v>42856.602638888886</c:v>
                </c:pt>
                <c:pt idx="1527">
                  <c:v>42856.602800925924</c:v>
                </c:pt>
                <c:pt idx="1528">
                  <c:v>42856.602835648147</c:v>
                </c:pt>
                <c:pt idx="1529">
                  <c:v>42856.602905092594</c:v>
                </c:pt>
                <c:pt idx="1530">
                  <c:v>42856.603020833332</c:v>
                </c:pt>
                <c:pt idx="1531">
                  <c:v>42856.603032407409</c:v>
                </c:pt>
                <c:pt idx="1532">
                  <c:v>42856.603078703702</c:v>
                </c:pt>
                <c:pt idx="1533">
                  <c:v>42856.603090277778</c:v>
                </c:pt>
                <c:pt idx="1534">
                  <c:v>42856.603101851855</c:v>
                </c:pt>
                <c:pt idx="1535">
                  <c:v>42856.603101851855</c:v>
                </c:pt>
                <c:pt idx="1536">
                  <c:v>42856.603113425925</c:v>
                </c:pt>
                <c:pt idx="1537">
                  <c:v>42856.603321759256</c:v>
                </c:pt>
                <c:pt idx="1538">
                  <c:v>42856.603321759256</c:v>
                </c:pt>
                <c:pt idx="1539">
                  <c:v>42856.603460648148</c:v>
                </c:pt>
                <c:pt idx="1540">
                  <c:v>42856.603472222225</c:v>
                </c:pt>
                <c:pt idx="1541">
                  <c:v>42856.60429398148</c:v>
                </c:pt>
                <c:pt idx="1542">
                  <c:v>42856.60429398148</c:v>
                </c:pt>
                <c:pt idx="1543">
                  <c:v>42856.604305555556</c:v>
                </c:pt>
                <c:pt idx="1544">
                  <c:v>42856.604305555556</c:v>
                </c:pt>
                <c:pt idx="1545">
                  <c:v>42856.604479166665</c:v>
                </c:pt>
                <c:pt idx="1546">
                  <c:v>42856.604479166665</c:v>
                </c:pt>
                <c:pt idx="1547">
                  <c:v>42856.604513888888</c:v>
                </c:pt>
                <c:pt idx="1548">
                  <c:v>42856.60460648148</c:v>
                </c:pt>
                <c:pt idx="1549">
                  <c:v>42856.607997685183</c:v>
                </c:pt>
                <c:pt idx="1550">
                  <c:v>42856.608148148145</c:v>
                </c:pt>
                <c:pt idx="1551">
                  <c:v>42856.608587962961</c:v>
                </c:pt>
                <c:pt idx="1552">
                  <c:v>42856.608657407407</c:v>
                </c:pt>
                <c:pt idx="1553">
                  <c:v>42856.608657407407</c:v>
                </c:pt>
                <c:pt idx="1554">
                  <c:v>42856.609085648146</c:v>
                </c:pt>
                <c:pt idx="1555">
                  <c:v>42856.609085648146</c:v>
                </c:pt>
                <c:pt idx="1556">
                  <c:v>42856.609085648146</c:v>
                </c:pt>
                <c:pt idx="1557">
                  <c:v>42856.609085648146</c:v>
                </c:pt>
                <c:pt idx="1558">
                  <c:v>42856.609432870369</c:v>
                </c:pt>
                <c:pt idx="1559">
                  <c:v>42856.609594907408</c:v>
                </c:pt>
                <c:pt idx="1560">
                  <c:v>42856.609618055554</c:v>
                </c:pt>
                <c:pt idx="1561">
                  <c:v>42856.6096412037</c:v>
                </c:pt>
                <c:pt idx="1562">
                  <c:v>42856.609710648147</c:v>
                </c:pt>
                <c:pt idx="1563">
                  <c:v>42856.609722222223</c:v>
                </c:pt>
                <c:pt idx="1564">
                  <c:v>42856.609918981485</c:v>
                </c:pt>
                <c:pt idx="1565">
                  <c:v>42856.609976851854</c:v>
                </c:pt>
                <c:pt idx="1566">
                  <c:v>42856.610347222224</c:v>
                </c:pt>
                <c:pt idx="1567">
                  <c:v>42856.610358796293</c:v>
                </c:pt>
                <c:pt idx="1568">
                  <c:v>42856.610393518517</c:v>
                </c:pt>
                <c:pt idx="1569">
                  <c:v>42856.610509259262</c:v>
                </c:pt>
                <c:pt idx="1570">
                  <c:v>42856.610520833332</c:v>
                </c:pt>
                <c:pt idx="1571">
                  <c:v>42856.610532407409</c:v>
                </c:pt>
                <c:pt idx="1572">
                  <c:v>42856.610555555555</c:v>
                </c:pt>
                <c:pt idx="1573">
                  <c:v>42856.610567129632</c:v>
                </c:pt>
                <c:pt idx="1574">
                  <c:v>42856.610578703701</c:v>
                </c:pt>
                <c:pt idx="1575">
                  <c:v>42856.610625000001</c:v>
                </c:pt>
                <c:pt idx="1576">
                  <c:v>42856.610717592594</c:v>
                </c:pt>
                <c:pt idx="1577">
                  <c:v>42856.610810185186</c:v>
                </c:pt>
                <c:pt idx="1578">
                  <c:v>42856.610810185186</c:v>
                </c:pt>
                <c:pt idx="1579">
                  <c:v>42856.610810185186</c:v>
                </c:pt>
                <c:pt idx="1580">
                  <c:v>42856.610810185186</c:v>
                </c:pt>
                <c:pt idx="1581">
                  <c:v>42856.610821759263</c:v>
                </c:pt>
                <c:pt idx="1582">
                  <c:v>42856.610844907409</c:v>
                </c:pt>
                <c:pt idx="1583">
                  <c:v>42856.610856481479</c:v>
                </c:pt>
                <c:pt idx="1584">
                  <c:v>42856.610856481479</c:v>
                </c:pt>
                <c:pt idx="1585">
                  <c:v>42856.610856481479</c:v>
                </c:pt>
                <c:pt idx="1586">
                  <c:v>42856.610856481479</c:v>
                </c:pt>
                <c:pt idx="1587">
                  <c:v>42856.610914351855</c:v>
                </c:pt>
                <c:pt idx="1588">
                  <c:v>42856.610937500001</c:v>
                </c:pt>
                <c:pt idx="1589">
                  <c:v>42856.610937500001</c:v>
                </c:pt>
                <c:pt idx="1590">
                  <c:v>42856.61105324074</c:v>
                </c:pt>
                <c:pt idx="1591">
                  <c:v>42856.611273148148</c:v>
                </c:pt>
                <c:pt idx="1592">
                  <c:v>42856.611273148148</c:v>
                </c:pt>
                <c:pt idx="1593">
                  <c:v>42856.611284722225</c:v>
                </c:pt>
                <c:pt idx="1594">
                  <c:v>42856.611284722225</c:v>
                </c:pt>
                <c:pt idx="1595">
                  <c:v>42856.611527777779</c:v>
                </c:pt>
                <c:pt idx="1596">
                  <c:v>42856.612256944441</c:v>
                </c:pt>
                <c:pt idx="1597">
                  <c:v>42856.612314814818</c:v>
                </c:pt>
                <c:pt idx="1598">
                  <c:v>42856.61241898148</c:v>
                </c:pt>
                <c:pt idx="1599">
                  <c:v>42856.61309027778</c:v>
                </c:pt>
                <c:pt idx="1600">
                  <c:v>42856.61310185185</c:v>
                </c:pt>
                <c:pt idx="1601">
                  <c:v>42856.613125000003</c:v>
                </c:pt>
                <c:pt idx="1602">
                  <c:v>42856.613171296296</c:v>
                </c:pt>
                <c:pt idx="1603">
                  <c:v>42856.613194444442</c:v>
                </c:pt>
                <c:pt idx="1604">
                  <c:v>42856.613194444442</c:v>
                </c:pt>
                <c:pt idx="1605">
                  <c:v>42856.613298611112</c:v>
                </c:pt>
                <c:pt idx="1606">
                  <c:v>42856.613310185188</c:v>
                </c:pt>
                <c:pt idx="1607">
                  <c:v>42856.613495370373</c:v>
                </c:pt>
                <c:pt idx="1608">
                  <c:v>42856.613506944443</c:v>
                </c:pt>
                <c:pt idx="1609">
                  <c:v>42856.613726851851</c:v>
                </c:pt>
                <c:pt idx="1610">
                  <c:v>42856.613761574074</c:v>
                </c:pt>
                <c:pt idx="1611">
                  <c:v>42856.61377314815</c:v>
                </c:pt>
                <c:pt idx="1612">
                  <c:v>42856.613877314812</c:v>
                </c:pt>
                <c:pt idx="1613">
                  <c:v>42856.613888888889</c:v>
                </c:pt>
                <c:pt idx="1614">
                  <c:v>42856.613900462966</c:v>
                </c:pt>
                <c:pt idx="1615">
                  <c:v>42856.613900462966</c:v>
                </c:pt>
                <c:pt idx="1616">
                  <c:v>42856.614108796297</c:v>
                </c:pt>
                <c:pt idx="1617">
                  <c:v>42856.614108796297</c:v>
                </c:pt>
                <c:pt idx="1618">
                  <c:v>42856.614837962959</c:v>
                </c:pt>
                <c:pt idx="1619">
                  <c:v>42856.614976851852</c:v>
                </c:pt>
                <c:pt idx="1620">
                  <c:v>42856.615011574075</c:v>
                </c:pt>
                <c:pt idx="1621">
                  <c:v>42856.61550925926</c:v>
                </c:pt>
                <c:pt idx="1622">
                  <c:v>42856.615532407406</c:v>
                </c:pt>
                <c:pt idx="1623">
                  <c:v>42856.615578703706</c:v>
                </c:pt>
                <c:pt idx="1624">
                  <c:v>42856.615590277775</c:v>
                </c:pt>
                <c:pt idx="1625">
                  <c:v>42856.615601851852</c:v>
                </c:pt>
                <c:pt idx="1626">
                  <c:v>42856.615671296298</c:v>
                </c:pt>
                <c:pt idx="1627">
                  <c:v>42856.615671296298</c:v>
                </c:pt>
                <c:pt idx="1628">
                  <c:v>42856.615682870368</c:v>
                </c:pt>
                <c:pt idx="1629">
                  <c:v>42856.615694444445</c:v>
                </c:pt>
                <c:pt idx="1630">
                  <c:v>42856.615810185183</c:v>
                </c:pt>
                <c:pt idx="1631">
                  <c:v>42856.61582175926</c:v>
                </c:pt>
                <c:pt idx="1632">
                  <c:v>42856.61582175926</c:v>
                </c:pt>
                <c:pt idx="1633">
                  <c:v>42856.615833333337</c:v>
                </c:pt>
                <c:pt idx="1634">
                  <c:v>42856.615844907406</c:v>
                </c:pt>
                <c:pt idx="1635">
                  <c:v>42856.616226851853</c:v>
                </c:pt>
                <c:pt idx="1636">
                  <c:v>42856.61645833333</c:v>
                </c:pt>
                <c:pt idx="1637">
                  <c:v>42856.61645833333</c:v>
                </c:pt>
                <c:pt idx="1638">
                  <c:v>42856.61650462963</c:v>
                </c:pt>
                <c:pt idx="1639">
                  <c:v>42856.616516203707</c:v>
                </c:pt>
                <c:pt idx="1640">
                  <c:v>42856.616516203707</c:v>
                </c:pt>
                <c:pt idx="1641">
                  <c:v>42856.616527777776</c:v>
                </c:pt>
                <c:pt idx="1642">
                  <c:v>42856.616597222222</c:v>
                </c:pt>
                <c:pt idx="1643">
                  <c:v>42856.616631944446</c:v>
                </c:pt>
                <c:pt idx="1644">
                  <c:v>42856.616631944446</c:v>
                </c:pt>
                <c:pt idx="1645">
                  <c:v>42856.616631944446</c:v>
                </c:pt>
                <c:pt idx="1646">
                  <c:v>42856.616631944446</c:v>
                </c:pt>
                <c:pt idx="1647">
                  <c:v>42856.616643518515</c:v>
                </c:pt>
                <c:pt idx="1648">
                  <c:v>42856.616666666669</c:v>
                </c:pt>
                <c:pt idx="1649">
                  <c:v>42856.616666666669</c:v>
                </c:pt>
                <c:pt idx="1650">
                  <c:v>42856.616666666669</c:v>
                </c:pt>
                <c:pt idx="1651">
                  <c:v>42856.616666666669</c:v>
                </c:pt>
                <c:pt idx="1652">
                  <c:v>42856.616666666669</c:v>
                </c:pt>
                <c:pt idx="1653">
                  <c:v>42856.616747685184</c:v>
                </c:pt>
                <c:pt idx="1654">
                  <c:v>42856.616747685184</c:v>
                </c:pt>
                <c:pt idx="1655">
                  <c:v>42856.616759259261</c:v>
                </c:pt>
                <c:pt idx="1656">
                  <c:v>42856.616759259261</c:v>
                </c:pt>
                <c:pt idx="1657">
                  <c:v>42856.616759259261</c:v>
                </c:pt>
                <c:pt idx="1658">
                  <c:v>42856.616840277777</c:v>
                </c:pt>
                <c:pt idx="1659">
                  <c:v>42856.618773148148</c:v>
                </c:pt>
                <c:pt idx="1660">
                  <c:v>42856.619074074071</c:v>
                </c:pt>
                <c:pt idx="1661">
                  <c:v>42856.619074074071</c:v>
                </c:pt>
                <c:pt idx="1662">
                  <c:v>42856.619085648148</c:v>
                </c:pt>
                <c:pt idx="1663">
                  <c:v>42856.619421296295</c:v>
                </c:pt>
                <c:pt idx="1664">
                  <c:v>42856.620138888888</c:v>
                </c:pt>
                <c:pt idx="1665">
                  <c:v>42856.620173611111</c:v>
                </c:pt>
                <c:pt idx="1666">
                  <c:v>42856.620381944442</c:v>
                </c:pt>
                <c:pt idx="1667">
                  <c:v>42856.620474537034</c:v>
                </c:pt>
                <c:pt idx="1668">
                  <c:v>42856.620486111111</c:v>
                </c:pt>
                <c:pt idx="1669">
                  <c:v>42856.620486111111</c:v>
                </c:pt>
                <c:pt idx="1670">
                  <c:v>42856.620567129627</c:v>
                </c:pt>
                <c:pt idx="1671">
                  <c:v>42856.620567129627</c:v>
                </c:pt>
                <c:pt idx="1672">
                  <c:v>42856.620879629627</c:v>
                </c:pt>
                <c:pt idx="1673">
                  <c:v>42856.62090277778</c:v>
                </c:pt>
                <c:pt idx="1674">
                  <c:v>42856.62090277778</c:v>
                </c:pt>
                <c:pt idx="1675">
                  <c:v>42856.620925925927</c:v>
                </c:pt>
                <c:pt idx="1676">
                  <c:v>42856.621099537035</c:v>
                </c:pt>
                <c:pt idx="1677">
                  <c:v>42856.621122685188</c:v>
                </c:pt>
                <c:pt idx="1678">
                  <c:v>42856.621134259258</c:v>
                </c:pt>
                <c:pt idx="1679">
                  <c:v>42856.621157407404</c:v>
                </c:pt>
                <c:pt idx="1680">
                  <c:v>42856.621203703704</c:v>
                </c:pt>
                <c:pt idx="1681">
                  <c:v>42856.621331018519</c:v>
                </c:pt>
                <c:pt idx="1682">
                  <c:v>42856.621377314812</c:v>
                </c:pt>
                <c:pt idx="1683">
                  <c:v>42856.621539351851</c:v>
                </c:pt>
                <c:pt idx="1684">
                  <c:v>42856.621550925927</c:v>
                </c:pt>
                <c:pt idx="1685">
                  <c:v>42856.621550925927</c:v>
                </c:pt>
                <c:pt idx="1686">
                  <c:v>42856.621550925927</c:v>
                </c:pt>
                <c:pt idx="1687">
                  <c:v>42856.621736111112</c:v>
                </c:pt>
                <c:pt idx="1688">
                  <c:v>42856.621747685182</c:v>
                </c:pt>
                <c:pt idx="1689">
                  <c:v>42856.621759259258</c:v>
                </c:pt>
                <c:pt idx="1690">
                  <c:v>42856.621770833335</c:v>
                </c:pt>
                <c:pt idx="1691">
                  <c:v>42856.621793981481</c:v>
                </c:pt>
                <c:pt idx="1692">
                  <c:v>42856.621828703705</c:v>
                </c:pt>
                <c:pt idx="1693">
                  <c:v>42856.621898148151</c:v>
                </c:pt>
                <c:pt idx="1694">
                  <c:v>42856.62190972222</c:v>
                </c:pt>
                <c:pt idx="1695">
                  <c:v>42856.622013888889</c:v>
                </c:pt>
                <c:pt idx="1696">
                  <c:v>42856.622013888889</c:v>
                </c:pt>
                <c:pt idx="1697">
                  <c:v>42856.622071759259</c:v>
                </c:pt>
                <c:pt idx="1698">
                  <c:v>42856.622071759259</c:v>
                </c:pt>
                <c:pt idx="1699">
                  <c:v>42856.622094907405</c:v>
                </c:pt>
                <c:pt idx="1700">
                  <c:v>42856.622314814813</c:v>
                </c:pt>
                <c:pt idx="1701">
                  <c:v>42856.622361111113</c:v>
                </c:pt>
                <c:pt idx="1702">
                  <c:v>42856.622777777775</c:v>
                </c:pt>
                <c:pt idx="1703">
                  <c:v>42856.622812499998</c:v>
                </c:pt>
                <c:pt idx="1704">
                  <c:v>42856.624398148146</c:v>
                </c:pt>
                <c:pt idx="1705">
                  <c:v>42856.624409722222</c:v>
                </c:pt>
                <c:pt idx="1706">
                  <c:v>42856.624421296299</c:v>
                </c:pt>
                <c:pt idx="1707">
                  <c:v>42856.624444444446</c:v>
                </c:pt>
                <c:pt idx="1708">
                  <c:v>42856.624444444446</c:v>
                </c:pt>
                <c:pt idx="1709">
                  <c:v>42856.624606481484</c:v>
                </c:pt>
                <c:pt idx="1710">
                  <c:v>42856.624618055554</c:v>
                </c:pt>
                <c:pt idx="1711">
                  <c:v>42856.62462962963</c:v>
                </c:pt>
                <c:pt idx="1712">
                  <c:v>42856.62462962963</c:v>
                </c:pt>
                <c:pt idx="1713">
                  <c:v>42856.624641203707</c:v>
                </c:pt>
                <c:pt idx="1714">
                  <c:v>42856.624675925923</c:v>
                </c:pt>
                <c:pt idx="1715">
                  <c:v>42856.625335648147</c:v>
                </c:pt>
                <c:pt idx="1716">
                  <c:v>42856.625497685185</c:v>
                </c:pt>
                <c:pt idx="1717">
                  <c:v>42856.625763888886</c:v>
                </c:pt>
                <c:pt idx="1718">
                  <c:v>42856.625787037039</c:v>
                </c:pt>
                <c:pt idx="1719">
                  <c:v>42856.625798611109</c:v>
                </c:pt>
                <c:pt idx="1720">
                  <c:v>42856.625821759262</c:v>
                </c:pt>
                <c:pt idx="1721">
                  <c:v>42856.625821759262</c:v>
                </c:pt>
                <c:pt idx="1722">
                  <c:v>42856.625868055555</c:v>
                </c:pt>
                <c:pt idx="1723">
                  <c:v>42856.626134259262</c:v>
                </c:pt>
                <c:pt idx="1724">
                  <c:v>42856.626134259262</c:v>
                </c:pt>
                <c:pt idx="1725">
                  <c:v>42856.626145833332</c:v>
                </c:pt>
                <c:pt idx="1726">
                  <c:v>42856.626157407409</c:v>
                </c:pt>
                <c:pt idx="1727">
                  <c:v>42856.626342592594</c:v>
                </c:pt>
                <c:pt idx="1728">
                  <c:v>42856.626423611109</c:v>
                </c:pt>
                <c:pt idx="1729">
                  <c:v>42856.626631944448</c:v>
                </c:pt>
                <c:pt idx="1730">
                  <c:v>42856.626759259256</c:v>
                </c:pt>
                <c:pt idx="1731">
                  <c:v>42856.627199074072</c:v>
                </c:pt>
                <c:pt idx="1732">
                  <c:v>42856.627256944441</c:v>
                </c:pt>
                <c:pt idx="1733">
                  <c:v>42856.627268518518</c:v>
                </c:pt>
                <c:pt idx="1734">
                  <c:v>42856.627280092594</c:v>
                </c:pt>
                <c:pt idx="1735">
                  <c:v>42856.627280092594</c:v>
                </c:pt>
                <c:pt idx="1736">
                  <c:v>42856.627291666664</c:v>
                </c:pt>
                <c:pt idx="1737">
                  <c:v>42856.62736111111</c:v>
                </c:pt>
                <c:pt idx="1738">
                  <c:v>42856.627384259256</c:v>
                </c:pt>
                <c:pt idx="1739">
                  <c:v>42856.627962962964</c:v>
                </c:pt>
                <c:pt idx="1740">
                  <c:v>42856.627997685187</c:v>
                </c:pt>
                <c:pt idx="1741">
                  <c:v>42856.628078703703</c:v>
                </c:pt>
                <c:pt idx="1742">
                  <c:v>42856.628159722219</c:v>
                </c:pt>
                <c:pt idx="1743">
                  <c:v>42856.628171296295</c:v>
                </c:pt>
                <c:pt idx="1744">
                  <c:v>42856.628182870372</c:v>
                </c:pt>
                <c:pt idx="1745">
                  <c:v>42856.628194444442</c:v>
                </c:pt>
                <c:pt idx="1746">
                  <c:v>42856.628321759257</c:v>
                </c:pt>
                <c:pt idx="1747">
                  <c:v>42856.628333333334</c:v>
                </c:pt>
                <c:pt idx="1748">
                  <c:v>42856.628379629627</c:v>
                </c:pt>
                <c:pt idx="1749">
                  <c:v>42856.628391203703</c:v>
                </c:pt>
                <c:pt idx="1750">
                  <c:v>42856.62841435185</c:v>
                </c:pt>
                <c:pt idx="1751">
                  <c:v>42856.62841435185</c:v>
                </c:pt>
                <c:pt idx="1752">
                  <c:v>42856.628530092596</c:v>
                </c:pt>
                <c:pt idx="1753">
                  <c:v>42856.628541666665</c:v>
                </c:pt>
                <c:pt idx="1754">
                  <c:v>42856.628553240742</c:v>
                </c:pt>
                <c:pt idx="1755">
                  <c:v>42856.628553240742</c:v>
                </c:pt>
                <c:pt idx="1756">
                  <c:v>42856.628564814811</c:v>
                </c:pt>
                <c:pt idx="1757">
                  <c:v>42856.628564814811</c:v>
                </c:pt>
                <c:pt idx="1758">
                  <c:v>42856.628587962965</c:v>
                </c:pt>
                <c:pt idx="1759">
                  <c:v>42856.628587962965</c:v>
                </c:pt>
                <c:pt idx="1760">
                  <c:v>42856.628587962965</c:v>
                </c:pt>
                <c:pt idx="1761">
                  <c:v>42856.628668981481</c:v>
                </c:pt>
                <c:pt idx="1762">
                  <c:v>42856.628668981481</c:v>
                </c:pt>
                <c:pt idx="1763">
                  <c:v>42856.62871527778</c:v>
                </c:pt>
                <c:pt idx="1764">
                  <c:v>42856.628865740742</c:v>
                </c:pt>
                <c:pt idx="1765">
                  <c:v>42856.628877314812</c:v>
                </c:pt>
                <c:pt idx="1766">
                  <c:v>42856.628877314812</c:v>
                </c:pt>
                <c:pt idx="1767">
                  <c:v>42856.628912037035</c:v>
                </c:pt>
                <c:pt idx="1768">
                  <c:v>42856.628958333335</c:v>
                </c:pt>
                <c:pt idx="1769">
                  <c:v>42856.629027777781</c:v>
                </c:pt>
                <c:pt idx="1770">
                  <c:v>42856.629027777781</c:v>
                </c:pt>
                <c:pt idx="1771">
                  <c:v>42856.629166666666</c:v>
                </c:pt>
                <c:pt idx="1772">
                  <c:v>42856.629282407404</c:v>
                </c:pt>
                <c:pt idx="1773">
                  <c:v>42856.629305555558</c:v>
                </c:pt>
                <c:pt idx="1774">
                  <c:v>42856.629756944443</c:v>
                </c:pt>
                <c:pt idx="1775">
                  <c:v>42856.62976851852</c:v>
                </c:pt>
                <c:pt idx="1776">
                  <c:v>42856.629814814813</c:v>
                </c:pt>
                <c:pt idx="1777">
                  <c:v>42856.629953703705</c:v>
                </c:pt>
                <c:pt idx="1778">
                  <c:v>42856.629953703705</c:v>
                </c:pt>
                <c:pt idx="1779">
                  <c:v>42856.629953703705</c:v>
                </c:pt>
                <c:pt idx="1780">
                  <c:v>42856.630219907405</c:v>
                </c:pt>
                <c:pt idx="1781">
                  <c:v>42856.630219907405</c:v>
                </c:pt>
                <c:pt idx="1782">
                  <c:v>42856.630358796298</c:v>
                </c:pt>
                <c:pt idx="1783">
                  <c:v>42856.630439814813</c:v>
                </c:pt>
                <c:pt idx="1784">
                  <c:v>42856.631319444445</c:v>
                </c:pt>
                <c:pt idx="1785">
                  <c:v>42856.631342592591</c:v>
                </c:pt>
                <c:pt idx="1786">
                  <c:v>42856.631354166668</c:v>
                </c:pt>
                <c:pt idx="1787">
                  <c:v>42856.631435185183</c:v>
                </c:pt>
                <c:pt idx="1788">
                  <c:v>42856.63144675926</c:v>
                </c:pt>
                <c:pt idx="1789">
                  <c:v>42856.63144675926</c:v>
                </c:pt>
                <c:pt idx="1790">
                  <c:v>42856.631851851853</c:v>
                </c:pt>
                <c:pt idx="1791">
                  <c:v>42856.632256944446</c:v>
                </c:pt>
                <c:pt idx="1792">
                  <c:v>42856.632256944446</c:v>
                </c:pt>
                <c:pt idx="1793">
                  <c:v>42856.632314814815</c:v>
                </c:pt>
                <c:pt idx="1794">
                  <c:v>42856.632314814815</c:v>
                </c:pt>
                <c:pt idx="1795">
                  <c:v>42856.632337962961</c:v>
                </c:pt>
                <c:pt idx="1796">
                  <c:v>42856.632372685184</c:v>
                </c:pt>
                <c:pt idx="1797">
                  <c:v>42856.632951388892</c:v>
                </c:pt>
                <c:pt idx="1798">
                  <c:v>42856.634016203701</c:v>
                </c:pt>
                <c:pt idx="1799">
                  <c:v>42856.634027777778</c:v>
                </c:pt>
                <c:pt idx="1800">
                  <c:v>42856.635335648149</c:v>
                </c:pt>
                <c:pt idx="1801">
                  <c:v>42856.635601851849</c:v>
                </c:pt>
                <c:pt idx="1802">
                  <c:v>42856.635601851849</c:v>
                </c:pt>
                <c:pt idx="1803">
                  <c:v>42856.635601851849</c:v>
                </c:pt>
                <c:pt idx="1804">
                  <c:v>42856.635972222219</c:v>
                </c:pt>
                <c:pt idx="1805">
                  <c:v>42856.636145833334</c:v>
                </c:pt>
                <c:pt idx="1806">
                  <c:v>42856.63616898148</c:v>
                </c:pt>
                <c:pt idx="1807">
                  <c:v>42856.636307870373</c:v>
                </c:pt>
                <c:pt idx="1808">
                  <c:v>42856.636493055557</c:v>
                </c:pt>
                <c:pt idx="1809">
                  <c:v>42856.637025462966</c:v>
                </c:pt>
                <c:pt idx="1810">
                  <c:v>42856.637488425928</c:v>
                </c:pt>
                <c:pt idx="1811">
                  <c:v>42856.637511574074</c:v>
                </c:pt>
                <c:pt idx="1812">
                  <c:v>42856.637546296297</c:v>
                </c:pt>
                <c:pt idx="1813">
                  <c:v>42856.638171296298</c:v>
                </c:pt>
                <c:pt idx="1814">
                  <c:v>42856.63826388889</c:v>
                </c:pt>
                <c:pt idx="1815">
                  <c:v>42856.638379629629</c:v>
                </c:pt>
                <c:pt idx="1816">
                  <c:v>42856.638391203705</c:v>
                </c:pt>
                <c:pt idx="1817">
                  <c:v>42856.638391203705</c:v>
                </c:pt>
                <c:pt idx="1818">
                  <c:v>42856.638425925928</c:v>
                </c:pt>
                <c:pt idx="1819">
                  <c:v>42856.638483796298</c:v>
                </c:pt>
                <c:pt idx="1820">
                  <c:v>42856.638506944444</c:v>
                </c:pt>
                <c:pt idx="1821">
                  <c:v>42856.638506944444</c:v>
                </c:pt>
                <c:pt idx="1822">
                  <c:v>42856.638553240744</c:v>
                </c:pt>
                <c:pt idx="1823">
                  <c:v>42856.638564814813</c:v>
                </c:pt>
                <c:pt idx="1824">
                  <c:v>42856.63863425926</c:v>
                </c:pt>
                <c:pt idx="1825">
                  <c:v>42856.638645833336</c:v>
                </c:pt>
                <c:pt idx="1826">
                  <c:v>42856.638692129629</c:v>
                </c:pt>
                <c:pt idx="1827">
                  <c:v>42856.638703703706</c:v>
                </c:pt>
                <c:pt idx="1828">
                  <c:v>42856.638703703706</c:v>
                </c:pt>
                <c:pt idx="1829">
                  <c:v>42856.63890046296</c:v>
                </c:pt>
                <c:pt idx="1830">
                  <c:v>42856.638912037037</c:v>
                </c:pt>
                <c:pt idx="1831">
                  <c:v>42856.638935185183</c:v>
                </c:pt>
                <c:pt idx="1832">
                  <c:v>42856.63962962963</c:v>
                </c:pt>
                <c:pt idx="1833">
                  <c:v>42856.639641203707</c:v>
                </c:pt>
                <c:pt idx="1834">
                  <c:v>42856.639953703707</c:v>
                </c:pt>
                <c:pt idx="1835">
                  <c:v>42856.640034722222</c:v>
                </c:pt>
                <c:pt idx="1836">
                  <c:v>42856.640034722222</c:v>
                </c:pt>
                <c:pt idx="1837">
                  <c:v>42856.640034722222</c:v>
                </c:pt>
                <c:pt idx="1838">
                  <c:v>42856.640046296299</c:v>
                </c:pt>
                <c:pt idx="1839">
                  <c:v>42856.640092592592</c:v>
                </c:pt>
                <c:pt idx="1840">
                  <c:v>42856.640104166669</c:v>
                </c:pt>
                <c:pt idx="1841">
                  <c:v>42856.640127314815</c:v>
                </c:pt>
                <c:pt idx="1842">
                  <c:v>42856.640196759261</c:v>
                </c:pt>
                <c:pt idx="1843">
                  <c:v>42856.640555555554</c:v>
                </c:pt>
                <c:pt idx="1844">
                  <c:v>42856.640555555554</c:v>
                </c:pt>
                <c:pt idx="1845">
                  <c:v>42856.640555555554</c:v>
                </c:pt>
                <c:pt idx="1846">
                  <c:v>42856.640555555554</c:v>
                </c:pt>
                <c:pt idx="1847">
                  <c:v>42856.640555555554</c:v>
                </c:pt>
                <c:pt idx="1848">
                  <c:v>42856.640555555554</c:v>
                </c:pt>
                <c:pt idx="1849">
                  <c:v>42856.640567129631</c:v>
                </c:pt>
                <c:pt idx="1850">
                  <c:v>42856.6405787037</c:v>
                </c:pt>
                <c:pt idx="1851">
                  <c:v>42856.6405787037</c:v>
                </c:pt>
                <c:pt idx="1852">
                  <c:v>42856.6405787037</c:v>
                </c:pt>
                <c:pt idx="1853">
                  <c:v>42856.6405787037</c:v>
                </c:pt>
                <c:pt idx="1854">
                  <c:v>42856.6405787037</c:v>
                </c:pt>
                <c:pt idx="1855">
                  <c:v>42856.6405787037</c:v>
                </c:pt>
                <c:pt idx="1856">
                  <c:v>42856.640613425923</c:v>
                </c:pt>
                <c:pt idx="1857">
                  <c:v>42856.640613425923</c:v>
                </c:pt>
                <c:pt idx="1858">
                  <c:v>42856.640613425923</c:v>
                </c:pt>
                <c:pt idx="1859">
                  <c:v>42856.640613425923</c:v>
                </c:pt>
                <c:pt idx="1860">
                  <c:v>42856.640625</c:v>
                </c:pt>
                <c:pt idx="1861">
                  <c:v>42856.640625</c:v>
                </c:pt>
                <c:pt idx="1862">
                  <c:v>42856.640636574077</c:v>
                </c:pt>
                <c:pt idx="1863">
                  <c:v>42856.640636574077</c:v>
                </c:pt>
                <c:pt idx="1864">
                  <c:v>42856.640636574077</c:v>
                </c:pt>
                <c:pt idx="1865">
                  <c:v>42856.640636574077</c:v>
                </c:pt>
                <c:pt idx="1866">
                  <c:v>42856.6406712963</c:v>
                </c:pt>
                <c:pt idx="1867">
                  <c:v>42856.640740740739</c:v>
                </c:pt>
                <c:pt idx="1868">
                  <c:v>42856.640752314815</c:v>
                </c:pt>
                <c:pt idx="1869">
                  <c:v>42856.640752314815</c:v>
                </c:pt>
                <c:pt idx="1870">
                  <c:v>42856.640763888892</c:v>
                </c:pt>
                <c:pt idx="1871">
                  <c:v>42856.641550925924</c:v>
                </c:pt>
                <c:pt idx="1872">
                  <c:v>42856.641851851855</c:v>
                </c:pt>
                <c:pt idx="1873">
                  <c:v>42856.642361111109</c:v>
                </c:pt>
                <c:pt idx="1874">
                  <c:v>42856.642361111109</c:v>
                </c:pt>
                <c:pt idx="1875">
                  <c:v>42856.642372685186</c:v>
                </c:pt>
                <c:pt idx="1876">
                  <c:v>42856.642372685186</c:v>
                </c:pt>
                <c:pt idx="1877">
                  <c:v>42856.642372685186</c:v>
                </c:pt>
                <c:pt idx="1878">
                  <c:v>42856.642395833333</c:v>
                </c:pt>
                <c:pt idx="1879">
                  <c:v>42856.642395833333</c:v>
                </c:pt>
                <c:pt idx="1880">
                  <c:v>42856.642407407409</c:v>
                </c:pt>
                <c:pt idx="1881">
                  <c:v>42856.642442129632</c:v>
                </c:pt>
                <c:pt idx="1882">
                  <c:v>42856.642488425925</c:v>
                </c:pt>
                <c:pt idx="1883">
                  <c:v>42856.642800925925</c:v>
                </c:pt>
                <c:pt idx="1884">
                  <c:v>42856.642939814818</c:v>
                </c:pt>
                <c:pt idx="1885">
                  <c:v>42856.642939814818</c:v>
                </c:pt>
                <c:pt idx="1886">
                  <c:v>42856.64366898148</c:v>
                </c:pt>
                <c:pt idx="1887">
                  <c:v>42856.643692129626</c:v>
                </c:pt>
                <c:pt idx="1888">
                  <c:v>42856.646053240744</c:v>
                </c:pt>
                <c:pt idx="1889">
                  <c:v>42856.646215277775</c:v>
                </c:pt>
                <c:pt idx="1890">
                  <c:v>42856.647372685184</c:v>
                </c:pt>
                <c:pt idx="1891">
                  <c:v>42856.64738425926</c:v>
                </c:pt>
                <c:pt idx="1892">
                  <c:v>42856.64738425926</c:v>
                </c:pt>
                <c:pt idx="1893">
                  <c:v>42856.647453703707</c:v>
                </c:pt>
                <c:pt idx="1894">
                  <c:v>42856.647476851853</c:v>
                </c:pt>
                <c:pt idx="1895">
                  <c:v>42856.647488425922</c:v>
                </c:pt>
                <c:pt idx="1896">
                  <c:v>42856.648125</c:v>
                </c:pt>
                <c:pt idx="1897">
                  <c:v>42856.650196759256</c:v>
                </c:pt>
                <c:pt idx="1898">
                  <c:v>42856.65111111111</c:v>
                </c:pt>
                <c:pt idx="1899">
                  <c:v>42856.652280092596</c:v>
                </c:pt>
                <c:pt idx="1900">
                  <c:v>42856.652951388889</c:v>
                </c:pt>
                <c:pt idx="1901">
                  <c:v>42856.656018518515</c:v>
                </c:pt>
                <c:pt idx="1902">
                  <c:v>42856.656307870369</c:v>
                </c:pt>
                <c:pt idx="1903">
                  <c:v>42856.657650462963</c:v>
                </c:pt>
                <c:pt idx="1904">
                  <c:v>42856.658564814818</c:v>
                </c:pt>
                <c:pt idx="1905">
                  <c:v>42856.659050925926</c:v>
                </c:pt>
                <c:pt idx="1906">
                  <c:v>42856.661793981482</c:v>
                </c:pt>
                <c:pt idx="1907">
                  <c:v>42856.661979166667</c:v>
                </c:pt>
                <c:pt idx="1908">
                  <c:v>42856.662974537037</c:v>
                </c:pt>
                <c:pt idx="1909">
                  <c:v>42856.663576388892</c:v>
                </c:pt>
                <c:pt idx="1910">
                  <c:v>42856.663807870369</c:v>
                </c:pt>
                <c:pt idx="1911">
                  <c:v>42856.663807870369</c:v>
                </c:pt>
                <c:pt idx="1912">
                  <c:v>42856.664641203701</c:v>
                </c:pt>
                <c:pt idx="1913">
                  <c:v>42856.664652777778</c:v>
                </c:pt>
                <c:pt idx="1914">
                  <c:v>42856.664699074077</c:v>
                </c:pt>
                <c:pt idx="1915">
                  <c:v>42856.664699074077</c:v>
                </c:pt>
                <c:pt idx="1916">
                  <c:v>42856.664722222224</c:v>
                </c:pt>
                <c:pt idx="1917">
                  <c:v>42856.664884259262</c:v>
                </c:pt>
                <c:pt idx="1918">
                  <c:v>42856.664895833332</c:v>
                </c:pt>
                <c:pt idx="1919">
                  <c:v>42856.664907407408</c:v>
                </c:pt>
                <c:pt idx="1920">
                  <c:v>42856.664953703701</c:v>
                </c:pt>
                <c:pt idx="1921">
                  <c:v>42856.664953703701</c:v>
                </c:pt>
                <c:pt idx="1922">
                  <c:v>42856.665011574078</c:v>
                </c:pt>
                <c:pt idx="1923">
                  <c:v>42856.665046296293</c:v>
                </c:pt>
                <c:pt idx="1924">
                  <c:v>42856.665324074071</c:v>
                </c:pt>
                <c:pt idx="1925">
                  <c:v>42856.665324074071</c:v>
                </c:pt>
                <c:pt idx="1926">
                  <c:v>42856.665347222224</c:v>
                </c:pt>
                <c:pt idx="1927">
                  <c:v>42856.665497685186</c:v>
                </c:pt>
                <c:pt idx="1928">
                  <c:v>42856.665509259263</c:v>
                </c:pt>
                <c:pt idx="1929">
                  <c:v>42856.665509259263</c:v>
                </c:pt>
                <c:pt idx="1930">
                  <c:v>42856.668437499997</c:v>
                </c:pt>
                <c:pt idx="1931">
                  <c:v>42856.66847222222</c:v>
                </c:pt>
                <c:pt idx="1932">
                  <c:v>42856.668761574074</c:v>
                </c:pt>
                <c:pt idx="1933">
                  <c:v>42856.668842592589</c:v>
                </c:pt>
                <c:pt idx="1934">
                  <c:v>42856.668842592589</c:v>
                </c:pt>
                <c:pt idx="1935">
                  <c:v>42856.668854166666</c:v>
                </c:pt>
                <c:pt idx="1936">
                  <c:v>42856.668958333335</c:v>
                </c:pt>
                <c:pt idx="1937">
                  <c:v>42856.670775462961</c:v>
                </c:pt>
                <c:pt idx="1938">
                  <c:v>42856.670902777776</c:v>
                </c:pt>
                <c:pt idx="1939">
                  <c:v>42856.671249999999</c:v>
                </c:pt>
                <c:pt idx="1940">
                  <c:v>42856.671261574076</c:v>
                </c:pt>
                <c:pt idx="1941">
                  <c:v>42856.671388888892</c:v>
                </c:pt>
                <c:pt idx="1942">
                  <c:v>42856.671423611115</c:v>
                </c:pt>
                <c:pt idx="1943">
                  <c:v>42856.671435185184</c:v>
                </c:pt>
                <c:pt idx="1944">
                  <c:v>42856.671631944446</c:v>
                </c:pt>
                <c:pt idx="1945">
                  <c:v>42856.671631944446</c:v>
                </c:pt>
                <c:pt idx="1946">
                  <c:v>42856.671643518515</c:v>
                </c:pt>
                <c:pt idx="1947">
                  <c:v>42856.671666666669</c:v>
                </c:pt>
                <c:pt idx="1948">
                  <c:v>42856.671759259261</c:v>
                </c:pt>
                <c:pt idx="1949">
                  <c:v>42856.671759259261</c:v>
                </c:pt>
                <c:pt idx="1950">
                  <c:v>42856.671793981484</c:v>
                </c:pt>
                <c:pt idx="1951">
                  <c:v>42856.672037037039</c:v>
                </c:pt>
                <c:pt idx="1952">
                  <c:v>42856.672592592593</c:v>
                </c:pt>
                <c:pt idx="1953">
                  <c:v>42856.672685185185</c:v>
                </c:pt>
                <c:pt idx="1954">
                  <c:v>42856.673449074071</c:v>
                </c:pt>
                <c:pt idx="1955">
                  <c:v>42856.674097222225</c:v>
                </c:pt>
                <c:pt idx="1956">
                  <c:v>42856.674108796295</c:v>
                </c:pt>
                <c:pt idx="1957">
                  <c:v>42856.674155092594</c:v>
                </c:pt>
                <c:pt idx="1958">
                  <c:v>42856.674224537041</c:v>
                </c:pt>
                <c:pt idx="1959">
                  <c:v>42856.67423611111</c:v>
                </c:pt>
                <c:pt idx="1960">
                  <c:v>42856.674259259256</c:v>
                </c:pt>
                <c:pt idx="1961">
                  <c:v>42856.674351851849</c:v>
                </c:pt>
                <c:pt idx="1962">
                  <c:v>42856.674375000002</c:v>
                </c:pt>
                <c:pt idx="1963">
                  <c:v>42856.674375000002</c:v>
                </c:pt>
                <c:pt idx="1964">
                  <c:v>42856.674421296295</c:v>
                </c:pt>
                <c:pt idx="1965">
                  <c:v>42856.677384259259</c:v>
                </c:pt>
                <c:pt idx="1966">
                  <c:v>42856.677407407406</c:v>
                </c:pt>
                <c:pt idx="1967">
                  <c:v>42856.677453703705</c:v>
                </c:pt>
                <c:pt idx="1968">
                  <c:v>42856.677453703705</c:v>
                </c:pt>
                <c:pt idx="1969">
                  <c:v>42856.677465277775</c:v>
                </c:pt>
                <c:pt idx="1970">
                  <c:v>42856.680636574078</c:v>
                </c:pt>
                <c:pt idx="1971">
                  <c:v>42856.680694444447</c:v>
                </c:pt>
                <c:pt idx="1972">
                  <c:v>42856.680798611109</c:v>
                </c:pt>
                <c:pt idx="1973">
                  <c:v>42856.680902777778</c:v>
                </c:pt>
                <c:pt idx="1974">
                  <c:v>42856.680925925924</c:v>
                </c:pt>
                <c:pt idx="1975">
                  <c:v>42856.681886574072</c:v>
                </c:pt>
                <c:pt idx="1976">
                  <c:v>42856.68209490741</c:v>
                </c:pt>
                <c:pt idx="1977">
                  <c:v>42856.682210648149</c:v>
                </c:pt>
                <c:pt idx="1978">
                  <c:v>42856.682222222225</c:v>
                </c:pt>
                <c:pt idx="1979">
                  <c:v>42856.682233796295</c:v>
                </c:pt>
                <c:pt idx="1980">
                  <c:v>42856.682268518518</c:v>
                </c:pt>
                <c:pt idx="1981">
                  <c:v>42856.683113425926</c:v>
                </c:pt>
                <c:pt idx="1982">
                  <c:v>42856.683194444442</c:v>
                </c:pt>
                <c:pt idx="1983">
                  <c:v>42856.683229166665</c:v>
                </c:pt>
                <c:pt idx="1984">
                  <c:v>42856.683912037035</c:v>
                </c:pt>
                <c:pt idx="1985">
                  <c:v>42856.683946759258</c:v>
                </c:pt>
                <c:pt idx="1986">
                  <c:v>42856.684016203704</c:v>
                </c:pt>
                <c:pt idx="1987">
                  <c:v>42856.686122685183</c:v>
                </c:pt>
                <c:pt idx="1988">
                  <c:v>42856.686192129629</c:v>
                </c:pt>
                <c:pt idx="1989">
                  <c:v>42856.686203703706</c:v>
                </c:pt>
                <c:pt idx="1990">
                  <c:v>42856.686238425929</c:v>
                </c:pt>
                <c:pt idx="1991">
                  <c:v>42856.686273148145</c:v>
                </c:pt>
                <c:pt idx="1992">
                  <c:v>42856.686354166668</c:v>
                </c:pt>
                <c:pt idx="1993">
                  <c:v>42856.686388888891</c:v>
                </c:pt>
                <c:pt idx="1994">
                  <c:v>42856.686423611114</c:v>
                </c:pt>
                <c:pt idx="1995">
                  <c:v>42856.68645833333</c:v>
                </c:pt>
                <c:pt idx="1996">
                  <c:v>42856.687349537038</c:v>
                </c:pt>
                <c:pt idx="1997">
                  <c:v>42856.687557870369</c:v>
                </c:pt>
                <c:pt idx="1998">
                  <c:v>42856.687557870369</c:v>
                </c:pt>
                <c:pt idx="1999">
                  <c:v>42856.687627314815</c:v>
                </c:pt>
                <c:pt idx="2000">
                  <c:v>42856.687673611108</c:v>
                </c:pt>
                <c:pt idx="2001">
                  <c:v>42856.688819444447</c:v>
                </c:pt>
                <c:pt idx="2002">
                  <c:v>42856.688819444447</c:v>
                </c:pt>
                <c:pt idx="2003">
                  <c:v>42856.688831018517</c:v>
                </c:pt>
                <c:pt idx="2004">
                  <c:v>42856.688842592594</c:v>
                </c:pt>
                <c:pt idx="2005">
                  <c:v>42856.688842592594</c:v>
                </c:pt>
                <c:pt idx="2006">
                  <c:v>42856.68886574074</c:v>
                </c:pt>
                <c:pt idx="2007">
                  <c:v>42856.689016203702</c:v>
                </c:pt>
                <c:pt idx="2008">
                  <c:v>42856.689074074071</c:v>
                </c:pt>
                <c:pt idx="2009">
                  <c:v>42856.689120370371</c:v>
                </c:pt>
                <c:pt idx="2010">
                  <c:v>42856.689131944448</c:v>
                </c:pt>
                <c:pt idx="2011">
                  <c:v>42856.690578703703</c:v>
                </c:pt>
                <c:pt idx="2012">
                  <c:v>42856.690636574072</c:v>
                </c:pt>
                <c:pt idx="2013">
                  <c:v>42856.690798611111</c:v>
                </c:pt>
                <c:pt idx="2014">
                  <c:v>42856.690833333334</c:v>
                </c:pt>
                <c:pt idx="2015">
                  <c:v>42856.691076388888</c:v>
                </c:pt>
                <c:pt idx="2016">
                  <c:v>42856.691759259258</c:v>
                </c:pt>
                <c:pt idx="2017">
                  <c:v>42856.692199074074</c:v>
                </c:pt>
                <c:pt idx="2018">
                  <c:v>42856.692291666666</c:v>
                </c:pt>
                <c:pt idx="2019">
                  <c:v>42856.692326388889</c:v>
                </c:pt>
                <c:pt idx="2020">
                  <c:v>42856.692361111112</c:v>
                </c:pt>
                <c:pt idx="2021">
                  <c:v>42856.692881944444</c:v>
                </c:pt>
                <c:pt idx="2022">
                  <c:v>42856.692881944444</c:v>
                </c:pt>
                <c:pt idx="2023">
                  <c:v>42856.693333333336</c:v>
                </c:pt>
                <c:pt idx="2024">
                  <c:v>42856.69363425926</c:v>
                </c:pt>
                <c:pt idx="2025">
                  <c:v>42856.694120370368</c:v>
                </c:pt>
                <c:pt idx="2026">
                  <c:v>42856.694131944445</c:v>
                </c:pt>
                <c:pt idx="2027">
                  <c:v>42856.694143518522</c:v>
                </c:pt>
                <c:pt idx="2028">
                  <c:v>42856.694166666668</c:v>
                </c:pt>
                <c:pt idx="2029">
                  <c:v>42856.694178240738</c:v>
                </c:pt>
                <c:pt idx="2030">
                  <c:v>42856.694178240738</c:v>
                </c:pt>
                <c:pt idx="2031">
                  <c:v>42856.694212962961</c:v>
                </c:pt>
                <c:pt idx="2032">
                  <c:v>42856.694247685184</c:v>
                </c:pt>
                <c:pt idx="2033">
                  <c:v>42856.69425925926</c:v>
                </c:pt>
                <c:pt idx="2034">
                  <c:v>42856.69431712963</c:v>
                </c:pt>
                <c:pt idx="2035">
                  <c:v>42856.694328703707</c:v>
                </c:pt>
                <c:pt idx="2036">
                  <c:v>42856.694340277776</c:v>
                </c:pt>
                <c:pt idx="2037">
                  <c:v>42856.694340277776</c:v>
                </c:pt>
                <c:pt idx="2038">
                  <c:v>42856.694340277776</c:v>
                </c:pt>
                <c:pt idx="2039">
                  <c:v>42856.694351851853</c:v>
                </c:pt>
                <c:pt idx="2040">
                  <c:v>42856.694363425922</c:v>
                </c:pt>
                <c:pt idx="2041">
                  <c:v>42856.694872685184</c:v>
                </c:pt>
                <c:pt idx="2042">
                  <c:v>42856.694895833331</c:v>
                </c:pt>
                <c:pt idx="2043">
                  <c:v>42856.695127314815</c:v>
                </c:pt>
                <c:pt idx="2044">
                  <c:v>42856.69703703704</c:v>
                </c:pt>
                <c:pt idx="2045">
                  <c:v>42856.697060185186</c:v>
                </c:pt>
                <c:pt idx="2046">
                  <c:v>42856.697083333333</c:v>
                </c:pt>
                <c:pt idx="2047">
                  <c:v>42856.697106481479</c:v>
                </c:pt>
                <c:pt idx="2048">
                  <c:v>42856.697129629632</c:v>
                </c:pt>
                <c:pt idx="2049">
                  <c:v>42856.697777777779</c:v>
                </c:pt>
                <c:pt idx="2050">
                  <c:v>42856.697777777779</c:v>
                </c:pt>
                <c:pt idx="2051">
                  <c:v>42856.698217592595</c:v>
                </c:pt>
                <c:pt idx="2052">
                  <c:v>42856.698518518519</c:v>
                </c:pt>
                <c:pt idx="2053">
                  <c:v>42856.69866898148</c:v>
                </c:pt>
                <c:pt idx="2054">
                  <c:v>42856.699432870373</c:v>
                </c:pt>
                <c:pt idx="2055">
                  <c:v>42856.699479166666</c:v>
                </c:pt>
                <c:pt idx="2056">
                  <c:v>42856.699548611112</c:v>
                </c:pt>
                <c:pt idx="2057">
                  <c:v>42856.699629629627</c:v>
                </c:pt>
                <c:pt idx="2058">
                  <c:v>42856.699641203704</c:v>
                </c:pt>
                <c:pt idx="2059">
                  <c:v>42856.700104166666</c:v>
                </c:pt>
                <c:pt idx="2060">
                  <c:v>42856.700937499998</c:v>
                </c:pt>
                <c:pt idx="2061">
                  <c:v>42856.700983796298</c:v>
                </c:pt>
                <c:pt idx="2062">
                  <c:v>42856.701099537036</c:v>
                </c:pt>
                <c:pt idx="2063">
                  <c:v>42856.701111111113</c:v>
                </c:pt>
                <c:pt idx="2064">
                  <c:v>42856.701111111113</c:v>
                </c:pt>
                <c:pt idx="2065">
                  <c:v>42856.701157407406</c:v>
                </c:pt>
                <c:pt idx="2066">
                  <c:v>42856.701296296298</c:v>
                </c:pt>
                <c:pt idx="2067">
                  <c:v>42856.701307870368</c:v>
                </c:pt>
                <c:pt idx="2068">
                  <c:v>42856.701319444444</c:v>
                </c:pt>
                <c:pt idx="2069">
                  <c:v>42856.701423611114</c:v>
                </c:pt>
                <c:pt idx="2070">
                  <c:v>42856.701863425929</c:v>
                </c:pt>
                <c:pt idx="2071">
                  <c:v>42856.702916666669</c:v>
                </c:pt>
                <c:pt idx="2072">
                  <c:v>42856.702928240738</c:v>
                </c:pt>
                <c:pt idx="2073">
                  <c:v>42856.702928240738</c:v>
                </c:pt>
                <c:pt idx="2074">
                  <c:v>42856.702928240738</c:v>
                </c:pt>
                <c:pt idx="2075">
                  <c:v>42856.702928240738</c:v>
                </c:pt>
                <c:pt idx="2076">
                  <c:v>42856.702951388892</c:v>
                </c:pt>
                <c:pt idx="2077">
                  <c:v>42856.702962962961</c:v>
                </c:pt>
                <c:pt idx="2078">
                  <c:v>42856.702997685185</c:v>
                </c:pt>
                <c:pt idx="2079">
                  <c:v>42856.703159722223</c:v>
                </c:pt>
                <c:pt idx="2080">
                  <c:v>42856.703229166669</c:v>
                </c:pt>
                <c:pt idx="2081">
                  <c:v>42856.70416666667</c:v>
                </c:pt>
                <c:pt idx="2082">
                  <c:v>42856.704386574071</c:v>
                </c:pt>
                <c:pt idx="2083">
                  <c:v>42856.704398148147</c:v>
                </c:pt>
                <c:pt idx="2084">
                  <c:v>42856.704479166663</c:v>
                </c:pt>
                <c:pt idx="2085">
                  <c:v>42856.704525462963</c:v>
                </c:pt>
                <c:pt idx="2086">
                  <c:v>42856.704525462963</c:v>
                </c:pt>
                <c:pt idx="2087">
                  <c:v>42856.704560185186</c:v>
                </c:pt>
                <c:pt idx="2088">
                  <c:v>42856.704710648148</c:v>
                </c:pt>
                <c:pt idx="2089">
                  <c:v>42856.70480324074</c:v>
                </c:pt>
                <c:pt idx="2090">
                  <c:v>42856.704814814817</c:v>
                </c:pt>
                <c:pt idx="2091">
                  <c:v>42856.704814814817</c:v>
                </c:pt>
                <c:pt idx="2092">
                  <c:v>42856.705011574071</c:v>
                </c:pt>
                <c:pt idx="2093">
                  <c:v>42856.708113425928</c:v>
                </c:pt>
                <c:pt idx="2094">
                  <c:v>42856.708136574074</c:v>
                </c:pt>
                <c:pt idx="2095">
                  <c:v>42856.708749999998</c:v>
                </c:pt>
                <c:pt idx="2096">
                  <c:v>42856.708807870367</c:v>
                </c:pt>
                <c:pt idx="2097">
                  <c:v>42856.709016203706</c:v>
                </c:pt>
                <c:pt idx="2098">
                  <c:v>42856.710057870368</c:v>
                </c:pt>
                <c:pt idx="2099">
                  <c:v>42856.710104166668</c:v>
                </c:pt>
                <c:pt idx="2100">
                  <c:v>42856.710613425923</c:v>
                </c:pt>
                <c:pt idx="2101">
                  <c:v>42856.710648148146</c:v>
                </c:pt>
                <c:pt idx="2102">
                  <c:v>42856.711041666669</c:v>
                </c:pt>
                <c:pt idx="2103">
                  <c:v>42856.711319444446</c:v>
                </c:pt>
                <c:pt idx="2104">
                  <c:v>42856.711550925924</c:v>
                </c:pt>
                <c:pt idx="2105">
                  <c:v>42856.711562500001</c:v>
                </c:pt>
                <c:pt idx="2106">
                  <c:v>42856.711793981478</c:v>
                </c:pt>
                <c:pt idx="2107">
                  <c:v>42856.711863425924</c:v>
                </c:pt>
                <c:pt idx="2108">
                  <c:v>42856.711863425924</c:v>
                </c:pt>
                <c:pt idx="2109">
                  <c:v>42856.711909722224</c:v>
                </c:pt>
                <c:pt idx="2110">
                  <c:v>42856.71465277778</c:v>
                </c:pt>
                <c:pt idx="2111">
                  <c:v>42856.71565972222</c:v>
                </c:pt>
                <c:pt idx="2112">
                  <c:v>42856.715671296297</c:v>
                </c:pt>
                <c:pt idx="2113">
                  <c:v>42856.716122685182</c:v>
                </c:pt>
                <c:pt idx="2114">
                  <c:v>42856.716724537036</c:v>
                </c:pt>
                <c:pt idx="2115">
                  <c:v>42856.716724537036</c:v>
                </c:pt>
                <c:pt idx="2116">
                  <c:v>42856.716990740744</c:v>
                </c:pt>
                <c:pt idx="2117">
                  <c:v>42856.717326388891</c:v>
                </c:pt>
                <c:pt idx="2118">
                  <c:v>42856.719143518516</c:v>
                </c:pt>
                <c:pt idx="2119">
                  <c:v>42856.719212962962</c:v>
                </c:pt>
                <c:pt idx="2120">
                  <c:v>42856.719502314816</c:v>
                </c:pt>
                <c:pt idx="2121">
                  <c:v>42856.719502314816</c:v>
                </c:pt>
                <c:pt idx="2122">
                  <c:v>42856.719571759262</c:v>
                </c:pt>
                <c:pt idx="2123">
                  <c:v>42856.72016203704</c:v>
                </c:pt>
                <c:pt idx="2124">
                  <c:v>42856.720925925925</c:v>
                </c:pt>
                <c:pt idx="2125">
                  <c:v>42856.721770833334</c:v>
                </c:pt>
                <c:pt idx="2126">
                  <c:v>42856.72179398148</c:v>
                </c:pt>
                <c:pt idx="2127">
                  <c:v>42856.722627314812</c:v>
                </c:pt>
                <c:pt idx="2128">
                  <c:v>42856.723368055558</c:v>
                </c:pt>
                <c:pt idx="2129">
                  <c:v>42856.723425925928</c:v>
                </c:pt>
                <c:pt idx="2130">
                  <c:v>42856.723425925928</c:v>
                </c:pt>
                <c:pt idx="2131">
                  <c:v>42856.723437499997</c:v>
                </c:pt>
                <c:pt idx="2132">
                  <c:v>42856.723530092589</c:v>
                </c:pt>
                <c:pt idx="2133">
                  <c:v>42856.723611111112</c:v>
                </c:pt>
                <c:pt idx="2134">
                  <c:v>42856.723634259259</c:v>
                </c:pt>
                <c:pt idx="2135">
                  <c:v>42856.724791666667</c:v>
                </c:pt>
                <c:pt idx="2136">
                  <c:v>42856.725358796299</c:v>
                </c:pt>
                <c:pt idx="2137">
                  <c:v>42856.725590277776</c:v>
                </c:pt>
                <c:pt idx="2138">
                  <c:v>42856.727372685185</c:v>
                </c:pt>
                <c:pt idx="2139">
                  <c:v>42856.727430555555</c:v>
                </c:pt>
                <c:pt idx="2140">
                  <c:v>42856.727962962963</c:v>
                </c:pt>
                <c:pt idx="2141">
                  <c:v>42856.727962962963</c:v>
                </c:pt>
                <c:pt idx="2142">
                  <c:v>42856.727997685186</c:v>
                </c:pt>
                <c:pt idx="2143">
                  <c:v>42856.728078703702</c:v>
                </c:pt>
                <c:pt idx="2144">
                  <c:v>42856.729270833333</c:v>
                </c:pt>
                <c:pt idx="2145">
                  <c:v>42856.729270833333</c:v>
                </c:pt>
                <c:pt idx="2146">
                  <c:v>42856.730451388888</c:v>
                </c:pt>
                <c:pt idx="2147">
                  <c:v>42856.730509259258</c:v>
                </c:pt>
                <c:pt idx="2148">
                  <c:v>42856.732256944444</c:v>
                </c:pt>
                <c:pt idx="2149">
                  <c:v>42856.732731481483</c:v>
                </c:pt>
                <c:pt idx="2150">
                  <c:v>42856.733344907407</c:v>
                </c:pt>
                <c:pt idx="2151">
                  <c:v>42856.733634259261</c:v>
                </c:pt>
                <c:pt idx="2152">
                  <c:v>42856.73400462963</c:v>
                </c:pt>
                <c:pt idx="2153">
                  <c:v>42856.7340625</c:v>
                </c:pt>
                <c:pt idx="2154">
                  <c:v>42856.734247685185</c:v>
                </c:pt>
                <c:pt idx="2155">
                  <c:v>42856.734340277777</c:v>
                </c:pt>
                <c:pt idx="2156">
                  <c:v>42856.734375</c:v>
                </c:pt>
                <c:pt idx="2157">
                  <c:v>42856.735462962963</c:v>
                </c:pt>
                <c:pt idx="2158">
                  <c:v>42856.735682870371</c:v>
                </c:pt>
                <c:pt idx="2159">
                  <c:v>42856.735729166663</c:v>
                </c:pt>
                <c:pt idx="2160">
                  <c:v>42856.735752314817</c:v>
                </c:pt>
                <c:pt idx="2161">
                  <c:v>42856.735798611109</c:v>
                </c:pt>
                <c:pt idx="2162">
                  <c:v>42856.735821759263</c:v>
                </c:pt>
                <c:pt idx="2163">
                  <c:v>42856.736400462964</c:v>
                </c:pt>
                <c:pt idx="2164">
                  <c:v>42856.736805555556</c:v>
                </c:pt>
                <c:pt idx="2165">
                  <c:v>42856.737766203703</c:v>
                </c:pt>
                <c:pt idx="2166">
                  <c:v>42856.739918981482</c:v>
                </c:pt>
                <c:pt idx="2167">
                  <c:v>42856.739953703705</c:v>
                </c:pt>
                <c:pt idx="2168">
                  <c:v>42856.740011574075</c:v>
                </c:pt>
                <c:pt idx="2169">
                  <c:v>42856.740057870367</c:v>
                </c:pt>
                <c:pt idx="2170">
                  <c:v>42856.740127314813</c:v>
                </c:pt>
                <c:pt idx="2171">
                  <c:v>42856.740370370368</c:v>
                </c:pt>
                <c:pt idx="2172">
                  <c:v>42856.741863425923</c:v>
                </c:pt>
                <c:pt idx="2173">
                  <c:v>42856.741863425923</c:v>
                </c:pt>
                <c:pt idx="2174">
                  <c:v>42856.741898148146</c:v>
                </c:pt>
                <c:pt idx="2175">
                  <c:v>42856.742118055554</c:v>
                </c:pt>
                <c:pt idx="2176">
                  <c:v>42856.7421412037</c:v>
                </c:pt>
                <c:pt idx="2177">
                  <c:v>42856.742164351854</c:v>
                </c:pt>
                <c:pt idx="2178">
                  <c:v>42856.742407407408</c:v>
                </c:pt>
                <c:pt idx="2179">
                  <c:v>42856.742893518516</c:v>
                </c:pt>
                <c:pt idx="2180">
                  <c:v>42856.74554398148</c:v>
                </c:pt>
                <c:pt idx="2181">
                  <c:v>42856.745682870373</c:v>
                </c:pt>
                <c:pt idx="2182">
                  <c:v>42856.745891203704</c:v>
                </c:pt>
                <c:pt idx="2183">
                  <c:v>42856.746064814812</c:v>
                </c:pt>
                <c:pt idx="2184">
                  <c:v>42856.746111111112</c:v>
                </c:pt>
                <c:pt idx="2185">
                  <c:v>42856.746400462966</c:v>
                </c:pt>
                <c:pt idx="2186">
                  <c:v>42856.747407407405</c:v>
                </c:pt>
                <c:pt idx="2187">
                  <c:v>42856.748391203706</c:v>
                </c:pt>
                <c:pt idx="2188">
                  <c:v>42856.748483796298</c:v>
                </c:pt>
                <c:pt idx="2189">
                  <c:v>42856.748807870368</c:v>
                </c:pt>
                <c:pt idx="2190">
                  <c:v>42856.748831018522</c:v>
                </c:pt>
                <c:pt idx="2191">
                  <c:v>42856.748900462961</c:v>
                </c:pt>
                <c:pt idx="2192">
                  <c:v>42856.74895833333</c:v>
                </c:pt>
                <c:pt idx="2193">
                  <c:v>42856.748969907407</c:v>
                </c:pt>
                <c:pt idx="2194">
                  <c:v>42856.74900462963</c:v>
                </c:pt>
                <c:pt idx="2195">
                  <c:v>42856.74900462963</c:v>
                </c:pt>
                <c:pt idx="2196">
                  <c:v>42856.749039351853</c:v>
                </c:pt>
                <c:pt idx="2197">
                  <c:v>42856.749050925922</c:v>
                </c:pt>
                <c:pt idx="2198">
                  <c:v>42856.749050925922</c:v>
                </c:pt>
                <c:pt idx="2199">
                  <c:v>42856.749085648145</c:v>
                </c:pt>
                <c:pt idx="2200">
                  <c:v>42856.749097222222</c:v>
                </c:pt>
                <c:pt idx="2201">
                  <c:v>42856.749131944445</c:v>
                </c:pt>
                <c:pt idx="2202">
                  <c:v>42856.749155092592</c:v>
                </c:pt>
                <c:pt idx="2203">
                  <c:v>42856.749201388891</c:v>
                </c:pt>
                <c:pt idx="2204">
                  <c:v>42856.751203703701</c:v>
                </c:pt>
                <c:pt idx="2205">
                  <c:v>42856.751226851855</c:v>
                </c:pt>
                <c:pt idx="2206">
                  <c:v>42856.751250000001</c:v>
                </c:pt>
                <c:pt idx="2207">
                  <c:v>42856.751979166664</c:v>
                </c:pt>
                <c:pt idx="2208">
                  <c:v>42856.752002314817</c:v>
                </c:pt>
                <c:pt idx="2209">
                  <c:v>42856.75209490741</c:v>
                </c:pt>
                <c:pt idx="2210">
                  <c:v>42856.75209490741</c:v>
                </c:pt>
                <c:pt idx="2211">
                  <c:v>42856.752106481479</c:v>
                </c:pt>
                <c:pt idx="2212">
                  <c:v>42856.752141203702</c:v>
                </c:pt>
                <c:pt idx="2213">
                  <c:v>42856.752152777779</c:v>
                </c:pt>
                <c:pt idx="2214">
                  <c:v>42856.752164351848</c:v>
                </c:pt>
                <c:pt idx="2215">
                  <c:v>42856.752210648148</c:v>
                </c:pt>
                <c:pt idx="2216">
                  <c:v>42856.752222222225</c:v>
                </c:pt>
                <c:pt idx="2217">
                  <c:v>42856.753032407411</c:v>
                </c:pt>
                <c:pt idx="2218">
                  <c:v>42856.753263888888</c:v>
                </c:pt>
                <c:pt idx="2219">
                  <c:v>42856.753634259258</c:v>
                </c:pt>
                <c:pt idx="2220">
                  <c:v>42856.755497685182</c:v>
                </c:pt>
                <c:pt idx="2221">
                  <c:v>42856.755659722221</c:v>
                </c:pt>
                <c:pt idx="2222">
                  <c:v>42856.756388888891</c:v>
                </c:pt>
                <c:pt idx="2223">
                  <c:v>42856.75640046296</c:v>
                </c:pt>
                <c:pt idx="2224">
                  <c:v>42856.756412037037</c:v>
                </c:pt>
                <c:pt idx="2225">
                  <c:v>42856.75644675926</c:v>
                </c:pt>
                <c:pt idx="2226">
                  <c:v>42856.756585648145</c:v>
                </c:pt>
                <c:pt idx="2227">
                  <c:v>42856.756932870368</c:v>
                </c:pt>
                <c:pt idx="2228">
                  <c:v>42856.757847222223</c:v>
                </c:pt>
                <c:pt idx="2229">
                  <c:v>42856.758379629631</c:v>
                </c:pt>
                <c:pt idx="2230">
                  <c:v>42856.758993055555</c:v>
                </c:pt>
                <c:pt idx="2231">
                  <c:v>42856.759085648147</c:v>
                </c:pt>
                <c:pt idx="2232">
                  <c:v>42856.759189814817</c:v>
                </c:pt>
                <c:pt idx="2233">
                  <c:v>42856.759201388886</c:v>
                </c:pt>
                <c:pt idx="2234">
                  <c:v>42856.759675925925</c:v>
                </c:pt>
                <c:pt idx="2235">
                  <c:v>42856.760138888887</c:v>
                </c:pt>
                <c:pt idx="2236">
                  <c:v>42856.760196759256</c:v>
                </c:pt>
                <c:pt idx="2237">
                  <c:v>42856.760682870372</c:v>
                </c:pt>
                <c:pt idx="2238">
                  <c:v>42856.761018518519</c:v>
                </c:pt>
                <c:pt idx="2239">
                  <c:v>42856.761365740742</c:v>
                </c:pt>
                <c:pt idx="2240">
                  <c:v>42856.761631944442</c:v>
                </c:pt>
                <c:pt idx="2241">
                  <c:v>42856.761979166666</c:v>
                </c:pt>
                <c:pt idx="2242">
                  <c:v>42856.761979166666</c:v>
                </c:pt>
                <c:pt idx="2243">
                  <c:v>42856.761990740742</c:v>
                </c:pt>
                <c:pt idx="2244">
                  <c:v>42856.761990740742</c:v>
                </c:pt>
                <c:pt idx="2245">
                  <c:v>42856.762002314812</c:v>
                </c:pt>
                <c:pt idx="2246">
                  <c:v>42856.762002314812</c:v>
                </c:pt>
                <c:pt idx="2247">
                  <c:v>42856.762060185189</c:v>
                </c:pt>
                <c:pt idx="2248">
                  <c:v>42856.762106481481</c:v>
                </c:pt>
                <c:pt idx="2249">
                  <c:v>42856.762141203704</c:v>
                </c:pt>
                <c:pt idx="2250">
                  <c:v>42856.762141203704</c:v>
                </c:pt>
                <c:pt idx="2251">
                  <c:v>42856.762164351851</c:v>
                </c:pt>
                <c:pt idx="2252">
                  <c:v>42856.762187499997</c:v>
                </c:pt>
                <c:pt idx="2253">
                  <c:v>42856.76221064815</c:v>
                </c:pt>
                <c:pt idx="2254">
                  <c:v>42856.762280092589</c:v>
                </c:pt>
                <c:pt idx="2255">
                  <c:v>42856.762395833335</c:v>
                </c:pt>
                <c:pt idx="2256">
                  <c:v>42856.762476851851</c:v>
                </c:pt>
                <c:pt idx="2257">
                  <c:v>42856.762685185182</c:v>
                </c:pt>
                <c:pt idx="2258">
                  <c:v>42856.762800925928</c:v>
                </c:pt>
                <c:pt idx="2259">
                  <c:v>42856.762824074074</c:v>
                </c:pt>
                <c:pt idx="2260">
                  <c:v>42856.76289351852</c:v>
                </c:pt>
                <c:pt idx="2261">
                  <c:v>42856.76290509259</c:v>
                </c:pt>
                <c:pt idx="2262">
                  <c:v>42856.763692129629</c:v>
                </c:pt>
                <c:pt idx="2263">
                  <c:v>42856.763761574075</c:v>
                </c:pt>
                <c:pt idx="2264">
                  <c:v>42856.765682870369</c:v>
                </c:pt>
                <c:pt idx="2265">
                  <c:v>42856.765914351854</c:v>
                </c:pt>
                <c:pt idx="2266">
                  <c:v>42856.765972222223</c:v>
                </c:pt>
                <c:pt idx="2267">
                  <c:v>42856.766145833331</c:v>
                </c:pt>
                <c:pt idx="2268">
                  <c:v>42856.766180555554</c:v>
                </c:pt>
                <c:pt idx="2269">
                  <c:v>42856.767569444448</c:v>
                </c:pt>
                <c:pt idx="2270">
                  <c:v>42856.770243055558</c:v>
                </c:pt>
                <c:pt idx="2271">
                  <c:v>42856.770324074074</c:v>
                </c:pt>
                <c:pt idx="2272">
                  <c:v>42856.770740740743</c:v>
                </c:pt>
                <c:pt idx="2273">
                  <c:v>42856.77175925926</c:v>
                </c:pt>
                <c:pt idx="2274">
                  <c:v>42856.772858796299</c:v>
                </c:pt>
                <c:pt idx="2275">
                  <c:v>42856.774814814817</c:v>
                </c:pt>
                <c:pt idx="2276">
                  <c:v>42856.774837962963</c:v>
                </c:pt>
                <c:pt idx="2277">
                  <c:v>42856.774942129632</c:v>
                </c:pt>
                <c:pt idx="2278">
                  <c:v>42856.775266203702</c:v>
                </c:pt>
                <c:pt idx="2279">
                  <c:v>42856.775277777779</c:v>
                </c:pt>
                <c:pt idx="2280">
                  <c:v>42856.775289351855</c:v>
                </c:pt>
                <c:pt idx="2281">
                  <c:v>42856.775763888887</c:v>
                </c:pt>
                <c:pt idx="2282">
                  <c:v>42856.775821759256</c:v>
                </c:pt>
                <c:pt idx="2283">
                  <c:v>42856.775925925926</c:v>
                </c:pt>
                <c:pt idx="2284">
                  <c:v>42856.776041666664</c:v>
                </c:pt>
                <c:pt idx="2285">
                  <c:v>42856.776643518519</c:v>
                </c:pt>
                <c:pt idx="2286">
                  <c:v>42856.776678240742</c:v>
                </c:pt>
                <c:pt idx="2287">
                  <c:v>42856.778425925928</c:v>
                </c:pt>
                <c:pt idx="2288">
                  <c:v>42856.778425925928</c:v>
                </c:pt>
                <c:pt idx="2289">
                  <c:v>42856.779606481483</c:v>
                </c:pt>
                <c:pt idx="2290">
                  <c:v>42856.78025462963</c:v>
                </c:pt>
                <c:pt idx="2291">
                  <c:v>42856.780266203707</c:v>
                </c:pt>
                <c:pt idx="2292">
                  <c:v>42856.784687500003</c:v>
                </c:pt>
                <c:pt idx="2293">
                  <c:v>42856.784861111111</c:v>
                </c:pt>
                <c:pt idx="2294">
                  <c:v>42856.786296296297</c:v>
                </c:pt>
                <c:pt idx="2295">
                  <c:v>42856.78633101852</c:v>
                </c:pt>
                <c:pt idx="2296">
                  <c:v>42856.786574074074</c:v>
                </c:pt>
                <c:pt idx="2297">
                  <c:v>42856.786631944444</c:v>
                </c:pt>
                <c:pt idx="2298">
                  <c:v>42856.786736111113</c:v>
                </c:pt>
                <c:pt idx="2299">
                  <c:v>42856.787916666668</c:v>
                </c:pt>
                <c:pt idx="2300">
                  <c:v>42856.788136574076</c:v>
                </c:pt>
                <c:pt idx="2301">
                  <c:v>42856.788958333331</c:v>
                </c:pt>
                <c:pt idx="2302">
                  <c:v>42856.788981481484</c:v>
                </c:pt>
                <c:pt idx="2303">
                  <c:v>42856.789050925923</c:v>
                </c:pt>
                <c:pt idx="2304">
                  <c:v>42856.7890625</c:v>
                </c:pt>
                <c:pt idx="2305">
                  <c:v>42856.789178240739</c:v>
                </c:pt>
                <c:pt idx="2306">
                  <c:v>42856.789282407408</c:v>
                </c:pt>
                <c:pt idx="2307">
                  <c:v>42856.789884259262</c:v>
                </c:pt>
                <c:pt idx="2308">
                  <c:v>42856.789918981478</c:v>
                </c:pt>
                <c:pt idx="2309">
                  <c:v>42856.790254629632</c:v>
                </c:pt>
                <c:pt idx="2310">
                  <c:v>42856.790289351855</c:v>
                </c:pt>
                <c:pt idx="2311">
                  <c:v>42856.791435185187</c:v>
                </c:pt>
                <c:pt idx="2312">
                  <c:v>42856.796759259261</c:v>
                </c:pt>
                <c:pt idx="2313">
                  <c:v>42856.796863425923</c:v>
                </c:pt>
                <c:pt idx="2314">
                  <c:v>42856.799259259256</c:v>
                </c:pt>
                <c:pt idx="2315">
                  <c:v>42856.799467592595</c:v>
                </c:pt>
                <c:pt idx="2316">
                  <c:v>42856.800798611112</c:v>
                </c:pt>
                <c:pt idx="2317">
                  <c:v>42856.801388888889</c:v>
                </c:pt>
                <c:pt idx="2318">
                  <c:v>42856.801828703705</c:v>
                </c:pt>
                <c:pt idx="2319">
                  <c:v>42856.801828703705</c:v>
                </c:pt>
                <c:pt idx="2320">
                  <c:v>42856.801863425928</c:v>
                </c:pt>
                <c:pt idx="2321">
                  <c:v>42856.801874999997</c:v>
                </c:pt>
                <c:pt idx="2322">
                  <c:v>42856.802453703705</c:v>
                </c:pt>
                <c:pt idx="2323">
                  <c:v>42856.802824074075</c:v>
                </c:pt>
                <c:pt idx="2324">
                  <c:v>42856.802835648145</c:v>
                </c:pt>
                <c:pt idx="2325">
                  <c:v>42856.803252314814</c:v>
                </c:pt>
                <c:pt idx="2326">
                  <c:v>42856.807326388887</c:v>
                </c:pt>
                <c:pt idx="2327">
                  <c:v>42856.80914351852</c:v>
                </c:pt>
                <c:pt idx="2328">
                  <c:v>42856.809444444443</c:v>
                </c:pt>
                <c:pt idx="2329">
                  <c:v>42856.809652777774</c:v>
                </c:pt>
                <c:pt idx="2330">
                  <c:v>42856.810057870367</c:v>
                </c:pt>
                <c:pt idx="2331">
                  <c:v>42856.810069444444</c:v>
                </c:pt>
                <c:pt idx="2332">
                  <c:v>42856.811157407406</c:v>
                </c:pt>
                <c:pt idx="2333">
                  <c:v>42856.813194444447</c:v>
                </c:pt>
                <c:pt idx="2334">
                  <c:v>42856.813483796293</c:v>
                </c:pt>
                <c:pt idx="2335">
                  <c:v>42856.81349537037</c:v>
                </c:pt>
                <c:pt idx="2336">
                  <c:v>42856.813796296294</c:v>
                </c:pt>
                <c:pt idx="2337">
                  <c:v>42856.813819444447</c:v>
                </c:pt>
                <c:pt idx="2338">
                  <c:v>42856.813819444447</c:v>
                </c:pt>
                <c:pt idx="2339">
                  <c:v>42856.814606481479</c:v>
                </c:pt>
                <c:pt idx="2340">
                  <c:v>42856.814722222225</c:v>
                </c:pt>
                <c:pt idx="2341">
                  <c:v>42856.816064814811</c:v>
                </c:pt>
                <c:pt idx="2342">
                  <c:v>42856.816157407404</c:v>
                </c:pt>
                <c:pt idx="2343">
                  <c:v>42856.81653935185</c:v>
                </c:pt>
                <c:pt idx="2344">
                  <c:v>42856.81658564815</c:v>
                </c:pt>
                <c:pt idx="2345">
                  <c:v>42856.816689814812</c:v>
                </c:pt>
                <c:pt idx="2346">
                  <c:v>42856.816770833335</c:v>
                </c:pt>
                <c:pt idx="2347">
                  <c:v>42856.816840277781</c:v>
                </c:pt>
                <c:pt idx="2348">
                  <c:v>42856.816932870373</c:v>
                </c:pt>
                <c:pt idx="2349">
                  <c:v>42856.816990740743</c:v>
                </c:pt>
                <c:pt idx="2350">
                  <c:v>42856.817129629628</c:v>
                </c:pt>
                <c:pt idx="2351">
                  <c:v>42856.818379629629</c:v>
                </c:pt>
                <c:pt idx="2352">
                  <c:v>42856.818842592591</c:v>
                </c:pt>
                <c:pt idx="2353">
                  <c:v>42856.818877314814</c:v>
                </c:pt>
                <c:pt idx="2354">
                  <c:v>42856.819502314815</c:v>
                </c:pt>
                <c:pt idx="2355">
                  <c:v>42856.819548611114</c:v>
                </c:pt>
                <c:pt idx="2356">
                  <c:v>42856.819594907407</c:v>
                </c:pt>
                <c:pt idx="2357">
                  <c:v>42856.820138888892</c:v>
                </c:pt>
                <c:pt idx="2358">
                  <c:v>42856.820277777777</c:v>
                </c:pt>
                <c:pt idx="2359">
                  <c:v>42856.820405092592</c:v>
                </c:pt>
                <c:pt idx="2360">
                  <c:v>42856.820532407408</c:v>
                </c:pt>
                <c:pt idx="2361">
                  <c:v>42856.821168981478</c:v>
                </c:pt>
                <c:pt idx="2362">
                  <c:v>42856.82135416667</c:v>
                </c:pt>
                <c:pt idx="2363">
                  <c:v>42856.821967592594</c:v>
                </c:pt>
                <c:pt idx="2364">
                  <c:v>42856.822268518517</c:v>
                </c:pt>
                <c:pt idx="2365">
                  <c:v>42856.822326388887</c:v>
                </c:pt>
                <c:pt idx="2366">
                  <c:v>42856.822326388887</c:v>
                </c:pt>
                <c:pt idx="2367">
                  <c:v>42856.822337962964</c:v>
                </c:pt>
                <c:pt idx="2368">
                  <c:v>42856.822650462964</c:v>
                </c:pt>
                <c:pt idx="2369">
                  <c:v>42856.822754629633</c:v>
                </c:pt>
                <c:pt idx="2370">
                  <c:v>42856.823287037034</c:v>
                </c:pt>
                <c:pt idx="2371">
                  <c:v>42856.823321759257</c:v>
                </c:pt>
                <c:pt idx="2372">
                  <c:v>42856.823738425926</c:v>
                </c:pt>
                <c:pt idx="2373">
                  <c:v>42856.823750000003</c:v>
                </c:pt>
                <c:pt idx="2374">
                  <c:v>42856.823750000003</c:v>
                </c:pt>
                <c:pt idx="2375">
                  <c:v>42856.823761574073</c:v>
                </c:pt>
                <c:pt idx="2376">
                  <c:v>42856.824317129627</c:v>
                </c:pt>
                <c:pt idx="2377">
                  <c:v>42856.824606481481</c:v>
                </c:pt>
                <c:pt idx="2378">
                  <c:v>42856.825532407405</c:v>
                </c:pt>
                <c:pt idx="2379">
                  <c:v>42856.825543981482</c:v>
                </c:pt>
                <c:pt idx="2380">
                  <c:v>42856.825891203705</c:v>
                </c:pt>
                <c:pt idx="2381">
                  <c:v>42856.825914351852</c:v>
                </c:pt>
                <c:pt idx="2382">
                  <c:v>42856.825914351852</c:v>
                </c:pt>
                <c:pt idx="2383">
                  <c:v>42856.827650462961</c:v>
                </c:pt>
                <c:pt idx="2384">
                  <c:v>42856.827719907407</c:v>
                </c:pt>
                <c:pt idx="2385">
                  <c:v>42856.828935185185</c:v>
                </c:pt>
                <c:pt idx="2386">
                  <c:v>42856.829155092593</c:v>
                </c:pt>
                <c:pt idx="2387">
                  <c:v>42856.829236111109</c:v>
                </c:pt>
                <c:pt idx="2388">
                  <c:v>42856.829247685186</c:v>
                </c:pt>
                <c:pt idx="2389">
                  <c:v>42856.82980324074</c:v>
                </c:pt>
                <c:pt idx="2390">
                  <c:v>42856.829884259256</c:v>
                </c:pt>
                <c:pt idx="2391">
                  <c:v>42856.830324074072</c:v>
                </c:pt>
                <c:pt idx="2392">
                  <c:v>42856.830347222225</c:v>
                </c:pt>
                <c:pt idx="2393">
                  <c:v>42856.830405092594</c:v>
                </c:pt>
                <c:pt idx="2394">
                  <c:v>42856.831145833334</c:v>
                </c:pt>
                <c:pt idx="2395">
                  <c:v>42856.831493055557</c:v>
                </c:pt>
                <c:pt idx="2396">
                  <c:v>42856.832662037035</c:v>
                </c:pt>
                <c:pt idx="2397">
                  <c:v>42856.833692129629</c:v>
                </c:pt>
                <c:pt idx="2398">
                  <c:v>42856.834583333337</c:v>
                </c:pt>
                <c:pt idx="2399">
                  <c:v>42856.836030092592</c:v>
                </c:pt>
                <c:pt idx="2400">
                  <c:v>42856.83625</c:v>
                </c:pt>
                <c:pt idx="2401">
                  <c:v>42856.836701388886</c:v>
                </c:pt>
                <c:pt idx="2402">
                  <c:v>42856.836736111109</c:v>
                </c:pt>
                <c:pt idx="2403">
                  <c:v>42856.836759259262</c:v>
                </c:pt>
                <c:pt idx="2404">
                  <c:v>42856.837395833332</c:v>
                </c:pt>
                <c:pt idx="2405">
                  <c:v>42856.83797453704</c:v>
                </c:pt>
                <c:pt idx="2406">
                  <c:v>42856.837997685187</c:v>
                </c:pt>
                <c:pt idx="2407">
                  <c:v>42856.838368055556</c:v>
                </c:pt>
                <c:pt idx="2408">
                  <c:v>42856.838553240741</c:v>
                </c:pt>
                <c:pt idx="2409">
                  <c:v>42856.838564814818</c:v>
                </c:pt>
                <c:pt idx="2410">
                  <c:v>42856.838576388887</c:v>
                </c:pt>
                <c:pt idx="2411">
                  <c:v>42856.840995370374</c:v>
                </c:pt>
                <c:pt idx="2412">
                  <c:v>42856.841006944444</c:v>
                </c:pt>
                <c:pt idx="2413">
                  <c:v>42856.844768518517</c:v>
                </c:pt>
                <c:pt idx="2414">
                  <c:v>42856.847777777781</c:v>
                </c:pt>
                <c:pt idx="2415">
                  <c:v>42856.851018518515</c:v>
                </c:pt>
                <c:pt idx="2416">
                  <c:v>42856.851030092592</c:v>
                </c:pt>
                <c:pt idx="2417">
                  <c:v>42856.851273148146</c:v>
                </c:pt>
                <c:pt idx="2418">
                  <c:v>42856.852175925924</c:v>
                </c:pt>
                <c:pt idx="2419">
                  <c:v>42856.854027777779</c:v>
                </c:pt>
                <c:pt idx="2420">
                  <c:v>42856.85560185185</c:v>
                </c:pt>
                <c:pt idx="2421">
                  <c:v>42856.855613425927</c:v>
                </c:pt>
                <c:pt idx="2422">
                  <c:v>42856.855636574073</c:v>
                </c:pt>
                <c:pt idx="2423">
                  <c:v>42856.85564814815</c:v>
                </c:pt>
                <c:pt idx="2424">
                  <c:v>42856.855671296296</c:v>
                </c:pt>
                <c:pt idx="2425">
                  <c:v>42856.855671296296</c:v>
                </c:pt>
                <c:pt idx="2426">
                  <c:v>42856.855775462966</c:v>
                </c:pt>
                <c:pt idx="2427">
                  <c:v>42856.855798611112</c:v>
                </c:pt>
                <c:pt idx="2428">
                  <c:v>42856.855821759258</c:v>
                </c:pt>
                <c:pt idx="2429">
                  <c:v>42856.855844907404</c:v>
                </c:pt>
                <c:pt idx="2430">
                  <c:v>42856.855925925927</c:v>
                </c:pt>
                <c:pt idx="2431">
                  <c:v>42856.856481481482</c:v>
                </c:pt>
                <c:pt idx="2432">
                  <c:v>42856.860046296293</c:v>
                </c:pt>
                <c:pt idx="2433">
                  <c:v>42856.860069444447</c:v>
                </c:pt>
                <c:pt idx="2434">
                  <c:v>42856.860625000001</c:v>
                </c:pt>
                <c:pt idx="2435">
                  <c:v>42856.862071759257</c:v>
                </c:pt>
                <c:pt idx="2436">
                  <c:v>42856.86278935185</c:v>
                </c:pt>
                <c:pt idx="2437">
                  <c:v>42856.864745370367</c:v>
                </c:pt>
                <c:pt idx="2438">
                  <c:v>42856.865347222221</c:v>
                </c:pt>
                <c:pt idx="2439">
                  <c:v>42856.865370370368</c:v>
                </c:pt>
                <c:pt idx="2440">
                  <c:v>42856.865960648145</c:v>
                </c:pt>
                <c:pt idx="2441">
                  <c:v>42856.866493055553</c:v>
                </c:pt>
                <c:pt idx="2442">
                  <c:v>42856.870393518519</c:v>
                </c:pt>
                <c:pt idx="2443">
                  <c:v>42856.871307870373</c:v>
                </c:pt>
                <c:pt idx="2444">
                  <c:v>42856.871319444443</c:v>
                </c:pt>
                <c:pt idx="2445">
                  <c:v>42856.871319444443</c:v>
                </c:pt>
                <c:pt idx="2446">
                  <c:v>42856.871331018519</c:v>
                </c:pt>
                <c:pt idx="2447">
                  <c:v>42856.871840277781</c:v>
                </c:pt>
                <c:pt idx="2448">
                  <c:v>42856.873043981483</c:v>
                </c:pt>
                <c:pt idx="2449">
                  <c:v>42856.874444444446</c:v>
                </c:pt>
                <c:pt idx="2450">
                  <c:v>42856.875891203701</c:v>
                </c:pt>
                <c:pt idx="2451">
                  <c:v>42856.875902777778</c:v>
                </c:pt>
                <c:pt idx="2452">
                  <c:v>42856.875914351855</c:v>
                </c:pt>
                <c:pt idx="2453">
                  <c:v>42856.875925925924</c:v>
                </c:pt>
                <c:pt idx="2454">
                  <c:v>42856.875949074078</c:v>
                </c:pt>
                <c:pt idx="2455">
                  <c:v>42856.877013888887</c:v>
                </c:pt>
                <c:pt idx="2456">
                  <c:v>42856.877013888887</c:v>
                </c:pt>
                <c:pt idx="2457">
                  <c:v>42856.877384259256</c:v>
                </c:pt>
                <c:pt idx="2458">
                  <c:v>42856.877384259256</c:v>
                </c:pt>
                <c:pt idx="2459">
                  <c:v>42856.877395833333</c:v>
                </c:pt>
                <c:pt idx="2460">
                  <c:v>42856.877430555556</c:v>
                </c:pt>
                <c:pt idx="2461">
                  <c:v>42856.877453703702</c:v>
                </c:pt>
                <c:pt idx="2462">
                  <c:v>42856.877858796295</c:v>
                </c:pt>
                <c:pt idx="2463">
                  <c:v>42856.878564814811</c:v>
                </c:pt>
                <c:pt idx="2464">
                  <c:v>42856.878576388888</c:v>
                </c:pt>
                <c:pt idx="2465">
                  <c:v>42856.878692129627</c:v>
                </c:pt>
                <c:pt idx="2466">
                  <c:v>42856.879641203705</c:v>
                </c:pt>
                <c:pt idx="2467">
                  <c:v>42856.880046296297</c:v>
                </c:pt>
                <c:pt idx="2468">
                  <c:v>42856.880104166667</c:v>
                </c:pt>
                <c:pt idx="2469">
                  <c:v>42856.880590277775</c:v>
                </c:pt>
                <c:pt idx="2470">
                  <c:v>42856.880590277775</c:v>
                </c:pt>
                <c:pt idx="2471">
                  <c:v>42856.880601851852</c:v>
                </c:pt>
                <c:pt idx="2472">
                  <c:v>42856.88077546296</c:v>
                </c:pt>
                <c:pt idx="2473">
                  <c:v>42856.880833333336</c:v>
                </c:pt>
                <c:pt idx="2474">
                  <c:v>42856.880833333336</c:v>
                </c:pt>
                <c:pt idx="2475">
                  <c:v>42856.881122685183</c:v>
                </c:pt>
                <c:pt idx="2476">
                  <c:v>42856.881921296299</c:v>
                </c:pt>
                <c:pt idx="2477">
                  <c:v>42856.881932870368</c:v>
                </c:pt>
                <c:pt idx="2478">
                  <c:v>42856.881956018522</c:v>
                </c:pt>
                <c:pt idx="2479">
                  <c:v>42856.882789351854</c:v>
                </c:pt>
                <c:pt idx="2480">
                  <c:v>42856.882789351854</c:v>
                </c:pt>
                <c:pt idx="2481">
                  <c:v>42856.883935185186</c:v>
                </c:pt>
                <c:pt idx="2482">
                  <c:v>42856.884050925924</c:v>
                </c:pt>
                <c:pt idx="2483">
                  <c:v>42856.884074074071</c:v>
                </c:pt>
                <c:pt idx="2484">
                  <c:v>42856.884085648147</c:v>
                </c:pt>
                <c:pt idx="2485">
                  <c:v>42856.885150462964</c:v>
                </c:pt>
                <c:pt idx="2486">
                  <c:v>42856.885162037041</c:v>
                </c:pt>
                <c:pt idx="2487">
                  <c:v>42856.885694444441</c:v>
                </c:pt>
                <c:pt idx="2488">
                  <c:v>42856.885763888888</c:v>
                </c:pt>
                <c:pt idx="2489">
                  <c:v>42856.886250000003</c:v>
                </c:pt>
                <c:pt idx="2490">
                  <c:v>42856.886296296296</c:v>
                </c:pt>
                <c:pt idx="2491">
                  <c:v>42856.886620370373</c:v>
                </c:pt>
                <c:pt idx="2492">
                  <c:v>42856.886666666665</c:v>
                </c:pt>
                <c:pt idx="2493">
                  <c:v>42856.887118055558</c:v>
                </c:pt>
                <c:pt idx="2494">
                  <c:v>42856.887129629627</c:v>
                </c:pt>
                <c:pt idx="2495">
                  <c:v>42856.888055555559</c:v>
                </c:pt>
                <c:pt idx="2496">
                  <c:v>42856.888148148151</c:v>
                </c:pt>
                <c:pt idx="2497">
                  <c:v>42856.888356481482</c:v>
                </c:pt>
                <c:pt idx="2498">
                  <c:v>42856.888460648152</c:v>
                </c:pt>
                <c:pt idx="2499">
                  <c:v>42856.888472222221</c:v>
                </c:pt>
                <c:pt idx="2500">
                  <c:v>42856.888819444444</c:v>
                </c:pt>
                <c:pt idx="2501">
                  <c:v>42856.889120370368</c:v>
                </c:pt>
                <c:pt idx="2502">
                  <c:v>42856.889178240737</c:v>
                </c:pt>
                <c:pt idx="2503">
                  <c:v>42856.889398148145</c:v>
                </c:pt>
                <c:pt idx="2504">
                  <c:v>42856.889548611114</c:v>
                </c:pt>
                <c:pt idx="2505">
                  <c:v>42856.889814814815</c:v>
                </c:pt>
                <c:pt idx="2506">
                  <c:v>42856.889826388891</c:v>
                </c:pt>
                <c:pt idx="2507">
                  <c:v>42856.889849537038</c:v>
                </c:pt>
                <c:pt idx="2508">
                  <c:v>42856.891261574077</c:v>
                </c:pt>
                <c:pt idx="2509">
                  <c:v>42856.891388888886</c:v>
                </c:pt>
                <c:pt idx="2510">
                  <c:v>42856.891412037039</c:v>
                </c:pt>
                <c:pt idx="2511">
                  <c:v>42856.891446759262</c:v>
                </c:pt>
                <c:pt idx="2512">
                  <c:v>42856.89166666667</c:v>
                </c:pt>
                <c:pt idx="2513">
                  <c:v>42856.891701388886</c:v>
                </c:pt>
                <c:pt idx="2514">
                  <c:v>42856.893750000003</c:v>
                </c:pt>
                <c:pt idx="2515">
                  <c:v>42856.898020833331</c:v>
                </c:pt>
                <c:pt idx="2516">
                  <c:v>42856.898020833331</c:v>
                </c:pt>
                <c:pt idx="2517">
                  <c:v>42856.898043981484</c:v>
                </c:pt>
                <c:pt idx="2518">
                  <c:v>42856.898055555554</c:v>
                </c:pt>
                <c:pt idx="2519">
                  <c:v>42856.898101851853</c:v>
                </c:pt>
                <c:pt idx="2520">
                  <c:v>42856.898136574076</c:v>
                </c:pt>
                <c:pt idx="2521">
                  <c:v>42856.898287037038</c:v>
                </c:pt>
                <c:pt idx="2522">
                  <c:v>42856.898310185185</c:v>
                </c:pt>
                <c:pt idx="2523">
                  <c:v>42856.898368055554</c:v>
                </c:pt>
                <c:pt idx="2524">
                  <c:v>42856.898379629631</c:v>
                </c:pt>
                <c:pt idx="2525">
                  <c:v>42856.898402777777</c:v>
                </c:pt>
                <c:pt idx="2526">
                  <c:v>42856.898460648146</c:v>
                </c:pt>
                <c:pt idx="2527">
                  <c:v>42856.898460648146</c:v>
                </c:pt>
                <c:pt idx="2528">
                  <c:v>42856.898506944446</c:v>
                </c:pt>
                <c:pt idx="2529">
                  <c:v>42856.898506944446</c:v>
                </c:pt>
                <c:pt idx="2530">
                  <c:v>42856.898506944446</c:v>
                </c:pt>
                <c:pt idx="2531">
                  <c:v>42856.898518518516</c:v>
                </c:pt>
                <c:pt idx="2532">
                  <c:v>42856.898518518516</c:v>
                </c:pt>
                <c:pt idx="2533">
                  <c:v>42856.898981481485</c:v>
                </c:pt>
                <c:pt idx="2534">
                  <c:v>42856.898993055554</c:v>
                </c:pt>
                <c:pt idx="2535">
                  <c:v>42856.899004629631</c:v>
                </c:pt>
                <c:pt idx="2536">
                  <c:v>42856.899293981478</c:v>
                </c:pt>
                <c:pt idx="2537">
                  <c:v>42856.899305555555</c:v>
                </c:pt>
                <c:pt idx="2538">
                  <c:v>42856.899780092594</c:v>
                </c:pt>
                <c:pt idx="2539">
                  <c:v>42856.900266203702</c:v>
                </c:pt>
                <c:pt idx="2540">
                  <c:v>42856.900277777779</c:v>
                </c:pt>
                <c:pt idx="2541">
                  <c:v>42856.900509259256</c:v>
                </c:pt>
                <c:pt idx="2542">
                  <c:v>42856.900902777779</c:v>
                </c:pt>
                <c:pt idx="2543">
                  <c:v>42856.901365740741</c:v>
                </c:pt>
                <c:pt idx="2544">
                  <c:v>42856.902118055557</c:v>
                </c:pt>
                <c:pt idx="2545">
                  <c:v>42856.902268518519</c:v>
                </c:pt>
                <c:pt idx="2546">
                  <c:v>42856.902291666665</c:v>
                </c:pt>
                <c:pt idx="2547">
                  <c:v>42856.902303240742</c:v>
                </c:pt>
                <c:pt idx="2548">
                  <c:v>42856.904768518521</c:v>
                </c:pt>
                <c:pt idx="2549">
                  <c:v>42856.904780092591</c:v>
                </c:pt>
                <c:pt idx="2550">
                  <c:v>42856.904803240737</c:v>
                </c:pt>
                <c:pt idx="2551">
                  <c:v>42856.904803240737</c:v>
                </c:pt>
                <c:pt idx="2552">
                  <c:v>42856.904803240737</c:v>
                </c:pt>
                <c:pt idx="2553">
                  <c:v>42856.904826388891</c:v>
                </c:pt>
                <c:pt idx="2554">
                  <c:v>42856.905405092592</c:v>
                </c:pt>
                <c:pt idx="2555">
                  <c:v>42856.905659722222</c:v>
                </c:pt>
                <c:pt idx="2556">
                  <c:v>42856.905671296299</c:v>
                </c:pt>
                <c:pt idx="2557">
                  <c:v>42856.905682870369</c:v>
                </c:pt>
                <c:pt idx="2558">
                  <c:v>42856.906331018516</c:v>
                </c:pt>
                <c:pt idx="2559">
                  <c:v>42856.906354166669</c:v>
                </c:pt>
                <c:pt idx="2560">
                  <c:v>42856.907326388886</c:v>
                </c:pt>
                <c:pt idx="2561">
                  <c:v>42856.907835648148</c:v>
                </c:pt>
                <c:pt idx="2562">
                  <c:v>42856.907870370371</c:v>
                </c:pt>
                <c:pt idx="2563">
                  <c:v>42856.908668981479</c:v>
                </c:pt>
                <c:pt idx="2564">
                  <c:v>42856.908668981479</c:v>
                </c:pt>
                <c:pt idx="2565">
                  <c:v>42856.908692129633</c:v>
                </c:pt>
                <c:pt idx="2566">
                  <c:v>42856.909004629626</c:v>
                </c:pt>
                <c:pt idx="2567">
                  <c:v>42856.909004629626</c:v>
                </c:pt>
                <c:pt idx="2568">
                  <c:v>42856.909050925926</c:v>
                </c:pt>
                <c:pt idx="2569">
                  <c:v>42856.909490740742</c:v>
                </c:pt>
                <c:pt idx="2570">
                  <c:v>42856.91097222222</c:v>
                </c:pt>
                <c:pt idx="2571">
                  <c:v>42856.910983796297</c:v>
                </c:pt>
                <c:pt idx="2572">
                  <c:v>42856.911064814813</c:v>
                </c:pt>
                <c:pt idx="2573">
                  <c:v>42856.912152777775</c:v>
                </c:pt>
                <c:pt idx="2574">
                  <c:v>42856.912430555552</c:v>
                </c:pt>
                <c:pt idx="2575">
                  <c:v>42856.913368055553</c:v>
                </c:pt>
                <c:pt idx="2576">
                  <c:v>42856.913414351853</c:v>
                </c:pt>
                <c:pt idx="2577">
                  <c:v>42856.915370370371</c:v>
                </c:pt>
                <c:pt idx="2578">
                  <c:v>42856.917812500003</c:v>
                </c:pt>
                <c:pt idx="2579">
                  <c:v>42856.917812500003</c:v>
                </c:pt>
                <c:pt idx="2580">
                  <c:v>42856.917847222219</c:v>
                </c:pt>
                <c:pt idx="2581">
                  <c:v>42856.918240740742</c:v>
                </c:pt>
                <c:pt idx="2582">
                  <c:v>42856.918287037035</c:v>
                </c:pt>
                <c:pt idx="2583">
                  <c:v>42856.921643518515</c:v>
                </c:pt>
                <c:pt idx="2584">
                  <c:v>42856.922685185185</c:v>
                </c:pt>
                <c:pt idx="2585">
                  <c:v>42856.922766203701</c:v>
                </c:pt>
                <c:pt idx="2586">
                  <c:v>42856.922789351855</c:v>
                </c:pt>
                <c:pt idx="2587">
                  <c:v>42856.924178240741</c:v>
                </c:pt>
                <c:pt idx="2588">
                  <c:v>42856.924189814818</c:v>
                </c:pt>
                <c:pt idx="2589">
                  <c:v>42856.925266203703</c:v>
                </c:pt>
                <c:pt idx="2590">
                  <c:v>42856.925266203703</c:v>
                </c:pt>
                <c:pt idx="2591">
                  <c:v>42856.926006944443</c:v>
                </c:pt>
                <c:pt idx="2592">
                  <c:v>42856.926041666666</c:v>
                </c:pt>
                <c:pt idx="2593">
                  <c:v>42856.926932870374</c:v>
                </c:pt>
                <c:pt idx="2594">
                  <c:v>42856.926944444444</c:v>
                </c:pt>
                <c:pt idx="2595">
                  <c:v>42856.927141203705</c:v>
                </c:pt>
                <c:pt idx="2596">
                  <c:v>42856.927175925928</c:v>
                </c:pt>
                <c:pt idx="2597">
                  <c:v>42856.927488425928</c:v>
                </c:pt>
                <c:pt idx="2598">
                  <c:v>42856.927534722221</c:v>
                </c:pt>
                <c:pt idx="2599">
                  <c:v>42856.927557870367</c:v>
                </c:pt>
                <c:pt idx="2600">
                  <c:v>42856.928530092591</c:v>
                </c:pt>
                <c:pt idx="2601">
                  <c:v>42856.930960648147</c:v>
                </c:pt>
                <c:pt idx="2602">
                  <c:v>42856.931620370371</c:v>
                </c:pt>
                <c:pt idx="2603">
                  <c:v>42856.931655092594</c:v>
                </c:pt>
                <c:pt idx="2604">
                  <c:v>42856.931666666664</c:v>
                </c:pt>
                <c:pt idx="2605">
                  <c:v>42856.931666666664</c:v>
                </c:pt>
                <c:pt idx="2606">
                  <c:v>42856.932129629633</c:v>
                </c:pt>
                <c:pt idx="2607">
                  <c:v>42856.932175925926</c:v>
                </c:pt>
                <c:pt idx="2608">
                  <c:v>42856.932847222219</c:v>
                </c:pt>
                <c:pt idx="2609">
                  <c:v>42856.934803240743</c:v>
                </c:pt>
                <c:pt idx="2610">
                  <c:v>42856.934837962966</c:v>
                </c:pt>
                <c:pt idx="2611">
                  <c:v>42856.934849537036</c:v>
                </c:pt>
                <c:pt idx="2612">
                  <c:v>42856.935347222221</c:v>
                </c:pt>
                <c:pt idx="2613">
                  <c:v>42856.935358796298</c:v>
                </c:pt>
                <c:pt idx="2614">
                  <c:v>42856.935358796298</c:v>
                </c:pt>
                <c:pt idx="2615">
                  <c:v>42856.935381944444</c:v>
                </c:pt>
                <c:pt idx="2616">
                  <c:v>42856.935694444444</c:v>
                </c:pt>
                <c:pt idx="2617">
                  <c:v>42856.935717592591</c:v>
                </c:pt>
                <c:pt idx="2618">
                  <c:v>42856.935752314814</c:v>
                </c:pt>
                <c:pt idx="2619">
                  <c:v>42856.936030092591</c:v>
                </c:pt>
                <c:pt idx="2620">
                  <c:v>42856.936041666668</c:v>
                </c:pt>
                <c:pt idx="2621">
                  <c:v>42856.936041666668</c:v>
                </c:pt>
                <c:pt idx="2622">
                  <c:v>42856.936585648145</c:v>
                </c:pt>
                <c:pt idx="2623">
                  <c:v>42856.937245370369</c:v>
                </c:pt>
                <c:pt idx="2624">
                  <c:v>42856.937268518515</c:v>
                </c:pt>
                <c:pt idx="2625">
                  <c:v>42856.938078703701</c:v>
                </c:pt>
                <c:pt idx="2626">
                  <c:v>42856.940104166664</c:v>
                </c:pt>
                <c:pt idx="2627">
                  <c:v>42856.940648148149</c:v>
                </c:pt>
                <c:pt idx="2628">
                  <c:v>42856.942453703705</c:v>
                </c:pt>
                <c:pt idx="2629">
                  <c:v>42856.942453703705</c:v>
                </c:pt>
                <c:pt idx="2630">
                  <c:v>42856.942997685182</c:v>
                </c:pt>
                <c:pt idx="2631">
                  <c:v>42856.943043981482</c:v>
                </c:pt>
                <c:pt idx="2632">
                  <c:v>42856.943171296298</c:v>
                </c:pt>
                <c:pt idx="2633">
                  <c:v>42856.943530092591</c:v>
                </c:pt>
                <c:pt idx="2634">
                  <c:v>42856.945</c:v>
                </c:pt>
                <c:pt idx="2635">
                  <c:v>42856.945069444446</c:v>
                </c:pt>
                <c:pt idx="2636">
                  <c:v>42856.945474537039</c:v>
                </c:pt>
                <c:pt idx="2637">
                  <c:v>42856.946006944447</c:v>
                </c:pt>
                <c:pt idx="2638">
                  <c:v>42856.946018518516</c:v>
                </c:pt>
                <c:pt idx="2639">
                  <c:v>42856.946018518516</c:v>
                </c:pt>
                <c:pt idx="2640">
                  <c:v>42856.947245370371</c:v>
                </c:pt>
                <c:pt idx="2641">
                  <c:v>42856.947280092594</c:v>
                </c:pt>
                <c:pt idx="2642">
                  <c:v>42856.947453703702</c:v>
                </c:pt>
                <c:pt idx="2643">
                  <c:v>42856.948530092595</c:v>
                </c:pt>
                <c:pt idx="2644">
                  <c:v>42856.948530092595</c:v>
                </c:pt>
                <c:pt idx="2645">
                  <c:v>42856.948530092595</c:v>
                </c:pt>
                <c:pt idx="2646">
                  <c:v>42856.948807870373</c:v>
                </c:pt>
                <c:pt idx="2647">
                  <c:v>42856.948993055557</c:v>
                </c:pt>
                <c:pt idx="2648">
                  <c:v>42856.949016203704</c:v>
                </c:pt>
                <c:pt idx="2649">
                  <c:v>42856.949050925927</c:v>
                </c:pt>
                <c:pt idx="2650">
                  <c:v>42856.949074074073</c:v>
                </c:pt>
                <c:pt idx="2651">
                  <c:v>42856.949074074073</c:v>
                </c:pt>
                <c:pt idx="2652">
                  <c:v>42856.949907407405</c:v>
                </c:pt>
                <c:pt idx="2653">
                  <c:v>42856.949907407405</c:v>
                </c:pt>
                <c:pt idx="2654">
                  <c:v>42856.949942129628</c:v>
                </c:pt>
                <c:pt idx="2655">
                  <c:v>42856.949942129628</c:v>
                </c:pt>
                <c:pt idx="2656">
                  <c:v>42856.949953703705</c:v>
                </c:pt>
                <c:pt idx="2657">
                  <c:v>42856.950127314813</c:v>
                </c:pt>
                <c:pt idx="2658">
                  <c:v>42856.950381944444</c:v>
                </c:pt>
                <c:pt idx="2659">
                  <c:v>42856.95039351852</c:v>
                </c:pt>
                <c:pt idx="2660">
                  <c:v>42856.950752314813</c:v>
                </c:pt>
                <c:pt idx="2661">
                  <c:v>42856.950972222221</c:v>
                </c:pt>
                <c:pt idx="2662">
                  <c:v>42856.951782407406</c:v>
                </c:pt>
                <c:pt idx="2663">
                  <c:v>42856.951840277776</c:v>
                </c:pt>
                <c:pt idx="2664">
                  <c:v>42856.951851851853</c:v>
                </c:pt>
                <c:pt idx="2665">
                  <c:v>42856.952013888891</c:v>
                </c:pt>
                <c:pt idx="2666">
                  <c:v>42856.952013888891</c:v>
                </c:pt>
                <c:pt idx="2667">
                  <c:v>42856.952025462961</c:v>
                </c:pt>
                <c:pt idx="2668">
                  <c:v>42856.952037037037</c:v>
                </c:pt>
                <c:pt idx="2669">
                  <c:v>42856.952048611114</c:v>
                </c:pt>
                <c:pt idx="2670">
                  <c:v>42856.953668981485</c:v>
                </c:pt>
                <c:pt idx="2671">
                  <c:v>42856.95417824074</c:v>
                </c:pt>
                <c:pt idx="2672">
                  <c:v>42856.955243055556</c:v>
                </c:pt>
                <c:pt idx="2673">
                  <c:v>42856.955763888887</c:v>
                </c:pt>
                <c:pt idx="2674">
                  <c:v>42856.956261574072</c:v>
                </c:pt>
                <c:pt idx="2675">
                  <c:v>42856.956284722219</c:v>
                </c:pt>
                <c:pt idx="2676">
                  <c:v>42856.956296296295</c:v>
                </c:pt>
                <c:pt idx="2677">
                  <c:v>42856.956331018519</c:v>
                </c:pt>
                <c:pt idx="2678">
                  <c:v>42856.956400462965</c:v>
                </c:pt>
                <c:pt idx="2679">
                  <c:v>42856.956469907411</c:v>
                </c:pt>
                <c:pt idx="2680">
                  <c:v>42856.95652777778</c:v>
                </c:pt>
                <c:pt idx="2681">
                  <c:v>42856.95652777778</c:v>
                </c:pt>
                <c:pt idx="2682">
                  <c:v>42856.95652777778</c:v>
                </c:pt>
                <c:pt idx="2683">
                  <c:v>42856.956574074073</c:v>
                </c:pt>
                <c:pt idx="2684">
                  <c:v>42856.959780092591</c:v>
                </c:pt>
                <c:pt idx="2685">
                  <c:v>42856.959791666668</c:v>
                </c:pt>
                <c:pt idx="2686">
                  <c:v>42856.959791666668</c:v>
                </c:pt>
                <c:pt idx="2687">
                  <c:v>42856.959791666668</c:v>
                </c:pt>
                <c:pt idx="2688">
                  <c:v>42856.959872685184</c:v>
                </c:pt>
                <c:pt idx="2689">
                  <c:v>42856.95988425926</c:v>
                </c:pt>
                <c:pt idx="2690">
                  <c:v>42856.95988425926</c:v>
                </c:pt>
                <c:pt idx="2691">
                  <c:v>42856.959953703707</c:v>
                </c:pt>
                <c:pt idx="2692">
                  <c:v>42856.959953703707</c:v>
                </c:pt>
                <c:pt idx="2693">
                  <c:v>42856.959953703707</c:v>
                </c:pt>
                <c:pt idx="2694">
                  <c:v>42856.959999999999</c:v>
                </c:pt>
                <c:pt idx="2695">
                  <c:v>42856.960868055554</c:v>
                </c:pt>
                <c:pt idx="2696">
                  <c:v>42856.960925925923</c:v>
                </c:pt>
                <c:pt idx="2697">
                  <c:v>42856.961006944446</c:v>
                </c:pt>
                <c:pt idx="2698">
                  <c:v>42856.961006944446</c:v>
                </c:pt>
                <c:pt idx="2699">
                  <c:v>42856.961030092592</c:v>
                </c:pt>
                <c:pt idx="2700">
                  <c:v>42856.961030092592</c:v>
                </c:pt>
                <c:pt idx="2701">
                  <c:v>42856.961215277777</c:v>
                </c:pt>
                <c:pt idx="2702">
                  <c:v>42856.961215277777</c:v>
                </c:pt>
                <c:pt idx="2703">
                  <c:v>42856.961458333331</c:v>
                </c:pt>
                <c:pt idx="2704">
                  <c:v>42856.961481481485</c:v>
                </c:pt>
                <c:pt idx="2705">
                  <c:v>42856.961539351854</c:v>
                </c:pt>
                <c:pt idx="2706">
                  <c:v>42856.96166666667</c:v>
                </c:pt>
                <c:pt idx="2707">
                  <c:v>42856.961770833332</c:v>
                </c:pt>
                <c:pt idx="2708">
                  <c:v>42856.962719907409</c:v>
                </c:pt>
                <c:pt idx="2709">
                  <c:v>42856.962870370371</c:v>
                </c:pt>
                <c:pt idx="2710">
                  <c:v>42856.966087962966</c:v>
                </c:pt>
                <c:pt idx="2711">
                  <c:v>42856.966134259259</c:v>
                </c:pt>
                <c:pt idx="2712">
                  <c:v>42856.967037037037</c:v>
                </c:pt>
                <c:pt idx="2713">
                  <c:v>42856.967187499999</c:v>
                </c:pt>
                <c:pt idx="2714">
                  <c:v>42856.967800925922</c:v>
                </c:pt>
                <c:pt idx="2715">
                  <c:v>42856.967870370368</c:v>
                </c:pt>
                <c:pt idx="2716">
                  <c:v>42856.967928240738</c:v>
                </c:pt>
                <c:pt idx="2717">
                  <c:v>42856.967986111114</c:v>
                </c:pt>
                <c:pt idx="2718">
                  <c:v>42856.968043981484</c:v>
                </c:pt>
                <c:pt idx="2719">
                  <c:v>42856.968356481484</c:v>
                </c:pt>
                <c:pt idx="2720">
                  <c:v>42856.968587962961</c:v>
                </c:pt>
                <c:pt idx="2721">
                  <c:v>42856.968715277777</c:v>
                </c:pt>
                <c:pt idx="2722">
                  <c:v>42856.968738425923</c:v>
                </c:pt>
                <c:pt idx="2723">
                  <c:v>42856.96875</c:v>
                </c:pt>
                <c:pt idx="2724">
                  <c:v>42856.968773148146</c:v>
                </c:pt>
                <c:pt idx="2725">
                  <c:v>42856.968784722223</c:v>
                </c:pt>
                <c:pt idx="2726">
                  <c:v>42856.968831018516</c:v>
                </c:pt>
                <c:pt idx="2727">
                  <c:v>42856.968877314815</c:v>
                </c:pt>
                <c:pt idx="2728">
                  <c:v>42856.968877314815</c:v>
                </c:pt>
                <c:pt idx="2729">
                  <c:v>42856.969710648147</c:v>
                </c:pt>
                <c:pt idx="2730">
                  <c:v>42856.969918981478</c:v>
                </c:pt>
                <c:pt idx="2731">
                  <c:v>42856.969930555555</c:v>
                </c:pt>
                <c:pt idx="2732">
                  <c:v>42856.971400462964</c:v>
                </c:pt>
                <c:pt idx="2733">
                  <c:v>42856.971516203703</c:v>
                </c:pt>
                <c:pt idx="2734">
                  <c:v>42856.971631944441</c:v>
                </c:pt>
                <c:pt idx="2735">
                  <c:v>42856.972581018519</c:v>
                </c:pt>
                <c:pt idx="2736">
                  <c:v>42856.972627314812</c:v>
                </c:pt>
                <c:pt idx="2737">
                  <c:v>42856.974305555559</c:v>
                </c:pt>
                <c:pt idx="2738">
                  <c:v>42856.974351851852</c:v>
                </c:pt>
                <c:pt idx="2739">
                  <c:v>42856.974374999998</c:v>
                </c:pt>
                <c:pt idx="2740">
                  <c:v>42856.974456018521</c:v>
                </c:pt>
                <c:pt idx="2741">
                  <c:v>42856.97451388889</c:v>
                </c:pt>
                <c:pt idx="2742">
                  <c:v>42856.97519675926</c:v>
                </c:pt>
                <c:pt idx="2743">
                  <c:v>42856.975543981483</c:v>
                </c:pt>
                <c:pt idx="2744">
                  <c:v>42856.976180555554</c:v>
                </c:pt>
                <c:pt idx="2745">
                  <c:v>42856.976203703707</c:v>
                </c:pt>
                <c:pt idx="2746">
                  <c:v>42856.976273148146</c:v>
                </c:pt>
                <c:pt idx="2747">
                  <c:v>42856.97792824074</c:v>
                </c:pt>
                <c:pt idx="2748">
                  <c:v>42856.977939814817</c:v>
                </c:pt>
                <c:pt idx="2749">
                  <c:v>42856.978032407409</c:v>
                </c:pt>
                <c:pt idx="2750">
                  <c:v>42856.978032407409</c:v>
                </c:pt>
                <c:pt idx="2751">
                  <c:v>42856.97861111111</c:v>
                </c:pt>
                <c:pt idx="2752">
                  <c:v>42856.978622685187</c:v>
                </c:pt>
                <c:pt idx="2753">
                  <c:v>42856.979039351849</c:v>
                </c:pt>
                <c:pt idx="2754">
                  <c:v>42856.979039351849</c:v>
                </c:pt>
                <c:pt idx="2755">
                  <c:v>42856.979247685187</c:v>
                </c:pt>
                <c:pt idx="2756">
                  <c:v>42856.980208333334</c:v>
                </c:pt>
                <c:pt idx="2757">
                  <c:v>42856.98101851852</c:v>
                </c:pt>
                <c:pt idx="2758">
                  <c:v>42856.982870370368</c:v>
                </c:pt>
                <c:pt idx="2759">
                  <c:v>42856.982986111114</c:v>
                </c:pt>
                <c:pt idx="2760">
                  <c:v>42856.982986111114</c:v>
                </c:pt>
                <c:pt idx="2761">
                  <c:v>42856.982997685183</c:v>
                </c:pt>
                <c:pt idx="2762">
                  <c:v>42856.983043981483</c:v>
                </c:pt>
                <c:pt idx="2763">
                  <c:v>42856.983148148145</c:v>
                </c:pt>
                <c:pt idx="2764">
                  <c:v>42856.983148148145</c:v>
                </c:pt>
                <c:pt idx="2765">
                  <c:v>42856.983148148145</c:v>
                </c:pt>
                <c:pt idx="2766">
                  <c:v>42856.983287037037</c:v>
                </c:pt>
                <c:pt idx="2767">
                  <c:v>42856.983287037037</c:v>
                </c:pt>
                <c:pt idx="2768">
                  <c:v>42856.983622685184</c:v>
                </c:pt>
                <c:pt idx="2769">
                  <c:v>42856.983900462961</c:v>
                </c:pt>
                <c:pt idx="2770">
                  <c:v>42856.984398148146</c:v>
                </c:pt>
                <c:pt idx="2771">
                  <c:v>42856.9844212963</c:v>
                </c:pt>
                <c:pt idx="2772">
                  <c:v>42856.9844212963</c:v>
                </c:pt>
                <c:pt idx="2773">
                  <c:v>42856.984432870369</c:v>
                </c:pt>
                <c:pt idx="2774">
                  <c:v>42856.984490740739</c:v>
                </c:pt>
                <c:pt idx="2775">
                  <c:v>42856.98505787037</c:v>
                </c:pt>
                <c:pt idx="2776">
                  <c:v>42856.985150462962</c:v>
                </c:pt>
                <c:pt idx="2777">
                  <c:v>42856.985775462963</c:v>
                </c:pt>
                <c:pt idx="2778">
                  <c:v>42856.985798611109</c:v>
                </c:pt>
                <c:pt idx="2779">
                  <c:v>42856.985949074071</c:v>
                </c:pt>
                <c:pt idx="2780">
                  <c:v>42856.986331018517</c:v>
                </c:pt>
                <c:pt idx="2781">
                  <c:v>42856.987245370372</c:v>
                </c:pt>
                <c:pt idx="2782">
                  <c:v>42856.987256944441</c:v>
                </c:pt>
                <c:pt idx="2783">
                  <c:v>42856.987268518518</c:v>
                </c:pt>
                <c:pt idx="2784">
                  <c:v>42856.987974537034</c:v>
                </c:pt>
                <c:pt idx="2785">
                  <c:v>42856.988182870373</c:v>
                </c:pt>
                <c:pt idx="2786">
                  <c:v>42856.988194444442</c:v>
                </c:pt>
                <c:pt idx="2787">
                  <c:v>42856.989895833336</c:v>
                </c:pt>
                <c:pt idx="2788">
                  <c:v>42856.991597222222</c:v>
                </c:pt>
                <c:pt idx="2789">
                  <c:v>42856.991701388892</c:v>
                </c:pt>
                <c:pt idx="2790">
                  <c:v>42856.992002314815</c:v>
                </c:pt>
                <c:pt idx="2791">
                  <c:v>42856.992002314815</c:v>
                </c:pt>
                <c:pt idx="2792">
                  <c:v>42856.992013888892</c:v>
                </c:pt>
                <c:pt idx="2793">
                  <c:v>42856.992048611108</c:v>
                </c:pt>
                <c:pt idx="2794">
                  <c:v>42856.992118055554</c:v>
                </c:pt>
                <c:pt idx="2795">
                  <c:v>42856.992118055554</c:v>
                </c:pt>
                <c:pt idx="2796">
                  <c:v>42856.992986111109</c:v>
                </c:pt>
                <c:pt idx="2797">
                  <c:v>42856.995752314811</c:v>
                </c:pt>
                <c:pt idx="2798">
                  <c:v>42856.995752314811</c:v>
                </c:pt>
                <c:pt idx="2799">
                  <c:v>42856.995752314811</c:v>
                </c:pt>
                <c:pt idx="2800">
                  <c:v>42856.995937500003</c:v>
                </c:pt>
                <c:pt idx="2801">
                  <c:v>42856.996388888889</c:v>
                </c:pt>
                <c:pt idx="2802">
                  <c:v>42856.996446759258</c:v>
                </c:pt>
                <c:pt idx="2803">
                  <c:v>42856.997048611112</c:v>
                </c:pt>
                <c:pt idx="2804">
                  <c:v>42856.997048611112</c:v>
                </c:pt>
                <c:pt idx="2805">
                  <c:v>42856.997060185182</c:v>
                </c:pt>
                <c:pt idx="2806">
                  <c:v>42856.997071759259</c:v>
                </c:pt>
                <c:pt idx="2807">
                  <c:v>42856.997650462959</c:v>
                </c:pt>
                <c:pt idx="2808">
                  <c:v>42856.998159722221</c:v>
                </c:pt>
                <c:pt idx="2809">
                  <c:v>42856.999652777777</c:v>
                </c:pt>
                <c:pt idx="2810">
                  <c:v>42856.999652777777</c:v>
                </c:pt>
                <c:pt idx="2811">
                  <c:v>42856.999664351853</c:v>
                </c:pt>
                <c:pt idx="2812">
                  <c:v>42857.001064814816</c:v>
                </c:pt>
                <c:pt idx="2813">
                  <c:v>42857.001122685186</c:v>
                </c:pt>
                <c:pt idx="2814">
                  <c:v>42857.001655092594</c:v>
                </c:pt>
                <c:pt idx="2815">
                  <c:v>42857.003263888888</c:v>
                </c:pt>
                <c:pt idx="2816">
                  <c:v>42857.003263888888</c:v>
                </c:pt>
                <c:pt idx="2817">
                  <c:v>42857.004328703704</c:v>
                </c:pt>
                <c:pt idx="2818">
                  <c:v>42857.004363425927</c:v>
                </c:pt>
                <c:pt idx="2819">
                  <c:v>42857.00508101852</c:v>
                </c:pt>
                <c:pt idx="2820">
                  <c:v>42857.00509259259</c:v>
                </c:pt>
                <c:pt idx="2821">
                  <c:v>42857.005104166667</c:v>
                </c:pt>
                <c:pt idx="2822">
                  <c:v>42857.005104166667</c:v>
                </c:pt>
                <c:pt idx="2823">
                  <c:v>42857.005694444444</c:v>
                </c:pt>
                <c:pt idx="2824">
                  <c:v>42857.006354166668</c:v>
                </c:pt>
                <c:pt idx="2825">
                  <c:v>42857.007708333331</c:v>
                </c:pt>
                <c:pt idx="2826">
                  <c:v>42857.007719907408</c:v>
                </c:pt>
                <c:pt idx="2827">
                  <c:v>42857.007719907408</c:v>
                </c:pt>
                <c:pt idx="2828">
                  <c:v>42857.007743055554</c:v>
                </c:pt>
                <c:pt idx="2829">
                  <c:v>42857.008310185185</c:v>
                </c:pt>
                <c:pt idx="2830">
                  <c:v>42857.008344907408</c:v>
                </c:pt>
                <c:pt idx="2831">
                  <c:v>42857.008379629631</c:v>
                </c:pt>
                <c:pt idx="2832">
                  <c:v>42857.008576388886</c:v>
                </c:pt>
                <c:pt idx="2833">
                  <c:v>42857.008611111109</c:v>
                </c:pt>
                <c:pt idx="2834">
                  <c:v>42857.008900462963</c:v>
                </c:pt>
                <c:pt idx="2835">
                  <c:v>42857.008912037039</c:v>
                </c:pt>
                <c:pt idx="2836">
                  <c:v>42857.00922453704</c:v>
                </c:pt>
                <c:pt idx="2837">
                  <c:v>42857.009386574071</c:v>
                </c:pt>
                <c:pt idx="2838">
                  <c:v>42857.016423611109</c:v>
                </c:pt>
                <c:pt idx="2839">
                  <c:v>42857.017766203702</c:v>
                </c:pt>
                <c:pt idx="2840">
                  <c:v>42857.018437500003</c:v>
                </c:pt>
                <c:pt idx="2841">
                  <c:v>42857.021377314813</c:v>
                </c:pt>
                <c:pt idx="2842">
                  <c:v>42857.021909722222</c:v>
                </c:pt>
                <c:pt idx="2843">
                  <c:v>42857.022303240738</c:v>
                </c:pt>
                <c:pt idx="2844">
                  <c:v>42857.022326388891</c:v>
                </c:pt>
                <c:pt idx="2845">
                  <c:v>42857.02244212963</c:v>
                </c:pt>
                <c:pt idx="2846">
                  <c:v>42857.022546296299</c:v>
                </c:pt>
                <c:pt idx="2847">
                  <c:v>42857.024652777778</c:v>
                </c:pt>
                <c:pt idx="2848">
                  <c:v>42857.024826388886</c:v>
                </c:pt>
                <c:pt idx="2849">
                  <c:v>42857.025335648148</c:v>
                </c:pt>
                <c:pt idx="2850">
                  <c:v>42857.025347222225</c:v>
                </c:pt>
                <c:pt idx="2851">
                  <c:v>42857.025347222225</c:v>
                </c:pt>
                <c:pt idx="2852">
                  <c:v>42857.025902777779</c:v>
                </c:pt>
                <c:pt idx="2853">
                  <c:v>42857.02611111111</c:v>
                </c:pt>
                <c:pt idx="2854">
                  <c:v>42857.026122685187</c:v>
                </c:pt>
                <c:pt idx="2855">
                  <c:v>42857.026238425926</c:v>
                </c:pt>
                <c:pt idx="2856">
                  <c:v>42857.02652777778</c:v>
                </c:pt>
                <c:pt idx="2857">
                  <c:v>42857.028020833335</c:v>
                </c:pt>
                <c:pt idx="2858">
                  <c:v>42857.028043981481</c:v>
                </c:pt>
                <c:pt idx="2859">
                  <c:v>42857.028055555558</c:v>
                </c:pt>
                <c:pt idx="2860">
                  <c:v>42857.028078703705</c:v>
                </c:pt>
                <c:pt idx="2861">
                  <c:v>42857.028379629628</c:v>
                </c:pt>
                <c:pt idx="2862">
                  <c:v>42857.028379629628</c:v>
                </c:pt>
                <c:pt idx="2863">
                  <c:v>42857.030138888891</c:v>
                </c:pt>
                <c:pt idx="2864">
                  <c:v>42857.030138888891</c:v>
                </c:pt>
                <c:pt idx="2865">
                  <c:v>42857.030138888891</c:v>
                </c:pt>
                <c:pt idx="2866">
                  <c:v>42857.030509259261</c:v>
                </c:pt>
                <c:pt idx="2867">
                  <c:v>42857.030555555553</c:v>
                </c:pt>
                <c:pt idx="2868">
                  <c:v>42857.031631944446</c:v>
                </c:pt>
                <c:pt idx="2869">
                  <c:v>42857.032418981478</c:v>
                </c:pt>
                <c:pt idx="2870">
                  <c:v>42857.033750000002</c:v>
                </c:pt>
                <c:pt idx="2871">
                  <c:v>42857.034560185188</c:v>
                </c:pt>
                <c:pt idx="2872">
                  <c:v>42857.034594907411</c:v>
                </c:pt>
                <c:pt idx="2873">
                  <c:v>42857.03466435185</c:v>
                </c:pt>
                <c:pt idx="2874">
                  <c:v>42857.035231481481</c:v>
                </c:pt>
                <c:pt idx="2875">
                  <c:v>42857.035567129627</c:v>
                </c:pt>
                <c:pt idx="2876">
                  <c:v>42857.035567129627</c:v>
                </c:pt>
                <c:pt idx="2877">
                  <c:v>42857.035578703704</c:v>
                </c:pt>
                <c:pt idx="2878">
                  <c:v>42857.038587962961</c:v>
                </c:pt>
                <c:pt idx="2879">
                  <c:v>42857.038680555554</c:v>
                </c:pt>
                <c:pt idx="2880">
                  <c:v>42857.038865740738</c:v>
                </c:pt>
                <c:pt idx="2881">
                  <c:v>42857.0391087963</c:v>
                </c:pt>
                <c:pt idx="2882">
                  <c:v>42857.039189814815</c:v>
                </c:pt>
                <c:pt idx="2883">
                  <c:v>42857.039351851854</c:v>
                </c:pt>
                <c:pt idx="2884">
                  <c:v>42857.040138888886</c:v>
                </c:pt>
                <c:pt idx="2885">
                  <c:v>42857.041261574072</c:v>
                </c:pt>
                <c:pt idx="2886">
                  <c:v>42857.042222222219</c:v>
                </c:pt>
                <c:pt idx="2887">
                  <c:v>42857.042303240742</c:v>
                </c:pt>
                <c:pt idx="2888">
                  <c:v>42857.042314814818</c:v>
                </c:pt>
                <c:pt idx="2889">
                  <c:v>42857.042581018519</c:v>
                </c:pt>
                <c:pt idx="2890">
                  <c:v>42857.042673611111</c:v>
                </c:pt>
                <c:pt idx="2891">
                  <c:v>42857.043043981481</c:v>
                </c:pt>
                <c:pt idx="2892">
                  <c:v>42857.043564814812</c:v>
                </c:pt>
                <c:pt idx="2893">
                  <c:v>42857.043587962966</c:v>
                </c:pt>
                <c:pt idx="2894">
                  <c:v>42857.043668981481</c:v>
                </c:pt>
                <c:pt idx="2895">
                  <c:v>42857.043680555558</c:v>
                </c:pt>
                <c:pt idx="2896">
                  <c:v>42857.043761574074</c:v>
                </c:pt>
                <c:pt idx="2897">
                  <c:v>42857.043912037036</c:v>
                </c:pt>
                <c:pt idx="2898">
                  <c:v>42857.044872685183</c:v>
                </c:pt>
                <c:pt idx="2899">
                  <c:v>42857.045138888891</c:v>
                </c:pt>
                <c:pt idx="2900">
                  <c:v>42857.045347222222</c:v>
                </c:pt>
                <c:pt idx="2901">
                  <c:v>42857.045358796298</c:v>
                </c:pt>
                <c:pt idx="2902">
                  <c:v>42857.04583333333</c:v>
                </c:pt>
                <c:pt idx="2903">
                  <c:v>42857.045856481483</c:v>
                </c:pt>
                <c:pt idx="2904">
                  <c:v>42857.045856481483</c:v>
                </c:pt>
                <c:pt idx="2905">
                  <c:v>42857.048206018517</c:v>
                </c:pt>
                <c:pt idx="2906">
                  <c:v>42857.048796296294</c:v>
                </c:pt>
                <c:pt idx="2907">
                  <c:v>42857.051099537035</c:v>
                </c:pt>
                <c:pt idx="2908">
                  <c:v>42857.051134259258</c:v>
                </c:pt>
                <c:pt idx="2909">
                  <c:v>42857.051168981481</c:v>
                </c:pt>
                <c:pt idx="2910">
                  <c:v>42857.051435185182</c:v>
                </c:pt>
                <c:pt idx="2911">
                  <c:v>42857.051840277774</c:v>
                </c:pt>
                <c:pt idx="2912">
                  <c:v>42857.051898148151</c:v>
                </c:pt>
                <c:pt idx="2913">
                  <c:v>42857.053472222222</c:v>
                </c:pt>
                <c:pt idx="2914">
                  <c:v>42857.053680555553</c:v>
                </c:pt>
                <c:pt idx="2915">
                  <c:v>42857.05369212963</c:v>
                </c:pt>
                <c:pt idx="2916">
                  <c:v>42857.053703703707</c:v>
                </c:pt>
                <c:pt idx="2917">
                  <c:v>42857.055752314816</c:v>
                </c:pt>
                <c:pt idx="2918">
                  <c:v>42857.055775462963</c:v>
                </c:pt>
                <c:pt idx="2919">
                  <c:v>42857.055787037039</c:v>
                </c:pt>
                <c:pt idx="2920">
                  <c:v>42857.055787037039</c:v>
                </c:pt>
                <c:pt idx="2921">
                  <c:v>42857.055833333332</c:v>
                </c:pt>
                <c:pt idx="2922">
                  <c:v>42857.055949074071</c:v>
                </c:pt>
                <c:pt idx="2923">
                  <c:v>42857.056180555555</c:v>
                </c:pt>
                <c:pt idx="2924">
                  <c:v>42857.058113425926</c:v>
                </c:pt>
                <c:pt idx="2925">
                  <c:v>42857.058738425927</c:v>
                </c:pt>
                <c:pt idx="2926">
                  <c:v>42857.059224537035</c:v>
                </c:pt>
                <c:pt idx="2927">
                  <c:v>42857.059282407405</c:v>
                </c:pt>
                <c:pt idx="2928">
                  <c:v>42857.059502314813</c:v>
                </c:pt>
                <c:pt idx="2929">
                  <c:v>42857.060034722221</c:v>
                </c:pt>
                <c:pt idx="2930">
                  <c:v>42857.060324074075</c:v>
                </c:pt>
                <c:pt idx="2931">
                  <c:v>42857.060335648152</c:v>
                </c:pt>
                <c:pt idx="2932">
                  <c:v>42857.060335648152</c:v>
                </c:pt>
                <c:pt idx="2933">
                  <c:v>42857.060381944444</c:v>
                </c:pt>
                <c:pt idx="2934">
                  <c:v>42857.061516203707</c:v>
                </c:pt>
                <c:pt idx="2935">
                  <c:v>42857.061527777776</c:v>
                </c:pt>
                <c:pt idx="2936">
                  <c:v>42857.061550925922</c:v>
                </c:pt>
                <c:pt idx="2937">
                  <c:v>42857.061574074076</c:v>
                </c:pt>
                <c:pt idx="2938">
                  <c:v>42857.063831018517</c:v>
                </c:pt>
                <c:pt idx="2939">
                  <c:v>42857.06386574074</c:v>
                </c:pt>
                <c:pt idx="2940">
                  <c:v>42857.06459490741</c:v>
                </c:pt>
                <c:pt idx="2941">
                  <c:v>42857.064606481479</c:v>
                </c:pt>
                <c:pt idx="2942">
                  <c:v>42857.064618055556</c:v>
                </c:pt>
                <c:pt idx="2943">
                  <c:v>42857.064618055556</c:v>
                </c:pt>
                <c:pt idx="2944">
                  <c:v>42857.064722222225</c:v>
                </c:pt>
                <c:pt idx="2945">
                  <c:v>42857.065115740741</c:v>
                </c:pt>
                <c:pt idx="2946">
                  <c:v>42857.065312500003</c:v>
                </c:pt>
                <c:pt idx="2947">
                  <c:v>42857.065393518518</c:v>
                </c:pt>
                <c:pt idx="2948">
                  <c:v>42857.065428240741</c:v>
                </c:pt>
                <c:pt idx="2949">
                  <c:v>42857.065532407411</c:v>
                </c:pt>
                <c:pt idx="2950">
                  <c:v>42857.065532407411</c:v>
                </c:pt>
                <c:pt idx="2951">
                  <c:v>42857.06554398148</c:v>
                </c:pt>
                <c:pt idx="2952">
                  <c:v>42857.065555555557</c:v>
                </c:pt>
                <c:pt idx="2953">
                  <c:v>42857.065752314818</c:v>
                </c:pt>
                <c:pt idx="2954">
                  <c:v>42857.065752314818</c:v>
                </c:pt>
                <c:pt idx="2955">
                  <c:v>42857.065833333334</c:v>
                </c:pt>
                <c:pt idx="2956">
                  <c:v>42857.065879629627</c:v>
                </c:pt>
                <c:pt idx="2957">
                  <c:v>42857.065960648149</c:v>
                </c:pt>
                <c:pt idx="2958">
                  <c:v>42857.067511574074</c:v>
                </c:pt>
                <c:pt idx="2959">
                  <c:v>42857.06758101852</c:v>
                </c:pt>
                <c:pt idx="2960">
                  <c:v>42857.069120370368</c:v>
                </c:pt>
                <c:pt idx="2961">
                  <c:v>42857.06927083333</c:v>
                </c:pt>
                <c:pt idx="2962">
                  <c:v>42857.069351851853</c:v>
                </c:pt>
                <c:pt idx="2963">
                  <c:v>42857.069363425922</c:v>
                </c:pt>
                <c:pt idx="2964">
                  <c:v>42857.069571759261</c:v>
                </c:pt>
                <c:pt idx="2965">
                  <c:v>42857.069594907407</c:v>
                </c:pt>
                <c:pt idx="2966">
                  <c:v>42857.06994212963</c:v>
                </c:pt>
                <c:pt idx="2967">
                  <c:v>42857.070069444446</c:v>
                </c:pt>
                <c:pt idx="2968">
                  <c:v>42857.070497685185</c:v>
                </c:pt>
                <c:pt idx="2969">
                  <c:v>42857.070520833331</c:v>
                </c:pt>
                <c:pt idx="2970">
                  <c:v>42857.070520833331</c:v>
                </c:pt>
                <c:pt idx="2971">
                  <c:v>42857.0705787037</c:v>
                </c:pt>
                <c:pt idx="2972">
                  <c:v>42857.070787037039</c:v>
                </c:pt>
                <c:pt idx="2973">
                  <c:v>42857.070844907408</c:v>
                </c:pt>
                <c:pt idx="2974">
                  <c:v>42857.07234953704</c:v>
                </c:pt>
                <c:pt idx="2975">
                  <c:v>42857.07236111111</c:v>
                </c:pt>
                <c:pt idx="2976">
                  <c:v>42857.072569444441</c:v>
                </c:pt>
                <c:pt idx="2977">
                  <c:v>42857.072592592594</c:v>
                </c:pt>
                <c:pt idx="2978">
                  <c:v>42857.072604166664</c:v>
                </c:pt>
                <c:pt idx="2979">
                  <c:v>42857.072731481479</c:v>
                </c:pt>
                <c:pt idx="2980">
                  <c:v>42857.073854166665</c:v>
                </c:pt>
                <c:pt idx="2981">
                  <c:v>42857.074293981481</c:v>
                </c:pt>
                <c:pt idx="2982">
                  <c:v>42857.074490740742</c:v>
                </c:pt>
                <c:pt idx="2983">
                  <c:v>42857.074537037035</c:v>
                </c:pt>
                <c:pt idx="2984">
                  <c:v>42857.075289351851</c:v>
                </c:pt>
                <c:pt idx="2985">
                  <c:v>42857.075381944444</c:v>
                </c:pt>
                <c:pt idx="2986">
                  <c:v>42857.075532407405</c:v>
                </c:pt>
                <c:pt idx="2987">
                  <c:v>42857.075543981482</c:v>
                </c:pt>
                <c:pt idx="2988">
                  <c:v>42857.075821759259</c:v>
                </c:pt>
                <c:pt idx="2989">
                  <c:v>42857.075914351852</c:v>
                </c:pt>
                <c:pt idx="2990">
                  <c:v>42857.075949074075</c:v>
                </c:pt>
                <c:pt idx="2991">
                  <c:v>42857.076145833336</c:v>
                </c:pt>
                <c:pt idx="2992">
                  <c:v>42857.076157407406</c:v>
                </c:pt>
                <c:pt idx="2993">
                  <c:v>42857.076180555552</c:v>
                </c:pt>
                <c:pt idx="2994">
                  <c:v>42857.077638888892</c:v>
                </c:pt>
                <c:pt idx="2995">
                  <c:v>42857.078113425923</c:v>
                </c:pt>
                <c:pt idx="2996">
                  <c:v>42857.07885416667</c:v>
                </c:pt>
                <c:pt idx="2997">
                  <c:v>42857.078888888886</c:v>
                </c:pt>
                <c:pt idx="2998">
                  <c:v>42857.079062500001</c:v>
                </c:pt>
                <c:pt idx="2999">
                  <c:v>42857.079247685186</c:v>
                </c:pt>
                <c:pt idx="3000">
                  <c:v>42857.079247685186</c:v>
                </c:pt>
                <c:pt idx="3001">
                  <c:v>42857.079270833332</c:v>
                </c:pt>
                <c:pt idx="3002">
                  <c:v>42857.079965277779</c:v>
                </c:pt>
                <c:pt idx="3003">
                  <c:v>42857.080023148148</c:v>
                </c:pt>
                <c:pt idx="3004">
                  <c:v>42857.080034722225</c:v>
                </c:pt>
                <c:pt idx="3005">
                  <c:v>42857.080057870371</c:v>
                </c:pt>
                <c:pt idx="3006">
                  <c:v>42857.080069444448</c:v>
                </c:pt>
                <c:pt idx="3007">
                  <c:v>42857.081701388888</c:v>
                </c:pt>
                <c:pt idx="3008">
                  <c:v>42857.08253472222</c:v>
                </c:pt>
                <c:pt idx="3009">
                  <c:v>42857.084791666668</c:v>
                </c:pt>
                <c:pt idx="3010">
                  <c:v>42857.085925925923</c:v>
                </c:pt>
                <c:pt idx="3011">
                  <c:v>42857.088483796295</c:v>
                </c:pt>
                <c:pt idx="3012">
                  <c:v>42857.088483796295</c:v>
                </c:pt>
                <c:pt idx="3013">
                  <c:v>42857.088877314818</c:v>
                </c:pt>
                <c:pt idx="3014">
                  <c:v>42857.089606481481</c:v>
                </c:pt>
                <c:pt idx="3015">
                  <c:v>42857.089629629627</c:v>
                </c:pt>
                <c:pt idx="3016">
                  <c:v>42857.089733796296</c:v>
                </c:pt>
                <c:pt idx="3017">
                  <c:v>42857.090127314812</c:v>
                </c:pt>
                <c:pt idx="3018">
                  <c:v>42857.090138888889</c:v>
                </c:pt>
                <c:pt idx="3019">
                  <c:v>42857.090162037035</c:v>
                </c:pt>
                <c:pt idx="3020">
                  <c:v>42857.090208333335</c:v>
                </c:pt>
                <c:pt idx="3021">
                  <c:v>42857.090277777781</c:v>
                </c:pt>
                <c:pt idx="3022">
                  <c:v>42857.092800925922</c:v>
                </c:pt>
                <c:pt idx="3023">
                  <c:v>42857.094618055555</c:v>
                </c:pt>
                <c:pt idx="3024">
                  <c:v>42857.094629629632</c:v>
                </c:pt>
                <c:pt idx="3025">
                  <c:v>42857.094629629632</c:v>
                </c:pt>
                <c:pt idx="3026">
                  <c:v>42857.094664351855</c:v>
                </c:pt>
                <c:pt idx="3027">
                  <c:v>42857.094675925924</c:v>
                </c:pt>
                <c:pt idx="3028">
                  <c:v>42857.094699074078</c:v>
                </c:pt>
                <c:pt idx="3029">
                  <c:v>42857.09479166667</c:v>
                </c:pt>
                <c:pt idx="3030">
                  <c:v>42857.09715277778</c:v>
                </c:pt>
                <c:pt idx="3031">
                  <c:v>42857.097233796296</c:v>
                </c:pt>
                <c:pt idx="3032">
                  <c:v>42857.097303240742</c:v>
                </c:pt>
                <c:pt idx="3033">
                  <c:v>42857.097824074073</c:v>
                </c:pt>
                <c:pt idx="3034">
                  <c:v>42857.098240740743</c:v>
                </c:pt>
                <c:pt idx="3035">
                  <c:v>42857.098298611112</c:v>
                </c:pt>
                <c:pt idx="3036">
                  <c:v>42857.099826388891</c:v>
                </c:pt>
                <c:pt idx="3037">
                  <c:v>42857.100370370368</c:v>
                </c:pt>
                <c:pt idx="3038">
                  <c:v>42857.100775462961</c:v>
                </c:pt>
                <c:pt idx="3039">
                  <c:v>42857.100798611114</c:v>
                </c:pt>
                <c:pt idx="3040">
                  <c:v>42857.101793981485</c:v>
                </c:pt>
                <c:pt idx="3041">
                  <c:v>42857.102719907409</c:v>
                </c:pt>
                <c:pt idx="3042">
                  <c:v>42857.102997685186</c:v>
                </c:pt>
                <c:pt idx="3043">
                  <c:v>42857.103055555555</c:v>
                </c:pt>
                <c:pt idx="3044">
                  <c:v>42857.103344907409</c:v>
                </c:pt>
                <c:pt idx="3045">
                  <c:v>42857.104178240741</c:v>
                </c:pt>
                <c:pt idx="3046">
                  <c:v>42857.105219907404</c:v>
                </c:pt>
                <c:pt idx="3047">
                  <c:v>42857.106087962966</c:v>
                </c:pt>
                <c:pt idx="3048">
                  <c:v>42857.106087962966</c:v>
                </c:pt>
                <c:pt idx="3049">
                  <c:v>42857.106157407405</c:v>
                </c:pt>
                <c:pt idx="3050">
                  <c:v>42857.106157407405</c:v>
                </c:pt>
                <c:pt idx="3051">
                  <c:v>42857.106747685182</c:v>
                </c:pt>
                <c:pt idx="3052">
                  <c:v>42857.107685185183</c:v>
                </c:pt>
                <c:pt idx="3053">
                  <c:v>42857.10869212963</c:v>
                </c:pt>
                <c:pt idx="3054">
                  <c:v>42857.108703703707</c:v>
                </c:pt>
                <c:pt idx="3055">
                  <c:v>42857.1090625</c:v>
                </c:pt>
                <c:pt idx="3056">
                  <c:v>42857.10974537037</c:v>
                </c:pt>
                <c:pt idx="3057">
                  <c:v>42857.109826388885</c:v>
                </c:pt>
                <c:pt idx="3058">
                  <c:v>42857.109837962962</c:v>
                </c:pt>
                <c:pt idx="3059">
                  <c:v>42857.109930555554</c:v>
                </c:pt>
                <c:pt idx="3060">
                  <c:v>42857.110810185186</c:v>
                </c:pt>
                <c:pt idx="3061">
                  <c:v>42857.111435185187</c:v>
                </c:pt>
                <c:pt idx="3062">
                  <c:v>42857.111643518518</c:v>
                </c:pt>
                <c:pt idx="3063">
                  <c:v>42857.111678240741</c:v>
                </c:pt>
                <c:pt idx="3064">
                  <c:v>42857.11210648148</c:v>
                </c:pt>
                <c:pt idx="3065">
                  <c:v>42857.112129629626</c:v>
                </c:pt>
                <c:pt idx="3066">
                  <c:v>42857.114432870374</c:v>
                </c:pt>
                <c:pt idx="3067">
                  <c:v>42857.114479166667</c:v>
                </c:pt>
                <c:pt idx="3068">
                  <c:v>42857.114490740743</c:v>
                </c:pt>
                <c:pt idx="3069">
                  <c:v>42857.114502314813</c:v>
                </c:pt>
                <c:pt idx="3070">
                  <c:v>42857.114548611113</c:v>
                </c:pt>
                <c:pt idx="3071">
                  <c:v>42857.114629629628</c:v>
                </c:pt>
                <c:pt idx="3072">
                  <c:v>42857.115451388891</c:v>
                </c:pt>
                <c:pt idx="3073">
                  <c:v>42857.11619212963</c:v>
                </c:pt>
                <c:pt idx="3074">
                  <c:v>42857.11645833333</c:v>
                </c:pt>
                <c:pt idx="3075">
                  <c:v>42857.118807870371</c:v>
                </c:pt>
                <c:pt idx="3076">
                  <c:v>42857.118854166663</c:v>
                </c:pt>
                <c:pt idx="3077">
                  <c:v>42857.118888888886</c:v>
                </c:pt>
                <c:pt idx="3078">
                  <c:v>42857.119421296295</c:v>
                </c:pt>
                <c:pt idx="3079">
                  <c:v>42857.119641203702</c:v>
                </c:pt>
                <c:pt idx="3080">
                  <c:v>42857.11991898148</c:v>
                </c:pt>
                <c:pt idx="3081">
                  <c:v>42857.122025462966</c:v>
                </c:pt>
                <c:pt idx="3082">
                  <c:v>42857.122060185182</c:v>
                </c:pt>
                <c:pt idx="3083">
                  <c:v>42857.12259259259</c:v>
                </c:pt>
                <c:pt idx="3084">
                  <c:v>42857.122777777775</c:v>
                </c:pt>
                <c:pt idx="3085">
                  <c:v>42857.122997685183</c:v>
                </c:pt>
                <c:pt idx="3086">
                  <c:v>42857.123067129629</c:v>
                </c:pt>
                <c:pt idx="3087">
                  <c:v>42857.125081018516</c:v>
                </c:pt>
                <c:pt idx="3088">
                  <c:v>42857.125856481478</c:v>
                </c:pt>
                <c:pt idx="3089">
                  <c:v>42857.125914351855</c:v>
                </c:pt>
                <c:pt idx="3090">
                  <c:v>42857.127465277779</c:v>
                </c:pt>
                <c:pt idx="3091">
                  <c:v>42857.129293981481</c:v>
                </c:pt>
                <c:pt idx="3092">
                  <c:v>42857.130115740743</c:v>
                </c:pt>
                <c:pt idx="3093">
                  <c:v>42857.130173611113</c:v>
                </c:pt>
                <c:pt idx="3094">
                  <c:v>42857.130173611113</c:v>
                </c:pt>
                <c:pt idx="3095">
                  <c:v>42857.132662037038</c:v>
                </c:pt>
                <c:pt idx="3096">
                  <c:v>42857.132673611108</c:v>
                </c:pt>
                <c:pt idx="3097">
                  <c:v>42857.132685185185</c:v>
                </c:pt>
                <c:pt idx="3098">
                  <c:v>42857.132847222223</c:v>
                </c:pt>
                <c:pt idx="3099">
                  <c:v>42857.133831018517</c:v>
                </c:pt>
                <c:pt idx="3100">
                  <c:v>42857.135000000002</c:v>
                </c:pt>
                <c:pt idx="3101">
                  <c:v>42857.135127314818</c:v>
                </c:pt>
                <c:pt idx="3102">
                  <c:v>42857.135127314818</c:v>
                </c:pt>
                <c:pt idx="3103">
                  <c:v>42857.135937500003</c:v>
                </c:pt>
                <c:pt idx="3104">
                  <c:v>42857.135960648149</c:v>
                </c:pt>
                <c:pt idx="3105">
                  <c:v>42857.136238425926</c:v>
                </c:pt>
                <c:pt idx="3106">
                  <c:v>42857.136238425926</c:v>
                </c:pt>
                <c:pt idx="3107">
                  <c:v>42857.140289351853</c:v>
                </c:pt>
                <c:pt idx="3108">
                  <c:v>42857.140405092592</c:v>
                </c:pt>
                <c:pt idx="3109">
                  <c:v>42857.140532407408</c:v>
                </c:pt>
                <c:pt idx="3110">
                  <c:v>42857.140763888892</c:v>
                </c:pt>
                <c:pt idx="3111">
                  <c:v>42857.140798611108</c:v>
                </c:pt>
                <c:pt idx="3112">
                  <c:v>42857.140821759262</c:v>
                </c:pt>
                <c:pt idx="3113">
                  <c:v>42857.141770833332</c:v>
                </c:pt>
                <c:pt idx="3114">
                  <c:v>42857.142071759263</c:v>
                </c:pt>
                <c:pt idx="3115">
                  <c:v>42857.142569444448</c:v>
                </c:pt>
                <c:pt idx="3116">
                  <c:v>42857.142592592594</c:v>
                </c:pt>
                <c:pt idx="3117">
                  <c:v>42857.143182870372</c:v>
                </c:pt>
                <c:pt idx="3118">
                  <c:v>42857.145162037035</c:v>
                </c:pt>
                <c:pt idx="3119">
                  <c:v>42857.145451388889</c:v>
                </c:pt>
                <c:pt idx="3120">
                  <c:v>42857.145509259259</c:v>
                </c:pt>
                <c:pt idx="3121">
                  <c:v>42857.145578703705</c:v>
                </c:pt>
                <c:pt idx="3122">
                  <c:v>42857.145601851851</c:v>
                </c:pt>
                <c:pt idx="3123">
                  <c:v>42857.145613425928</c:v>
                </c:pt>
                <c:pt idx="3124">
                  <c:v>42857.145879629628</c:v>
                </c:pt>
                <c:pt idx="3125">
                  <c:v>42857.145879629628</c:v>
                </c:pt>
                <c:pt idx="3126">
                  <c:v>42857.145891203705</c:v>
                </c:pt>
                <c:pt idx="3127">
                  <c:v>42857.145891203705</c:v>
                </c:pt>
                <c:pt idx="3128">
                  <c:v>42857.145891203705</c:v>
                </c:pt>
                <c:pt idx="3129">
                  <c:v>42857.145902777775</c:v>
                </c:pt>
                <c:pt idx="3130">
                  <c:v>42857.146064814813</c:v>
                </c:pt>
                <c:pt idx="3131">
                  <c:v>42857.146643518521</c:v>
                </c:pt>
                <c:pt idx="3132">
                  <c:v>42857.146655092591</c:v>
                </c:pt>
                <c:pt idx="3133">
                  <c:v>42857.146874999999</c:v>
                </c:pt>
                <c:pt idx="3134">
                  <c:v>42857.146956018521</c:v>
                </c:pt>
                <c:pt idx="3135">
                  <c:v>42857.148935185185</c:v>
                </c:pt>
                <c:pt idx="3136">
                  <c:v>42857.149097222224</c:v>
                </c:pt>
                <c:pt idx="3137">
                  <c:v>42857.149224537039</c:v>
                </c:pt>
                <c:pt idx="3138">
                  <c:v>42857.149884259263</c:v>
                </c:pt>
                <c:pt idx="3139">
                  <c:v>42857.149988425925</c:v>
                </c:pt>
                <c:pt idx="3140">
                  <c:v>42857.15016203704</c:v>
                </c:pt>
                <c:pt idx="3141">
                  <c:v>42857.150173611109</c:v>
                </c:pt>
                <c:pt idx="3142">
                  <c:v>42857.150289351855</c:v>
                </c:pt>
                <c:pt idx="3143">
                  <c:v>42857.150416666664</c:v>
                </c:pt>
                <c:pt idx="3144">
                  <c:v>42857.150439814817</c:v>
                </c:pt>
                <c:pt idx="3145">
                  <c:v>42857.154606481483</c:v>
                </c:pt>
                <c:pt idx="3146">
                  <c:v>42857.1559375</c:v>
                </c:pt>
                <c:pt idx="3147">
                  <c:v>42857.156111111108</c:v>
                </c:pt>
                <c:pt idx="3148">
                  <c:v>42857.156111111108</c:v>
                </c:pt>
                <c:pt idx="3149">
                  <c:v>42857.156134259261</c:v>
                </c:pt>
                <c:pt idx="3150">
                  <c:v>42857.156145833331</c:v>
                </c:pt>
                <c:pt idx="3151">
                  <c:v>42857.157280092593</c:v>
                </c:pt>
                <c:pt idx="3152">
                  <c:v>42857.160428240742</c:v>
                </c:pt>
                <c:pt idx="3153">
                  <c:v>42857.160509259258</c:v>
                </c:pt>
                <c:pt idx="3154">
                  <c:v>42857.162523148145</c:v>
                </c:pt>
                <c:pt idx="3155">
                  <c:v>42857.163252314815</c:v>
                </c:pt>
                <c:pt idx="3156">
                  <c:v>42857.163657407407</c:v>
                </c:pt>
                <c:pt idx="3157">
                  <c:v>42857.168263888889</c:v>
                </c:pt>
                <c:pt idx="3158">
                  <c:v>42857.168969907405</c:v>
                </c:pt>
                <c:pt idx="3159">
                  <c:v>42857.169062499997</c:v>
                </c:pt>
                <c:pt idx="3160">
                  <c:v>42857.169085648151</c:v>
                </c:pt>
                <c:pt idx="3161">
                  <c:v>42857.171516203707</c:v>
                </c:pt>
                <c:pt idx="3162">
                  <c:v>42857.171805555554</c:v>
                </c:pt>
                <c:pt idx="3163">
                  <c:v>42857.173333333332</c:v>
                </c:pt>
                <c:pt idx="3164">
                  <c:v>42857.175833333335</c:v>
                </c:pt>
                <c:pt idx="3165">
                  <c:v>42857.177141203705</c:v>
                </c:pt>
                <c:pt idx="3166">
                  <c:v>42857.177222222221</c:v>
                </c:pt>
                <c:pt idx="3167">
                  <c:v>42857.178078703706</c:v>
                </c:pt>
                <c:pt idx="3168">
                  <c:v>42857.179710648146</c:v>
                </c:pt>
                <c:pt idx="3169">
                  <c:v>42857.179988425924</c:v>
                </c:pt>
                <c:pt idx="3170">
                  <c:v>42857.180034722223</c:v>
                </c:pt>
                <c:pt idx="3171">
                  <c:v>42857.180254629631</c:v>
                </c:pt>
                <c:pt idx="3172">
                  <c:v>42857.180428240739</c:v>
                </c:pt>
                <c:pt idx="3173">
                  <c:v>42857.180914351855</c:v>
                </c:pt>
                <c:pt idx="3174">
                  <c:v>42857.18109953704</c:v>
                </c:pt>
                <c:pt idx="3175">
                  <c:v>42857.181342592594</c:v>
                </c:pt>
                <c:pt idx="3176">
                  <c:v>42857.181423611109</c:v>
                </c:pt>
                <c:pt idx="3177">
                  <c:v>42857.181504629632</c:v>
                </c:pt>
                <c:pt idx="3178">
                  <c:v>42857.181921296295</c:v>
                </c:pt>
                <c:pt idx="3179">
                  <c:v>42857.181932870371</c:v>
                </c:pt>
                <c:pt idx="3180">
                  <c:v>42857.182060185187</c:v>
                </c:pt>
                <c:pt idx="3181">
                  <c:v>42857.182523148149</c:v>
                </c:pt>
                <c:pt idx="3182">
                  <c:v>42857.182523148149</c:v>
                </c:pt>
                <c:pt idx="3183">
                  <c:v>42857.182534722226</c:v>
                </c:pt>
                <c:pt idx="3184">
                  <c:v>42857.182557870372</c:v>
                </c:pt>
                <c:pt idx="3185">
                  <c:v>42857.182881944442</c:v>
                </c:pt>
                <c:pt idx="3186">
                  <c:v>42857.18310185185</c:v>
                </c:pt>
                <c:pt idx="3187">
                  <c:v>42857.184305555558</c:v>
                </c:pt>
                <c:pt idx="3188">
                  <c:v>42857.187164351853</c:v>
                </c:pt>
                <c:pt idx="3189">
                  <c:v>42857.187175925923</c:v>
                </c:pt>
                <c:pt idx="3190">
                  <c:v>42857.190833333334</c:v>
                </c:pt>
                <c:pt idx="3191">
                  <c:v>42857.191770833335</c:v>
                </c:pt>
                <c:pt idx="3192">
                  <c:v>42857.192870370367</c:v>
                </c:pt>
                <c:pt idx="3193">
                  <c:v>42857.193379629629</c:v>
                </c:pt>
                <c:pt idx="3194">
                  <c:v>42857.195057870369</c:v>
                </c:pt>
                <c:pt idx="3195">
                  <c:v>42857.1952662037</c:v>
                </c:pt>
                <c:pt idx="3196">
                  <c:v>42857.195520833331</c:v>
                </c:pt>
                <c:pt idx="3197">
                  <c:v>42857.19604166667</c:v>
                </c:pt>
                <c:pt idx="3198">
                  <c:v>42857.19604166667</c:v>
                </c:pt>
                <c:pt idx="3199">
                  <c:v>42857.196076388886</c:v>
                </c:pt>
                <c:pt idx="3200">
                  <c:v>42857.197245370371</c:v>
                </c:pt>
                <c:pt idx="3201">
                  <c:v>42857.197337962964</c:v>
                </c:pt>
                <c:pt idx="3202">
                  <c:v>42857.198530092595</c:v>
                </c:pt>
                <c:pt idx="3203">
                  <c:v>42857.200092592589</c:v>
                </c:pt>
                <c:pt idx="3204">
                  <c:v>42857.203796296293</c:v>
                </c:pt>
                <c:pt idx="3205">
                  <c:v>42857.203900462962</c:v>
                </c:pt>
                <c:pt idx="3206">
                  <c:v>42857.204560185186</c:v>
                </c:pt>
                <c:pt idx="3207">
                  <c:v>42857.204571759263</c:v>
                </c:pt>
                <c:pt idx="3208">
                  <c:v>42857.206747685188</c:v>
                </c:pt>
                <c:pt idx="3209">
                  <c:v>42857.208541666667</c:v>
                </c:pt>
                <c:pt idx="3210">
                  <c:v>42857.208564814813</c:v>
                </c:pt>
                <c:pt idx="3211">
                  <c:v>42857.20952546296</c:v>
                </c:pt>
                <c:pt idx="3212">
                  <c:v>42857.209687499999</c:v>
                </c:pt>
                <c:pt idx="3213">
                  <c:v>42857.209814814814</c:v>
                </c:pt>
                <c:pt idx="3214">
                  <c:v>42857.210057870368</c:v>
                </c:pt>
                <c:pt idx="3215">
                  <c:v>42857.210104166668</c:v>
                </c:pt>
                <c:pt idx="3216">
                  <c:v>42857.210949074077</c:v>
                </c:pt>
                <c:pt idx="3217">
                  <c:v>42857.211226851854</c:v>
                </c:pt>
                <c:pt idx="3218">
                  <c:v>42857.212569444448</c:v>
                </c:pt>
                <c:pt idx="3219">
                  <c:v>42857.212731481479</c:v>
                </c:pt>
                <c:pt idx="3220">
                  <c:v>42857.21371527778</c:v>
                </c:pt>
                <c:pt idx="3221">
                  <c:v>42857.21434027778</c:v>
                </c:pt>
                <c:pt idx="3222">
                  <c:v>42857.215266203704</c:v>
                </c:pt>
                <c:pt idx="3223">
                  <c:v>42857.215717592589</c:v>
                </c:pt>
                <c:pt idx="3224">
                  <c:v>42857.215902777774</c:v>
                </c:pt>
                <c:pt idx="3225">
                  <c:v>42857.215937499997</c:v>
                </c:pt>
                <c:pt idx="3226">
                  <c:v>42857.217546296299</c:v>
                </c:pt>
                <c:pt idx="3227">
                  <c:v>42857.218553240738</c:v>
                </c:pt>
                <c:pt idx="3228">
                  <c:v>42857.218564814815</c:v>
                </c:pt>
                <c:pt idx="3229">
                  <c:v>42857.218946759262</c:v>
                </c:pt>
                <c:pt idx="3230">
                  <c:v>42857.219108796293</c:v>
                </c:pt>
                <c:pt idx="3231">
                  <c:v>42857.219710648147</c:v>
                </c:pt>
                <c:pt idx="3232">
                  <c:v>42857.219942129632</c:v>
                </c:pt>
                <c:pt idx="3233">
                  <c:v>42857.220219907409</c:v>
                </c:pt>
                <c:pt idx="3234">
                  <c:v>42857.220254629632</c:v>
                </c:pt>
                <c:pt idx="3235">
                  <c:v>42857.220266203702</c:v>
                </c:pt>
                <c:pt idx="3236">
                  <c:v>42857.220277777778</c:v>
                </c:pt>
                <c:pt idx="3237">
                  <c:v>42857.220625000002</c:v>
                </c:pt>
                <c:pt idx="3238">
                  <c:v>42857.223321759258</c:v>
                </c:pt>
                <c:pt idx="3239">
                  <c:v>42857.225451388891</c:v>
                </c:pt>
                <c:pt idx="3240">
                  <c:v>42857.226793981485</c:v>
                </c:pt>
                <c:pt idx="3241">
                  <c:v>42857.226793981485</c:v>
                </c:pt>
                <c:pt idx="3242">
                  <c:v>42857.227546296293</c:v>
                </c:pt>
                <c:pt idx="3243">
                  <c:v>42857.227546296293</c:v>
                </c:pt>
                <c:pt idx="3244">
                  <c:v>42857.228773148148</c:v>
                </c:pt>
                <c:pt idx="3245">
                  <c:v>42857.22996527778</c:v>
                </c:pt>
                <c:pt idx="3246">
                  <c:v>42857.231053240743</c:v>
                </c:pt>
                <c:pt idx="3247">
                  <c:v>42857.231388888889</c:v>
                </c:pt>
                <c:pt idx="3248">
                  <c:v>42857.232291666667</c:v>
                </c:pt>
                <c:pt idx="3249">
                  <c:v>42857.232418981483</c:v>
                </c:pt>
                <c:pt idx="3250">
                  <c:v>42857.235671296294</c:v>
                </c:pt>
                <c:pt idx="3251">
                  <c:v>42857.235960648148</c:v>
                </c:pt>
                <c:pt idx="3252">
                  <c:v>42857.23709490741</c:v>
                </c:pt>
                <c:pt idx="3253">
                  <c:v>42857.237280092595</c:v>
                </c:pt>
                <c:pt idx="3254">
                  <c:v>42857.237291666665</c:v>
                </c:pt>
                <c:pt idx="3255">
                  <c:v>42857.237314814818</c:v>
                </c:pt>
                <c:pt idx="3256">
                  <c:v>42857.238530092596</c:v>
                </c:pt>
                <c:pt idx="3257">
                  <c:v>42857.239050925928</c:v>
                </c:pt>
                <c:pt idx="3258">
                  <c:v>42857.239259259259</c:v>
                </c:pt>
                <c:pt idx="3259">
                  <c:v>42857.240069444444</c:v>
                </c:pt>
                <c:pt idx="3260">
                  <c:v>42857.242997685185</c:v>
                </c:pt>
                <c:pt idx="3261">
                  <c:v>42857.244212962964</c:v>
                </c:pt>
                <c:pt idx="3262">
                  <c:v>42857.24527777778</c:v>
                </c:pt>
                <c:pt idx="3263">
                  <c:v>42857.245428240742</c:v>
                </c:pt>
                <c:pt idx="3264">
                  <c:v>42857.246134259258</c:v>
                </c:pt>
                <c:pt idx="3265">
                  <c:v>42857.246215277781</c:v>
                </c:pt>
                <c:pt idx="3266">
                  <c:v>42857.24658564815</c:v>
                </c:pt>
                <c:pt idx="3267">
                  <c:v>42857.249560185184</c:v>
                </c:pt>
                <c:pt idx="3268">
                  <c:v>42857.249571759261</c:v>
                </c:pt>
                <c:pt idx="3269">
                  <c:v>42857.24962962963</c:v>
                </c:pt>
                <c:pt idx="3270">
                  <c:v>42857.2499537037</c:v>
                </c:pt>
                <c:pt idx="3271">
                  <c:v>42857.250231481485</c:v>
                </c:pt>
                <c:pt idx="3272">
                  <c:v>42857.250254629631</c:v>
                </c:pt>
                <c:pt idx="3273">
                  <c:v>42857.2502662037</c:v>
                </c:pt>
                <c:pt idx="3274">
                  <c:v>42857.2502662037</c:v>
                </c:pt>
                <c:pt idx="3275">
                  <c:v>42857.252824074072</c:v>
                </c:pt>
                <c:pt idx="3276">
                  <c:v>42857.253240740742</c:v>
                </c:pt>
                <c:pt idx="3277">
                  <c:v>42857.253252314818</c:v>
                </c:pt>
                <c:pt idx="3278">
                  <c:v>42857.253263888888</c:v>
                </c:pt>
                <c:pt idx="3279">
                  <c:v>42857.253553240742</c:v>
                </c:pt>
                <c:pt idx="3280">
                  <c:v>42857.253564814811</c:v>
                </c:pt>
                <c:pt idx="3281">
                  <c:v>42857.255972222221</c:v>
                </c:pt>
                <c:pt idx="3282">
                  <c:v>42857.257118055553</c:v>
                </c:pt>
                <c:pt idx="3283">
                  <c:v>42857.257141203707</c:v>
                </c:pt>
                <c:pt idx="3284">
                  <c:v>42857.257164351853</c:v>
                </c:pt>
                <c:pt idx="3285">
                  <c:v>42857.257210648146</c:v>
                </c:pt>
                <c:pt idx="3286">
                  <c:v>42857.257291666669</c:v>
                </c:pt>
                <c:pt idx="3287">
                  <c:v>42857.257291666669</c:v>
                </c:pt>
                <c:pt idx="3288">
                  <c:v>42857.257303240738</c:v>
                </c:pt>
                <c:pt idx="3289">
                  <c:v>42857.257303240738</c:v>
                </c:pt>
                <c:pt idx="3290">
                  <c:v>42857.257303240738</c:v>
                </c:pt>
                <c:pt idx="3291">
                  <c:v>42857.25744212963</c:v>
                </c:pt>
                <c:pt idx="3292">
                  <c:v>42857.257476851853</c:v>
                </c:pt>
                <c:pt idx="3293">
                  <c:v>42857.257476851853</c:v>
                </c:pt>
                <c:pt idx="3294">
                  <c:v>42857.257488425923</c:v>
                </c:pt>
                <c:pt idx="3295">
                  <c:v>42857.257592592592</c:v>
                </c:pt>
                <c:pt idx="3296">
                  <c:v>42857.257592592592</c:v>
                </c:pt>
                <c:pt idx="3297">
                  <c:v>42857.257592592592</c:v>
                </c:pt>
                <c:pt idx="3298">
                  <c:v>42857.257604166669</c:v>
                </c:pt>
                <c:pt idx="3299">
                  <c:v>42857.257638888892</c:v>
                </c:pt>
                <c:pt idx="3300">
                  <c:v>42857.257650462961</c:v>
                </c:pt>
                <c:pt idx="3301">
                  <c:v>42857.257650462961</c:v>
                </c:pt>
                <c:pt idx="3302">
                  <c:v>42857.257650462961</c:v>
                </c:pt>
                <c:pt idx="3303">
                  <c:v>42857.257650462961</c:v>
                </c:pt>
                <c:pt idx="3304">
                  <c:v>42857.257662037038</c:v>
                </c:pt>
                <c:pt idx="3305">
                  <c:v>42857.257939814815</c:v>
                </c:pt>
                <c:pt idx="3306">
                  <c:v>42857.259166666663</c:v>
                </c:pt>
                <c:pt idx="3307">
                  <c:v>42857.25917824074</c:v>
                </c:pt>
                <c:pt idx="3308">
                  <c:v>42857.259386574071</c:v>
                </c:pt>
                <c:pt idx="3309">
                  <c:v>42857.259409722225</c:v>
                </c:pt>
                <c:pt idx="3310">
                  <c:v>42857.262048611112</c:v>
                </c:pt>
                <c:pt idx="3311">
                  <c:v>42857.262685185182</c:v>
                </c:pt>
                <c:pt idx="3312">
                  <c:v>42857.263194444444</c:v>
                </c:pt>
                <c:pt idx="3313">
                  <c:v>42857.263298611113</c:v>
                </c:pt>
                <c:pt idx="3314">
                  <c:v>42857.263310185182</c:v>
                </c:pt>
                <c:pt idx="3315">
                  <c:v>42857.26358796296</c:v>
                </c:pt>
                <c:pt idx="3316">
                  <c:v>42857.263599537036</c:v>
                </c:pt>
                <c:pt idx="3317">
                  <c:v>42857.263599537036</c:v>
                </c:pt>
                <c:pt idx="3318">
                  <c:v>42857.264085648145</c:v>
                </c:pt>
                <c:pt idx="3319">
                  <c:v>42857.264085648145</c:v>
                </c:pt>
                <c:pt idx="3320">
                  <c:v>42857.264131944445</c:v>
                </c:pt>
                <c:pt idx="3321">
                  <c:v>42857.264131944445</c:v>
                </c:pt>
                <c:pt idx="3322">
                  <c:v>42857.264131944445</c:v>
                </c:pt>
                <c:pt idx="3323">
                  <c:v>42857.264143518521</c:v>
                </c:pt>
                <c:pt idx="3324">
                  <c:v>42857.264143518521</c:v>
                </c:pt>
                <c:pt idx="3325">
                  <c:v>42857.264143518521</c:v>
                </c:pt>
                <c:pt idx="3326">
                  <c:v>42857.264178240737</c:v>
                </c:pt>
                <c:pt idx="3327">
                  <c:v>42857.264178240737</c:v>
                </c:pt>
                <c:pt idx="3328">
                  <c:v>42857.264178240737</c:v>
                </c:pt>
                <c:pt idx="3329">
                  <c:v>42857.264189814814</c:v>
                </c:pt>
                <c:pt idx="3330">
                  <c:v>42857.264201388891</c:v>
                </c:pt>
                <c:pt idx="3331">
                  <c:v>42857.264282407406</c:v>
                </c:pt>
                <c:pt idx="3332">
                  <c:v>42857.264293981483</c:v>
                </c:pt>
                <c:pt idx="3333">
                  <c:v>42857.264409722222</c:v>
                </c:pt>
                <c:pt idx="3334">
                  <c:v>42857.264421296299</c:v>
                </c:pt>
                <c:pt idx="3335">
                  <c:v>42857.264432870368</c:v>
                </c:pt>
                <c:pt idx="3336">
                  <c:v>42857.264537037037</c:v>
                </c:pt>
                <c:pt idx="3337">
                  <c:v>42857.264537037037</c:v>
                </c:pt>
                <c:pt idx="3338">
                  <c:v>42857.264560185184</c:v>
                </c:pt>
                <c:pt idx="3339">
                  <c:v>42857.264618055553</c:v>
                </c:pt>
                <c:pt idx="3340">
                  <c:v>42857.264872685184</c:v>
                </c:pt>
                <c:pt idx="3341">
                  <c:v>42857.265856481485</c:v>
                </c:pt>
                <c:pt idx="3342">
                  <c:v>42857.266180555554</c:v>
                </c:pt>
                <c:pt idx="3343">
                  <c:v>42857.266180555554</c:v>
                </c:pt>
                <c:pt idx="3344">
                  <c:v>42857.266388888886</c:v>
                </c:pt>
                <c:pt idx="3345">
                  <c:v>42857.266423611109</c:v>
                </c:pt>
                <c:pt idx="3346">
                  <c:v>42857.266585648147</c:v>
                </c:pt>
                <c:pt idx="3347">
                  <c:v>42857.266597222224</c:v>
                </c:pt>
                <c:pt idx="3348">
                  <c:v>42857.26662037037</c:v>
                </c:pt>
                <c:pt idx="3349">
                  <c:v>42857.266712962963</c:v>
                </c:pt>
                <c:pt idx="3350">
                  <c:v>42857.266712962963</c:v>
                </c:pt>
                <c:pt idx="3351">
                  <c:v>42857.267118055555</c:v>
                </c:pt>
                <c:pt idx="3352">
                  <c:v>42857.268252314818</c:v>
                </c:pt>
                <c:pt idx="3353">
                  <c:v>42857.268263888887</c:v>
                </c:pt>
                <c:pt idx="3354">
                  <c:v>42857.268333333333</c:v>
                </c:pt>
                <c:pt idx="3355">
                  <c:v>42857.26835648148</c:v>
                </c:pt>
                <c:pt idx="3356">
                  <c:v>42857.268379629626</c:v>
                </c:pt>
                <c:pt idx="3357">
                  <c:v>42857.268379629626</c:v>
                </c:pt>
                <c:pt idx="3358">
                  <c:v>42857.269328703704</c:v>
                </c:pt>
                <c:pt idx="3359">
                  <c:v>42857.270486111112</c:v>
                </c:pt>
                <c:pt idx="3360">
                  <c:v>42857.270949074074</c:v>
                </c:pt>
                <c:pt idx="3361">
                  <c:v>42857.270960648151</c:v>
                </c:pt>
                <c:pt idx="3362">
                  <c:v>42857.27140046296</c:v>
                </c:pt>
                <c:pt idx="3363">
                  <c:v>42857.271585648145</c:v>
                </c:pt>
                <c:pt idx="3364">
                  <c:v>42857.272430555553</c:v>
                </c:pt>
                <c:pt idx="3365">
                  <c:v>42857.272523148145</c:v>
                </c:pt>
                <c:pt idx="3366">
                  <c:v>42857.272523148145</c:v>
                </c:pt>
                <c:pt idx="3367">
                  <c:v>42857.272534722222</c:v>
                </c:pt>
                <c:pt idx="3368">
                  <c:v>42857.272534722222</c:v>
                </c:pt>
                <c:pt idx="3369">
                  <c:v>42857.272638888891</c:v>
                </c:pt>
                <c:pt idx="3370">
                  <c:v>42857.272812499999</c:v>
                </c:pt>
                <c:pt idx="3371">
                  <c:v>42857.273564814815</c:v>
                </c:pt>
                <c:pt idx="3372">
                  <c:v>42857.273611111108</c:v>
                </c:pt>
                <c:pt idx="3373">
                  <c:v>42857.273611111108</c:v>
                </c:pt>
                <c:pt idx="3374">
                  <c:v>42857.273634259262</c:v>
                </c:pt>
                <c:pt idx="3375">
                  <c:v>42857.273634259262</c:v>
                </c:pt>
                <c:pt idx="3376">
                  <c:v>42857.273657407408</c:v>
                </c:pt>
                <c:pt idx="3377">
                  <c:v>42857.274270833332</c:v>
                </c:pt>
                <c:pt idx="3378">
                  <c:v>42857.274976851855</c:v>
                </c:pt>
                <c:pt idx="3379">
                  <c:v>42857.275000000001</c:v>
                </c:pt>
                <c:pt idx="3380">
                  <c:v>42857.27547453704</c:v>
                </c:pt>
                <c:pt idx="3381">
                  <c:v>42857.27579861111</c:v>
                </c:pt>
                <c:pt idx="3382">
                  <c:v>42857.276030092595</c:v>
                </c:pt>
                <c:pt idx="3383">
                  <c:v>42857.276134259257</c:v>
                </c:pt>
                <c:pt idx="3384">
                  <c:v>42857.276770833334</c:v>
                </c:pt>
                <c:pt idx="3385">
                  <c:v>42857.27679398148</c:v>
                </c:pt>
                <c:pt idx="3386">
                  <c:v>42857.276875000003</c:v>
                </c:pt>
                <c:pt idx="3387">
                  <c:v>42857.277245370373</c:v>
                </c:pt>
                <c:pt idx="3388">
                  <c:v>42857.277962962966</c:v>
                </c:pt>
                <c:pt idx="3389">
                  <c:v>42857.277974537035</c:v>
                </c:pt>
                <c:pt idx="3390">
                  <c:v>42857.277997685182</c:v>
                </c:pt>
                <c:pt idx="3391">
                  <c:v>42857.278009259258</c:v>
                </c:pt>
                <c:pt idx="3392">
                  <c:v>42857.278599537036</c:v>
                </c:pt>
                <c:pt idx="3393">
                  <c:v>42857.278634259259</c:v>
                </c:pt>
                <c:pt idx="3394">
                  <c:v>42857.278645833336</c:v>
                </c:pt>
                <c:pt idx="3395">
                  <c:v>42857.27888888889</c:v>
                </c:pt>
                <c:pt idx="3396">
                  <c:v>42857.27888888889</c:v>
                </c:pt>
                <c:pt idx="3397">
                  <c:v>42857.279143518521</c:v>
                </c:pt>
                <c:pt idx="3398">
                  <c:v>42857.279421296298</c:v>
                </c:pt>
                <c:pt idx="3399">
                  <c:v>42857.280509259261</c:v>
                </c:pt>
                <c:pt idx="3400">
                  <c:v>42857.280578703707</c:v>
                </c:pt>
                <c:pt idx="3401">
                  <c:v>42857.281087962961</c:v>
                </c:pt>
                <c:pt idx="3402">
                  <c:v>42857.281099537038</c:v>
                </c:pt>
                <c:pt idx="3403">
                  <c:v>42857.281099537038</c:v>
                </c:pt>
                <c:pt idx="3404">
                  <c:v>42857.282187500001</c:v>
                </c:pt>
                <c:pt idx="3405">
                  <c:v>42857.282280092593</c:v>
                </c:pt>
                <c:pt idx="3406">
                  <c:v>42857.28334490741</c:v>
                </c:pt>
                <c:pt idx="3407">
                  <c:v>42857.283356481479</c:v>
                </c:pt>
                <c:pt idx="3408">
                  <c:v>42857.283796296295</c:v>
                </c:pt>
                <c:pt idx="3409">
                  <c:v>42857.283842592595</c:v>
                </c:pt>
                <c:pt idx="3410">
                  <c:v>42857.283854166664</c:v>
                </c:pt>
                <c:pt idx="3411">
                  <c:v>42857.284560185188</c:v>
                </c:pt>
                <c:pt idx="3412">
                  <c:v>42857.284594907411</c:v>
                </c:pt>
                <c:pt idx="3413">
                  <c:v>42857.285868055558</c:v>
                </c:pt>
                <c:pt idx="3414">
                  <c:v>42857.285868055558</c:v>
                </c:pt>
                <c:pt idx="3415">
                  <c:v>42857.285868055558</c:v>
                </c:pt>
                <c:pt idx="3416">
                  <c:v>42857.286516203705</c:v>
                </c:pt>
                <c:pt idx="3417">
                  <c:v>42857.287002314813</c:v>
                </c:pt>
                <c:pt idx="3418">
                  <c:v>42857.287002314813</c:v>
                </c:pt>
                <c:pt idx="3419">
                  <c:v>42857.28701388889</c:v>
                </c:pt>
                <c:pt idx="3420">
                  <c:v>42857.287615740737</c:v>
                </c:pt>
                <c:pt idx="3421">
                  <c:v>42857.288055555553</c:v>
                </c:pt>
                <c:pt idx="3422">
                  <c:v>42857.288634259261</c:v>
                </c:pt>
                <c:pt idx="3423">
                  <c:v>42857.288657407407</c:v>
                </c:pt>
                <c:pt idx="3424">
                  <c:v>42857.288715277777</c:v>
                </c:pt>
                <c:pt idx="3425">
                  <c:v>42857.288715277777</c:v>
                </c:pt>
                <c:pt idx="3426">
                  <c:v>42857.28875</c:v>
                </c:pt>
                <c:pt idx="3427">
                  <c:v>42857.288773148146</c:v>
                </c:pt>
                <c:pt idx="3428">
                  <c:v>42857.288784722223</c:v>
                </c:pt>
                <c:pt idx="3429">
                  <c:v>42857.2887962963</c:v>
                </c:pt>
                <c:pt idx="3430">
                  <c:v>42857.288888888892</c:v>
                </c:pt>
                <c:pt idx="3431">
                  <c:v>42857.289351851854</c:v>
                </c:pt>
                <c:pt idx="3432">
                  <c:v>42857.289861111109</c:v>
                </c:pt>
                <c:pt idx="3433">
                  <c:v>42857.289884259262</c:v>
                </c:pt>
                <c:pt idx="3434">
                  <c:v>42857.290902777779</c:v>
                </c:pt>
                <c:pt idx="3435">
                  <c:v>42857.290937500002</c:v>
                </c:pt>
                <c:pt idx="3436">
                  <c:v>42857.29210648148</c:v>
                </c:pt>
                <c:pt idx="3437">
                  <c:v>42857.292118055557</c:v>
                </c:pt>
                <c:pt idx="3438">
                  <c:v>42857.292187500003</c:v>
                </c:pt>
                <c:pt idx="3439">
                  <c:v>42857.292199074072</c:v>
                </c:pt>
                <c:pt idx="3440">
                  <c:v>42857.292384259257</c:v>
                </c:pt>
                <c:pt idx="3441">
                  <c:v>42857.292731481481</c:v>
                </c:pt>
                <c:pt idx="3442">
                  <c:v>42857.294791666667</c:v>
                </c:pt>
                <c:pt idx="3443">
                  <c:v>42857.294803240744</c:v>
                </c:pt>
                <c:pt idx="3444">
                  <c:v>42857.294814814813</c:v>
                </c:pt>
                <c:pt idx="3445">
                  <c:v>42857.295497685183</c:v>
                </c:pt>
                <c:pt idx="3446">
                  <c:v>42857.296064814815</c:v>
                </c:pt>
                <c:pt idx="3447">
                  <c:v>42857.296354166669</c:v>
                </c:pt>
                <c:pt idx="3448">
                  <c:v>42857.297546296293</c:v>
                </c:pt>
                <c:pt idx="3449">
                  <c:v>42857.299305555556</c:v>
                </c:pt>
                <c:pt idx="3450">
                  <c:v>42857.29959490741</c:v>
                </c:pt>
                <c:pt idx="3451">
                  <c:v>42857.29960648148</c:v>
                </c:pt>
                <c:pt idx="3452">
                  <c:v>42857.29965277778</c:v>
                </c:pt>
                <c:pt idx="3453">
                  <c:v>42857.300451388888</c:v>
                </c:pt>
                <c:pt idx="3454">
                  <c:v>42857.301539351851</c:v>
                </c:pt>
                <c:pt idx="3455">
                  <c:v>42857.301874999997</c:v>
                </c:pt>
                <c:pt idx="3456">
                  <c:v>42857.301886574074</c:v>
                </c:pt>
                <c:pt idx="3457">
                  <c:v>42857.302303240744</c:v>
                </c:pt>
                <c:pt idx="3458">
                  <c:v>42857.302303240744</c:v>
                </c:pt>
                <c:pt idx="3459">
                  <c:v>42857.302314814813</c:v>
                </c:pt>
                <c:pt idx="3460">
                  <c:v>42857.302384259259</c:v>
                </c:pt>
                <c:pt idx="3461">
                  <c:v>42857.302476851852</c:v>
                </c:pt>
                <c:pt idx="3462">
                  <c:v>42857.302499999998</c:v>
                </c:pt>
                <c:pt idx="3463">
                  <c:v>42857.302511574075</c:v>
                </c:pt>
                <c:pt idx="3464">
                  <c:v>42857.302800925929</c:v>
                </c:pt>
                <c:pt idx="3465">
                  <c:v>42857.302905092591</c:v>
                </c:pt>
                <c:pt idx="3466">
                  <c:v>42857.302905092591</c:v>
                </c:pt>
                <c:pt idx="3467">
                  <c:v>42857.302905092591</c:v>
                </c:pt>
                <c:pt idx="3468">
                  <c:v>42857.302905092591</c:v>
                </c:pt>
                <c:pt idx="3469">
                  <c:v>42857.30296296296</c:v>
                </c:pt>
                <c:pt idx="3470">
                  <c:v>42857.302997685183</c:v>
                </c:pt>
                <c:pt idx="3471">
                  <c:v>42857.303020833337</c:v>
                </c:pt>
                <c:pt idx="3472">
                  <c:v>42857.303067129629</c:v>
                </c:pt>
                <c:pt idx="3473">
                  <c:v>42857.303078703706</c:v>
                </c:pt>
                <c:pt idx="3474">
                  <c:v>42857.303113425929</c:v>
                </c:pt>
                <c:pt idx="3475">
                  <c:v>42857.303113425929</c:v>
                </c:pt>
                <c:pt idx="3476">
                  <c:v>42857.303113425929</c:v>
                </c:pt>
                <c:pt idx="3477">
                  <c:v>42857.303124999999</c:v>
                </c:pt>
                <c:pt idx="3478">
                  <c:v>42857.303136574075</c:v>
                </c:pt>
                <c:pt idx="3479">
                  <c:v>42857.303136574075</c:v>
                </c:pt>
                <c:pt idx="3480">
                  <c:v>42857.303148148145</c:v>
                </c:pt>
                <c:pt idx="3481">
                  <c:v>42857.303310185183</c:v>
                </c:pt>
                <c:pt idx="3482">
                  <c:v>42857.303333333337</c:v>
                </c:pt>
                <c:pt idx="3483">
                  <c:v>42857.303437499999</c:v>
                </c:pt>
                <c:pt idx="3484">
                  <c:v>42857.303483796299</c:v>
                </c:pt>
                <c:pt idx="3485">
                  <c:v>42857.303483796299</c:v>
                </c:pt>
                <c:pt idx="3486">
                  <c:v>42857.303483796299</c:v>
                </c:pt>
                <c:pt idx="3487">
                  <c:v>42857.303657407407</c:v>
                </c:pt>
                <c:pt idx="3488">
                  <c:v>42857.303668981483</c:v>
                </c:pt>
                <c:pt idx="3489">
                  <c:v>42857.303668981483</c:v>
                </c:pt>
                <c:pt idx="3490">
                  <c:v>42857.303726851853</c:v>
                </c:pt>
                <c:pt idx="3491">
                  <c:v>42857.303726851853</c:v>
                </c:pt>
                <c:pt idx="3492">
                  <c:v>42857.303749999999</c:v>
                </c:pt>
                <c:pt idx="3493">
                  <c:v>42857.303773148145</c:v>
                </c:pt>
                <c:pt idx="3494">
                  <c:v>42857.303865740738</c:v>
                </c:pt>
                <c:pt idx="3495">
                  <c:v>42857.304108796299</c:v>
                </c:pt>
                <c:pt idx="3496">
                  <c:v>42857.304247685184</c:v>
                </c:pt>
                <c:pt idx="3497">
                  <c:v>42857.30537037037</c:v>
                </c:pt>
                <c:pt idx="3498">
                  <c:v>42857.30537037037</c:v>
                </c:pt>
                <c:pt idx="3499">
                  <c:v>42857.30537037037</c:v>
                </c:pt>
                <c:pt idx="3500">
                  <c:v>42857.305381944447</c:v>
                </c:pt>
                <c:pt idx="3501">
                  <c:v>42857.305381944447</c:v>
                </c:pt>
                <c:pt idx="3502">
                  <c:v>42857.305393518516</c:v>
                </c:pt>
                <c:pt idx="3503">
                  <c:v>42857.305474537039</c:v>
                </c:pt>
                <c:pt idx="3504">
                  <c:v>42857.305486111109</c:v>
                </c:pt>
                <c:pt idx="3505">
                  <c:v>42857.305486111109</c:v>
                </c:pt>
                <c:pt idx="3506">
                  <c:v>42857.305648148147</c:v>
                </c:pt>
                <c:pt idx="3507">
                  <c:v>42857.305717592593</c:v>
                </c:pt>
                <c:pt idx="3508">
                  <c:v>42857.306192129632</c:v>
                </c:pt>
                <c:pt idx="3509">
                  <c:v>42857.306793981479</c:v>
                </c:pt>
                <c:pt idx="3510">
                  <c:v>42857.306828703702</c:v>
                </c:pt>
                <c:pt idx="3511">
                  <c:v>42857.307164351849</c:v>
                </c:pt>
                <c:pt idx="3512">
                  <c:v>42857.307280092595</c:v>
                </c:pt>
                <c:pt idx="3513">
                  <c:v>42857.30804398148</c:v>
                </c:pt>
                <c:pt idx="3514">
                  <c:v>42857.308692129627</c:v>
                </c:pt>
                <c:pt idx="3515">
                  <c:v>42857.30872685185</c:v>
                </c:pt>
                <c:pt idx="3516">
                  <c:v>42857.30872685185</c:v>
                </c:pt>
                <c:pt idx="3517">
                  <c:v>42857.30872685185</c:v>
                </c:pt>
                <c:pt idx="3518">
                  <c:v>42857.308935185189</c:v>
                </c:pt>
                <c:pt idx="3519">
                  <c:v>42857.308958333335</c:v>
                </c:pt>
                <c:pt idx="3520">
                  <c:v>42857.309293981481</c:v>
                </c:pt>
                <c:pt idx="3521">
                  <c:v>42857.309293981481</c:v>
                </c:pt>
                <c:pt idx="3522">
                  <c:v>42857.309560185182</c:v>
                </c:pt>
                <c:pt idx="3523">
                  <c:v>42857.309583333335</c:v>
                </c:pt>
                <c:pt idx="3524">
                  <c:v>42857.309641203705</c:v>
                </c:pt>
                <c:pt idx="3525">
                  <c:v>42857.309965277775</c:v>
                </c:pt>
                <c:pt idx="3526">
                  <c:v>42857.309976851851</c:v>
                </c:pt>
                <c:pt idx="3527">
                  <c:v>42857.31</c:v>
                </c:pt>
                <c:pt idx="3528">
                  <c:v>42857.310023148151</c:v>
                </c:pt>
                <c:pt idx="3529">
                  <c:v>42857.310196759259</c:v>
                </c:pt>
                <c:pt idx="3530">
                  <c:v>42857.310196759259</c:v>
                </c:pt>
                <c:pt idx="3531">
                  <c:v>42857.310208333336</c:v>
                </c:pt>
                <c:pt idx="3532">
                  <c:v>42857.310208333336</c:v>
                </c:pt>
                <c:pt idx="3533">
                  <c:v>42857.310208333336</c:v>
                </c:pt>
                <c:pt idx="3534">
                  <c:v>42857.310231481482</c:v>
                </c:pt>
                <c:pt idx="3535">
                  <c:v>42857.310231481482</c:v>
                </c:pt>
                <c:pt idx="3536">
                  <c:v>42857.310231481482</c:v>
                </c:pt>
                <c:pt idx="3537">
                  <c:v>42857.310243055559</c:v>
                </c:pt>
                <c:pt idx="3538">
                  <c:v>42857.310266203705</c:v>
                </c:pt>
                <c:pt idx="3539">
                  <c:v>42857.310289351852</c:v>
                </c:pt>
                <c:pt idx="3540">
                  <c:v>42857.310300925928</c:v>
                </c:pt>
                <c:pt idx="3541">
                  <c:v>42857.310486111113</c:v>
                </c:pt>
                <c:pt idx="3542">
                  <c:v>42857.310567129629</c:v>
                </c:pt>
                <c:pt idx="3543">
                  <c:v>42857.310567129629</c:v>
                </c:pt>
                <c:pt idx="3544">
                  <c:v>42857.310613425929</c:v>
                </c:pt>
                <c:pt idx="3545">
                  <c:v>42857.310659722221</c:v>
                </c:pt>
                <c:pt idx="3546">
                  <c:v>42857.310671296298</c:v>
                </c:pt>
                <c:pt idx="3547">
                  <c:v>42857.310671296298</c:v>
                </c:pt>
                <c:pt idx="3548">
                  <c:v>42857.310671296298</c:v>
                </c:pt>
                <c:pt idx="3549">
                  <c:v>42857.310682870368</c:v>
                </c:pt>
                <c:pt idx="3550">
                  <c:v>42857.310694444444</c:v>
                </c:pt>
                <c:pt idx="3551">
                  <c:v>42857.311655092592</c:v>
                </c:pt>
                <c:pt idx="3552">
                  <c:v>42857.311655092592</c:v>
                </c:pt>
                <c:pt idx="3553">
                  <c:v>42857.311712962961</c:v>
                </c:pt>
                <c:pt idx="3554">
                  <c:v>42857.311724537038</c:v>
                </c:pt>
                <c:pt idx="3555">
                  <c:v>42857.311736111114</c:v>
                </c:pt>
                <c:pt idx="3556">
                  <c:v>42857.311828703707</c:v>
                </c:pt>
                <c:pt idx="3557">
                  <c:v>42857.311828703707</c:v>
                </c:pt>
                <c:pt idx="3558">
                  <c:v>42857.311840277776</c:v>
                </c:pt>
                <c:pt idx="3559">
                  <c:v>42857.311874999999</c:v>
                </c:pt>
                <c:pt idx="3560">
                  <c:v>42857.311886574076</c:v>
                </c:pt>
                <c:pt idx="3561">
                  <c:v>42857.312314814815</c:v>
                </c:pt>
                <c:pt idx="3562">
                  <c:v>42857.3125462963</c:v>
                </c:pt>
                <c:pt idx="3563">
                  <c:v>42857.314270833333</c:v>
                </c:pt>
                <c:pt idx="3564">
                  <c:v>42857.316446759258</c:v>
                </c:pt>
                <c:pt idx="3565">
                  <c:v>42857.316944444443</c:v>
                </c:pt>
                <c:pt idx="3566">
                  <c:v>42857.316944444443</c:v>
                </c:pt>
                <c:pt idx="3567">
                  <c:v>42857.31695601852</c:v>
                </c:pt>
                <c:pt idx="3568">
                  <c:v>42857.317071759258</c:v>
                </c:pt>
                <c:pt idx="3569">
                  <c:v>42857.317083333335</c:v>
                </c:pt>
                <c:pt idx="3570">
                  <c:v>42857.317986111113</c:v>
                </c:pt>
                <c:pt idx="3571">
                  <c:v>42857.317986111113</c:v>
                </c:pt>
                <c:pt idx="3572">
                  <c:v>42857.31821759259</c:v>
                </c:pt>
                <c:pt idx="3573">
                  <c:v>42857.318229166667</c:v>
                </c:pt>
                <c:pt idx="3574">
                  <c:v>42857.318958333337</c:v>
                </c:pt>
                <c:pt idx="3575">
                  <c:v>42857.319016203706</c:v>
                </c:pt>
                <c:pt idx="3576">
                  <c:v>42857.319027777776</c:v>
                </c:pt>
                <c:pt idx="3577">
                  <c:v>42857.319328703707</c:v>
                </c:pt>
                <c:pt idx="3578">
                  <c:v>42857.319409722222</c:v>
                </c:pt>
                <c:pt idx="3579">
                  <c:v>42857.319421296299</c:v>
                </c:pt>
                <c:pt idx="3580">
                  <c:v>42857.319502314815</c:v>
                </c:pt>
                <c:pt idx="3581">
                  <c:v>42857.31962962963</c:v>
                </c:pt>
                <c:pt idx="3582">
                  <c:v>42857.319652777776</c:v>
                </c:pt>
                <c:pt idx="3583">
                  <c:v>42857.319756944446</c:v>
                </c:pt>
                <c:pt idx="3584">
                  <c:v>42857.319756944446</c:v>
                </c:pt>
                <c:pt idx="3585">
                  <c:v>42857.319768518515</c:v>
                </c:pt>
                <c:pt idx="3586">
                  <c:v>42857.319780092592</c:v>
                </c:pt>
                <c:pt idx="3587">
                  <c:v>42857.319780092592</c:v>
                </c:pt>
                <c:pt idx="3588">
                  <c:v>42857.319791666669</c:v>
                </c:pt>
                <c:pt idx="3589">
                  <c:v>42857.319849537038</c:v>
                </c:pt>
                <c:pt idx="3590">
                  <c:v>42857.319930555554</c:v>
                </c:pt>
                <c:pt idx="3591">
                  <c:v>42857.319930555554</c:v>
                </c:pt>
                <c:pt idx="3592">
                  <c:v>42857.319930555554</c:v>
                </c:pt>
                <c:pt idx="3593">
                  <c:v>42857.31994212963</c:v>
                </c:pt>
                <c:pt idx="3594">
                  <c:v>42857.319965277777</c:v>
                </c:pt>
                <c:pt idx="3595">
                  <c:v>42857.320104166669</c:v>
                </c:pt>
                <c:pt idx="3596">
                  <c:v>42857.320104166669</c:v>
                </c:pt>
                <c:pt idx="3597">
                  <c:v>42857.320949074077</c:v>
                </c:pt>
                <c:pt idx="3598">
                  <c:v>42857.32135416667</c:v>
                </c:pt>
                <c:pt idx="3599">
                  <c:v>42857.32136574074</c:v>
                </c:pt>
                <c:pt idx="3600">
                  <c:v>42857.32136574074</c:v>
                </c:pt>
                <c:pt idx="3601">
                  <c:v>42857.32136574074</c:v>
                </c:pt>
                <c:pt idx="3602">
                  <c:v>42857.32136574074</c:v>
                </c:pt>
                <c:pt idx="3603">
                  <c:v>42857.32136574074</c:v>
                </c:pt>
                <c:pt idx="3604">
                  <c:v>42857.321377314816</c:v>
                </c:pt>
                <c:pt idx="3605">
                  <c:v>42857.321469907409</c:v>
                </c:pt>
                <c:pt idx="3606">
                  <c:v>42857.321481481478</c:v>
                </c:pt>
                <c:pt idx="3607">
                  <c:v>42857.321504629632</c:v>
                </c:pt>
                <c:pt idx="3608">
                  <c:v>42857.321516203701</c:v>
                </c:pt>
                <c:pt idx="3609">
                  <c:v>42857.321527777778</c:v>
                </c:pt>
                <c:pt idx="3610">
                  <c:v>42857.321527777778</c:v>
                </c:pt>
                <c:pt idx="3611">
                  <c:v>42857.321620370371</c:v>
                </c:pt>
                <c:pt idx="3612">
                  <c:v>42857.321620370371</c:v>
                </c:pt>
                <c:pt idx="3613">
                  <c:v>42857.321655092594</c:v>
                </c:pt>
                <c:pt idx="3614">
                  <c:v>42857.321921296294</c:v>
                </c:pt>
                <c:pt idx="3615">
                  <c:v>42857.321956018517</c:v>
                </c:pt>
                <c:pt idx="3616">
                  <c:v>42857.321956018517</c:v>
                </c:pt>
                <c:pt idx="3617">
                  <c:v>42857.322060185186</c:v>
                </c:pt>
                <c:pt idx="3618">
                  <c:v>42857.32267361111</c:v>
                </c:pt>
                <c:pt idx="3619">
                  <c:v>42857.322893518518</c:v>
                </c:pt>
                <c:pt idx="3620">
                  <c:v>42857.323171296295</c:v>
                </c:pt>
                <c:pt idx="3621">
                  <c:v>42857.324282407404</c:v>
                </c:pt>
                <c:pt idx="3622">
                  <c:v>42857.324293981481</c:v>
                </c:pt>
                <c:pt idx="3623">
                  <c:v>42857.324953703705</c:v>
                </c:pt>
                <c:pt idx="3624">
                  <c:v>42857.324965277781</c:v>
                </c:pt>
                <c:pt idx="3625">
                  <c:v>42857.324965277781</c:v>
                </c:pt>
                <c:pt idx="3626">
                  <c:v>42857.324965277781</c:v>
                </c:pt>
                <c:pt idx="3627">
                  <c:v>42857.32508101852</c:v>
                </c:pt>
                <c:pt idx="3628">
                  <c:v>42857.325092592589</c:v>
                </c:pt>
                <c:pt idx="3629">
                  <c:v>42857.325104166666</c:v>
                </c:pt>
                <c:pt idx="3630">
                  <c:v>42857.325416666667</c:v>
                </c:pt>
                <c:pt idx="3631">
                  <c:v>42857.326550925929</c:v>
                </c:pt>
                <c:pt idx="3632">
                  <c:v>42857.326550925929</c:v>
                </c:pt>
                <c:pt idx="3633">
                  <c:v>42857.326550925929</c:v>
                </c:pt>
                <c:pt idx="3634">
                  <c:v>42857.326550925929</c:v>
                </c:pt>
                <c:pt idx="3635">
                  <c:v>42857.328252314815</c:v>
                </c:pt>
                <c:pt idx="3636">
                  <c:v>42857.328252314815</c:v>
                </c:pt>
                <c:pt idx="3637">
                  <c:v>42857.328599537039</c:v>
                </c:pt>
                <c:pt idx="3638">
                  <c:v>42857.328877314816</c:v>
                </c:pt>
                <c:pt idx="3639">
                  <c:v>42857.329062500001</c:v>
                </c:pt>
                <c:pt idx="3640">
                  <c:v>42857.329062500001</c:v>
                </c:pt>
                <c:pt idx="3641">
                  <c:v>42857.329502314817</c:v>
                </c:pt>
                <c:pt idx="3642">
                  <c:v>42857.329826388886</c:v>
                </c:pt>
                <c:pt idx="3643">
                  <c:v>42857.329884259256</c:v>
                </c:pt>
                <c:pt idx="3644">
                  <c:v>42857.329895833333</c:v>
                </c:pt>
                <c:pt idx="3645">
                  <c:v>42857.330069444448</c:v>
                </c:pt>
                <c:pt idx="3646">
                  <c:v>42857.330092592594</c:v>
                </c:pt>
                <c:pt idx="3647">
                  <c:v>42857.330335648148</c:v>
                </c:pt>
                <c:pt idx="3648">
                  <c:v>42857.331180555557</c:v>
                </c:pt>
                <c:pt idx="3649">
                  <c:v>42857.33148148148</c:v>
                </c:pt>
                <c:pt idx="3650">
                  <c:v>42857.331828703704</c:v>
                </c:pt>
                <c:pt idx="3651">
                  <c:v>42857.332557870373</c:v>
                </c:pt>
                <c:pt idx="3652">
                  <c:v>42857.333912037036</c:v>
                </c:pt>
                <c:pt idx="3653">
                  <c:v>42857.334178240744</c:v>
                </c:pt>
                <c:pt idx="3654">
                  <c:v>42857.334537037037</c:v>
                </c:pt>
                <c:pt idx="3655">
                  <c:v>42857.334548611114</c:v>
                </c:pt>
                <c:pt idx="3656">
                  <c:v>42857.334745370368</c:v>
                </c:pt>
                <c:pt idx="3657">
                  <c:v>42857.336261574077</c:v>
                </c:pt>
                <c:pt idx="3658">
                  <c:v>42857.336284722223</c:v>
                </c:pt>
                <c:pt idx="3659">
                  <c:v>42857.336689814816</c:v>
                </c:pt>
                <c:pt idx="3660">
                  <c:v>42857.337326388886</c:v>
                </c:pt>
                <c:pt idx="3661">
                  <c:v>42857.337337962963</c:v>
                </c:pt>
                <c:pt idx="3662">
                  <c:v>42857.337962962964</c:v>
                </c:pt>
                <c:pt idx="3663">
                  <c:v>42857.338194444441</c:v>
                </c:pt>
                <c:pt idx="3664">
                  <c:v>42857.339016203703</c:v>
                </c:pt>
                <c:pt idx="3665">
                  <c:v>42857.339328703703</c:v>
                </c:pt>
                <c:pt idx="3666">
                  <c:v>42857.33935185185</c:v>
                </c:pt>
                <c:pt idx="3667">
                  <c:v>42857.339930555558</c:v>
                </c:pt>
                <c:pt idx="3668">
                  <c:v>42857.33997685185</c:v>
                </c:pt>
                <c:pt idx="3669">
                  <c:v>42857.339988425927</c:v>
                </c:pt>
                <c:pt idx="3670">
                  <c:v>42857.340092592596</c:v>
                </c:pt>
                <c:pt idx="3671">
                  <c:v>42857.340104166666</c:v>
                </c:pt>
                <c:pt idx="3672">
                  <c:v>42857.340370370373</c:v>
                </c:pt>
                <c:pt idx="3673">
                  <c:v>42857.340370370373</c:v>
                </c:pt>
                <c:pt idx="3674">
                  <c:v>42857.340381944443</c:v>
                </c:pt>
                <c:pt idx="3675">
                  <c:v>42857.34039351852</c:v>
                </c:pt>
                <c:pt idx="3676">
                  <c:v>42857.340520833335</c:v>
                </c:pt>
                <c:pt idx="3677">
                  <c:v>42857.340520833335</c:v>
                </c:pt>
                <c:pt idx="3678">
                  <c:v>42857.340520833335</c:v>
                </c:pt>
                <c:pt idx="3679">
                  <c:v>42857.340729166666</c:v>
                </c:pt>
                <c:pt idx="3680">
                  <c:v>42857.34103009259</c:v>
                </c:pt>
                <c:pt idx="3681">
                  <c:v>42857.34103009259</c:v>
                </c:pt>
                <c:pt idx="3682">
                  <c:v>42857.341111111113</c:v>
                </c:pt>
                <c:pt idx="3683">
                  <c:v>42857.341192129628</c:v>
                </c:pt>
                <c:pt idx="3684">
                  <c:v>42857.341284722221</c:v>
                </c:pt>
                <c:pt idx="3685">
                  <c:v>42857.341296296298</c:v>
                </c:pt>
                <c:pt idx="3686">
                  <c:v>42857.341296296298</c:v>
                </c:pt>
                <c:pt idx="3687">
                  <c:v>42857.341296296298</c:v>
                </c:pt>
                <c:pt idx="3688">
                  <c:v>42857.341296296298</c:v>
                </c:pt>
                <c:pt idx="3689">
                  <c:v>42857.341296296298</c:v>
                </c:pt>
                <c:pt idx="3690">
                  <c:v>42857.341319444444</c:v>
                </c:pt>
                <c:pt idx="3691">
                  <c:v>42857.341331018521</c:v>
                </c:pt>
                <c:pt idx="3692">
                  <c:v>42857.341331018521</c:v>
                </c:pt>
                <c:pt idx="3693">
                  <c:v>42857.34134259259</c:v>
                </c:pt>
                <c:pt idx="3694">
                  <c:v>42857.341354166667</c:v>
                </c:pt>
                <c:pt idx="3695">
                  <c:v>42857.341354166667</c:v>
                </c:pt>
                <c:pt idx="3696">
                  <c:v>42857.341550925928</c:v>
                </c:pt>
                <c:pt idx="3697">
                  <c:v>42857.341736111113</c:v>
                </c:pt>
                <c:pt idx="3698">
                  <c:v>42857.341817129629</c:v>
                </c:pt>
                <c:pt idx="3699">
                  <c:v>42857.345150462963</c:v>
                </c:pt>
                <c:pt idx="3700">
                  <c:v>42857.346238425926</c:v>
                </c:pt>
                <c:pt idx="3701">
                  <c:v>42857.347650462965</c:v>
                </c:pt>
                <c:pt idx="3702">
                  <c:v>42857.348958333336</c:v>
                </c:pt>
                <c:pt idx="3703">
                  <c:v>42857.348969907405</c:v>
                </c:pt>
                <c:pt idx="3704">
                  <c:v>42857.348969907405</c:v>
                </c:pt>
                <c:pt idx="3705">
                  <c:v>42857.349166666667</c:v>
                </c:pt>
                <c:pt idx="3706">
                  <c:v>42857.349166666667</c:v>
                </c:pt>
                <c:pt idx="3707">
                  <c:v>42857.349270833336</c:v>
                </c:pt>
                <c:pt idx="3708">
                  <c:v>42857.349270833336</c:v>
                </c:pt>
                <c:pt idx="3709">
                  <c:v>42857.349282407406</c:v>
                </c:pt>
                <c:pt idx="3710">
                  <c:v>42857.349317129629</c:v>
                </c:pt>
                <c:pt idx="3711">
                  <c:v>42857.349745370368</c:v>
                </c:pt>
                <c:pt idx="3712">
                  <c:v>42857.349768518521</c:v>
                </c:pt>
                <c:pt idx="3713">
                  <c:v>42857.351099537038</c:v>
                </c:pt>
                <c:pt idx="3714">
                  <c:v>42857.351111111115</c:v>
                </c:pt>
                <c:pt idx="3715">
                  <c:v>42857.351319444446</c:v>
                </c:pt>
                <c:pt idx="3716">
                  <c:v>42857.351331018515</c:v>
                </c:pt>
                <c:pt idx="3717">
                  <c:v>42857.351793981485</c:v>
                </c:pt>
                <c:pt idx="3718">
                  <c:v>42857.3518287037</c:v>
                </c:pt>
                <c:pt idx="3719">
                  <c:v>42857.352199074077</c:v>
                </c:pt>
                <c:pt idx="3720">
                  <c:v>42857.352326388886</c:v>
                </c:pt>
                <c:pt idx="3721">
                  <c:v>42857.352916666663</c:v>
                </c:pt>
                <c:pt idx="3722">
                  <c:v>42857.353298611109</c:v>
                </c:pt>
                <c:pt idx="3723">
                  <c:v>42857.353310185186</c:v>
                </c:pt>
                <c:pt idx="3724">
                  <c:v>42857.353310185186</c:v>
                </c:pt>
                <c:pt idx="3725">
                  <c:v>42857.353321759256</c:v>
                </c:pt>
                <c:pt idx="3726">
                  <c:v>42857.353425925925</c:v>
                </c:pt>
                <c:pt idx="3727">
                  <c:v>42857.353437500002</c:v>
                </c:pt>
                <c:pt idx="3728">
                  <c:v>42857.353437500002</c:v>
                </c:pt>
                <c:pt idx="3729">
                  <c:v>42857.353449074071</c:v>
                </c:pt>
                <c:pt idx="3730">
                  <c:v>42857.353668981479</c:v>
                </c:pt>
                <c:pt idx="3731">
                  <c:v>42857.35428240741</c:v>
                </c:pt>
                <c:pt idx="3732">
                  <c:v>42857.35429398148</c:v>
                </c:pt>
                <c:pt idx="3733">
                  <c:v>42857.354664351849</c:v>
                </c:pt>
                <c:pt idx="3734">
                  <c:v>42857.355046296296</c:v>
                </c:pt>
                <c:pt idx="3735">
                  <c:v>42857.355046296296</c:v>
                </c:pt>
                <c:pt idx="3736">
                  <c:v>42857.355775462966</c:v>
                </c:pt>
                <c:pt idx="3737">
                  <c:v>42857.356724537036</c:v>
                </c:pt>
                <c:pt idx="3738">
                  <c:v>42857.356817129628</c:v>
                </c:pt>
                <c:pt idx="3739">
                  <c:v>42857.356828703705</c:v>
                </c:pt>
                <c:pt idx="3740">
                  <c:v>42857.356828703705</c:v>
                </c:pt>
                <c:pt idx="3741">
                  <c:v>42857.357048611113</c:v>
                </c:pt>
                <c:pt idx="3742">
                  <c:v>42857.357523148145</c:v>
                </c:pt>
                <c:pt idx="3743">
                  <c:v>42857.357546296298</c:v>
                </c:pt>
                <c:pt idx="3744">
                  <c:v>42857.358541666668</c:v>
                </c:pt>
                <c:pt idx="3745">
                  <c:v>42857.358819444446</c:v>
                </c:pt>
                <c:pt idx="3746">
                  <c:v>42857.360219907408</c:v>
                </c:pt>
                <c:pt idx="3747">
                  <c:v>42857.360532407409</c:v>
                </c:pt>
                <c:pt idx="3748">
                  <c:v>42857.362337962964</c:v>
                </c:pt>
                <c:pt idx="3749">
                  <c:v>42857.362372685187</c:v>
                </c:pt>
                <c:pt idx="3750">
                  <c:v>42857.362696759257</c:v>
                </c:pt>
                <c:pt idx="3751">
                  <c:v>42857.364976851852</c:v>
                </c:pt>
                <c:pt idx="3752">
                  <c:v>42857.365057870367</c:v>
                </c:pt>
                <c:pt idx="3753">
                  <c:v>42857.365185185183</c:v>
                </c:pt>
                <c:pt idx="3754">
                  <c:v>42857.36519675926</c:v>
                </c:pt>
                <c:pt idx="3755">
                  <c:v>42857.365254629629</c:v>
                </c:pt>
                <c:pt idx="3756">
                  <c:v>42857.365254629629</c:v>
                </c:pt>
                <c:pt idx="3757">
                  <c:v>42857.365266203706</c:v>
                </c:pt>
                <c:pt idx="3758">
                  <c:v>42857.365324074075</c:v>
                </c:pt>
                <c:pt idx="3759">
                  <c:v>42857.365335648145</c:v>
                </c:pt>
                <c:pt idx="3760">
                  <c:v>42857.365520833337</c:v>
                </c:pt>
                <c:pt idx="3761">
                  <c:v>42857.365844907406</c:v>
                </c:pt>
                <c:pt idx="3762">
                  <c:v>42857.36619212963</c:v>
                </c:pt>
                <c:pt idx="3763">
                  <c:v>42857.366226851853</c:v>
                </c:pt>
                <c:pt idx="3764">
                  <c:v>42857.367164351854</c:v>
                </c:pt>
                <c:pt idx="3765">
                  <c:v>42857.367199074077</c:v>
                </c:pt>
                <c:pt idx="3766">
                  <c:v>42857.367199074077</c:v>
                </c:pt>
                <c:pt idx="3767">
                  <c:v>42857.367199074077</c:v>
                </c:pt>
                <c:pt idx="3768">
                  <c:v>42857.367291666669</c:v>
                </c:pt>
                <c:pt idx="3769">
                  <c:v>42857.367337962962</c:v>
                </c:pt>
                <c:pt idx="3770">
                  <c:v>42857.367361111108</c:v>
                </c:pt>
                <c:pt idx="3771">
                  <c:v>42857.367604166669</c:v>
                </c:pt>
                <c:pt idx="3772">
                  <c:v>42857.367800925924</c:v>
                </c:pt>
                <c:pt idx="3773">
                  <c:v>42857.367800925924</c:v>
                </c:pt>
                <c:pt idx="3774">
                  <c:v>42857.367800925924</c:v>
                </c:pt>
                <c:pt idx="3775">
                  <c:v>42857.368460648147</c:v>
                </c:pt>
                <c:pt idx="3776">
                  <c:v>42857.368472222224</c:v>
                </c:pt>
                <c:pt idx="3777">
                  <c:v>42857.368726851855</c:v>
                </c:pt>
                <c:pt idx="3778">
                  <c:v>42857.369085648148</c:v>
                </c:pt>
                <c:pt idx="3779">
                  <c:v>42857.369108796294</c:v>
                </c:pt>
                <c:pt idx="3780">
                  <c:v>42857.369768518518</c:v>
                </c:pt>
                <c:pt idx="3781">
                  <c:v>42857.36986111111</c:v>
                </c:pt>
                <c:pt idx="3782">
                  <c:v>42857.369895833333</c:v>
                </c:pt>
                <c:pt idx="3783">
                  <c:v>42857.370416666665</c:v>
                </c:pt>
                <c:pt idx="3784">
                  <c:v>42857.370439814818</c:v>
                </c:pt>
                <c:pt idx="3785">
                  <c:v>42857.370856481481</c:v>
                </c:pt>
                <c:pt idx="3786">
                  <c:v>42857.370983796296</c:v>
                </c:pt>
                <c:pt idx="3787">
                  <c:v>42857.371006944442</c:v>
                </c:pt>
                <c:pt idx="3788">
                  <c:v>42857.371388888889</c:v>
                </c:pt>
                <c:pt idx="3789">
                  <c:v>42857.371388888889</c:v>
                </c:pt>
                <c:pt idx="3790">
                  <c:v>42857.371400462966</c:v>
                </c:pt>
                <c:pt idx="3791">
                  <c:v>42857.371423611112</c:v>
                </c:pt>
                <c:pt idx="3792">
                  <c:v>42857.371631944443</c:v>
                </c:pt>
                <c:pt idx="3793">
                  <c:v>42857.371874999997</c:v>
                </c:pt>
                <c:pt idx="3794">
                  <c:v>42857.372118055559</c:v>
                </c:pt>
                <c:pt idx="3795">
                  <c:v>42857.372245370374</c:v>
                </c:pt>
                <c:pt idx="3796">
                  <c:v>42857.37232638889</c:v>
                </c:pt>
                <c:pt idx="3797">
                  <c:v>42857.372407407405</c:v>
                </c:pt>
                <c:pt idx="3798">
                  <c:v>42857.372430555559</c:v>
                </c:pt>
                <c:pt idx="3799">
                  <c:v>42857.372453703705</c:v>
                </c:pt>
                <c:pt idx="3800">
                  <c:v>42857.372662037036</c:v>
                </c:pt>
                <c:pt idx="3801">
                  <c:v>42857.372685185182</c:v>
                </c:pt>
                <c:pt idx="3802">
                  <c:v>42857.37290509259</c:v>
                </c:pt>
                <c:pt idx="3803">
                  <c:v>42857.372974537036</c:v>
                </c:pt>
                <c:pt idx="3804">
                  <c:v>42857.372974537036</c:v>
                </c:pt>
                <c:pt idx="3805">
                  <c:v>42857.372974537036</c:v>
                </c:pt>
                <c:pt idx="3806">
                  <c:v>42857.37300925926</c:v>
                </c:pt>
                <c:pt idx="3807">
                  <c:v>42857.373101851852</c:v>
                </c:pt>
                <c:pt idx="3808">
                  <c:v>42857.373124999998</c:v>
                </c:pt>
                <c:pt idx="3809">
                  <c:v>42857.373124999998</c:v>
                </c:pt>
                <c:pt idx="3810">
                  <c:v>42857.373483796298</c:v>
                </c:pt>
                <c:pt idx="3811">
                  <c:v>42857.374143518522</c:v>
                </c:pt>
                <c:pt idx="3812">
                  <c:v>42857.374155092592</c:v>
                </c:pt>
                <c:pt idx="3813">
                  <c:v>42857.374178240738</c:v>
                </c:pt>
                <c:pt idx="3814">
                  <c:v>42857.374664351853</c:v>
                </c:pt>
                <c:pt idx="3815">
                  <c:v>42857.3747337963</c:v>
                </c:pt>
                <c:pt idx="3816">
                  <c:v>42857.3747337963</c:v>
                </c:pt>
                <c:pt idx="3817">
                  <c:v>42857.375532407408</c:v>
                </c:pt>
                <c:pt idx="3818">
                  <c:v>42857.375567129631</c:v>
                </c:pt>
                <c:pt idx="3819">
                  <c:v>42857.375578703701</c:v>
                </c:pt>
                <c:pt idx="3820">
                  <c:v>42857.375659722224</c:v>
                </c:pt>
                <c:pt idx="3821">
                  <c:v>42857.375706018516</c:v>
                </c:pt>
                <c:pt idx="3822">
                  <c:v>42857.375949074078</c:v>
                </c:pt>
                <c:pt idx="3823">
                  <c:v>42857.376388888886</c:v>
                </c:pt>
                <c:pt idx="3824">
                  <c:v>42857.37667824074</c:v>
                </c:pt>
                <c:pt idx="3825">
                  <c:v>42857.376956018517</c:v>
                </c:pt>
                <c:pt idx="3826">
                  <c:v>42857.377002314817</c:v>
                </c:pt>
                <c:pt idx="3827">
                  <c:v>42857.377129629633</c:v>
                </c:pt>
                <c:pt idx="3828">
                  <c:v>42857.377881944441</c:v>
                </c:pt>
                <c:pt idx="3829">
                  <c:v>42857.378182870372</c:v>
                </c:pt>
                <c:pt idx="3830">
                  <c:v>42857.378229166665</c:v>
                </c:pt>
                <c:pt idx="3831">
                  <c:v>42857.378379629627</c:v>
                </c:pt>
                <c:pt idx="3832">
                  <c:v>42857.378495370373</c:v>
                </c:pt>
                <c:pt idx="3833">
                  <c:v>42857.378495370373</c:v>
                </c:pt>
                <c:pt idx="3834">
                  <c:v>42857.378750000003</c:v>
                </c:pt>
                <c:pt idx="3835">
                  <c:v>42857.378807870373</c:v>
                </c:pt>
                <c:pt idx="3836">
                  <c:v>42857.379189814812</c:v>
                </c:pt>
                <c:pt idx="3837">
                  <c:v>42857.379386574074</c:v>
                </c:pt>
                <c:pt idx="3838">
                  <c:v>42857.379386574074</c:v>
                </c:pt>
                <c:pt idx="3839">
                  <c:v>42857.379386574074</c:v>
                </c:pt>
                <c:pt idx="3840">
                  <c:v>42857.379386574074</c:v>
                </c:pt>
                <c:pt idx="3841">
                  <c:v>42857.37939814815</c:v>
                </c:pt>
                <c:pt idx="3842">
                  <c:v>42857.37940972222</c:v>
                </c:pt>
                <c:pt idx="3843">
                  <c:v>42857.37940972222</c:v>
                </c:pt>
                <c:pt idx="3844">
                  <c:v>42857.37940972222</c:v>
                </c:pt>
                <c:pt idx="3845">
                  <c:v>42857.379432870373</c:v>
                </c:pt>
                <c:pt idx="3846">
                  <c:v>42857.37945601852</c:v>
                </c:pt>
                <c:pt idx="3847">
                  <c:v>42857.379571759258</c:v>
                </c:pt>
                <c:pt idx="3848">
                  <c:v>42857.379837962966</c:v>
                </c:pt>
                <c:pt idx="3849">
                  <c:v>42857.379884259259</c:v>
                </c:pt>
                <c:pt idx="3850">
                  <c:v>42857.380127314813</c:v>
                </c:pt>
                <c:pt idx="3851">
                  <c:v>42857.380173611113</c:v>
                </c:pt>
                <c:pt idx="3852">
                  <c:v>42857.380185185182</c:v>
                </c:pt>
                <c:pt idx="3853">
                  <c:v>42857.380185185182</c:v>
                </c:pt>
                <c:pt idx="3854">
                  <c:v>42857.380185185182</c:v>
                </c:pt>
                <c:pt idx="3855">
                  <c:v>42857.380324074074</c:v>
                </c:pt>
                <c:pt idx="3856">
                  <c:v>42857.380324074074</c:v>
                </c:pt>
                <c:pt idx="3857">
                  <c:v>42857.380335648151</c:v>
                </c:pt>
                <c:pt idx="3858">
                  <c:v>42857.380995370368</c:v>
                </c:pt>
                <c:pt idx="3859">
                  <c:v>42857.381053240744</c:v>
                </c:pt>
                <c:pt idx="3860">
                  <c:v>42857.381064814814</c:v>
                </c:pt>
                <c:pt idx="3861">
                  <c:v>42857.381608796299</c:v>
                </c:pt>
                <c:pt idx="3862">
                  <c:v>42857.38175925926</c:v>
                </c:pt>
                <c:pt idx="3863">
                  <c:v>42857.381944444445</c:v>
                </c:pt>
                <c:pt idx="3864">
                  <c:v>42857.381944444445</c:v>
                </c:pt>
                <c:pt idx="3865">
                  <c:v>42857.38212962963</c:v>
                </c:pt>
                <c:pt idx="3866">
                  <c:v>42857.38212962963</c:v>
                </c:pt>
                <c:pt idx="3867">
                  <c:v>42857.38212962963</c:v>
                </c:pt>
                <c:pt idx="3868">
                  <c:v>42857.382141203707</c:v>
                </c:pt>
                <c:pt idx="3869">
                  <c:v>42857.382349537038</c:v>
                </c:pt>
                <c:pt idx="3870">
                  <c:v>42857.382754629631</c:v>
                </c:pt>
                <c:pt idx="3871">
                  <c:v>42857.382754629631</c:v>
                </c:pt>
                <c:pt idx="3872">
                  <c:v>42857.382777777777</c:v>
                </c:pt>
                <c:pt idx="3873">
                  <c:v>42857.383356481485</c:v>
                </c:pt>
                <c:pt idx="3874">
                  <c:v>42857.383368055554</c:v>
                </c:pt>
                <c:pt idx="3875">
                  <c:v>42857.383831018517</c:v>
                </c:pt>
                <c:pt idx="3876">
                  <c:v>42857.383842592593</c:v>
                </c:pt>
                <c:pt idx="3877">
                  <c:v>42857.383935185186</c:v>
                </c:pt>
                <c:pt idx="3878">
                  <c:v>42857.384652777779</c:v>
                </c:pt>
                <c:pt idx="3879">
                  <c:v>42857.384675925925</c:v>
                </c:pt>
                <c:pt idx="3880">
                  <c:v>42857.384710648148</c:v>
                </c:pt>
                <c:pt idx="3881">
                  <c:v>42857.384791666664</c:v>
                </c:pt>
                <c:pt idx="3882">
                  <c:v>42857.38480324074</c:v>
                </c:pt>
                <c:pt idx="3883">
                  <c:v>42857.384814814817</c:v>
                </c:pt>
                <c:pt idx="3884">
                  <c:v>42857.384814814817</c:v>
                </c:pt>
                <c:pt idx="3885">
                  <c:v>42857.384837962964</c:v>
                </c:pt>
                <c:pt idx="3886">
                  <c:v>42857.38484953704</c:v>
                </c:pt>
                <c:pt idx="3887">
                  <c:v>42857.384872685187</c:v>
                </c:pt>
                <c:pt idx="3888">
                  <c:v>42857.384872685187</c:v>
                </c:pt>
                <c:pt idx="3889">
                  <c:v>42857.384884259256</c:v>
                </c:pt>
                <c:pt idx="3890">
                  <c:v>42857.384884259256</c:v>
                </c:pt>
                <c:pt idx="3891">
                  <c:v>42857.384918981479</c:v>
                </c:pt>
                <c:pt idx="3892">
                  <c:v>42857.384930555556</c:v>
                </c:pt>
                <c:pt idx="3893">
                  <c:v>42857.385057870371</c:v>
                </c:pt>
                <c:pt idx="3894">
                  <c:v>42857.385069444441</c:v>
                </c:pt>
                <c:pt idx="3895">
                  <c:v>42857.385069444441</c:v>
                </c:pt>
                <c:pt idx="3896">
                  <c:v>42857.385069444441</c:v>
                </c:pt>
                <c:pt idx="3897">
                  <c:v>42857.385081018518</c:v>
                </c:pt>
                <c:pt idx="3898">
                  <c:v>42857.385300925926</c:v>
                </c:pt>
                <c:pt idx="3899">
                  <c:v>42857.385937500003</c:v>
                </c:pt>
                <c:pt idx="3900">
                  <c:v>42857.38621527778</c:v>
                </c:pt>
                <c:pt idx="3901">
                  <c:v>42857.386273148149</c:v>
                </c:pt>
                <c:pt idx="3902">
                  <c:v>42857.386273148149</c:v>
                </c:pt>
                <c:pt idx="3903">
                  <c:v>42857.386273148149</c:v>
                </c:pt>
                <c:pt idx="3904">
                  <c:v>42857.386273148149</c:v>
                </c:pt>
                <c:pt idx="3905">
                  <c:v>42857.386504629627</c:v>
                </c:pt>
                <c:pt idx="3906">
                  <c:v>42857.387002314812</c:v>
                </c:pt>
                <c:pt idx="3907">
                  <c:v>42857.387430555558</c:v>
                </c:pt>
                <c:pt idx="3908">
                  <c:v>42857.387488425928</c:v>
                </c:pt>
                <c:pt idx="3909">
                  <c:v>42857.387835648151</c:v>
                </c:pt>
                <c:pt idx="3910">
                  <c:v>42857.387858796297</c:v>
                </c:pt>
                <c:pt idx="3911">
                  <c:v>42857.387870370374</c:v>
                </c:pt>
                <c:pt idx="3912">
                  <c:v>42857.387928240743</c:v>
                </c:pt>
                <c:pt idx="3913">
                  <c:v>42857.388668981483</c:v>
                </c:pt>
                <c:pt idx="3914">
                  <c:v>42857.389016203706</c:v>
                </c:pt>
                <c:pt idx="3915">
                  <c:v>42857.389097222222</c:v>
                </c:pt>
                <c:pt idx="3916">
                  <c:v>42857.389143518521</c:v>
                </c:pt>
                <c:pt idx="3917">
                  <c:v>42857.389224537037</c:v>
                </c:pt>
                <c:pt idx="3918">
                  <c:v>42857.389236111114</c:v>
                </c:pt>
                <c:pt idx="3919">
                  <c:v>42857.389652777776</c:v>
                </c:pt>
                <c:pt idx="3920">
                  <c:v>42857.390115740738</c:v>
                </c:pt>
                <c:pt idx="3921">
                  <c:v>42857.390196759261</c:v>
                </c:pt>
                <c:pt idx="3922">
                  <c:v>42857.390393518515</c:v>
                </c:pt>
                <c:pt idx="3923">
                  <c:v>42857.390543981484</c:v>
                </c:pt>
                <c:pt idx="3924">
                  <c:v>42857.390555555554</c:v>
                </c:pt>
                <c:pt idx="3925">
                  <c:v>42857.390567129631</c:v>
                </c:pt>
                <c:pt idx="3926">
                  <c:v>42857.391030092593</c:v>
                </c:pt>
                <c:pt idx="3927">
                  <c:v>42857.391493055555</c:v>
                </c:pt>
                <c:pt idx="3928">
                  <c:v>42857.391550925924</c:v>
                </c:pt>
                <c:pt idx="3929">
                  <c:v>42857.391967592594</c:v>
                </c:pt>
                <c:pt idx="3930">
                  <c:v>42857.392048611109</c:v>
                </c:pt>
                <c:pt idx="3931">
                  <c:v>42857.392175925925</c:v>
                </c:pt>
                <c:pt idx="3932">
                  <c:v>42857.392384259256</c:v>
                </c:pt>
                <c:pt idx="3933">
                  <c:v>42857.392407407409</c:v>
                </c:pt>
                <c:pt idx="3934">
                  <c:v>42857.392418981479</c:v>
                </c:pt>
                <c:pt idx="3935">
                  <c:v>42857.392418981479</c:v>
                </c:pt>
                <c:pt idx="3936">
                  <c:v>42857.392418981479</c:v>
                </c:pt>
                <c:pt idx="3937">
                  <c:v>42857.392430555556</c:v>
                </c:pt>
                <c:pt idx="3938">
                  <c:v>42857.393194444441</c:v>
                </c:pt>
                <c:pt idx="3939">
                  <c:v>42857.393229166664</c:v>
                </c:pt>
                <c:pt idx="3940">
                  <c:v>42857.393333333333</c:v>
                </c:pt>
                <c:pt idx="3941">
                  <c:v>42857.39335648148</c:v>
                </c:pt>
                <c:pt idx="3942">
                  <c:v>42857.393437500003</c:v>
                </c:pt>
                <c:pt idx="3943">
                  <c:v>42857.393587962964</c:v>
                </c:pt>
                <c:pt idx="3944">
                  <c:v>42857.394641203704</c:v>
                </c:pt>
                <c:pt idx="3945">
                  <c:v>42857.394652777781</c:v>
                </c:pt>
                <c:pt idx="3946">
                  <c:v>42857.394687499997</c:v>
                </c:pt>
                <c:pt idx="3947">
                  <c:v>42857.395231481481</c:v>
                </c:pt>
                <c:pt idx="3948">
                  <c:v>42857.395451388889</c:v>
                </c:pt>
                <c:pt idx="3949">
                  <c:v>42857.395624999997</c:v>
                </c:pt>
                <c:pt idx="3950">
                  <c:v>42857.395624999997</c:v>
                </c:pt>
                <c:pt idx="3951">
                  <c:v>42857.395682870374</c:v>
                </c:pt>
                <c:pt idx="3952">
                  <c:v>42857.39571759259</c:v>
                </c:pt>
              </c:numCache>
            </c:numRef>
          </c:xVal>
          <c:yVal>
            <c:numRef>
              <c:f>Pressures!$B$2:$B$3954</c:f>
              <c:numCache>
                <c:formatCode>General</c:formatCode>
                <c:ptCount val="3953"/>
                <c:pt idx="0">
                  <c:v>409.48500000000001</c:v>
                </c:pt>
                <c:pt idx="1">
                  <c:v>409.48500000000001</c:v>
                </c:pt>
                <c:pt idx="2">
                  <c:v>409.48500000000001</c:v>
                </c:pt>
                <c:pt idx="3">
                  <c:v>409.48500000000001</c:v>
                </c:pt>
                <c:pt idx="4">
                  <c:v>409.48500000000001</c:v>
                </c:pt>
                <c:pt idx="5">
                  <c:v>409.48500000000001</c:v>
                </c:pt>
                <c:pt idx="6">
                  <c:v>409.48500000000001</c:v>
                </c:pt>
                <c:pt idx="7">
                  <c:v>409.48500000000001</c:v>
                </c:pt>
                <c:pt idx="8">
                  <c:v>409.48500000000001</c:v>
                </c:pt>
                <c:pt idx="9">
                  <c:v>409.48500000000001</c:v>
                </c:pt>
                <c:pt idx="10">
                  <c:v>409.48500000000001</c:v>
                </c:pt>
                <c:pt idx="11">
                  <c:v>409.48500000000001</c:v>
                </c:pt>
                <c:pt idx="12">
                  <c:v>409.48500000000001</c:v>
                </c:pt>
                <c:pt idx="13">
                  <c:v>409.48500000000001</c:v>
                </c:pt>
                <c:pt idx="14">
                  <c:v>409.48500000000001</c:v>
                </c:pt>
                <c:pt idx="15">
                  <c:v>409.48500000000001</c:v>
                </c:pt>
                <c:pt idx="16">
                  <c:v>409.48500000000001</c:v>
                </c:pt>
                <c:pt idx="17">
                  <c:v>409.48500000000001</c:v>
                </c:pt>
                <c:pt idx="18">
                  <c:v>409.48500000000001</c:v>
                </c:pt>
                <c:pt idx="19">
                  <c:v>409.48500000000001</c:v>
                </c:pt>
                <c:pt idx="20">
                  <c:v>409.48500000000001</c:v>
                </c:pt>
                <c:pt idx="21">
                  <c:v>409.48500000000001</c:v>
                </c:pt>
                <c:pt idx="22">
                  <c:v>409.48500000000001</c:v>
                </c:pt>
                <c:pt idx="23">
                  <c:v>409.48500000000001</c:v>
                </c:pt>
                <c:pt idx="24">
                  <c:v>409.48500000000001</c:v>
                </c:pt>
                <c:pt idx="25">
                  <c:v>409.48500000000001</c:v>
                </c:pt>
                <c:pt idx="26">
                  <c:v>409.48500000000001</c:v>
                </c:pt>
                <c:pt idx="27">
                  <c:v>409.48500000000001</c:v>
                </c:pt>
                <c:pt idx="28">
                  <c:v>409.48500000000001</c:v>
                </c:pt>
                <c:pt idx="29">
                  <c:v>409.48500000000001</c:v>
                </c:pt>
                <c:pt idx="30">
                  <c:v>409.48500000000001</c:v>
                </c:pt>
                <c:pt idx="31">
                  <c:v>409.48500000000001</c:v>
                </c:pt>
                <c:pt idx="32">
                  <c:v>409.48500000000001</c:v>
                </c:pt>
                <c:pt idx="33">
                  <c:v>409.48500000000001</c:v>
                </c:pt>
                <c:pt idx="34">
                  <c:v>409.48500000000001</c:v>
                </c:pt>
                <c:pt idx="35">
                  <c:v>409.48500000000001</c:v>
                </c:pt>
                <c:pt idx="36">
                  <c:v>409.48500000000001</c:v>
                </c:pt>
                <c:pt idx="37">
                  <c:v>409.48500000000001</c:v>
                </c:pt>
                <c:pt idx="38">
                  <c:v>409.48500000000001</c:v>
                </c:pt>
                <c:pt idx="39">
                  <c:v>409.48500000000001</c:v>
                </c:pt>
                <c:pt idx="40">
                  <c:v>409.48500000000001</c:v>
                </c:pt>
                <c:pt idx="41">
                  <c:v>409.48500000000001</c:v>
                </c:pt>
                <c:pt idx="42">
                  <c:v>409.37700000000001</c:v>
                </c:pt>
                <c:pt idx="43">
                  <c:v>409.37700000000001</c:v>
                </c:pt>
                <c:pt idx="44">
                  <c:v>409.37700000000001</c:v>
                </c:pt>
                <c:pt idx="45">
                  <c:v>409.37700000000001</c:v>
                </c:pt>
                <c:pt idx="46">
                  <c:v>409.48500000000001</c:v>
                </c:pt>
                <c:pt idx="47">
                  <c:v>409.48500000000001</c:v>
                </c:pt>
                <c:pt idx="48">
                  <c:v>409.48500000000001</c:v>
                </c:pt>
                <c:pt idx="49">
                  <c:v>409.48500000000001</c:v>
                </c:pt>
                <c:pt idx="50">
                  <c:v>409.48500000000001</c:v>
                </c:pt>
                <c:pt idx="51">
                  <c:v>409.48500000000001</c:v>
                </c:pt>
                <c:pt idx="52">
                  <c:v>409.48500000000001</c:v>
                </c:pt>
                <c:pt idx="53">
                  <c:v>409.38</c:v>
                </c:pt>
                <c:pt idx="54">
                  <c:v>409.38</c:v>
                </c:pt>
                <c:pt idx="55">
                  <c:v>409.38</c:v>
                </c:pt>
                <c:pt idx="56">
                  <c:v>409.38</c:v>
                </c:pt>
                <c:pt idx="57">
                  <c:v>409.48399999999998</c:v>
                </c:pt>
                <c:pt idx="58">
                  <c:v>409.38400000000001</c:v>
                </c:pt>
                <c:pt idx="59">
                  <c:v>409.38400000000001</c:v>
                </c:pt>
                <c:pt idx="60">
                  <c:v>409.38400000000001</c:v>
                </c:pt>
                <c:pt idx="61">
                  <c:v>409.38400000000001</c:v>
                </c:pt>
                <c:pt idx="62">
                  <c:v>409.38400000000001</c:v>
                </c:pt>
                <c:pt idx="63">
                  <c:v>409.38400000000001</c:v>
                </c:pt>
                <c:pt idx="64">
                  <c:v>409.38400000000001</c:v>
                </c:pt>
                <c:pt idx="65">
                  <c:v>409.38400000000001</c:v>
                </c:pt>
                <c:pt idx="66">
                  <c:v>409.38400000000001</c:v>
                </c:pt>
                <c:pt idx="67">
                  <c:v>409.38400000000001</c:v>
                </c:pt>
                <c:pt idx="68">
                  <c:v>409.38400000000001</c:v>
                </c:pt>
                <c:pt idx="69">
                  <c:v>409.38400000000001</c:v>
                </c:pt>
                <c:pt idx="70">
                  <c:v>409.38400000000001</c:v>
                </c:pt>
                <c:pt idx="71">
                  <c:v>409.38400000000001</c:v>
                </c:pt>
                <c:pt idx="72">
                  <c:v>409.38400000000001</c:v>
                </c:pt>
                <c:pt idx="73">
                  <c:v>409.38400000000001</c:v>
                </c:pt>
                <c:pt idx="74">
                  <c:v>409.38400000000001</c:v>
                </c:pt>
                <c:pt idx="75">
                  <c:v>409.38400000000001</c:v>
                </c:pt>
                <c:pt idx="76">
                  <c:v>409.38400000000001</c:v>
                </c:pt>
                <c:pt idx="77">
                  <c:v>409.38400000000001</c:v>
                </c:pt>
                <c:pt idx="78">
                  <c:v>409.38400000000001</c:v>
                </c:pt>
                <c:pt idx="79">
                  <c:v>409.38400000000001</c:v>
                </c:pt>
                <c:pt idx="80">
                  <c:v>409.38400000000001</c:v>
                </c:pt>
                <c:pt idx="81">
                  <c:v>409.38400000000001</c:v>
                </c:pt>
                <c:pt idx="82">
                  <c:v>409.38400000000001</c:v>
                </c:pt>
                <c:pt idx="83">
                  <c:v>409.38400000000001</c:v>
                </c:pt>
                <c:pt idx="84">
                  <c:v>409.38400000000001</c:v>
                </c:pt>
                <c:pt idx="85">
                  <c:v>409.38400000000001</c:v>
                </c:pt>
                <c:pt idx="86">
                  <c:v>409.38400000000001</c:v>
                </c:pt>
                <c:pt idx="87">
                  <c:v>409.38400000000001</c:v>
                </c:pt>
                <c:pt idx="88">
                  <c:v>409.38400000000001</c:v>
                </c:pt>
                <c:pt idx="89">
                  <c:v>409.38400000000001</c:v>
                </c:pt>
                <c:pt idx="90">
                  <c:v>409.38400000000001</c:v>
                </c:pt>
                <c:pt idx="91">
                  <c:v>409.38400000000001</c:v>
                </c:pt>
                <c:pt idx="92">
                  <c:v>409.38400000000001</c:v>
                </c:pt>
                <c:pt idx="93">
                  <c:v>409.38400000000001</c:v>
                </c:pt>
                <c:pt idx="94">
                  <c:v>409.38400000000001</c:v>
                </c:pt>
                <c:pt idx="95">
                  <c:v>409.38400000000001</c:v>
                </c:pt>
                <c:pt idx="96">
                  <c:v>409.38400000000001</c:v>
                </c:pt>
                <c:pt idx="97">
                  <c:v>409.38400000000001</c:v>
                </c:pt>
                <c:pt idx="98">
                  <c:v>409.38400000000001</c:v>
                </c:pt>
                <c:pt idx="99">
                  <c:v>409.38400000000001</c:v>
                </c:pt>
                <c:pt idx="100">
                  <c:v>409.38400000000001</c:v>
                </c:pt>
                <c:pt idx="101">
                  <c:v>409.38400000000001</c:v>
                </c:pt>
                <c:pt idx="102">
                  <c:v>409.38400000000001</c:v>
                </c:pt>
                <c:pt idx="103">
                  <c:v>409.38400000000001</c:v>
                </c:pt>
                <c:pt idx="104">
                  <c:v>409.38400000000001</c:v>
                </c:pt>
                <c:pt idx="105">
                  <c:v>409.38400000000001</c:v>
                </c:pt>
                <c:pt idx="106">
                  <c:v>409.38400000000001</c:v>
                </c:pt>
                <c:pt idx="107">
                  <c:v>409.38400000000001</c:v>
                </c:pt>
                <c:pt idx="108">
                  <c:v>409.28199999999998</c:v>
                </c:pt>
                <c:pt idx="109">
                  <c:v>409.38600000000002</c:v>
                </c:pt>
                <c:pt idx="110">
                  <c:v>409.27600000000001</c:v>
                </c:pt>
                <c:pt idx="111">
                  <c:v>409.27600000000001</c:v>
                </c:pt>
                <c:pt idx="112">
                  <c:v>409.27600000000001</c:v>
                </c:pt>
                <c:pt idx="113">
                  <c:v>409.27600000000001</c:v>
                </c:pt>
                <c:pt idx="114">
                  <c:v>409.27600000000001</c:v>
                </c:pt>
                <c:pt idx="115">
                  <c:v>409.27600000000001</c:v>
                </c:pt>
                <c:pt idx="116">
                  <c:v>409.27600000000001</c:v>
                </c:pt>
                <c:pt idx="117">
                  <c:v>409.27600000000001</c:v>
                </c:pt>
                <c:pt idx="118">
                  <c:v>409.27600000000001</c:v>
                </c:pt>
                <c:pt idx="119">
                  <c:v>409.38</c:v>
                </c:pt>
                <c:pt idx="120">
                  <c:v>409.38</c:v>
                </c:pt>
                <c:pt idx="121">
                  <c:v>409.38</c:v>
                </c:pt>
                <c:pt idx="122">
                  <c:v>409.38</c:v>
                </c:pt>
                <c:pt idx="123">
                  <c:v>409.38</c:v>
                </c:pt>
                <c:pt idx="124">
                  <c:v>409.38</c:v>
                </c:pt>
                <c:pt idx="125">
                  <c:v>409.38</c:v>
                </c:pt>
                <c:pt idx="126">
                  <c:v>409.27100000000002</c:v>
                </c:pt>
                <c:pt idx="127">
                  <c:v>409.27100000000002</c:v>
                </c:pt>
                <c:pt idx="128">
                  <c:v>409.27100000000002</c:v>
                </c:pt>
                <c:pt idx="129">
                  <c:v>409.27100000000002</c:v>
                </c:pt>
                <c:pt idx="130">
                  <c:v>409.27100000000002</c:v>
                </c:pt>
                <c:pt idx="131">
                  <c:v>409.27100000000002</c:v>
                </c:pt>
                <c:pt idx="132">
                  <c:v>409.27100000000002</c:v>
                </c:pt>
                <c:pt idx="133">
                  <c:v>409.27100000000002</c:v>
                </c:pt>
                <c:pt idx="134">
                  <c:v>409.27100000000002</c:v>
                </c:pt>
                <c:pt idx="135">
                  <c:v>409.27100000000002</c:v>
                </c:pt>
                <c:pt idx="136">
                  <c:v>409.27100000000002</c:v>
                </c:pt>
                <c:pt idx="137">
                  <c:v>409.27100000000002</c:v>
                </c:pt>
                <c:pt idx="138">
                  <c:v>409.27100000000002</c:v>
                </c:pt>
                <c:pt idx="139">
                  <c:v>409.27100000000002</c:v>
                </c:pt>
                <c:pt idx="140">
                  <c:v>409.27100000000002</c:v>
                </c:pt>
                <c:pt idx="141">
                  <c:v>409.27100000000002</c:v>
                </c:pt>
                <c:pt idx="142">
                  <c:v>409.27100000000002</c:v>
                </c:pt>
                <c:pt idx="143">
                  <c:v>409.27100000000002</c:v>
                </c:pt>
                <c:pt idx="144">
                  <c:v>409.15800000000002</c:v>
                </c:pt>
                <c:pt idx="145">
                  <c:v>409.25799999999998</c:v>
                </c:pt>
                <c:pt idx="146">
                  <c:v>409.25799999999998</c:v>
                </c:pt>
                <c:pt idx="147">
                  <c:v>409.25799999999998</c:v>
                </c:pt>
                <c:pt idx="148">
                  <c:v>409.15800000000002</c:v>
                </c:pt>
                <c:pt idx="149">
                  <c:v>409.15800000000002</c:v>
                </c:pt>
                <c:pt idx="150">
                  <c:v>409.15800000000002</c:v>
                </c:pt>
                <c:pt idx="151">
                  <c:v>409.15800000000002</c:v>
                </c:pt>
                <c:pt idx="152">
                  <c:v>409.15800000000002</c:v>
                </c:pt>
                <c:pt idx="153">
                  <c:v>409.15800000000002</c:v>
                </c:pt>
                <c:pt idx="154">
                  <c:v>409.15800000000002</c:v>
                </c:pt>
                <c:pt idx="155">
                  <c:v>409.15800000000002</c:v>
                </c:pt>
                <c:pt idx="156">
                  <c:v>409.28100000000001</c:v>
                </c:pt>
                <c:pt idx="157">
                  <c:v>409.28100000000001</c:v>
                </c:pt>
                <c:pt idx="158">
                  <c:v>409.28100000000001</c:v>
                </c:pt>
                <c:pt idx="159">
                  <c:v>409.17399999999998</c:v>
                </c:pt>
                <c:pt idx="160">
                  <c:v>409.17399999999998</c:v>
                </c:pt>
                <c:pt idx="161">
                  <c:v>409.17399999999998</c:v>
                </c:pt>
                <c:pt idx="162">
                  <c:v>409.17399999999998</c:v>
                </c:pt>
                <c:pt idx="163">
                  <c:v>409.17399999999998</c:v>
                </c:pt>
                <c:pt idx="164">
                  <c:v>409.17399999999998</c:v>
                </c:pt>
                <c:pt idx="165">
                  <c:v>409.17399999999998</c:v>
                </c:pt>
                <c:pt idx="166">
                  <c:v>409.17399999999998</c:v>
                </c:pt>
                <c:pt idx="167">
                  <c:v>409.17399999999998</c:v>
                </c:pt>
                <c:pt idx="168">
                  <c:v>409.17399999999998</c:v>
                </c:pt>
                <c:pt idx="169">
                  <c:v>409.17399999999998</c:v>
                </c:pt>
                <c:pt idx="170">
                  <c:v>409.17399999999998</c:v>
                </c:pt>
                <c:pt idx="171">
                  <c:v>409.17399999999998</c:v>
                </c:pt>
                <c:pt idx="172">
                  <c:v>409.17399999999998</c:v>
                </c:pt>
                <c:pt idx="173">
                  <c:v>409.17399999999998</c:v>
                </c:pt>
                <c:pt idx="174">
                  <c:v>409.17399999999998</c:v>
                </c:pt>
                <c:pt idx="175">
                  <c:v>409.17399999999998</c:v>
                </c:pt>
                <c:pt idx="176">
                  <c:v>409.17399999999998</c:v>
                </c:pt>
                <c:pt idx="177">
                  <c:v>409.17399999999998</c:v>
                </c:pt>
                <c:pt idx="178">
                  <c:v>409.17399999999998</c:v>
                </c:pt>
                <c:pt idx="179">
                  <c:v>409.17399999999998</c:v>
                </c:pt>
                <c:pt idx="180">
                  <c:v>409.17399999999998</c:v>
                </c:pt>
                <c:pt idx="181">
                  <c:v>409.17399999999998</c:v>
                </c:pt>
                <c:pt idx="182">
                  <c:v>409.17399999999998</c:v>
                </c:pt>
                <c:pt idx="183">
                  <c:v>409.27499999999998</c:v>
                </c:pt>
                <c:pt idx="184">
                  <c:v>409.27499999999998</c:v>
                </c:pt>
                <c:pt idx="185">
                  <c:v>409.16399999999999</c:v>
                </c:pt>
                <c:pt idx="186">
                  <c:v>409.16399999999999</c:v>
                </c:pt>
                <c:pt idx="187">
                  <c:v>409.16399999999999</c:v>
                </c:pt>
                <c:pt idx="188">
                  <c:v>409.16399999999999</c:v>
                </c:pt>
                <c:pt idx="189">
                  <c:v>409.16399999999999</c:v>
                </c:pt>
                <c:pt idx="190">
                  <c:v>409.16399999999999</c:v>
                </c:pt>
                <c:pt idx="191">
                  <c:v>409.16399999999999</c:v>
                </c:pt>
                <c:pt idx="192">
                  <c:v>409.16399999999999</c:v>
                </c:pt>
                <c:pt idx="193">
                  <c:v>409.27199999999999</c:v>
                </c:pt>
                <c:pt idx="194">
                  <c:v>409.16899999999998</c:v>
                </c:pt>
                <c:pt idx="195">
                  <c:v>409.16899999999998</c:v>
                </c:pt>
                <c:pt idx="196">
                  <c:v>409.16899999999998</c:v>
                </c:pt>
                <c:pt idx="197">
                  <c:v>409.16899999999998</c:v>
                </c:pt>
                <c:pt idx="198">
                  <c:v>409.16899999999998</c:v>
                </c:pt>
                <c:pt idx="199">
                  <c:v>409.16899999999998</c:v>
                </c:pt>
                <c:pt idx="200">
                  <c:v>409.16899999999998</c:v>
                </c:pt>
                <c:pt idx="201">
                  <c:v>409.16899999999998</c:v>
                </c:pt>
                <c:pt idx="202">
                  <c:v>409.16899999999998</c:v>
                </c:pt>
                <c:pt idx="203">
                  <c:v>409.16899999999998</c:v>
                </c:pt>
                <c:pt idx="204">
                  <c:v>409.16899999999998</c:v>
                </c:pt>
                <c:pt idx="205">
                  <c:v>409.16899999999998</c:v>
                </c:pt>
                <c:pt idx="206">
                  <c:v>409.16899999999998</c:v>
                </c:pt>
                <c:pt idx="207">
                  <c:v>409.16899999999998</c:v>
                </c:pt>
                <c:pt idx="208">
                  <c:v>409.16899999999998</c:v>
                </c:pt>
                <c:pt idx="209">
                  <c:v>409.28699999999998</c:v>
                </c:pt>
                <c:pt idx="210">
                  <c:v>409.28699999999998</c:v>
                </c:pt>
                <c:pt idx="211">
                  <c:v>409.28699999999998</c:v>
                </c:pt>
                <c:pt idx="212">
                  <c:v>409.28699999999998</c:v>
                </c:pt>
                <c:pt idx="213">
                  <c:v>409.28699999999998</c:v>
                </c:pt>
                <c:pt idx="214">
                  <c:v>409.18299999999999</c:v>
                </c:pt>
                <c:pt idx="215">
                  <c:v>409.18299999999999</c:v>
                </c:pt>
                <c:pt idx="216">
                  <c:v>409.18299999999999</c:v>
                </c:pt>
                <c:pt idx="217">
                  <c:v>409.18299999999999</c:v>
                </c:pt>
                <c:pt idx="218">
                  <c:v>409.18299999999999</c:v>
                </c:pt>
                <c:pt idx="219">
                  <c:v>409.18299999999999</c:v>
                </c:pt>
                <c:pt idx="220">
                  <c:v>409.18299999999999</c:v>
                </c:pt>
                <c:pt idx="221">
                  <c:v>409.18299999999999</c:v>
                </c:pt>
                <c:pt idx="222">
                  <c:v>409.18299999999999</c:v>
                </c:pt>
                <c:pt idx="223">
                  <c:v>409.18299999999999</c:v>
                </c:pt>
                <c:pt idx="224">
                  <c:v>409.18299999999999</c:v>
                </c:pt>
                <c:pt idx="225">
                  <c:v>409.18299999999999</c:v>
                </c:pt>
                <c:pt idx="226">
                  <c:v>409.18299999999999</c:v>
                </c:pt>
                <c:pt idx="227">
                  <c:v>409.18299999999999</c:v>
                </c:pt>
                <c:pt idx="228">
                  <c:v>409.18299999999999</c:v>
                </c:pt>
                <c:pt idx="229">
                  <c:v>409.18299999999999</c:v>
                </c:pt>
                <c:pt idx="230">
                  <c:v>409.18299999999999</c:v>
                </c:pt>
                <c:pt idx="231">
                  <c:v>409.18299999999999</c:v>
                </c:pt>
                <c:pt idx="232">
                  <c:v>409.18299999999999</c:v>
                </c:pt>
                <c:pt idx="233">
                  <c:v>409.18299999999999</c:v>
                </c:pt>
                <c:pt idx="234">
                  <c:v>409.18299999999999</c:v>
                </c:pt>
                <c:pt idx="235">
                  <c:v>409.18299999999999</c:v>
                </c:pt>
                <c:pt idx="236">
                  <c:v>409.18299999999999</c:v>
                </c:pt>
                <c:pt idx="237">
                  <c:v>409.18299999999999</c:v>
                </c:pt>
                <c:pt idx="238">
                  <c:v>409.18299999999999</c:v>
                </c:pt>
                <c:pt idx="239">
                  <c:v>409.18299999999999</c:v>
                </c:pt>
                <c:pt idx="240">
                  <c:v>409.18299999999999</c:v>
                </c:pt>
                <c:pt idx="241">
                  <c:v>409.18299999999999</c:v>
                </c:pt>
                <c:pt idx="242">
                  <c:v>409.18299999999999</c:v>
                </c:pt>
                <c:pt idx="243">
                  <c:v>409.18299999999999</c:v>
                </c:pt>
                <c:pt idx="244">
                  <c:v>409.18299999999999</c:v>
                </c:pt>
                <c:pt idx="245">
                  <c:v>409.18299999999999</c:v>
                </c:pt>
                <c:pt idx="246">
                  <c:v>409.29</c:v>
                </c:pt>
                <c:pt idx="247">
                  <c:v>409.29</c:v>
                </c:pt>
                <c:pt idx="248">
                  <c:v>409.29</c:v>
                </c:pt>
                <c:pt idx="249">
                  <c:v>409.29</c:v>
                </c:pt>
                <c:pt idx="250">
                  <c:v>409.29</c:v>
                </c:pt>
                <c:pt idx="251">
                  <c:v>409.29</c:v>
                </c:pt>
                <c:pt idx="252">
                  <c:v>409.29</c:v>
                </c:pt>
                <c:pt idx="253">
                  <c:v>409.29</c:v>
                </c:pt>
                <c:pt idx="254">
                  <c:v>409.29</c:v>
                </c:pt>
                <c:pt idx="255">
                  <c:v>409.29</c:v>
                </c:pt>
                <c:pt idx="256">
                  <c:v>409.29</c:v>
                </c:pt>
                <c:pt idx="257">
                  <c:v>409.29</c:v>
                </c:pt>
                <c:pt idx="258">
                  <c:v>409.29</c:v>
                </c:pt>
                <c:pt idx="259">
                  <c:v>409.29</c:v>
                </c:pt>
                <c:pt idx="260">
                  <c:v>409.29</c:v>
                </c:pt>
                <c:pt idx="261">
                  <c:v>409.29</c:v>
                </c:pt>
                <c:pt idx="262">
                  <c:v>409.29</c:v>
                </c:pt>
                <c:pt idx="263">
                  <c:v>409.29</c:v>
                </c:pt>
                <c:pt idx="264">
                  <c:v>409.29</c:v>
                </c:pt>
                <c:pt idx="265">
                  <c:v>409.29</c:v>
                </c:pt>
                <c:pt idx="266">
                  <c:v>409.29</c:v>
                </c:pt>
                <c:pt idx="267">
                  <c:v>409.29</c:v>
                </c:pt>
                <c:pt idx="268">
                  <c:v>409.29</c:v>
                </c:pt>
                <c:pt idx="269">
                  <c:v>409.29</c:v>
                </c:pt>
                <c:pt idx="270">
                  <c:v>409.29</c:v>
                </c:pt>
                <c:pt idx="271">
                  <c:v>409.29</c:v>
                </c:pt>
                <c:pt idx="272">
                  <c:v>409.29</c:v>
                </c:pt>
                <c:pt idx="273">
                  <c:v>409.29</c:v>
                </c:pt>
                <c:pt idx="274">
                  <c:v>409.29</c:v>
                </c:pt>
                <c:pt idx="275">
                  <c:v>409.29</c:v>
                </c:pt>
                <c:pt idx="276">
                  <c:v>409.29</c:v>
                </c:pt>
                <c:pt idx="277">
                  <c:v>409.29</c:v>
                </c:pt>
                <c:pt idx="278">
                  <c:v>409.29</c:v>
                </c:pt>
                <c:pt idx="279">
                  <c:v>409.29</c:v>
                </c:pt>
                <c:pt idx="280">
                  <c:v>409.29</c:v>
                </c:pt>
                <c:pt idx="281">
                  <c:v>409.29</c:v>
                </c:pt>
                <c:pt idx="282">
                  <c:v>409.29</c:v>
                </c:pt>
                <c:pt idx="283">
                  <c:v>409.29</c:v>
                </c:pt>
                <c:pt idx="284">
                  <c:v>409.29</c:v>
                </c:pt>
                <c:pt idx="285">
                  <c:v>409.29</c:v>
                </c:pt>
                <c:pt idx="286">
                  <c:v>409.29</c:v>
                </c:pt>
                <c:pt idx="287">
                  <c:v>409.29</c:v>
                </c:pt>
                <c:pt idx="288">
                  <c:v>409.29</c:v>
                </c:pt>
                <c:pt idx="289">
                  <c:v>409.29</c:v>
                </c:pt>
                <c:pt idx="290">
                  <c:v>409.29</c:v>
                </c:pt>
                <c:pt idx="291">
                  <c:v>409.29</c:v>
                </c:pt>
                <c:pt idx="292">
                  <c:v>409.29</c:v>
                </c:pt>
                <c:pt idx="293">
                  <c:v>409.29</c:v>
                </c:pt>
                <c:pt idx="294">
                  <c:v>409.29</c:v>
                </c:pt>
                <c:pt idx="295">
                  <c:v>409.29</c:v>
                </c:pt>
                <c:pt idx="296">
                  <c:v>409.29</c:v>
                </c:pt>
                <c:pt idx="297">
                  <c:v>409.39499999999998</c:v>
                </c:pt>
                <c:pt idx="298">
                  <c:v>409.39499999999998</c:v>
                </c:pt>
                <c:pt idx="299">
                  <c:v>409.39499999999998</c:v>
                </c:pt>
                <c:pt idx="300">
                  <c:v>409.39499999999998</c:v>
                </c:pt>
                <c:pt idx="301">
                  <c:v>409.28500000000003</c:v>
                </c:pt>
                <c:pt idx="302">
                  <c:v>409.28500000000003</c:v>
                </c:pt>
                <c:pt idx="303">
                  <c:v>409.28500000000003</c:v>
                </c:pt>
                <c:pt idx="304">
                  <c:v>409.28500000000003</c:v>
                </c:pt>
                <c:pt idx="305">
                  <c:v>409.28500000000003</c:v>
                </c:pt>
                <c:pt idx="306">
                  <c:v>409.28500000000003</c:v>
                </c:pt>
                <c:pt idx="307">
                  <c:v>409.28500000000003</c:v>
                </c:pt>
                <c:pt idx="308">
                  <c:v>409.28500000000003</c:v>
                </c:pt>
                <c:pt idx="309">
                  <c:v>409.28500000000003</c:v>
                </c:pt>
                <c:pt idx="310">
                  <c:v>409.40300000000002</c:v>
                </c:pt>
                <c:pt idx="311">
                  <c:v>409.40300000000002</c:v>
                </c:pt>
                <c:pt idx="312">
                  <c:v>409.40300000000002</c:v>
                </c:pt>
                <c:pt idx="313">
                  <c:v>409.40300000000002</c:v>
                </c:pt>
                <c:pt idx="314">
                  <c:v>409.40300000000002</c:v>
                </c:pt>
                <c:pt idx="315">
                  <c:v>409.40300000000002</c:v>
                </c:pt>
                <c:pt idx="316">
                  <c:v>409.40300000000002</c:v>
                </c:pt>
                <c:pt idx="317">
                  <c:v>409.40300000000002</c:v>
                </c:pt>
                <c:pt idx="318">
                  <c:v>409.40300000000002</c:v>
                </c:pt>
                <c:pt idx="319">
                  <c:v>409.40300000000002</c:v>
                </c:pt>
                <c:pt idx="320">
                  <c:v>409.40300000000002</c:v>
                </c:pt>
                <c:pt idx="321">
                  <c:v>409.40300000000002</c:v>
                </c:pt>
                <c:pt idx="322">
                  <c:v>409.40300000000002</c:v>
                </c:pt>
                <c:pt idx="323">
                  <c:v>409.40300000000002</c:v>
                </c:pt>
                <c:pt idx="324">
                  <c:v>409.28699999999998</c:v>
                </c:pt>
                <c:pt idx="325">
                  <c:v>409.28699999999998</c:v>
                </c:pt>
                <c:pt idx="326">
                  <c:v>409.28699999999998</c:v>
                </c:pt>
                <c:pt idx="327">
                  <c:v>409.28699999999998</c:v>
                </c:pt>
                <c:pt idx="328">
                  <c:v>409.28699999999998</c:v>
                </c:pt>
                <c:pt idx="329">
                  <c:v>409.28699999999998</c:v>
                </c:pt>
                <c:pt idx="330">
                  <c:v>409.39</c:v>
                </c:pt>
                <c:pt idx="331">
                  <c:v>409.39</c:v>
                </c:pt>
                <c:pt idx="332">
                  <c:v>409.39</c:v>
                </c:pt>
                <c:pt idx="333">
                  <c:v>409.39</c:v>
                </c:pt>
                <c:pt idx="334">
                  <c:v>409.39</c:v>
                </c:pt>
                <c:pt idx="335">
                  <c:v>409.39</c:v>
                </c:pt>
                <c:pt idx="336">
                  <c:v>409.39</c:v>
                </c:pt>
                <c:pt idx="337">
                  <c:v>409.39</c:v>
                </c:pt>
                <c:pt idx="338">
                  <c:v>409.39</c:v>
                </c:pt>
                <c:pt idx="339">
                  <c:v>409.39</c:v>
                </c:pt>
                <c:pt idx="340">
                  <c:v>409.39</c:v>
                </c:pt>
                <c:pt idx="341">
                  <c:v>409.39</c:v>
                </c:pt>
                <c:pt idx="342">
                  <c:v>409.39</c:v>
                </c:pt>
                <c:pt idx="343">
                  <c:v>409.39</c:v>
                </c:pt>
                <c:pt idx="344">
                  <c:v>409.39</c:v>
                </c:pt>
                <c:pt idx="345">
                  <c:v>409.39</c:v>
                </c:pt>
                <c:pt idx="346">
                  <c:v>409.39</c:v>
                </c:pt>
                <c:pt idx="347">
                  <c:v>409.39</c:v>
                </c:pt>
                <c:pt idx="348">
                  <c:v>409.39</c:v>
                </c:pt>
                <c:pt idx="349">
                  <c:v>409.39</c:v>
                </c:pt>
                <c:pt idx="350">
                  <c:v>409.39</c:v>
                </c:pt>
                <c:pt idx="351">
                  <c:v>409.39</c:v>
                </c:pt>
                <c:pt idx="352">
                  <c:v>409.39</c:v>
                </c:pt>
                <c:pt idx="353">
                  <c:v>409.39</c:v>
                </c:pt>
                <c:pt idx="354">
                  <c:v>409.39</c:v>
                </c:pt>
                <c:pt idx="355">
                  <c:v>409.39</c:v>
                </c:pt>
                <c:pt idx="356">
                  <c:v>409.39</c:v>
                </c:pt>
                <c:pt idx="357">
                  <c:v>409.39</c:v>
                </c:pt>
                <c:pt idx="358">
                  <c:v>409.39</c:v>
                </c:pt>
                <c:pt idx="359">
                  <c:v>409.39</c:v>
                </c:pt>
                <c:pt idx="360">
                  <c:v>409.26400000000001</c:v>
                </c:pt>
                <c:pt idx="361">
                  <c:v>409.26400000000001</c:v>
                </c:pt>
                <c:pt idx="362">
                  <c:v>409.26400000000001</c:v>
                </c:pt>
                <c:pt idx="363">
                  <c:v>409.26400000000001</c:v>
                </c:pt>
                <c:pt idx="364">
                  <c:v>409.26400000000001</c:v>
                </c:pt>
                <c:pt idx="365">
                  <c:v>409.26400000000001</c:v>
                </c:pt>
                <c:pt idx="366">
                  <c:v>409.26400000000001</c:v>
                </c:pt>
                <c:pt idx="367">
                  <c:v>409.26400000000001</c:v>
                </c:pt>
                <c:pt idx="368">
                  <c:v>409.26400000000001</c:v>
                </c:pt>
                <c:pt idx="369">
                  <c:v>409.26400000000001</c:v>
                </c:pt>
                <c:pt idx="370">
                  <c:v>409.26400000000001</c:v>
                </c:pt>
                <c:pt idx="371">
                  <c:v>409.26400000000001</c:v>
                </c:pt>
                <c:pt idx="372">
                  <c:v>409.26400000000001</c:v>
                </c:pt>
                <c:pt idx="373">
                  <c:v>409.26400000000001</c:v>
                </c:pt>
                <c:pt idx="374">
                  <c:v>409.26400000000001</c:v>
                </c:pt>
                <c:pt idx="375">
                  <c:v>409.26400000000001</c:v>
                </c:pt>
                <c:pt idx="376">
                  <c:v>409.26400000000001</c:v>
                </c:pt>
                <c:pt idx="377">
                  <c:v>409.36799999999999</c:v>
                </c:pt>
                <c:pt idx="378">
                  <c:v>409.36799999999999</c:v>
                </c:pt>
                <c:pt idx="379">
                  <c:v>409.36799999999999</c:v>
                </c:pt>
                <c:pt idx="380">
                  <c:v>409.36799999999999</c:v>
                </c:pt>
                <c:pt idx="381">
                  <c:v>409.36799999999999</c:v>
                </c:pt>
                <c:pt idx="382">
                  <c:v>409.36799999999999</c:v>
                </c:pt>
                <c:pt idx="383">
                  <c:v>409.36799999999999</c:v>
                </c:pt>
                <c:pt idx="384">
                  <c:v>409.36799999999999</c:v>
                </c:pt>
                <c:pt idx="385">
                  <c:v>409.36799999999999</c:v>
                </c:pt>
                <c:pt idx="386">
                  <c:v>409.36799999999999</c:v>
                </c:pt>
                <c:pt idx="387">
                  <c:v>409.36799999999999</c:v>
                </c:pt>
                <c:pt idx="388">
                  <c:v>409.26600000000002</c:v>
                </c:pt>
                <c:pt idx="389">
                  <c:v>409.26600000000002</c:v>
                </c:pt>
                <c:pt idx="390">
                  <c:v>409.26600000000002</c:v>
                </c:pt>
                <c:pt idx="391">
                  <c:v>409.26600000000002</c:v>
                </c:pt>
                <c:pt idx="392">
                  <c:v>409.26600000000002</c:v>
                </c:pt>
                <c:pt idx="393">
                  <c:v>409.26600000000002</c:v>
                </c:pt>
                <c:pt idx="394">
                  <c:v>409.26600000000002</c:v>
                </c:pt>
                <c:pt idx="395">
                  <c:v>409.26600000000002</c:v>
                </c:pt>
                <c:pt idx="396">
                  <c:v>409.26600000000002</c:v>
                </c:pt>
                <c:pt idx="397">
                  <c:v>409.26600000000002</c:v>
                </c:pt>
                <c:pt idx="398">
                  <c:v>409.26600000000002</c:v>
                </c:pt>
                <c:pt idx="399">
                  <c:v>409.26600000000002</c:v>
                </c:pt>
                <c:pt idx="400">
                  <c:v>409.26600000000002</c:v>
                </c:pt>
                <c:pt idx="401">
                  <c:v>409.26600000000002</c:v>
                </c:pt>
                <c:pt idx="402">
                  <c:v>409.26600000000002</c:v>
                </c:pt>
                <c:pt idx="403">
                  <c:v>409.26600000000002</c:v>
                </c:pt>
                <c:pt idx="404">
                  <c:v>409.4</c:v>
                </c:pt>
                <c:pt idx="405">
                  <c:v>409.4</c:v>
                </c:pt>
                <c:pt idx="406">
                  <c:v>409.4</c:v>
                </c:pt>
                <c:pt idx="407">
                  <c:v>409.28100000000001</c:v>
                </c:pt>
                <c:pt idx="408">
                  <c:v>409.28100000000001</c:v>
                </c:pt>
                <c:pt idx="409">
                  <c:v>409.28100000000001</c:v>
                </c:pt>
                <c:pt idx="410">
                  <c:v>409.28100000000001</c:v>
                </c:pt>
                <c:pt idx="411">
                  <c:v>409.28100000000001</c:v>
                </c:pt>
                <c:pt idx="412">
                  <c:v>409.28100000000001</c:v>
                </c:pt>
                <c:pt idx="413">
                  <c:v>409.28100000000001</c:v>
                </c:pt>
                <c:pt idx="414">
                  <c:v>409.28100000000001</c:v>
                </c:pt>
                <c:pt idx="415">
                  <c:v>409.28100000000001</c:v>
                </c:pt>
                <c:pt idx="416">
                  <c:v>409.28100000000001</c:v>
                </c:pt>
                <c:pt idx="417">
                  <c:v>409.28100000000001</c:v>
                </c:pt>
                <c:pt idx="418">
                  <c:v>409.28100000000001</c:v>
                </c:pt>
                <c:pt idx="419">
                  <c:v>409.28100000000001</c:v>
                </c:pt>
                <c:pt idx="420">
                  <c:v>409.28100000000001</c:v>
                </c:pt>
                <c:pt idx="421">
                  <c:v>409.28100000000001</c:v>
                </c:pt>
                <c:pt idx="422">
                  <c:v>409.28100000000001</c:v>
                </c:pt>
                <c:pt idx="423">
                  <c:v>409.28100000000001</c:v>
                </c:pt>
                <c:pt idx="424">
                  <c:v>409.28100000000001</c:v>
                </c:pt>
                <c:pt idx="425">
                  <c:v>409.28100000000001</c:v>
                </c:pt>
                <c:pt idx="426">
                  <c:v>409.28100000000001</c:v>
                </c:pt>
                <c:pt idx="427">
                  <c:v>409.28100000000001</c:v>
                </c:pt>
                <c:pt idx="428">
                  <c:v>409.28100000000001</c:v>
                </c:pt>
                <c:pt idx="429">
                  <c:v>409.28100000000001</c:v>
                </c:pt>
                <c:pt idx="430">
                  <c:v>409.28100000000001</c:v>
                </c:pt>
                <c:pt idx="431">
                  <c:v>409.28100000000001</c:v>
                </c:pt>
                <c:pt idx="432">
                  <c:v>409.28100000000001</c:v>
                </c:pt>
                <c:pt idx="433">
                  <c:v>409.28100000000001</c:v>
                </c:pt>
                <c:pt idx="434">
                  <c:v>409.28100000000001</c:v>
                </c:pt>
                <c:pt idx="435">
                  <c:v>409.28100000000001</c:v>
                </c:pt>
                <c:pt idx="436">
                  <c:v>409.28100000000001</c:v>
                </c:pt>
                <c:pt idx="437">
                  <c:v>409.28100000000001</c:v>
                </c:pt>
                <c:pt idx="438">
                  <c:v>409.28100000000001</c:v>
                </c:pt>
                <c:pt idx="439">
                  <c:v>409.28100000000001</c:v>
                </c:pt>
                <c:pt idx="440">
                  <c:v>409.28100000000001</c:v>
                </c:pt>
                <c:pt idx="441">
                  <c:v>409.28100000000001</c:v>
                </c:pt>
                <c:pt idx="442">
                  <c:v>409.28100000000001</c:v>
                </c:pt>
                <c:pt idx="443">
                  <c:v>409.28100000000001</c:v>
                </c:pt>
                <c:pt idx="444">
                  <c:v>409.28100000000001</c:v>
                </c:pt>
                <c:pt idx="445">
                  <c:v>409.28100000000001</c:v>
                </c:pt>
                <c:pt idx="446">
                  <c:v>409.28100000000001</c:v>
                </c:pt>
                <c:pt idx="447">
                  <c:v>409.28100000000001</c:v>
                </c:pt>
                <c:pt idx="448">
                  <c:v>409.28100000000001</c:v>
                </c:pt>
                <c:pt idx="449">
                  <c:v>409.28100000000001</c:v>
                </c:pt>
                <c:pt idx="450">
                  <c:v>409.28100000000001</c:v>
                </c:pt>
                <c:pt idx="451">
                  <c:v>409.28100000000001</c:v>
                </c:pt>
                <c:pt idx="452">
                  <c:v>409.28100000000001</c:v>
                </c:pt>
                <c:pt idx="453">
                  <c:v>409.28100000000001</c:v>
                </c:pt>
                <c:pt idx="454">
                  <c:v>409.28100000000001</c:v>
                </c:pt>
                <c:pt idx="455">
                  <c:v>409.28100000000001</c:v>
                </c:pt>
                <c:pt idx="456">
                  <c:v>409.28100000000001</c:v>
                </c:pt>
                <c:pt idx="457">
                  <c:v>409.28100000000001</c:v>
                </c:pt>
                <c:pt idx="458">
                  <c:v>409.28100000000001</c:v>
                </c:pt>
                <c:pt idx="459">
                  <c:v>409.28100000000001</c:v>
                </c:pt>
                <c:pt idx="460">
                  <c:v>409.28100000000001</c:v>
                </c:pt>
                <c:pt idx="461">
                  <c:v>409.28100000000001</c:v>
                </c:pt>
                <c:pt idx="462">
                  <c:v>409.28100000000001</c:v>
                </c:pt>
                <c:pt idx="463">
                  <c:v>409.28100000000001</c:v>
                </c:pt>
                <c:pt idx="464">
                  <c:v>409.28100000000001</c:v>
                </c:pt>
                <c:pt idx="465">
                  <c:v>409.28100000000001</c:v>
                </c:pt>
                <c:pt idx="466">
                  <c:v>409.28100000000001</c:v>
                </c:pt>
                <c:pt idx="467">
                  <c:v>409.28100000000001</c:v>
                </c:pt>
                <c:pt idx="468">
                  <c:v>409.178</c:v>
                </c:pt>
                <c:pt idx="469">
                  <c:v>409.178</c:v>
                </c:pt>
                <c:pt idx="470">
                  <c:v>409.178</c:v>
                </c:pt>
                <c:pt idx="471">
                  <c:v>409.178</c:v>
                </c:pt>
                <c:pt idx="472">
                  <c:v>409.178</c:v>
                </c:pt>
                <c:pt idx="473">
                  <c:v>409.178</c:v>
                </c:pt>
                <c:pt idx="474">
                  <c:v>409.178</c:v>
                </c:pt>
                <c:pt idx="475">
                  <c:v>409.178</c:v>
                </c:pt>
                <c:pt idx="476">
                  <c:v>409.178</c:v>
                </c:pt>
                <c:pt idx="477">
                  <c:v>409.178</c:v>
                </c:pt>
                <c:pt idx="478">
                  <c:v>409.178</c:v>
                </c:pt>
                <c:pt idx="479">
                  <c:v>409.178</c:v>
                </c:pt>
                <c:pt idx="480">
                  <c:v>409.178</c:v>
                </c:pt>
                <c:pt idx="481">
                  <c:v>409.178</c:v>
                </c:pt>
                <c:pt idx="482">
                  <c:v>409.178</c:v>
                </c:pt>
                <c:pt idx="483">
                  <c:v>409.178</c:v>
                </c:pt>
                <c:pt idx="484">
                  <c:v>409.178</c:v>
                </c:pt>
                <c:pt idx="485">
                  <c:v>409.178</c:v>
                </c:pt>
                <c:pt idx="486">
                  <c:v>409.178</c:v>
                </c:pt>
                <c:pt idx="487">
                  <c:v>409.178</c:v>
                </c:pt>
                <c:pt idx="488">
                  <c:v>409.178</c:v>
                </c:pt>
                <c:pt idx="489">
                  <c:v>409.178</c:v>
                </c:pt>
                <c:pt idx="490">
                  <c:v>409.178</c:v>
                </c:pt>
                <c:pt idx="491">
                  <c:v>409.178</c:v>
                </c:pt>
                <c:pt idx="492">
                  <c:v>409.178</c:v>
                </c:pt>
                <c:pt idx="493">
                  <c:v>409.178</c:v>
                </c:pt>
                <c:pt idx="494">
                  <c:v>409.178</c:v>
                </c:pt>
                <c:pt idx="495">
                  <c:v>409.178</c:v>
                </c:pt>
                <c:pt idx="496">
                  <c:v>409.178</c:v>
                </c:pt>
                <c:pt idx="497">
                  <c:v>409.178</c:v>
                </c:pt>
                <c:pt idx="498">
                  <c:v>409.178</c:v>
                </c:pt>
                <c:pt idx="499">
                  <c:v>409.178</c:v>
                </c:pt>
                <c:pt idx="500">
                  <c:v>409.178</c:v>
                </c:pt>
                <c:pt idx="501">
                  <c:v>409.178</c:v>
                </c:pt>
                <c:pt idx="502">
                  <c:v>409.178</c:v>
                </c:pt>
                <c:pt idx="503">
                  <c:v>409.178</c:v>
                </c:pt>
                <c:pt idx="504">
                  <c:v>409.178</c:v>
                </c:pt>
                <c:pt idx="505">
                  <c:v>409.178</c:v>
                </c:pt>
                <c:pt idx="506">
                  <c:v>409.178</c:v>
                </c:pt>
                <c:pt idx="507">
                  <c:v>409.178</c:v>
                </c:pt>
                <c:pt idx="508">
                  <c:v>409.178</c:v>
                </c:pt>
                <c:pt idx="509">
                  <c:v>409.178</c:v>
                </c:pt>
                <c:pt idx="510">
                  <c:v>409.178</c:v>
                </c:pt>
                <c:pt idx="511">
                  <c:v>409.178</c:v>
                </c:pt>
                <c:pt idx="512">
                  <c:v>409.178</c:v>
                </c:pt>
                <c:pt idx="513">
                  <c:v>409.178</c:v>
                </c:pt>
                <c:pt idx="514">
                  <c:v>409.178</c:v>
                </c:pt>
                <c:pt idx="515">
                  <c:v>409.178</c:v>
                </c:pt>
                <c:pt idx="516">
                  <c:v>409.178</c:v>
                </c:pt>
                <c:pt idx="517">
                  <c:v>409.178</c:v>
                </c:pt>
                <c:pt idx="518">
                  <c:v>409.178</c:v>
                </c:pt>
                <c:pt idx="519">
                  <c:v>409.178</c:v>
                </c:pt>
                <c:pt idx="520">
                  <c:v>409.178</c:v>
                </c:pt>
                <c:pt idx="521">
                  <c:v>409.178</c:v>
                </c:pt>
                <c:pt idx="522">
                  <c:v>409.178</c:v>
                </c:pt>
                <c:pt idx="523">
                  <c:v>409.178</c:v>
                </c:pt>
                <c:pt idx="524">
                  <c:v>409.178</c:v>
                </c:pt>
                <c:pt idx="525">
                  <c:v>409.28500000000003</c:v>
                </c:pt>
                <c:pt idx="526">
                  <c:v>409.28500000000003</c:v>
                </c:pt>
                <c:pt idx="527">
                  <c:v>409.28500000000003</c:v>
                </c:pt>
                <c:pt idx="528">
                  <c:v>409.28500000000003</c:v>
                </c:pt>
                <c:pt idx="529">
                  <c:v>409.28500000000003</c:v>
                </c:pt>
                <c:pt idx="530">
                  <c:v>409.28500000000003</c:v>
                </c:pt>
                <c:pt idx="531">
                  <c:v>409.28500000000003</c:v>
                </c:pt>
                <c:pt idx="532">
                  <c:v>409.28500000000003</c:v>
                </c:pt>
                <c:pt idx="533">
                  <c:v>409.28500000000003</c:v>
                </c:pt>
                <c:pt idx="534">
                  <c:v>409.28500000000003</c:v>
                </c:pt>
                <c:pt idx="535">
                  <c:v>409.28500000000003</c:v>
                </c:pt>
                <c:pt idx="536">
                  <c:v>409.28500000000003</c:v>
                </c:pt>
                <c:pt idx="537">
                  <c:v>409.28500000000003</c:v>
                </c:pt>
                <c:pt idx="538">
                  <c:v>409.28500000000003</c:v>
                </c:pt>
                <c:pt idx="539">
                  <c:v>409.28500000000003</c:v>
                </c:pt>
                <c:pt idx="540">
                  <c:v>409.28500000000003</c:v>
                </c:pt>
                <c:pt idx="541">
                  <c:v>409.28500000000003</c:v>
                </c:pt>
                <c:pt idx="542">
                  <c:v>409.28500000000003</c:v>
                </c:pt>
                <c:pt idx="543">
                  <c:v>409.17</c:v>
                </c:pt>
                <c:pt idx="544">
                  <c:v>409.17</c:v>
                </c:pt>
                <c:pt idx="545">
                  <c:v>409.17</c:v>
                </c:pt>
                <c:pt idx="546">
                  <c:v>409.17</c:v>
                </c:pt>
                <c:pt idx="547">
                  <c:v>409.17</c:v>
                </c:pt>
                <c:pt idx="548">
                  <c:v>409.17</c:v>
                </c:pt>
                <c:pt idx="549">
                  <c:v>409.17</c:v>
                </c:pt>
                <c:pt idx="550">
                  <c:v>409.17</c:v>
                </c:pt>
                <c:pt idx="551">
                  <c:v>409.17</c:v>
                </c:pt>
                <c:pt idx="552">
                  <c:v>409.17</c:v>
                </c:pt>
                <c:pt idx="553">
                  <c:v>409.17</c:v>
                </c:pt>
                <c:pt idx="554">
                  <c:v>409.17</c:v>
                </c:pt>
                <c:pt idx="555">
                  <c:v>409.17</c:v>
                </c:pt>
                <c:pt idx="556">
                  <c:v>409.17</c:v>
                </c:pt>
                <c:pt idx="557">
                  <c:v>409.17</c:v>
                </c:pt>
                <c:pt idx="558">
                  <c:v>409.17</c:v>
                </c:pt>
                <c:pt idx="559">
                  <c:v>409.17</c:v>
                </c:pt>
                <c:pt idx="560">
                  <c:v>409.17</c:v>
                </c:pt>
                <c:pt idx="561">
                  <c:v>409.17</c:v>
                </c:pt>
                <c:pt idx="562">
                  <c:v>409.17</c:v>
                </c:pt>
                <c:pt idx="563">
                  <c:v>409.17</c:v>
                </c:pt>
                <c:pt idx="564">
                  <c:v>409.17</c:v>
                </c:pt>
                <c:pt idx="565">
                  <c:v>409.17</c:v>
                </c:pt>
                <c:pt idx="566">
                  <c:v>409.17</c:v>
                </c:pt>
                <c:pt idx="567">
                  <c:v>409.17</c:v>
                </c:pt>
                <c:pt idx="568">
                  <c:v>409.17</c:v>
                </c:pt>
                <c:pt idx="569">
                  <c:v>409.17</c:v>
                </c:pt>
                <c:pt idx="570">
                  <c:v>409.17</c:v>
                </c:pt>
                <c:pt idx="571">
                  <c:v>409.17</c:v>
                </c:pt>
                <c:pt idx="572">
                  <c:v>409.17</c:v>
                </c:pt>
                <c:pt idx="573">
                  <c:v>409.17</c:v>
                </c:pt>
                <c:pt idx="574">
                  <c:v>409.17</c:v>
                </c:pt>
                <c:pt idx="575">
                  <c:v>409.17</c:v>
                </c:pt>
                <c:pt idx="576">
                  <c:v>409.17</c:v>
                </c:pt>
                <c:pt idx="577">
                  <c:v>409.17</c:v>
                </c:pt>
                <c:pt idx="578">
                  <c:v>409.17</c:v>
                </c:pt>
                <c:pt idx="579">
                  <c:v>409.17</c:v>
                </c:pt>
                <c:pt idx="580">
                  <c:v>409.17</c:v>
                </c:pt>
                <c:pt idx="581">
                  <c:v>409.17</c:v>
                </c:pt>
                <c:pt idx="582">
                  <c:v>409.17</c:v>
                </c:pt>
                <c:pt idx="583">
                  <c:v>409.17</c:v>
                </c:pt>
                <c:pt idx="584">
                  <c:v>409.17</c:v>
                </c:pt>
                <c:pt idx="585">
                  <c:v>409.17</c:v>
                </c:pt>
                <c:pt idx="586">
                  <c:v>409.17</c:v>
                </c:pt>
                <c:pt idx="587">
                  <c:v>409.17</c:v>
                </c:pt>
                <c:pt idx="588">
                  <c:v>409.17</c:v>
                </c:pt>
                <c:pt idx="589">
                  <c:v>409.17</c:v>
                </c:pt>
                <c:pt idx="590">
                  <c:v>409.17</c:v>
                </c:pt>
                <c:pt idx="591">
                  <c:v>409.17</c:v>
                </c:pt>
                <c:pt idx="592">
                  <c:v>409.17</c:v>
                </c:pt>
                <c:pt idx="593">
                  <c:v>409.17</c:v>
                </c:pt>
                <c:pt idx="594">
                  <c:v>409.17</c:v>
                </c:pt>
                <c:pt idx="595">
                  <c:v>409.17</c:v>
                </c:pt>
                <c:pt idx="596">
                  <c:v>409.17</c:v>
                </c:pt>
                <c:pt idx="597">
                  <c:v>409.17</c:v>
                </c:pt>
                <c:pt idx="598">
                  <c:v>409.17</c:v>
                </c:pt>
                <c:pt idx="599">
                  <c:v>409.17</c:v>
                </c:pt>
                <c:pt idx="600">
                  <c:v>409.17</c:v>
                </c:pt>
                <c:pt idx="601">
                  <c:v>409.17</c:v>
                </c:pt>
                <c:pt idx="602">
                  <c:v>409.17</c:v>
                </c:pt>
                <c:pt idx="603">
                  <c:v>409.17</c:v>
                </c:pt>
                <c:pt idx="604">
                  <c:v>409.17</c:v>
                </c:pt>
                <c:pt idx="605">
                  <c:v>409.17</c:v>
                </c:pt>
                <c:pt idx="606">
                  <c:v>409.17</c:v>
                </c:pt>
                <c:pt idx="607">
                  <c:v>409.17</c:v>
                </c:pt>
                <c:pt idx="608">
                  <c:v>409.17</c:v>
                </c:pt>
                <c:pt idx="609">
                  <c:v>409.17</c:v>
                </c:pt>
                <c:pt idx="610">
                  <c:v>409.17</c:v>
                </c:pt>
                <c:pt idx="611">
                  <c:v>409.17</c:v>
                </c:pt>
                <c:pt idx="612">
                  <c:v>409.17</c:v>
                </c:pt>
                <c:pt idx="613">
                  <c:v>409.17</c:v>
                </c:pt>
                <c:pt idx="614">
                  <c:v>409.17</c:v>
                </c:pt>
                <c:pt idx="615">
                  <c:v>409.17</c:v>
                </c:pt>
                <c:pt idx="616">
                  <c:v>409.17</c:v>
                </c:pt>
                <c:pt idx="617">
                  <c:v>409.17</c:v>
                </c:pt>
                <c:pt idx="618">
                  <c:v>409.17</c:v>
                </c:pt>
                <c:pt idx="619">
                  <c:v>409.17</c:v>
                </c:pt>
                <c:pt idx="620">
                  <c:v>409.17</c:v>
                </c:pt>
                <c:pt idx="621">
                  <c:v>409.17</c:v>
                </c:pt>
                <c:pt idx="622">
                  <c:v>409.17</c:v>
                </c:pt>
                <c:pt idx="623">
                  <c:v>409.17</c:v>
                </c:pt>
                <c:pt idx="624">
                  <c:v>409.17</c:v>
                </c:pt>
                <c:pt idx="625">
                  <c:v>409.17</c:v>
                </c:pt>
                <c:pt idx="626">
                  <c:v>409.17</c:v>
                </c:pt>
                <c:pt idx="627">
                  <c:v>409.17</c:v>
                </c:pt>
                <c:pt idx="628">
                  <c:v>409.17</c:v>
                </c:pt>
                <c:pt idx="629">
                  <c:v>409.17</c:v>
                </c:pt>
                <c:pt idx="630">
                  <c:v>409.17</c:v>
                </c:pt>
                <c:pt idx="631">
                  <c:v>409.17</c:v>
                </c:pt>
                <c:pt idx="632">
                  <c:v>409.17</c:v>
                </c:pt>
                <c:pt idx="633">
                  <c:v>409.17</c:v>
                </c:pt>
                <c:pt idx="634">
                  <c:v>409.17</c:v>
                </c:pt>
                <c:pt idx="635">
                  <c:v>409.17</c:v>
                </c:pt>
                <c:pt idx="636">
                  <c:v>409.17</c:v>
                </c:pt>
                <c:pt idx="637">
                  <c:v>409.06099999999998</c:v>
                </c:pt>
                <c:pt idx="638">
                  <c:v>409.06099999999998</c:v>
                </c:pt>
                <c:pt idx="639">
                  <c:v>409.06099999999998</c:v>
                </c:pt>
                <c:pt idx="640">
                  <c:v>409.06099999999998</c:v>
                </c:pt>
                <c:pt idx="641">
                  <c:v>409.16500000000002</c:v>
                </c:pt>
                <c:pt idx="642">
                  <c:v>409.16500000000002</c:v>
                </c:pt>
                <c:pt idx="643">
                  <c:v>409.16500000000002</c:v>
                </c:pt>
                <c:pt idx="644">
                  <c:v>409.16500000000002</c:v>
                </c:pt>
                <c:pt idx="645">
                  <c:v>409.16500000000002</c:v>
                </c:pt>
                <c:pt idx="646">
                  <c:v>409.16500000000002</c:v>
                </c:pt>
                <c:pt idx="647">
                  <c:v>409.16500000000002</c:v>
                </c:pt>
                <c:pt idx="648">
                  <c:v>409.16500000000002</c:v>
                </c:pt>
                <c:pt idx="649">
                  <c:v>409.16500000000002</c:v>
                </c:pt>
                <c:pt idx="650">
                  <c:v>409.16500000000002</c:v>
                </c:pt>
                <c:pt idx="651">
                  <c:v>409.16500000000002</c:v>
                </c:pt>
                <c:pt idx="652">
                  <c:v>409.16500000000002</c:v>
                </c:pt>
                <c:pt idx="653">
                  <c:v>409.16500000000002</c:v>
                </c:pt>
                <c:pt idx="654">
                  <c:v>409.16500000000002</c:v>
                </c:pt>
                <c:pt idx="655">
                  <c:v>409.16500000000002</c:v>
                </c:pt>
                <c:pt idx="656">
                  <c:v>409.16500000000002</c:v>
                </c:pt>
                <c:pt idx="657">
                  <c:v>409.16500000000002</c:v>
                </c:pt>
                <c:pt idx="658">
                  <c:v>409.06200000000001</c:v>
                </c:pt>
                <c:pt idx="659">
                  <c:v>409.06200000000001</c:v>
                </c:pt>
                <c:pt idx="660">
                  <c:v>409.06200000000001</c:v>
                </c:pt>
                <c:pt idx="661">
                  <c:v>409.06200000000001</c:v>
                </c:pt>
                <c:pt idx="662">
                  <c:v>409.06200000000001</c:v>
                </c:pt>
                <c:pt idx="663">
                  <c:v>409.06200000000001</c:v>
                </c:pt>
                <c:pt idx="664">
                  <c:v>409.06200000000001</c:v>
                </c:pt>
                <c:pt idx="665">
                  <c:v>409.06200000000001</c:v>
                </c:pt>
                <c:pt idx="666">
                  <c:v>409.06200000000001</c:v>
                </c:pt>
                <c:pt idx="667">
                  <c:v>409.06200000000001</c:v>
                </c:pt>
                <c:pt idx="668">
                  <c:v>409.06200000000001</c:v>
                </c:pt>
                <c:pt idx="669">
                  <c:v>409.06200000000001</c:v>
                </c:pt>
                <c:pt idx="670">
                  <c:v>408.95299999999997</c:v>
                </c:pt>
                <c:pt idx="671">
                  <c:v>409.05500000000001</c:v>
                </c:pt>
                <c:pt idx="672">
                  <c:v>409.05500000000001</c:v>
                </c:pt>
                <c:pt idx="673">
                  <c:v>409.05500000000001</c:v>
                </c:pt>
                <c:pt idx="674">
                  <c:v>409.05500000000001</c:v>
                </c:pt>
                <c:pt idx="675">
                  <c:v>409.05500000000001</c:v>
                </c:pt>
                <c:pt idx="676">
                  <c:v>409.05500000000001</c:v>
                </c:pt>
                <c:pt idx="677">
                  <c:v>409.05500000000001</c:v>
                </c:pt>
                <c:pt idx="678">
                  <c:v>409.05500000000001</c:v>
                </c:pt>
                <c:pt idx="679">
                  <c:v>409.05500000000001</c:v>
                </c:pt>
                <c:pt idx="680">
                  <c:v>409.05500000000001</c:v>
                </c:pt>
                <c:pt idx="681">
                  <c:v>409.05500000000001</c:v>
                </c:pt>
                <c:pt idx="682">
                  <c:v>409.05500000000001</c:v>
                </c:pt>
                <c:pt idx="683">
                  <c:v>409.05500000000001</c:v>
                </c:pt>
                <c:pt idx="684">
                  <c:v>409.05500000000001</c:v>
                </c:pt>
                <c:pt idx="685">
                  <c:v>409.05500000000001</c:v>
                </c:pt>
                <c:pt idx="686">
                  <c:v>409.05500000000001</c:v>
                </c:pt>
                <c:pt idx="687">
                  <c:v>409.05500000000001</c:v>
                </c:pt>
                <c:pt idx="688">
                  <c:v>409.05500000000001</c:v>
                </c:pt>
                <c:pt idx="689">
                  <c:v>409.05500000000001</c:v>
                </c:pt>
                <c:pt idx="690">
                  <c:v>409.05500000000001</c:v>
                </c:pt>
                <c:pt idx="691">
                  <c:v>409.05500000000001</c:v>
                </c:pt>
                <c:pt idx="692">
                  <c:v>409.05500000000001</c:v>
                </c:pt>
                <c:pt idx="693">
                  <c:v>409.05500000000001</c:v>
                </c:pt>
                <c:pt idx="694">
                  <c:v>409.05500000000001</c:v>
                </c:pt>
                <c:pt idx="695">
                  <c:v>409.05500000000001</c:v>
                </c:pt>
                <c:pt idx="696">
                  <c:v>409.05500000000001</c:v>
                </c:pt>
                <c:pt idx="697">
                  <c:v>409.05500000000001</c:v>
                </c:pt>
                <c:pt idx="698">
                  <c:v>409.05500000000001</c:v>
                </c:pt>
                <c:pt idx="699">
                  <c:v>409.05500000000001</c:v>
                </c:pt>
                <c:pt idx="700">
                  <c:v>409.05500000000001</c:v>
                </c:pt>
                <c:pt idx="701">
                  <c:v>409.05500000000001</c:v>
                </c:pt>
                <c:pt idx="702">
                  <c:v>409.05500000000001</c:v>
                </c:pt>
                <c:pt idx="703">
                  <c:v>409.05500000000001</c:v>
                </c:pt>
                <c:pt idx="704">
                  <c:v>409.05500000000001</c:v>
                </c:pt>
                <c:pt idx="705">
                  <c:v>409.05500000000001</c:v>
                </c:pt>
                <c:pt idx="706">
                  <c:v>408.94499999999999</c:v>
                </c:pt>
                <c:pt idx="707">
                  <c:v>408.94499999999999</c:v>
                </c:pt>
                <c:pt idx="708">
                  <c:v>409.04899999999998</c:v>
                </c:pt>
                <c:pt idx="709">
                  <c:v>409.04899999999998</c:v>
                </c:pt>
                <c:pt idx="710">
                  <c:v>409.04899999999998</c:v>
                </c:pt>
                <c:pt idx="711">
                  <c:v>409.04899999999998</c:v>
                </c:pt>
                <c:pt idx="712">
                  <c:v>409.04899999999998</c:v>
                </c:pt>
                <c:pt idx="713">
                  <c:v>409.04899999999998</c:v>
                </c:pt>
                <c:pt idx="714">
                  <c:v>408.94</c:v>
                </c:pt>
                <c:pt idx="715">
                  <c:v>408.94</c:v>
                </c:pt>
                <c:pt idx="716">
                  <c:v>408.94</c:v>
                </c:pt>
                <c:pt idx="717">
                  <c:v>409.05</c:v>
                </c:pt>
                <c:pt idx="718">
                  <c:v>409.05</c:v>
                </c:pt>
                <c:pt idx="719">
                  <c:v>409.05</c:v>
                </c:pt>
                <c:pt idx="720">
                  <c:v>409.05</c:v>
                </c:pt>
                <c:pt idx="721">
                  <c:v>409.05</c:v>
                </c:pt>
                <c:pt idx="722">
                  <c:v>409.05</c:v>
                </c:pt>
                <c:pt idx="723">
                  <c:v>408.95</c:v>
                </c:pt>
                <c:pt idx="724">
                  <c:v>408.95</c:v>
                </c:pt>
                <c:pt idx="725">
                  <c:v>408.95</c:v>
                </c:pt>
                <c:pt idx="726">
                  <c:v>408.95</c:v>
                </c:pt>
                <c:pt idx="727">
                  <c:v>408.95</c:v>
                </c:pt>
                <c:pt idx="728">
                  <c:v>408.95</c:v>
                </c:pt>
                <c:pt idx="729">
                  <c:v>408.95</c:v>
                </c:pt>
                <c:pt idx="730">
                  <c:v>408.95</c:v>
                </c:pt>
                <c:pt idx="731">
                  <c:v>408.95</c:v>
                </c:pt>
                <c:pt idx="732">
                  <c:v>408.95</c:v>
                </c:pt>
                <c:pt idx="733">
                  <c:v>408.95</c:v>
                </c:pt>
                <c:pt idx="734">
                  <c:v>408.95</c:v>
                </c:pt>
                <c:pt idx="735">
                  <c:v>408.95</c:v>
                </c:pt>
                <c:pt idx="736">
                  <c:v>408.95</c:v>
                </c:pt>
                <c:pt idx="737">
                  <c:v>408.95</c:v>
                </c:pt>
                <c:pt idx="738">
                  <c:v>408.95</c:v>
                </c:pt>
                <c:pt idx="739">
                  <c:v>408.95</c:v>
                </c:pt>
                <c:pt idx="740">
                  <c:v>408.95</c:v>
                </c:pt>
                <c:pt idx="741">
                  <c:v>408.95</c:v>
                </c:pt>
                <c:pt idx="742">
                  <c:v>408.95</c:v>
                </c:pt>
                <c:pt idx="743">
                  <c:v>408.95</c:v>
                </c:pt>
                <c:pt idx="744">
                  <c:v>408.95</c:v>
                </c:pt>
                <c:pt idx="745">
                  <c:v>408.95</c:v>
                </c:pt>
                <c:pt idx="746">
                  <c:v>408.95</c:v>
                </c:pt>
                <c:pt idx="747">
                  <c:v>408.95</c:v>
                </c:pt>
                <c:pt idx="748">
                  <c:v>408.95</c:v>
                </c:pt>
                <c:pt idx="749">
                  <c:v>408.95</c:v>
                </c:pt>
                <c:pt idx="750">
                  <c:v>408.95</c:v>
                </c:pt>
                <c:pt idx="751">
                  <c:v>408.95</c:v>
                </c:pt>
                <c:pt idx="752">
                  <c:v>408.95</c:v>
                </c:pt>
                <c:pt idx="753">
                  <c:v>408.95</c:v>
                </c:pt>
                <c:pt idx="754">
                  <c:v>408.95</c:v>
                </c:pt>
                <c:pt idx="755">
                  <c:v>408.95</c:v>
                </c:pt>
                <c:pt idx="756">
                  <c:v>408.95</c:v>
                </c:pt>
                <c:pt idx="757">
                  <c:v>408.95</c:v>
                </c:pt>
                <c:pt idx="758">
                  <c:v>408.95</c:v>
                </c:pt>
                <c:pt idx="759">
                  <c:v>408.95</c:v>
                </c:pt>
                <c:pt idx="760">
                  <c:v>408.95</c:v>
                </c:pt>
                <c:pt idx="761">
                  <c:v>408.95</c:v>
                </c:pt>
                <c:pt idx="762">
                  <c:v>408.95</c:v>
                </c:pt>
                <c:pt idx="763">
                  <c:v>408.95</c:v>
                </c:pt>
                <c:pt idx="764">
                  <c:v>408.95</c:v>
                </c:pt>
                <c:pt idx="765">
                  <c:v>408.95</c:v>
                </c:pt>
                <c:pt idx="766">
                  <c:v>408.95</c:v>
                </c:pt>
                <c:pt idx="767">
                  <c:v>408.95</c:v>
                </c:pt>
                <c:pt idx="768">
                  <c:v>408.95</c:v>
                </c:pt>
                <c:pt idx="769">
                  <c:v>408.95</c:v>
                </c:pt>
                <c:pt idx="770">
                  <c:v>408.95</c:v>
                </c:pt>
                <c:pt idx="771">
                  <c:v>408.95</c:v>
                </c:pt>
                <c:pt idx="772">
                  <c:v>408.95</c:v>
                </c:pt>
                <c:pt idx="773">
                  <c:v>408.95</c:v>
                </c:pt>
                <c:pt idx="774">
                  <c:v>408.95</c:v>
                </c:pt>
                <c:pt idx="775">
                  <c:v>408.95</c:v>
                </c:pt>
                <c:pt idx="776">
                  <c:v>408.84100000000001</c:v>
                </c:pt>
                <c:pt idx="777">
                  <c:v>408.84100000000001</c:v>
                </c:pt>
                <c:pt idx="778">
                  <c:v>408.84100000000001</c:v>
                </c:pt>
                <c:pt idx="779">
                  <c:v>408.84100000000001</c:v>
                </c:pt>
                <c:pt idx="780">
                  <c:v>408.84100000000001</c:v>
                </c:pt>
                <c:pt idx="781">
                  <c:v>408.84100000000001</c:v>
                </c:pt>
                <c:pt idx="782">
                  <c:v>408.84100000000001</c:v>
                </c:pt>
                <c:pt idx="783">
                  <c:v>408.84100000000001</c:v>
                </c:pt>
                <c:pt idx="784">
                  <c:v>408.84100000000001</c:v>
                </c:pt>
                <c:pt idx="785">
                  <c:v>408.84100000000001</c:v>
                </c:pt>
                <c:pt idx="786">
                  <c:v>408.84100000000001</c:v>
                </c:pt>
                <c:pt idx="787">
                  <c:v>408.84100000000001</c:v>
                </c:pt>
                <c:pt idx="788">
                  <c:v>408.84100000000001</c:v>
                </c:pt>
                <c:pt idx="789">
                  <c:v>408.84100000000001</c:v>
                </c:pt>
                <c:pt idx="790">
                  <c:v>408.84100000000001</c:v>
                </c:pt>
                <c:pt idx="791">
                  <c:v>408.84100000000001</c:v>
                </c:pt>
                <c:pt idx="792">
                  <c:v>408.84100000000001</c:v>
                </c:pt>
                <c:pt idx="793">
                  <c:v>408.84100000000001</c:v>
                </c:pt>
                <c:pt idx="794">
                  <c:v>408.94600000000003</c:v>
                </c:pt>
                <c:pt idx="795">
                  <c:v>408.84500000000003</c:v>
                </c:pt>
                <c:pt idx="796">
                  <c:v>408.84500000000003</c:v>
                </c:pt>
                <c:pt idx="797">
                  <c:v>408.84500000000003</c:v>
                </c:pt>
                <c:pt idx="798">
                  <c:v>408.84500000000003</c:v>
                </c:pt>
                <c:pt idx="799">
                  <c:v>408.84500000000003</c:v>
                </c:pt>
                <c:pt idx="800">
                  <c:v>408.84500000000003</c:v>
                </c:pt>
                <c:pt idx="801">
                  <c:v>408.84500000000003</c:v>
                </c:pt>
                <c:pt idx="802">
                  <c:v>408.84500000000003</c:v>
                </c:pt>
                <c:pt idx="803">
                  <c:v>408.84500000000003</c:v>
                </c:pt>
                <c:pt idx="804">
                  <c:v>408.84500000000003</c:v>
                </c:pt>
                <c:pt idx="805">
                  <c:v>408.84500000000003</c:v>
                </c:pt>
                <c:pt idx="806">
                  <c:v>408.84500000000003</c:v>
                </c:pt>
                <c:pt idx="807">
                  <c:v>408.84500000000003</c:v>
                </c:pt>
                <c:pt idx="808">
                  <c:v>408.74299999999999</c:v>
                </c:pt>
                <c:pt idx="809">
                  <c:v>408.74299999999999</c:v>
                </c:pt>
                <c:pt idx="810">
                  <c:v>408.74299999999999</c:v>
                </c:pt>
                <c:pt idx="811">
                  <c:v>408.74299999999999</c:v>
                </c:pt>
                <c:pt idx="812">
                  <c:v>408.74299999999999</c:v>
                </c:pt>
                <c:pt idx="813">
                  <c:v>408.74299999999999</c:v>
                </c:pt>
                <c:pt idx="814">
                  <c:v>408.74299999999999</c:v>
                </c:pt>
                <c:pt idx="815">
                  <c:v>408.74299999999999</c:v>
                </c:pt>
                <c:pt idx="816">
                  <c:v>408.74299999999999</c:v>
                </c:pt>
                <c:pt idx="817">
                  <c:v>408.74299999999999</c:v>
                </c:pt>
                <c:pt idx="818">
                  <c:v>408.74299999999999</c:v>
                </c:pt>
                <c:pt idx="819">
                  <c:v>408.74299999999999</c:v>
                </c:pt>
                <c:pt idx="820">
                  <c:v>408.74299999999999</c:v>
                </c:pt>
                <c:pt idx="821">
                  <c:v>408.74299999999999</c:v>
                </c:pt>
                <c:pt idx="822">
                  <c:v>408.74299999999999</c:v>
                </c:pt>
                <c:pt idx="823">
                  <c:v>408.74299999999999</c:v>
                </c:pt>
                <c:pt idx="824">
                  <c:v>408.74299999999999</c:v>
                </c:pt>
                <c:pt idx="825">
                  <c:v>408.74299999999999</c:v>
                </c:pt>
                <c:pt idx="826">
                  <c:v>408.74299999999999</c:v>
                </c:pt>
                <c:pt idx="827">
                  <c:v>408.74299999999999</c:v>
                </c:pt>
                <c:pt idx="828">
                  <c:v>408.74299999999999</c:v>
                </c:pt>
                <c:pt idx="829">
                  <c:v>408.74299999999999</c:v>
                </c:pt>
                <c:pt idx="830">
                  <c:v>408.74299999999999</c:v>
                </c:pt>
                <c:pt idx="831">
                  <c:v>408.74299999999999</c:v>
                </c:pt>
                <c:pt idx="832">
                  <c:v>408.74299999999999</c:v>
                </c:pt>
                <c:pt idx="833">
                  <c:v>408.74299999999999</c:v>
                </c:pt>
                <c:pt idx="834">
                  <c:v>408.74299999999999</c:v>
                </c:pt>
                <c:pt idx="835">
                  <c:v>408.74299999999999</c:v>
                </c:pt>
                <c:pt idx="836">
                  <c:v>408.74299999999999</c:v>
                </c:pt>
                <c:pt idx="837">
                  <c:v>408.74299999999999</c:v>
                </c:pt>
                <c:pt idx="838">
                  <c:v>408.74299999999999</c:v>
                </c:pt>
                <c:pt idx="839">
                  <c:v>408.74299999999999</c:v>
                </c:pt>
                <c:pt idx="840">
                  <c:v>408.74299999999999</c:v>
                </c:pt>
                <c:pt idx="841">
                  <c:v>408.74299999999999</c:v>
                </c:pt>
                <c:pt idx="842">
                  <c:v>408.74299999999999</c:v>
                </c:pt>
                <c:pt idx="843">
                  <c:v>408.74299999999999</c:v>
                </c:pt>
                <c:pt idx="844">
                  <c:v>408.74299999999999</c:v>
                </c:pt>
                <c:pt idx="845">
                  <c:v>408.74299999999999</c:v>
                </c:pt>
                <c:pt idx="846">
                  <c:v>408.74299999999999</c:v>
                </c:pt>
                <c:pt idx="847">
                  <c:v>408.74299999999999</c:v>
                </c:pt>
                <c:pt idx="848">
                  <c:v>408.74299999999999</c:v>
                </c:pt>
                <c:pt idx="849">
                  <c:v>408.74299999999999</c:v>
                </c:pt>
                <c:pt idx="850">
                  <c:v>408.74299999999999</c:v>
                </c:pt>
                <c:pt idx="851">
                  <c:v>408.74299999999999</c:v>
                </c:pt>
                <c:pt idx="852">
                  <c:v>408.74299999999999</c:v>
                </c:pt>
                <c:pt idx="853">
                  <c:v>408.74299999999999</c:v>
                </c:pt>
                <c:pt idx="854">
                  <c:v>408.74299999999999</c:v>
                </c:pt>
                <c:pt idx="855">
                  <c:v>408.74299999999999</c:v>
                </c:pt>
                <c:pt idx="856">
                  <c:v>408.74299999999999</c:v>
                </c:pt>
                <c:pt idx="857">
                  <c:v>408.74299999999999</c:v>
                </c:pt>
                <c:pt idx="858">
                  <c:v>408.74299999999999</c:v>
                </c:pt>
                <c:pt idx="859">
                  <c:v>408.74299999999999</c:v>
                </c:pt>
                <c:pt idx="860">
                  <c:v>408.74299999999999</c:v>
                </c:pt>
                <c:pt idx="861">
                  <c:v>408.63499999999999</c:v>
                </c:pt>
                <c:pt idx="862">
                  <c:v>408.63499999999999</c:v>
                </c:pt>
                <c:pt idx="863">
                  <c:v>408.63499999999999</c:v>
                </c:pt>
                <c:pt idx="864">
                  <c:v>408.63499999999999</c:v>
                </c:pt>
                <c:pt idx="865">
                  <c:v>408.63499999999999</c:v>
                </c:pt>
                <c:pt idx="866">
                  <c:v>408.74400000000003</c:v>
                </c:pt>
                <c:pt idx="867">
                  <c:v>408.74400000000003</c:v>
                </c:pt>
                <c:pt idx="868">
                  <c:v>408.64100000000002</c:v>
                </c:pt>
                <c:pt idx="869">
                  <c:v>408.64100000000002</c:v>
                </c:pt>
                <c:pt idx="870">
                  <c:v>408.64100000000002</c:v>
                </c:pt>
                <c:pt idx="871">
                  <c:v>408.64100000000002</c:v>
                </c:pt>
                <c:pt idx="872">
                  <c:v>408.64100000000002</c:v>
                </c:pt>
                <c:pt idx="873">
                  <c:v>408.64100000000002</c:v>
                </c:pt>
                <c:pt idx="874">
                  <c:v>408.64100000000002</c:v>
                </c:pt>
                <c:pt idx="875">
                  <c:v>408.64100000000002</c:v>
                </c:pt>
                <c:pt idx="876">
                  <c:v>408.64100000000002</c:v>
                </c:pt>
                <c:pt idx="877">
                  <c:v>408.64100000000002</c:v>
                </c:pt>
                <c:pt idx="878">
                  <c:v>408.54</c:v>
                </c:pt>
                <c:pt idx="879">
                  <c:v>408.54</c:v>
                </c:pt>
                <c:pt idx="880">
                  <c:v>408.54</c:v>
                </c:pt>
                <c:pt idx="881">
                  <c:v>408.54</c:v>
                </c:pt>
                <c:pt idx="882">
                  <c:v>408.54</c:v>
                </c:pt>
                <c:pt idx="883">
                  <c:v>408.54</c:v>
                </c:pt>
                <c:pt idx="884">
                  <c:v>408.54</c:v>
                </c:pt>
                <c:pt idx="885">
                  <c:v>408.54</c:v>
                </c:pt>
                <c:pt idx="886">
                  <c:v>408.54</c:v>
                </c:pt>
                <c:pt idx="887">
                  <c:v>408.54</c:v>
                </c:pt>
                <c:pt idx="888">
                  <c:v>408.54</c:v>
                </c:pt>
                <c:pt idx="889">
                  <c:v>408.54</c:v>
                </c:pt>
                <c:pt idx="890">
                  <c:v>408.54</c:v>
                </c:pt>
                <c:pt idx="891">
                  <c:v>408.54</c:v>
                </c:pt>
                <c:pt idx="892">
                  <c:v>408.54</c:v>
                </c:pt>
                <c:pt idx="893">
                  <c:v>408.54</c:v>
                </c:pt>
                <c:pt idx="894">
                  <c:v>408.54</c:v>
                </c:pt>
                <c:pt idx="895">
                  <c:v>408.54</c:v>
                </c:pt>
                <c:pt idx="896">
                  <c:v>408.54</c:v>
                </c:pt>
                <c:pt idx="897">
                  <c:v>408.54</c:v>
                </c:pt>
                <c:pt idx="898">
                  <c:v>408.54</c:v>
                </c:pt>
                <c:pt idx="899">
                  <c:v>408.54</c:v>
                </c:pt>
                <c:pt idx="900">
                  <c:v>408.65499999999997</c:v>
                </c:pt>
                <c:pt idx="901">
                  <c:v>408.65499999999997</c:v>
                </c:pt>
                <c:pt idx="902">
                  <c:v>408.65499999999997</c:v>
                </c:pt>
                <c:pt idx="903">
                  <c:v>408.65499999999997</c:v>
                </c:pt>
                <c:pt idx="904">
                  <c:v>408.65499999999997</c:v>
                </c:pt>
                <c:pt idx="905">
                  <c:v>408.65499999999997</c:v>
                </c:pt>
                <c:pt idx="906">
                  <c:v>408.65499999999997</c:v>
                </c:pt>
                <c:pt idx="907">
                  <c:v>408.65499999999997</c:v>
                </c:pt>
                <c:pt idx="908">
                  <c:v>408.65499999999997</c:v>
                </c:pt>
                <c:pt idx="909">
                  <c:v>408.65499999999997</c:v>
                </c:pt>
                <c:pt idx="910">
                  <c:v>408.65499999999997</c:v>
                </c:pt>
                <c:pt idx="911">
                  <c:v>408.54</c:v>
                </c:pt>
                <c:pt idx="912">
                  <c:v>408.54</c:v>
                </c:pt>
                <c:pt idx="913">
                  <c:v>408.54</c:v>
                </c:pt>
                <c:pt idx="914">
                  <c:v>408.54</c:v>
                </c:pt>
                <c:pt idx="915">
                  <c:v>408.54</c:v>
                </c:pt>
                <c:pt idx="916">
                  <c:v>408.54</c:v>
                </c:pt>
                <c:pt idx="917">
                  <c:v>408.54</c:v>
                </c:pt>
                <c:pt idx="918">
                  <c:v>408.54</c:v>
                </c:pt>
                <c:pt idx="919">
                  <c:v>408.54</c:v>
                </c:pt>
                <c:pt idx="920">
                  <c:v>408.54</c:v>
                </c:pt>
                <c:pt idx="921">
                  <c:v>408.54</c:v>
                </c:pt>
                <c:pt idx="922">
                  <c:v>408.54</c:v>
                </c:pt>
                <c:pt idx="923">
                  <c:v>408.54</c:v>
                </c:pt>
                <c:pt idx="924">
                  <c:v>408.54</c:v>
                </c:pt>
                <c:pt idx="925">
                  <c:v>408.54</c:v>
                </c:pt>
                <c:pt idx="926">
                  <c:v>408.54</c:v>
                </c:pt>
                <c:pt idx="927">
                  <c:v>408.54</c:v>
                </c:pt>
                <c:pt idx="928">
                  <c:v>408.54</c:v>
                </c:pt>
                <c:pt idx="929">
                  <c:v>408.54</c:v>
                </c:pt>
                <c:pt idx="930">
                  <c:v>408.54</c:v>
                </c:pt>
                <c:pt idx="931">
                  <c:v>408.54</c:v>
                </c:pt>
                <c:pt idx="932">
                  <c:v>408.54</c:v>
                </c:pt>
                <c:pt idx="933">
                  <c:v>408.54</c:v>
                </c:pt>
                <c:pt idx="934">
                  <c:v>408.54</c:v>
                </c:pt>
                <c:pt idx="935">
                  <c:v>408.54</c:v>
                </c:pt>
                <c:pt idx="936">
                  <c:v>408.54</c:v>
                </c:pt>
                <c:pt idx="937">
                  <c:v>408.54</c:v>
                </c:pt>
                <c:pt idx="938">
                  <c:v>408.54</c:v>
                </c:pt>
                <c:pt idx="939">
                  <c:v>408.54</c:v>
                </c:pt>
                <c:pt idx="940">
                  <c:v>408.54</c:v>
                </c:pt>
                <c:pt idx="941">
                  <c:v>408.54</c:v>
                </c:pt>
                <c:pt idx="942">
                  <c:v>408.54</c:v>
                </c:pt>
                <c:pt idx="943">
                  <c:v>408.54</c:v>
                </c:pt>
                <c:pt idx="944">
                  <c:v>408.54</c:v>
                </c:pt>
                <c:pt idx="945">
                  <c:v>408.54</c:v>
                </c:pt>
                <c:pt idx="946">
                  <c:v>408.54</c:v>
                </c:pt>
                <c:pt idx="947">
                  <c:v>408.54</c:v>
                </c:pt>
                <c:pt idx="948">
                  <c:v>408.54</c:v>
                </c:pt>
                <c:pt idx="949">
                  <c:v>408.54</c:v>
                </c:pt>
                <c:pt idx="950">
                  <c:v>408.54</c:v>
                </c:pt>
                <c:pt idx="951">
                  <c:v>408.54</c:v>
                </c:pt>
                <c:pt idx="952">
                  <c:v>408.54</c:v>
                </c:pt>
                <c:pt idx="953">
                  <c:v>408.54</c:v>
                </c:pt>
                <c:pt idx="954">
                  <c:v>408.54</c:v>
                </c:pt>
                <c:pt idx="955">
                  <c:v>408.54</c:v>
                </c:pt>
                <c:pt idx="956">
                  <c:v>408.54</c:v>
                </c:pt>
                <c:pt idx="957">
                  <c:v>408.54</c:v>
                </c:pt>
                <c:pt idx="958">
                  <c:v>408.54</c:v>
                </c:pt>
                <c:pt idx="959">
                  <c:v>408.54</c:v>
                </c:pt>
                <c:pt idx="960">
                  <c:v>408.54</c:v>
                </c:pt>
                <c:pt idx="961">
                  <c:v>408.54</c:v>
                </c:pt>
                <c:pt idx="962">
                  <c:v>408.54</c:v>
                </c:pt>
                <c:pt idx="963">
                  <c:v>408.54</c:v>
                </c:pt>
                <c:pt idx="964">
                  <c:v>408.54</c:v>
                </c:pt>
                <c:pt idx="965">
                  <c:v>408.54</c:v>
                </c:pt>
                <c:pt idx="966">
                  <c:v>408.54</c:v>
                </c:pt>
                <c:pt idx="967">
                  <c:v>408.54</c:v>
                </c:pt>
                <c:pt idx="968">
                  <c:v>408.42899999999997</c:v>
                </c:pt>
                <c:pt idx="969">
                  <c:v>408.42899999999997</c:v>
                </c:pt>
                <c:pt idx="970">
                  <c:v>408.42899999999997</c:v>
                </c:pt>
                <c:pt idx="971">
                  <c:v>408.42899999999997</c:v>
                </c:pt>
                <c:pt idx="972">
                  <c:v>408.42899999999997</c:v>
                </c:pt>
                <c:pt idx="973">
                  <c:v>408.42899999999997</c:v>
                </c:pt>
                <c:pt idx="974">
                  <c:v>408.42899999999997</c:v>
                </c:pt>
                <c:pt idx="975">
                  <c:v>408.42899999999997</c:v>
                </c:pt>
                <c:pt idx="976">
                  <c:v>408.42899999999997</c:v>
                </c:pt>
                <c:pt idx="977">
                  <c:v>408.42899999999997</c:v>
                </c:pt>
                <c:pt idx="978">
                  <c:v>408.42899999999997</c:v>
                </c:pt>
                <c:pt idx="979">
                  <c:v>408.42899999999997</c:v>
                </c:pt>
                <c:pt idx="980">
                  <c:v>408.42899999999997</c:v>
                </c:pt>
                <c:pt idx="981">
                  <c:v>408.42899999999997</c:v>
                </c:pt>
                <c:pt idx="982">
                  <c:v>408.55200000000002</c:v>
                </c:pt>
                <c:pt idx="983">
                  <c:v>408.55200000000002</c:v>
                </c:pt>
                <c:pt idx="984">
                  <c:v>408.55200000000002</c:v>
                </c:pt>
                <c:pt idx="985">
                  <c:v>408.55200000000002</c:v>
                </c:pt>
                <c:pt idx="986">
                  <c:v>408.55200000000002</c:v>
                </c:pt>
                <c:pt idx="987">
                  <c:v>408.55200000000002</c:v>
                </c:pt>
                <c:pt idx="988">
                  <c:v>408.55200000000002</c:v>
                </c:pt>
                <c:pt idx="989">
                  <c:v>408.55200000000002</c:v>
                </c:pt>
                <c:pt idx="990">
                  <c:v>408.55200000000002</c:v>
                </c:pt>
                <c:pt idx="991">
                  <c:v>408.55200000000002</c:v>
                </c:pt>
                <c:pt idx="992">
                  <c:v>408.55200000000002</c:v>
                </c:pt>
                <c:pt idx="993">
                  <c:v>408.55200000000002</c:v>
                </c:pt>
                <c:pt idx="994">
                  <c:v>408.55200000000002</c:v>
                </c:pt>
                <c:pt idx="995">
                  <c:v>408.45100000000002</c:v>
                </c:pt>
                <c:pt idx="996">
                  <c:v>408.45100000000002</c:v>
                </c:pt>
                <c:pt idx="997">
                  <c:v>408.45100000000002</c:v>
                </c:pt>
                <c:pt idx="998">
                  <c:v>408.45100000000002</c:v>
                </c:pt>
                <c:pt idx="999">
                  <c:v>408.45100000000002</c:v>
                </c:pt>
                <c:pt idx="1000">
                  <c:v>408.45100000000002</c:v>
                </c:pt>
                <c:pt idx="1001">
                  <c:v>408.45100000000002</c:v>
                </c:pt>
                <c:pt idx="1002">
                  <c:v>408.45100000000002</c:v>
                </c:pt>
                <c:pt idx="1003">
                  <c:v>408.45100000000002</c:v>
                </c:pt>
                <c:pt idx="1004">
                  <c:v>408.45100000000002</c:v>
                </c:pt>
                <c:pt idx="1005">
                  <c:v>408.45100000000002</c:v>
                </c:pt>
                <c:pt idx="1006">
                  <c:v>408.45100000000002</c:v>
                </c:pt>
                <c:pt idx="1007">
                  <c:v>408.45100000000002</c:v>
                </c:pt>
                <c:pt idx="1008">
                  <c:v>408.45100000000002</c:v>
                </c:pt>
                <c:pt idx="1009">
                  <c:v>408.45100000000002</c:v>
                </c:pt>
                <c:pt idx="1010">
                  <c:v>408.45100000000002</c:v>
                </c:pt>
                <c:pt idx="1011">
                  <c:v>408.45100000000002</c:v>
                </c:pt>
                <c:pt idx="1012">
                  <c:v>408.45100000000002</c:v>
                </c:pt>
                <c:pt idx="1013">
                  <c:v>408.45100000000002</c:v>
                </c:pt>
                <c:pt idx="1014">
                  <c:v>408.45100000000002</c:v>
                </c:pt>
                <c:pt idx="1015">
                  <c:v>408.45100000000002</c:v>
                </c:pt>
                <c:pt idx="1016">
                  <c:v>408.45100000000002</c:v>
                </c:pt>
                <c:pt idx="1017">
                  <c:v>408.45100000000002</c:v>
                </c:pt>
                <c:pt idx="1018">
                  <c:v>408.45100000000002</c:v>
                </c:pt>
                <c:pt idx="1019">
                  <c:v>408.45100000000002</c:v>
                </c:pt>
                <c:pt idx="1020">
                  <c:v>408.45100000000002</c:v>
                </c:pt>
                <c:pt idx="1021">
                  <c:v>408.45100000000002</c:v>
                </c:pt>
                <c:pt idx="1022">
                  <c:v>408.45100000000002</c:v>
                </c:pt>
                <c:pt idx="1023">
                  <c:v>408.45100000000002</c:v>
                </c:pt>
                <c:pt idx="1024">
                  <c:v>408.45100000000002</c:v>
                </c:pt>
                <c:pt idx="1025">
                  <c:v>408.45100000000002</c:v>
                </c:pt>
                <c:pt idx="1026">
                  <c:v>408.45100000000002</c:v>
                </c:pt>
                <c:pt idx="1027">
                  <c:v>408.45100000000002</c:v>
                </c:pt>
                <c:pt idx="1028">
                  <c:v>408.45100000000002</c:v>
                </c:pt>
                <c:pt idx="1029">
                  <c:v>408.45100000000002</c:v>
                </c:pt>
                <c:pt idx="1030">
                  <c:v>408.45100000000002</c:v>
                </c:pt>
                <c:pt idx="1031">
                  <c:v>408.45100000000002</c:v>
                </c:pt>
                <c:pt idx="1032">
                  <c:v>408.45100000000002</c:v>
                </c:pt>
                <c:pt idx="1033">
                  <c:v>408.45100000000002</c:v>
                </c:pt>
                <c:pt idx="1034">
                  <c:v>408.45100000000002</c:v>
                </c:pt>
                <c:pt idx="1035">
                  <c:v>408.45100000000002</c:v>
                </c:pt>
                <c:pt idx="1036">
                  <c:v>408.45100000000002</c:v>
                </c:pt>
                <c:pt idx="1037">
                  <c:v>408.45100000000002</c:v>
                </c:pt>
                <c:pt idx="1038">
                  <c:v>408.45100000000002</c:v>
                </c:pt>
                <c:pt idx="1039">
                  <c:v>408.45100000000002</c:v>
                </c:pt>
                <c:pt idx="1040">
                  <c:v>408.45100000000002</c:v>
                </c:pt>
                <c:pt idx="1041">
                  <c:v>408.45100000000002</c:v>
                </c:pt>
                <c:pt idx="1042">
                  <c:v>408.45100000000002</c:v>
                </c:pt>
                <c:pt idx="1043">
                  <c:v>408.45100000000002</c:v>
                </c:pt>
                <c:pt idx="1044">
                  <c:v>408.55700000000002</c:v>
                </c:pt>
                <c:pt idx="1045">
                  <c:v>408.55700000000002</c:v>
                </c:pt>
                <c:pt idx="1046">
                  <c:v>408.55700000000002</c:v>
                </c:pt>
                <c:pt idx="1047">
                  <c:v>408.55700000000002</c:v>
                </c:pt>
                <c:pt idx="1048">
                  <c:v>408.55700000000002</c:v>
                </c:pt>
                <c:pt idx="1049">
                  <c:v>408.55700000000002</c:v>
                </c:pt>
                <c:pt idx="1050">
                  <c:v>408.55700000000002</c:v>
                </c:pt>
                <c:pt idx="1051">
                  <c:v>408.55700000000002</c:v>
                </c:pt>
                <c:pt idx="1052">
                  <c:v>408.55700000000002</c:v>
                </c:pt>
                <c:pt idx="1053">
                  <c:v>408.55700000000002</c:v>
                </c:pt>
                <c:pt idx="1054">
                  <c:v>408.55700000000002</c:v>
                </c:pt>
                <c:pt idx="1055">
                  <c:v>408.55700000000002</c:v>
                </c:pt>
                <c:pt idx="1056">
                  <c:v>408.55700000000002</c:v>
                </c:pt>
                <c:pt idx="1057">
                  <c:v>408.55700000000002</c:v>
                </c:pt>
                <c:pt idx="1058">
                  <c:v>408.55700000000002</c:v>
                </c:pt>
                <c:pt idx="1059">
                  <c:v>408.55700000000002</c:v>
                </c:pt>
                <c:pt idx="1060">
                  <c:v>408.447</c:v>
                </c:pt>
                <c:pt idx="1061">
                  <c:v>408.447</c:v>
                </c:pt>
                <c:pt idx="1062">
                  <c:v>408.447</c:v>
                </c:pt>
                <c:pt idx="1063">
                  <c:v>408.447</c:v>
                </c:pt>
                <c:pt idx="1064">
                  <c:v>408.447</c:v>
                </c:pt>
                <c:pt idx="1065">
                  <c:v>408.447</c:v>
                </c:pt>
                <c:pt idx="1066">
                  <c:v>408.447</c:v>
                </c:pt>
                <c:pt idx="1067">
                  <c:v>408.447</c:v>
                </c:pt>
                <c:pt idx="1068">
                  <c:v>408.447</c:v>
                </c:pt>
                <c:pt idx="1069">
                  <c:v>408.447</c:v>
                </c:pt>
                <c:pt idx="1070">
                  <c:v>408.447</c:v>
                </c:pt>
                <c:pt idx="1071">
                  <c:v>408.447</c:v>
                </c:pt>
                <c:pt idx="1072">
                  <c:v>408.447</c:v>
                </c:pt>
                <c:pt idx="1073">
                  <c:v>408.447</c:v>
                </c:pt>
                <c:pt idx="1074">
                  <c:v>408.447</c:v>
                </c:pt>
                <c:pt idx="1075">
                  <c:v>408.447</c:v>
                </c:pt>
                <c:pt idx="1076">
                  <c:v>408.447</c:v>
                </c:pt>
                <c:pt idx="1077">
                  <c:v>408.447</c:v>
                </c:pt>
                <c:pt idx="1078">
                  <c:v>408.447</c:v>
                </c:pt>
                <c:pt idx="1079">
                  <c:v>408.447</c:v>
                </c:pt>
                <c:pt idx="1080">
                  <c:v>408.447</c:v>
                </c:pt>
                <c:pt idx="1081">
                  <c:v>408.447</c:v>
                </c:pt>
                <c:pt idx="1082">
                  <c:v>408.447</c:v>
                </c:pt>
                <c:pt idx="1083">
                  <c:v>408.447</c:v>
                </c:pt>
                <c:pt idx="1084">
                  <c:v>408.447</c:v>
                </c:pt>
                <c:pt idx="1085">
                  <c:v>408.54700000000003</c:v>
                </c:pt>
                <c:pt idx="1086">
                  <c:v>408.54700000000003</c:v>
                </c:pt>
                <c:pt idx="1087">
                  <c:v>408.54700000000003</c:v>
                </c:pt>
                <c:pt idx="1088">
                  <c:v>408.54700000000003</c:v>
                </c:pt>
                <c:pt idx="1089">
                  <c:v>408.54700000000003</c:v>
                </c:pt>
                <c:pt idx="1090">
                  <c:v>408.54700000000003</c:v>
                </c:pt>
                <c:pt idx="1091">
                  <c:v>408.54700000000003</c:v>
                </c:pt>
                <c:pt idx="1092">
                  <c:v>408.54700000000003</c:v>
                </c:pt>
                <c:pt idx="1093">
                  <c:v>408.54700000000003</c:v>
                </c:pt>
                <c:pt idx="1094">
                  <c:v>408.54700000000003</c:v>
                </c:pt>
                <c:pt idx="1095">
                  <c:v>408.54700000000003</c:v>
                </c:pt>
                <c:pt idx="1096">
                  <c:v>408.54700000000003</c:v>
                </c:pt>
                <c:pt idx="1097">
                  <c:v>408.54700000000003</c:v>
                </c:pt>
                <c:pt idx="1098">
                  <c:v>408.54700000000003</c:v>
                </c:pt>
                <c:pt idx="1099">
                  <c:v>408.54700000000003</c:v>
                </c:pt>
                <c:pt idx="1100">
                  <c:v>408.44400000000002</c:v>
                </c:pt>
                <c:pt idx="1101">
                  <c:v>408.44400000000002</c:v>
                </c:pt>
                <c:pt idx="1102">
                  <c:v>408.44400000000002</c:v>
                </c:pt>
                <c:pt idx="1103">
                  <c:v>408.44400000000002</c:v>
                </c:pt>
                <c:pt idx="1104">
                  <c:v>408.44400000000002</c:v>
                </c:pt>
                <c:pt idx="1105">
                  <c:v>408.44400000000002</c:v>
                </c:pt>
                <c:pt idx="1106">
                  <c:v>408.44400000000002</c:v>
                </c:pt>
                <c:pt idx="1107">
                  <c:v>408.44400000000002</c:v>
                </c:pt>
                <c:pt idx="1108">
                  <c:v>408.44400000000002</c:v>
                </c:pt>
                <c:pt idx="1109">
                  <c:v>408.44400000000002</c:v>
                </c:pt>
                <c:pt idx="1110">
                  <c:v>408.44400000000002</c:v>
                </c:pt>
                <c:pt idx="1111">
                  <c:v>408.44400000000002</c:v>
                </c:pt>
                <c:pt idx="1112">
                  <c:v>408.44400000000002</c:v>
                </c:pt>
                <c:pt idx="1113">
                  <c:v>408.44400000000002</c:v>
                </c:pt>
                <c:pt idx="1114">
                  <c:v>408.44400000000002</c:v>
                </c:pt>
                <c:pt idx="1115">
                  <c:v>408.44400000000002</c:v>
                </c:pt>
                <c:pt idx="1116">
                  <c:v>408.44400000000002</c:v>
                </c:pt>
                <c:pt idx="1117">
                  <c:v>408.44400000000002</c:v>
                </c:pt>
                <c:pt idx="1118">
                  <c:v>408.44400000000002</c:v>
                </c:pt>
                <c:pt idx="1119">
                  <c:v>408.44400000000002</c:v>
                </c:pt>
                <c:pt idx="1120">
                  <c:v>408.44400000000002</c:v>
                </c:pt>
                <c:pt idx="1121">
                  <c:v>408.44400000000002</c:v>
                </c:pt>
                <c:pt idx="1122">
                  <c:v>408.44400000000002</c:v>
                </c:pt>
                <c:pt idx="1123">
                  <c:v>408.44400000000002</c:v>
                </c:pt>
                <c:pt idx="1124">
                  <c:v>408.44400000000002</c:v>
                </c:pt>
                <c:pt idx="1125">
                  <c:v>408.44400000000002</c:v>
                </c:pt>
                <c:pt idx="1126">
                  <c:v>408.44400000000002</c:v>
                </c:pt>
                <c:pt idx="1127">
                  <c:v>408.44400000000002</c:v>
                </c:pt>
                <c:pt idx="1128">
                  <c:v>408.44400000000002</c:v>
                </c:pt>
                <c:pt idx="1129">
                  <c:v>408.44400000000002</c:v>
                </c:pt>
                <c:pt idx="1130">
                  <c:v>408.44400000000002</c:v>
                </c:pt>
                <c:pt idx="1131">
                  <c:v>408.44400000000002</c:v>
                </c:pt>
                <c:pt idx="1132">
                  <c:v>408.44400000000002</c:v>
                </c:pt>
                <c:pt idx="1133">
                  <c:v>408.44400000000002</c:v>
                </c:pt>
                <c:pt idx="1134">
                  <c:v>408.44400000000002</c:v>
                </c:pt>
                <c:pt idx="1135">
                  <c:v>408.44400000000002</c:v>
                </c:pt>
                <c:pt idx="1136">
                  <c:v>408.44400000000002</c:v>
                </c:pt>
                <c:pt idx="1137">
                  <c:v>408.44400000000002</c:v>
                </c:pt>
                <c:pt idx="1138">
                  <c:v>408.44400000000002</c:v>
                </c:pt>
                <c:pt idx="1139">
                  <c:v>408.44400000000002</c:v>
                </c:pt>
                <c:pt idx="1140">
                  <c:v>408.44400000000002</c:v>
                </c:pt>
                <c:pt idx="1141">
                  <c:v>408.44400000000002</c:v>
                </c:pt>
                <c:pt idx="1142">
                  <c:v>408.44400000000002</c:v>
                </c:pt>
                <c:pt idx="1143">
                  <c:v>408.44400000000002</c:v>
                </c:pt>
                <c:pt idx="1144">
                  <c:v>408.44400000000002</c:v>
                </c:pt>
                <c:pt idx="1145">
                  <c:v>408.44400000000002</c:v>
                </c:pt>
                <c:pt idx="1146">
                  <c:v>408.44400000000002</c:v>
                </c:pt>
                <c:pt idx="1147">
                  <c:v>408.44400000000002</c:v>
                </c:pt>
                <c:pt idx="1148">
                  <c:v>408.44400000000002</c:v>
                </c:pt>
                <c:pt idx="1149">
                  <c:v>408.44400000000002</c:v>
                </c:pt>
                <c:pt idx="1150">
                  <c:v>408.44400000000002</c:v>
                </c:pt>
                <c:pt idx="1151">
                  <c:v>408.44400000000002</c:v>
                </c:pt>
                <c:pt idx="1152">
                  <c:v>408.44400000000002</c:v>
                </c:pt>
                <c:pt idx="1153">
                  <c:v>408.44400000000002</c:v>
                </c:pt>
                <c:pt idx="1154">
                  <c:v>408.33800000000002</c:v>
                </c:pt>
                <c:pt idx="1155">
                  <c:v>408.33800000000002</c:v>
                </c:pt>
                <c:pt idx="1156">
                  <c:v>408.33800000000002</c:v>
                </c:pt>
                <c:pt idx="1157">
                  <c:v>408.33800000000002</c:v>
                </c:pt>
                <c:pt idx="1158">
                  <c:v>408.33800000000002</c:v>
                </c:pt>
                <c:pt idx="1159">
                  <c:v>408.44600000000003</c:v>
                </c:pt>
                <c:pt idx="1160">
                  <c:v>408.44600000000003</c:v>
                </c:pt>
                <c:pt idx="1161">
                  <c:v>408.44600000000003</c:v>
                </c:pt>
                <c:pt idx="1162">
                  <c:v>408.44600000000003</c:v>
                </c:pt>
                <c:pt idx="1163">
                  <c:v>408.44600000000003</c:v>
                </c:pt>
                <c:pt idx="1164">
                  <c:v>408.44600000000003</c:v>
                </c:pt>
                <c:pt idx="1165">
                  <c:v>408.44600000000003</c:v>
                </c:pt>
                <c:pt idx="1166">
                  <c:v>408.44600000000003</c:v>
                </c:pt>
                <c:pt idx="1167">
                  <c:v>408.44600000000003</c:v>
                </c:pt>
                <c:pt idx="1168">
                  <c:v>408.44600000000003</c:v>
                </c:pt>
                <c:pt idx="1169">
                  <c:v>408.32900000000001</c:v>
                </c:pt>
                <c:pt idx="1170">
                  <c:v>408.32900000000001</c:v>
                </c:pt>
                <c:pt idx="1171">
                  <c:v>408.32900000000001</c:v>
                </c:pt>
                <c:pt idx="1172">
                  <c:v>408.32900000000001</c:v>
                </c:pt>
                <c:pt idx="1173">
                  <c:v>408.32900000000001</c:v>
                </c:pt>
                <c:pt idx="1174">
                  <c:v>408.32900000000001</c:v>
                </c:pt>
                <c:pt idx="1175">
                  <c:v>408.32900000000001</c:v>
                </c:pt>
                <c:pt idx="1176">
                  <c:v>408.43299999999999</c:v>
                </c:pt>
                <c:pt idx="1177">
                  <c:v>408.327</c:v>
                </c:pt>
                <c:pt idx="1178">
                  <c:v>408.327</c:v>
                </c:pt>
                <c:pt idx="1179">
                  <c:v>408.327</c:v>
                </c:pt>
                <c:pt idx="1180">
                  <c:v>408.327</c:v>
                </c:pt>
                <c:pt idx="1181">
                  <c:v>408.327</c:v>
                </c:pt>
                <c:pt idx="1182">
                  <c:v>408.327</c:v>
                </c:pt>
                <c:pt idx="1183">
                  <c:v>408.43200000000002</c:v>
                </c:pt>
                <c:pt idx="1184">
                  <c:v>408.43200000000002</c:v>
                </c:pt>
                <c:pt idx="1185">
                  <c:v>408.43200000000002</c:v>
                </c:pt>
                <c:pt idx="1186">
                  <c:v>408.43200000000002</c:v>
                </c:pt>
                <c:pt idx="1187">
                  <c:v>408.43200000000002</c:v>
                </c:pt>
                <c:pt idx="1188">
                  <c:v>408.43200000000002</c:v>
                </c:pt>
                <c:pt idx="1189">
                  <c:v>408.43200000000002</c:v>
                </c:pt>
                <c:pt idx="1190">
                  <c:v>408.327</c:v>
                </c:pt>
                <c:pt idx="1191">
                  <c:v>408.327</c:v>
                </c:pt>
                <c:pt idx="1192">
                  <c:v>408.327</c:v>
                </c:pt>
                <c:pt idx="1193">
                  <c:v>408.327</c:v>
                </c:pt>
                <c:pt idx="1194">
                  <c:v>408.327</c:v>
                </c:pt>
                <c:pt idx="1195">
                  <c:v>408.327</c:v>
                </c:pt>
                <c:pt idx="1196">
                  <c:v>408.43</c:v>
                </c:pt>
                <c:pt idx="1197">
                  <c:v>408.43</c:v>
                </c:pt>
                <c:pt idx="1198">
                  <c:v>408.43</c:v>
                </c:pt>
                <c:pt idx="1199">
                  <c:v>408.43</c:v>
                </c:pt>
                <c:pt idx="1200">
                  <c:v>408.43</c:v>
                </c:pt>
                <c:pt idx="1201">
                  <c:v>408.43</c:v>
                </c:pt>
                <c:pt idx="1202">
                  <c:v>408.43</c:v>
                </c:pt>
                <c:pt idx="1203">
                  <c:v>408.43</c:v>
                </c:pt>
                <c:pt idx="1204">
                  <c:v>408.43</c:v>
                </c:pt>
                <c:pt idx="1205">
                  <c:v>408.43</c:v>
                </c:pt>
                <c:pt idx="1206">
                  <c:v>408.31400000000002</c:v>
                </c:pt>
                <c:pt idx="1207">
                  <c:v>408.31400000000002</c:v>
                </c:pt>
                <c:pt idx="1208">
                  <c:v>408.41500000000002</c:v>
                </c:pt>
                <c:pt idx="1209">
                  <c:v>408.41500000000002</c:v>
                </c:pt>
                <c:pt idx="1210">
                  <c:v>408.31400000000002</c:v>
                </c:pt>
                <c:pt idx="1211">
                  <c:v>408.31400000000002</c:v>
                </c:pt>
                <c:pt idx="1212">
                  <c:v>408.31400000000002</c:v>
                </c:pt>
                <c:pt idx="1213">
                  <c:v>408.31400000000002</c:v>
                </c:pt>
                <c:pt idx="1214">
                  <c:v>408.31400000000002</c:v>
                </c:pt>
                <c:pt idx="1215">
                  <c:v>408.31400000000002</c:v>
                </c:pt>
                <c:pt idx="1216">
                  <c:v>408.31400000000002</c:v>
                </c:pt>
                <c:pt idx="1217">
                  <c:v>408.31400000000002</c:v>
                </c:pt>
                <c:pt idx="1218">
                  <c:v>408.31400000000002</c:v>
                </c:pt>
                <c:pt idx="1219">
                  <c:v>408.31400000000002</c:v>
                </c:pt>
                <c:pt idx="1220">
                  <c:v>408.31400000000002</c:v>
                </c:pt>
                <c:pt idx="1221">
                  <c:v>408.31400000000002</c:v>
                </c:pt>
                <c:pt idx="1222">
                  <c:v>408.31400000000002</c:v>
                </c:pt>
                <c:pt idx="1223">
                  <c:v>408.31400000000002</c:v>
                </c:pt>
                <c:pt idx="1224">
                  <c:v>408.31400000000002</c:v>
                </c:pt>
                <c:pt idx="1225">
                  <c:v>408.31400000000002</c:v>
                </c:pt>
                <c:pt idx="1226">
                  <c:v>408.31400000000002</c:v>
                </c:pt>
                <c:pt idx="1227">
                  <c:v>408.31400000000002</c:v>
                </c:pt>
                <c:pt idx="1228">
                  <c:v>408.31400000000002</c:v>
                </c:pt>
                <c:pt idx="1229">
                  <c:v>408.31400000000002</c:v>
                </c:pt>
                <c:pt idx="1230">
                  <c:v>408.31400000000002</c:v>
                </c:pt>
                <c:pt idx="1231">
                  <c:v>408.31400000000002</c:v>
                </c:pt>
                <c:pt idx="1232">
                  <c:v>408.31400000000002</c:v>
                </c:pt>
                <c:pt idx="1233">
                  <c:v>408.31400000000002</c:v>
                </c:pt>
                <c:pt idx="1234">
                  <c:v>408.31400000000002</c:v>
                </c:pt>
                <c:pt idx="1235">
                  <c:v>408.31400000000002</c:v>
                </c:pt>
                <c:pt idx="1236">
                  <c:v>408.31400000000002</c:v>
                </c:pt>
                <c:pt idx="1237">
                  <c:v>408.31400000000002</c:v>
                </c:pt>
                <c:pt idx="1238">
                  <c:v>408.31400000000002</c:v>
                </c:pt>
                <c:pt idx="1239">
                  <c:v>408.31400000000002</c:v>
                </c:pt>
                <c:pt idx="1240">
                  <c:v>408.31400000000002</c:v>
                </c:pt>
                <c:pt idx="1241">
                  <c:v>408.31400000000002</c:v>
                </c:pt>
                <c:pt idx="1242">
                  <c:v>408.31400000000002</c:v>
                </c:pt>
                <c:pt idx="1243">
                  <c:v>408.31400000000002</c:v>
                </c:pt>
                <c:pt idx="1244">
                  <c:v>408.31400000000002</c:v>
                </c:pt>
                <c:pt idx="1245">
                  <c:v>408.31400000000002</c:v>
                </c:pt>
                <c:pt idx="1246">
                  <c:v>408.31400000000002</c:v>
                </c:pt>
                <c:pt idx="1247">
                  <c:v>408.31400000000002</c:v>
                </c:pt>
                <c:pt idx="1248">
                  <c:v>408.31400000000002</c:v>
                </c:pt>
                <c:pt idx="1249">
                  <c:v>408.31400000000002</c:v>
                </c:pt>
                <c:pt idx="1250">
                  <c:v>408.31400000000002</c:v>
                </c:pt>
                <c:pt idx="1251">
                  <c:v>408.31400000000002</c:v>
                </c:pt>
                <c:pt idx="1252">
                  <c:v>408.31400000000002</c:v>
                </c:pt>
                <c:pt idx="1253">
                  <c:v>408.31400000000002</c:v>
                </c:pt>
                <c:pt idx="1254">
                  <c:v>408.31400000000002</c:v>
                </c:pt>
                <c:pt idx="1255">
                  <c:v>408.31400000000002</c:v>
                </c:pt>
                <c:pt idx="1256">
                  <c:v>408.31400000000002</c:v>
                </c:pt>
                <c:pt idx="1257">
                  <c:v>408.31400000000002</c:v>
                </c:pt>
                <c:pt idx="1258">
                  <c:v>408.31400000000002</c:v>
                </c:pt>
                <c:pt idx="1259">
                  <c:v>408.31400000000002</c:v>
                </c:pt>
                <c:pt idx="1260">
                  <c:v>408.31400000000002</c:v>
                </c:pt>
                <c:pt idx="1261">
                  <c:v>408.31400000000002</c:v>
                </c:pt>
                <c:pt idx="1262">
                  <c:v>408.31400000000002</c:v>
                </c:pt>
                <c:pt idx="1263">
                  <c:v>408.31400000000002</c:v>
                </c:pt>
                <c:pt idx="1264">
                  <c:v>408.31400000000002</c:v>
                </c:pt>
                <c:pt idx="1265">
                  <c:v>408.31400000000002</c:v>
                </c:pt>
                <c:pt idx="1266">
                  <c:v>408.31400000000002</c:v>
                </c:pt>
                <c:pt idx="1267">
                  <c:v>408.31400000000002</c:v>
                </c:pt>
                <c:pt idx="1268">
                  <c:v>408.31400000000002</c:v>
                </c:pt>
                <c:pt idx="1269">
                  <c:v>408.31400000000002</c:v>
                </c:pt>
                <c:pt idx="1270">
                  <c:v>408.31400000000002</c:v>
                </c:pt>
                <c:pt idx="1271">
                  <c:v>408.209</c:v>
                </c:pt>
                <c:pt idx="1272">
                  <c:v>408.31099999999998</c:v>
                </c:pt>
                <c:pt idx="1273">
                  <c:v>408.31099999999998</c:v>
                </c:pt>
                <c:pt idx="1274">
                  <c:v>408.31099999999998</c:v>
                </c:pt>
                <c:pt idx="1275">
                  <c:v>408.31099999999998</c:v>
                </c:pt>
                <c:pt idx="1276">
                  <c:v>408.31099999999998</c:v>
                </c:pt>
                <c:pt idx="1277">
                  <c:v>408.19600000000003</c:v>
                </c:pt>
                <c:pt idx="1278">
                  <c:v>408.19600000000003</c:v>
                </c:pt>
                <c:pt idx="1279">
                  <c:v>408.19600000000003</c:v>
                </c:pt>
                <c:pt idx="1280">
                  <c:v>408.19600000000003</c:v>
                </c:pt>
                <c:pt idx="1281">
                  <c:v>408.19600000000003</c:v>
                </c:pt>
                <c:pt idx="1282">
                  <c:v>408.19600000000003</c:v>
                </c:pt>
                <c:pt idx="1283">
                  <c:v>408.19600000000003</c:v>
                </c:pt>
                <c:pt idx="1284">
                  <c:v>408.19600000000003</c:v>
                </c:pt>
                <c:pt idx="1285">
                  <c:v>408.19600000000003</c:v>
                </c:pt>
                <c:pt idx="1286">
                  <c:v>408.19600000000003</c:v>
                </c:pt>
                <c:pt idx="1287">
                  <c:v>408.19600000000003</c:v>
                </c:pt>
                <c:pt idx="1288">
                  <c:v>408.19600000000003</c:v>
                </c:pt>
                <c:pt idx="1289">
                  <c:v>408.19600000000003</c:v>
                </c:pt>
                <c:pt idx="1290">
                  <c:v>408.19600000000003</c:v>
                </c:pt>
                <c:pt idx="1291">
                  <c:v>408.19600000000003</c:v>
                </c:pt>
                <c:pt idx="1292">
                  <c:v>408.19600000000003</c:v>
                </c:pt>
                <c:pt idx="1293">
                  <c:v>408.19600000000003</c:v>
                </c:pt>
                <c:pt idx="1294">
                  <c:v>408.19600000000003</c:v>
                </c:pt>
                <c:pt idx="1295">
                  <c:v>408.19600000000003</c:v>
                </c:pt>
                <c:pt idx="1296">
                  <c:v>408.19600000000003</c:v>
                </c:pt>
                <c:pt idx="1297">
                  <c:v>408.19600000000003</c:v>
                </c:pt>
                <c:pt idx="1298">
                  <c:v>408.19600000000003</c:v>
                </c:pt>
                <c:pt idx="1299">
                  <c:v>408.19600000000003</c:v>
                </c:pt>
                <c:pt idx="1300">
                  <c:v>408.19600000000003</c:v>
                </c:pt>
                <c:pt idx="1301">
                  <c:v>408.19600000000003</c:v>
                </c:pt>
                <c:pt idx="1302">
                  <c:v>408.19600000000003</c:v>
                </c:pt>
                <c:pt idx="1303">
                  <c:v>408.19600000000003</c:v>
                </c:pt>
                <c:pt idx="1304">
                  <c:v>408.19600000000003</c:v>
                </c:pt>
                <c:pt idx="1305">
                  <c:v>408.19600000000003</c:v>
                </c:pt>
                <c:pt idx="1306">
                  <c:v>408.19600000000003</c:v>
                </c:pt>
                <c:pt idx="1307">
                  <c:v>408.19600000000003</c:v>
                </c:pt>
                <c:pt idx="1308">
                  <c:v>408.19600000000003</c:v>
                </c:pt>
                <c:pt idx="1309">
                  <c:v>408.19600000000003</c:v>
                </c:pt>
                <c:pt idx="1310">
                  <c:v>408.19600000000003</c:v>
                </c:pt>
                <c:pt idx="1311">
                  <c:v>408.19600000000003</c:v>
                </c:pt>
                <c:pt idx="1312">
                  <c:v>408.19600000000003</c:v>
                </c:pt>
                <c:pt idx="1313">
                  <c:v>408.19600000000003</c:v>
                </c:pt>
                <c:pt idx="1314">
                  <c:v>408.19600000000003</c:v>
                </c:pt>
                <c:pt idx="1315">
                  <c:v>408.19600000000003</c:v>
                </c:pt>
                <c:pt idx="1316">
                  <c:v>408.19600000000003</c:v>
                </c:pt>
                <c:pt idx="1317">
                  <c:v>408.19600000000003</c:v>
                </c:pt>
                <c:pt idx="1318">
                  <c:v>408.19600000000003</c:v>
                </c:pt>
                <c:pt idx="1319">
                  <c:v>408.19600000000003</c:v>
                </c:pt>
                <c:pt idx="1320">
                  <c:v>408.19600000000003</c:v>
                </c:pt>
                <c:pt idx="1321">
                  <c:v>408.19600000000003</c:v>
                </c:pt>
                <c:pt idx="1322">
                  <c:v>408.19600000000003</c:v>
                </c:pt>
                <c:pt idx="1323">
                  <c:v>408.19600000000003</c:v>
                </c:pt>
                <c:pt idx="1324">
                  <c:v>408.19600000000003</c:v>
                </c:pt>
                <c:pt idx="1325">
                  <c:v>408.072</c:v>
                </c:pt>
                <c:pt idx="1326">
                  <c:v>408.072</c:v>
                </c:pt>
                <c:pt idx="1327">
                  <c:v>408.072</c:v>
                </c:pt>
                <c:pt idx="1328">
                  <c:v>408.072</c:v>
                </c:pt>
                <c:pt idx="1329">
                  <c:v>408.072</c:v>
                </c:pt>
                <c:pt idx="1330">
                  <c:v>408.072</c:v>
                </c:pt>
                <c:pt idx="1331">
                  <c:v>408.072</c:v>
                </c:pt>
                <c:pt idx="1332">
                  <c:v>408.072</c:v>
                </c:pt>
                <c:pt idx="1333">
                  <c:v>408.21199999999999</c:v>
                </c:pt>
                <c:pt idx="1334">
                  <c:v>408.21199999999999</c:v>
                </c:pt>
                <c:pt idx="1335">
                  <c:v>408.21199999999999</c:v>
                </c:pt>
                <c:pt idx="1336">
                  <c:v>408.21199999999999</c:v>
                </c:pt>
                <c:pt idx="1337">
                  <c:v>408.21199999999999</c:v>
                </c:pt>
                <c:pt idx="1338">
                  <c:v>408.21199999999999</c:v>
                </c:pt>
                <c:pt idx="1339">
                  <c:v>408.10500000000002</c:v>
                </c:pt>
                <c:pt idx="1340">
                  <c:v>408.10500000000002</c:v>
                </c:pt>
                <c:pt idx="1341">
                  <c:v>408.10500000000002</c:v>
                </c:pt>
                <c:pt idx="1342">
                  <c:v>408.10500000000002</c:v>
                </c:pt>
                <c:pt idx="1343">
                  <c:v>408.10500000000002</c:v>
                </c:pt>
                <c:pt idx="1344">
                  <c:v>408.10500000000002</c:v>
                </c:pt>
                <c:pt idx="1345">
                  <c:v>408.10500000000002</c:v>
                </c:pt>
                <c:pt idx="1346">
                  <c:v>408.10500000000002</c:v>
                </c:pt>
                <c:pt idx="1347">
                  <c:v>408.10500000000002</c:v>
                </c:pt>
                <c:pt idx="1348">
                  <c:v>408.10500000000002</c:v>
                </c:pt>
                <c:pt idx="1349">
                  <c:v>408.10500000000002</c:v>
                </c:pt>
                <c:pt idx="1350">
                  <c:v>408.10500000000002</c:v>
                </c:pt>
                <c:pt idx="1351">
                  <c:v>408.10500000000002</c:v>
                </c:pt>
                <c:pt idx="1352">
                  <c:v>408.10500000000002</c:v>
                </c:pt>
                <c:pt idx="1353">
                  <c:v>408.10500000000002</c:v>
                </c:pt>
                <c:pt idx="1354">
                  <c:v>408.10500000000002</c:v>
                </c:pt>
                <c:pt idx="1355">
                  <c:v>408.10500000000002</c:v>
                </c:pt>
                <c:pt idx="1356">
                  <c:v>408.10500000000002</c:v>
                </c:pt>
                <c:pt idx="1357">
                  <c:v>407.99700000000001</c:v>
                </c:pt>
                <c:pt idx="1358">
                  <c:v>407.99700000000001</c:v>
                </c:pt>
                <c:pt idx="1359">
                  <c:v>407.99700000000001</c:v>
                </c:pt>
                <c:pt idx="1360">
                  <c:v>407.99700000000001</c:v>
                </c:pt>
                <c:pt idx="1361">
                  <c:v>407.99700000000001</c:v>
                </c:pt>
                <c:pt idx="1362">
                  <c:v>407.99700000000001</c:v>
                </c:pt>
                <c:pt idx="1363">
                  <c:v>407.99700000000001</c:v>
                </c:pt>
                <c:pt idx="1364">
                  <c:v>407.99700000000001</c:v>
                </c:pt>
                <c:pt idx="1365">
                  <c:v>407.99700000000001</c:v>
                </c:pt>
                <c:pt idx="1366">
                  <c:v>407.99700000000001</c:v>
                </c:pt>
                <c:pt idx="1367">
                  <c:v>407.99700000000001</c:v>
                </c:pt>
                <c:pt idx="1368">
                  <c:v>407.99700000000001</c:v>
                </c:pt>
                <c:pt idx="1369">
                  <c:v>407.99700000000001</c:v>
                </c:pt>
                <c:pt idx="1370">
                  <c:v>407.99700000000001</c:v>
                </c:pt>
                <c:pt idx="1371">
                  <c:v>407.99700000000001</c:v>
                </c:pt>
                <c:pt idx="1372">
                  <c:v>407.99700000000001</c:v>
                </c:pt>
                <c:pt idx="1373">
                  <c:v>407.99700000000001</c:v>
                </c:pt>
                <c:pt idx="1374">
                  <c:v>407.99700000000001</c:v>
                </c:pt>
                <c:pt idx="1375">
                  <c:v>407.99700000000001</c:v>
                </c:pt>
                <c:pt idx="1376">
                  <c:v>407.99700000000001</c:v>
                </c:pt>
                <c:pt idx="1377">
                  <c:v>407.99700000000001</c:v>
                </c:pt>
                <c:pt idx="1378">
                  <c:v>407.99700000000001</c:v>
                </c:pt>
                <c:pt idx="1379">
                  <c:v>408.10300000000001</c:v>
                </c:pt>
                <c:pt idx="1380">
                  <c:v>408.10300000000001</c:v>
                </c:pt>
                <c:pt idx="1381">
                  <c:v>408.10300000000001</c:v>
                </c:pt>
                <c:pt idx="1382">
                  <c:v>407.99900000000002</c:v>
                </c:pt>
                <c:pt idx="1383">
                  <c:v>407.99900000000002</c:v>
                </c:pt>
                <c:pt idx="1384">
                  <c:v>408.10399999999998</c:v>
                </c:pt>
                <c:pt idx="1385">
                  <c:v>408.10399999999998</c:v>
                </c:pt>
                <c:pt idx="1386">
                  <c:v>408.10399999999998</c:v>
                </c:pt>
                <c:pt idx="1387">
                  <c:v>408.10399999999998</c:v>
                </c:pt>
                <c:pt idx="1388">
                  <c:v>408.10399999999998</c:v>
                </c:pt>
                <c:pt idx="1389">
                  <c:v>408.10399999999998</c:v>
                </c:pt>
                <c:pt idx="1390">
                  <c:v>408.10399999999998</c:v>
                </c:pt>
                <c:pt idx="1391">
                  <c:v>408.10399999999998</c:v>
                </c:pt>
                <c:pt idx="1392">
                  <c:v>408.10399999999998</c:v>
                </c:pt>
                <c:pt idx="1393">
                  <c:v>408.10399999999998</c:v>
                </c:pt>
                <c:pt idx="1394">
                  <c:v>408.10399999999998</c:v>
                </c:pt>
                <c:pt idx="1395">
                  <c:v>408.10399999999998</c:v>
                </c:pt>
                <c:pt idx="1396">
                  <c:v>408.10399999999998</c:v>
                </c:pt>
                <c:pt idx="1397">
                  <c:v>408.10399999999998</c:v>
                </c:pt>
                <c:pt idx="1398">
                  <c:v>408.10399999999998</c:v>
                </c:pt>
                <c:pt idx="1399">
                  <c:v>408.10399999999998</c:v>
                </c:pt>
                <c:pt idx="1400">
                  <c:v>408.10399999999998</c:v>
                </c:pt>
                <c:pt idx="1401">
                  <c:v>407.99799999999999</c:v>
                </c:pt>
                <c:pt idx="1402">
                  <c:v>407.99799999999999</c:v>
                </c:pt>
                <c:pt idx="1403">
                  <c:v>407.99799999999999</c:v>
                </c:pt>
                <c:pt idx="1404">
                  <c:v>407.99799999999999</c:v>
                </c:pt>
                <c:pt idx="1405">
                  <c:v>407.99799999999999</c:v>
                </c:pt>
                <c:pt idx="1406">
                  <c:v>407.99799999999999</c:v>
                </c:pt>
                <c:pt idx="1407">
                  <c:v>407.99799999999999</c:v>
                </c:pt>
                <c:pt idx="1408">
                  <c:v>407.99799999999999</c:v>
                </c:pt>
                <c:pt idx="1409">
                  <c:v>407.99799999999999</c:v>
                </c:pt>
                <c:pt idx="1410">
                  <c:v>407.99799999999999</c:v>
                </c:pt>
                <c:pt idx="1411">
                  <c:v>407.99799999999999</c:v>
                </c:pt>
                <c:pt idx="1412">
                  <c:v>407.99799999999999</c:v>
                </c:pt>
                <c:pt idx="1413">
                  <c:v>407.99799999999999</c:v>
                </c:pt>
                <c:pt idx="1414">
                  <c:v>407.99799999999999</c:v>
                </c:pt>
                <c:pt idx="1415">
                  <c:v>407.99799999999999</c:v>
                </c:pt>
                <c:pt idx="1416">
                  <c:v>407.99799999999999</c:v>
                </c:pt>
                <c:pt idx="1417">
                  <c:v>407.99799999999999</c:v>
                </c:pt>
                <c:pt idx="1418">
                  <c:v>407.99799999999999</c:v>
                </c:pt>
                <c:pt idx="1419">
                  <c:v>407.99799999999999</c:v>
                </c:pt>
                <c:pt idx="1420">
                  <c:v>407.99799999999999</c:v>
                </c:pt>
                <c:pt idx="1421">
                  <c:v>407.99799999999999</c:v>
                </c:pt>
                <c:pt idx="1422">
                  <c:v>407.99799999999999</c:v>
                </c:pt>
                <c:pt idx="1423">
                  <c:v>407.99799999999999</c:v>
                </c:pt>
                <c:pt idx="1424">
                  <c:v>407.99799999999999</c:v>
                </c:pt>
                <c:pt idx="1425">
                  <c:v>407.99799999999999</c:v>
                </c:pt>
                <c:pt idx="1426">
                  <c:v>407.89400000000001</c:v>
                </c:pt>
                <c:pt idx="1427">
                  <c:v>407.89400000000001</c:v>
                </c:pt>
                <c:pt idx="1428">
                  <c:v>408</c:v>
                </c:pt>
                <c:pt idx="1429">
                  <c:v>408</c:v>
                </c:pt>
                <c:pt idx="1430">
                  <c:v>407.89600000000002</c:v>
                </c:pt>
                <c:pt idx="1431">
                  <c:v>407.89600000000002</c:v>
                </c:pt>
                <c:pt idx="1432">
                  <c:v>407.89600000000002</c:v>
                </c:pt>
                <c:pt idx="1433">
                  <c:v>407.89600000000002</c:v>
                </c:pt>
                <c:pt idx="1434">
                  <c:v>407.89600000000002</c:v>
                </c:pt>
                <c:pt idx="1435">
                  <c:v>407.89600000000002</c:v>
                </c:pt>
                <c:pt idx="1436">
                  <c:v>407.89600000000002</c:v>
                </c:pt>
                <c:pt idx="1437">
                  <c:v>407.89600000000002</c:v>
                </c:pt>
                <c:pt idx="1438">
                  <c:v>407.89600000000002</c:v>
                </c:pt>
                <c:pt idx="1439">
                  <c:v>407.89600000000002</c:v>
                </c:pt>
                <c:pt idx="1440">
                  <c:v>407.89600000000002</c:v>
                </c:pt>
                <c:pt idx="1441">
                  <c:v>407.89600000000002</c:v>
                </c:pt>
                <c:pt idx="1442">
                  <c:v>407.89600000000002</c:v>
                </c:pt>
                <c:pt idx="1443">
                  <c:v>407.89600000000002</c:v>
                </c:pt>
                <c:pt idx="1444">
                  <c:v>407.89600000000002</c:v>
                </c:pt>
                <c:pt idx="1445">
                  <c:v>407.89600000000002</c:v>
                </c:pt>
                <c:pt idx="1446">
                  <c:v>407.89600000000002</c:v>
                </c:pt>
                <c:pt idx="1447">
                  <c:v>407.89600000000002</c:v>
                </c:pt>
                <c:pt idx="1448">
                  <c:v>407.89600000000002</c:v>
                </c:pt>
                <c:pt idx="1449">
                  <c:v>407.89600000000002</c:v>
                </c:pt>
                <c:pt idx="1450">
                  <c:v>407.89600000000002</c:v>
                </c:pt>
                <c:pt idx="1451">
                  <c:v>407.89600000000002</c:v>
                </c:pt>
                <c:pt idx="1452">
                  <c:v>407.89600000000002</c:v>
                </c:pt>
                <c:pt idx="1453">
                  <c:v>407.89600000000002</c:v>
                </c:pt>
                <c:pt idx="1454">
                  <c:v>407.89600000000002</c:v>
                </c:pt>
                <c:pt idx="1455">
                  <c:v>407.89600000000002</c:v>
                </c:pt>
                <c:pt idx="1456">
                  <c:v>407.89600000000002</c:v>
                </c:pt>
                <c:pt idx="1457">
                  <c:v>407.89600000000002</c:v>
                </c:pt>
                <c:pt idx="1458">
                  <c:v>407.89600000000002</c:v>
                </c:pt>
                <c:pt idx="1459">
                  <c:v>407.89600000000002</c:v>
                </c:pt>
                <c:pt idx="1460">
                  <c:v>407.89600000000002</c:v>
                </c:pt>
                <c:pt idx="1461">
                  <c:v>407.89600000000002</c:v>
                </c:pt>
                <c:pt idx="1462">
                  <c:v>407.89600000000002</c:v>
                </c:pt>
                <c:pt idx="1463">
                  <c:v>407.89600000000002</c:v>
                </c:pt>
                <c:pt idx="1464">
                  <c:v>407.89600000000002</c:v>
                </c:pt>
                <c:pt idx="1465">
                  <c:v>407.89600000000002</c:v>
                </c:pt>
                <c:pt idx="1466">
                  <c:v>407.89600000000002</c:v>
                </c:pt>
                <c:pt idx="1467">
                  <c:v>407.89600000000002</c:v>
                </c:pt>
                <c:pt idx="1468">
                  <c:v>407.89600000000002</c:v>
                </c:pt>
                <c:pt idx="1469">
                  <c:v>407.89600000000002</c:v>
                </c:pt>
                <c:pt idx="1470">
                  <c:v>407.89600000000002</c:v>
                </c:pt>
                <c:pt idx="1471">
                  <c:v>407.78899999999999</c:v>
                </c:pt>
                <c:pt idx="1472">
                  <c:v>407.78899999999999</c:v>
                </c:pt>
                <c:pt idx="1473">
                  <c:v>407.78899999999999</c:v>
                </c:pt>
                <c:pt idx="1474">
                  <c:v>407.78899999999999</c:v>
                </c:pt>
                <c:pt idx="1475">
                  <c:v>407.78899999999999</c:v>
                </c:pt>
                <c:pt idx="1476">
                  <c:v>407.78899999999999</c:v>
                </c:pt>
                <c:pt idx="1477">
                  <c:v>407.78899999999999</c:v>
                </c:pt>
                <c:pt idx="1478">
                  <c:v>407.78899999999999</c:v>
                </c:pt>
                <c:pt idx="1479">
                  <c:v>407.78899999999999</c:v>
                </c:pt>
                <c:pt idx="1480">
                  <c:v>407.78899999999999</c:v>
                </c:pt>
                <c:pt idx="1481">
                  <c:v>407.78899999999999</c:v>
                </c:pt>
                <c:pt idx="1482">
                  <c:v>407.78899999999999</c:v>
                </c:pt>
                <c:pt idx="1483">
                  <c:v>407.78899999999999</c:v>
                </c:pt>
                <c:pt idx="1484">
                  <c:v>407.78899999999999</c:v>
                </c:pt>
                <c:pt idx="1485">
                  <c:v>407.78899999999999</c:v>
                </c:pt>
                <c:pt idx="1486">
                  <c:v>407.78899999999999</c:v>
                </c:pt>
                <c:pt idx="1487">
                  <c:v>407.78899999999999</c:v>
                </c:pt>
                <c:pt idx="1488">
                  <c:v>407.78899999999999</c:v>
                </c:pt>
                <c:pt idx="1489">
                  <c:v>407.78899999999999</c:v>
                </c:pt>
                <c:pt idx="1490">
                  <c:v>407.78899999999999</c:v>
                </c:pt>
                <c:pt idx="1491">
                  <c:v>407.78899999999999</c:v>
                </c:pt>
                <c:pt idx="1492">
                  <c:v>407.78899999999999</c:v>
                </c:pt>
                <c:pt idx="1493">
                  <c:v>407.78899999999999</c:v>
                </c:pt>
                <c:pt idx="1494">
                  <c:v>407.78899999999999</c:v>
                </c:pt>
                <c:pt idx="1495">
                  <c:v>407.78899999999999</c:v>
                </c:pt>
                <c:pt idx="1496">
                  <c:v>407.78899999999999</c:v>
                </c:pt>
                <c:pt idx="1497">
                  <c:v>407.78899999999999</c:v>
                </c:pt>
                <c:pt idx="1498">
                  <c:v>407.78899999999999</c:v>
                </c:pt>
                <c:pt idx="1499">
                  <c:v>407.78899999999999</c:v>
                </c:pt>
                <c:pt idx="1500">
                  <c:v>407.78899999999999</c:v>
                </c:pt>
                <c:pt idx="1501">
                  <c:v>407.78899999999999</c:v>
                </c:pt>
                <c:pt idx="1502">
                  <c:v>407.78899999999999</c:v>
                </c:pt>
                <c:pt idx="1503">
                  <c:v>407.78899999999999</c:v>
                </c:pt>
                <c:pt idx="1504">
                  <c:v>407.78899999999999</c:v>
                </c:pt>
                <c:pt idx="1505">
                  <c:v>407.78899999999999</c:v>
                </c:pt>
                <c:pt idx="1506">
                  <c:v>407.78899999999999</c:v>
                </c:pt>
                <c:pt idx="1507">
                  <c:v>407.78899999999999</c:v>
                </c:pt>
                <c:pt idx="1508">
                  <c:v>407.78899999999999</c:v>
                </c:pt>
                <c:pt idx="1509">
                  <c:v>407.78899999999999</c:v>
                </c:pt>
                <c:pt idx="1510">
                  <c:v>407.78899999999999</c:v>
                </c:pt>
                <c:pt idx="1511">
                  <c:v>407.78899999999999</c:v>
                </c:pt>
                <c:pt idx="1512">
                  <c:v>407.78899999999999</c:v>
                </c:pt>
                <c:pt idx="1513">
                  <c:v>407.78899999999999</c:v>
                </c:pt>
                <c:pt idx="1514">
                  <c:v>407.78899999999999</c:v>
                </c:pt>
                <c:pt idx="1515">
                  <c:v>407.68</c:v>
                </c:pt>
                <c:pt idx="1516">
                  <c:v>407.68</c:v>
                </c:pt>
                <c:pt idx="1517">
                  <c:v>407.68</c:v>
                </c:pt>
                <c:pt idx="1518">
                  <c:v>407.68</c:v>
                </c:pt>
                <c:pt idx="1519">
                  <c:v>407.68</c:v>
                </c:pt>
                <c:pt idx="1520">
                  <c:v>407.68</c:v>
                </c:pt>
                <c:pt idx="1521">
                  <c:v>407.68</c:v>
                </c:pt>
                <c:pt idx="1522">
                  <c:v>407.68</c:v>
                </c:pt>
                <c:pt idx="1523">
                  <c:v>407.68</c:v>
                </c:pt>
                <c:pt idx="1524">
                  <c:v>407.68</c:v>
                </c:pt>
                <c:pt idx="1525">
                  <c:v>407.68</c:v>
                </c:pt>
                <c:pt idx="1526">
                  <c:v>407.68</c:v>
                </c:pt>
                <c:pt idx="1527">
                  <c:v>407.68</c:v>
                </c:pt>
                <c:pt idx="1528">
                  <c:v>407.68</c:v>
                </c:pt>
                <c:pt idx="1529">
                  <c:v>407.68</c:v>
                </c:pt>
                <c:pt idx="1530">
                  <c:v>407.68</c:v>
                </c:pt>
                <c:pt idx="1531">
                  <c:v>407.68</c:v>
                </c:pt>
                <c:pt idx="1532">
                  <c:v>407.68</c:v>
                </c:pt>
                <c:pt idx="1533">
                  <c:v>407.68</c:v>
                </c:pt>
                <c:pt idx="1534">
                  <c:v>407.68</c:v>
                </c:pt>
                <c:pt idx="1535">
                  <c:v>407.68</c:v>
                </c:pt>
                <c:pt idx="1536">
                  <c:v>407.68</c:v>
                </c:pt>
                <c:pt idx="1537">
                  <c:v>407.68</c:v>
                </c:pt>
                <c:pt idx="1538">
                  <c:v>407.68</c:v>
                </c:pt>
                <c:pt idx="1539">
                  <c:v>407.68</c:v>
                </c:pt>
                <c:pt idx="1540">
                  <c:v>407.68</c:v>
                </c:pt>
                <c:pt idx="1541">
                  <c:v>407.68</c:v>
                </c:pt>
                <c:pt idx="1542">
                  <c:v>407.68</c:v>
                </c:pt>
                <c:pt idx="1543">
                  <c:v>407.68</c:v>
                </c:pt>
                <c:pt idx="1544">
                  <c:v>407.68</c:v>
                </c:pt>
                <c:pt idx="1545">
                  <c:v>407.68</c:v>
                </c:pt>
                <c:pt idx="1546">
                  <c:v>407.68</c:v>
                </c:pt>
                <c:pt idx="1547">
                  <c:v>407.68</c:v>
                </c:pt>
                <c:pt idx="1548">
                  <c:v>407.68</c:v>
                </c:pt>
                <c:pt idx="1549">
                  <c:v>407.68</c:v>
                </c:pt>
                <c:pt idx="1550">
                  <c:v>407.68</c:v>
                </c:pt>
                <c:pt idx="1551">
                  <c:v>407.68</c:v>
                </c:pt>
                <c:pt idx="1552">
                  <c:v>407.68</c:v>
                </c:pt>
                <c:pt idx="1553">
                  <c:v>407.68</c:v>
                </c:pt>
                <c:pt idx="1554">
                  <c:v>407.56</c:v>
                </c:pt>
                <c:pt idx="1555">
                  <c:v>407.56</c:v>
                </c:pt>
                <c:pt idx="1556">
                  <c:v>407.56</c:v>
                </c:pt>
                <c:pt idx="1557">
                  <c:v>407.56</c:v>
                </c:pt>
                <c:pt idx="1558">
                  <c:v>407.67200000000003</c:v>
                </c:pt>
                <c:pt idx="1559">
                  <c:v>407.67200000000003</c:v>
                </c:pt>
                <c:pt idx="1560">
                  <c:v>407.67200000000003</c:v>
                </c:pt>
                <c:pt idx="1561">
                  <c:v>407.67200000000003</c:v>
                </c:pt>
                <c:pt idx="1562">
                  <c:v>407.67200000000003</c:v>
                </c:pt>
                <c:pt idx="1563">
                  <c:v>407.67200000000003</c:v>
                </c:pt>
                <c:pt idx="1564">
                  <c:v>407.67200000000003</c:v>
                </c:pt>
                <c:pt idx="1565">
                  <c:v>407.67200000000003</c:v>
                </c:pt>
                <c:pt idx="1566">
                  <c:v>407.57100000000003</c:v>
                </c:pt>
                <c:pt idx="1567">
                  <c:v>407.57100000000003</c:v>
                </c:pt>
                <c:pt idx="1568">
                  <c:v>407.57100000000003</c:v>
                </c:pt>
                <c:pt idx="1569">
                  <c:v>407.57100000000003</c:v>
                </c:pt>
                <c:pt idx="1570">
                  <c:v>407.67500000000001</c:v>
                </c:pt>
                <c:pt idx="1571">
                  <c:v>407.67500000000001</c:v>
                </c:pt>
                <c:pt idx="1572">
                  <c:v>407.67500000000001</c:v>
                </c:pt>
                <c:pt idx="1573">
                  <c:v>407.67500000000001</c:v>
                </c:pt>
                <c:pt idx="1574">
                  <c:v>407.67500000000001</c:v>
                </c:pt>
                <c:pt idx="1575">
                  <c:v>407.67500000000001</c:v>
                </c:pt>
                <c:pt idx="1576">
                  <c:v>407.67500000000001</c:v>
                </c:pt>
                <c:pt idx="1577">
                  <c:v>407.67500000000001</c:v>
                </c:pt>
                <c:pt idx="1578">
                  <c:v>407.67500000000001</c:v>
                </c:pt>
                <c:pt idx="1579">
                  <c:v>407.67500000000001</c:v>
                </c:pt>
                <c:pt idx="1580">
                  <c:v>407.67500000000001</c:v>
                </c:pt>
                <c:pt idx="1581">
                  <c:v>407.67500000000001</c:v>
                </c:pt>
                <c:pt idx="1582">
                  <c:v>407.67500000000001</c:v>
                </c:pt>
                <c:pt idx="1583">
                  <c:v>407.55700000000002</c:v>
                </c:pt>
                <c:pt idx="1584">
                  <c:v>407.55700000000002</c:v>
                </c:pt>
                <c:pt idx="1585">
                  <c:v>407.55700000000002</c:v>
                </c:pt>
                <c:pt idx="1586">
                  <c:v>407.55700000000002</c:v>
                </c:pt>
                <c:pt idx="1587">
                  <c:v>407.55700000000002</c:v>
                </c:pt>
                <c:pt idx="1588">
                  <c:v>407.55700000000002</c:v>
                </c:pt>
                <c:pt idx="1589">
                  <c:v>407.55700000000002</c:v>
                </c:pt>
                <c:pt idx="1590">
                  <c:v>407.55700000000002</c:v>
                </c:pt>
                <c:pt idx="1591">
                  <c:v>407.66500000000002</c:v>
                </c:pt>
                <c:pt idx="1592">
                  <c:v>407.66500000000002</c:v>
                </c:pt>
                <c:pt idx="1593">
                  <c:v>407.66500000000002</c:v>
                </c:pt>
                <c:pt idx="1594">
                  <c:v>407.66500000000002</c:v>
                </c:pt>
                <c:pt idx="1595">
                  <c:v>407.66500000000002</c:v>
                </c:pt>
                <c:pt idx="1596">
                  <c:v>407.66500000000002</c:v>
                </c:pt>
                <c:pt idx="1597">
                  <c:v>407.66500000000002</c:v>
                </c:pt>
                <c:pt idx="1598">
                  <c:v>407.66500000000002</c:v>
                </c:pt>
                <c:pt idx="1599">
                  <c:v>407.66500000000002</c:v>
                </c:pt>
                <c:pt idx="1600">
                  <c:v>407.66500000000002</c:v>
                </c:pt>
                <c:pt idx="1601">
                  <c:v>407.66500000000002</c:v>
                </c:pt>
                <c:pt idx="1602">
                  <c:v>407.55200000000002</c:v>
                </c:pt>
                <c:pt idx="1603">
                  <c:v>407.55200000000002</c:v>
                </c:pt>
                <c:pt idx="1604">
                  <c:v>407.55200000000002</c:v>
                </c:pt>
                <c:pt idx="1605">
                  <c:v>407.55200000000002</c:v>
                </c:pt>
                <c:pt idx="1606">
                  <c:v>407.55200000000002</c:v>
                </c:pt>
                <c:pt idx="1607">
                  <c:v>407.55200000000002</c:v>
                </c:pt>
                <c:pt idx="1608">
                  <c:v>407.55200000000002</c:v>
                </c:pt>
                <c:pt idx="1609">
                  <c:v>407.55200000000002</c:v>
                </c:pt>
                <c:pt idx="1610">
                  <c:v>407.55200000000002</c:v>
                </c:pt>
                <c:pt idx="1611">
                  <c:v>407.55200000000002</c:v>
                </c:pt>
                <c:pt idx="1612">
                  <c:v>407.55200000000002</c:v>
                </c:pt>
                <c:pt idx="1613">
                  <c:v>407.55200000000002</c:v>
                </c:pt>
                <c:pt idx="1614">
                  <c:v>407.55200000000002</c:v>
                </c:pt>
                <c:pt idx="1615">
                  <c:v>407.55200000000002</c:v>
                </c:pt>
                <c:pt idx="1616">
                  <c:v>407.55200000000002</c:v>
                </c:pt>
                <c:pt idx="1617">
                  <c:v>407.55200000000002</c:v>
                </c:pt>
                <c:pt idx="1618">
                  <c:v>407.55200000000002</c:v>
                </c:pt>
                <c:pt idx="1619">
                  <c:v>407.55200000000002</c:v>
                </c:pt>
                <c:pt idx="1620">
                  <c:v>407.55200000000002</c:v>
                </c:pt>
                <c:pt idx="1621">
                  <c:v>407.55200000000002</c:v>
                </c:pt>
                <c:pt idx="1622">
                  <c:v>407.55200000000002</c:v>
                </c:pt>
                <c:pt idx="1623">
                  <c:v>407.55200000000002</c:v>
                </c:pt>
                <c:pt idx="1624">
                  <c:v>407.55200000000002</c:v>
                </c:pt>
                <c:pt idx="1625">
                  <c:v>407.55200000000002</c:v>
                </c:pt>
                <c:pt idx="1626">
                  <c:v>407.55200000000002</c:v>
                </c:pt>
                <c:pt idx="1627">
                  <c:v>407.55200000000002</c:v>
                </c:pt>
                <c:pt idx="1628">
                  <c:v>407.55200000000002</c:v>
                </c:pt>
                <c:pt idx="1629">
                  <c:v>407.55200000000002</c:v>
                </c:pt>
                <c:pt idx="1630">
                  <c:v>407.55200000000002</c:v>
                </c:pt>
                <c:pt idx="1631">
                  <c:v>407.55200000000002</c:v>
                </c:pt>
                <c:pt idx="1632">
                  <c:v>407.55200000000002</c:v>
                </c:pt>
                <c:pt idx="1633">
                  <c:v>407.55200000000002</c:v>
                </c:pt>
                <c:pt idx="1634">
                  <c:v>407.55200000000002</c:v>
                </c:pt>
                <c:pt idx="1635">
                  <c:v>407.55200000000002</c:v>
                </c:pt>
                <c:pt idx="1636">
                  <c:v>407.55200000000002</c:v>
                </c:pt>
                <c:pt idx="1637">
                  <c:v>407.55200000000002</c:v>
                </c:pt>
                <c:pt idx="1638">
                  <c:v>407.55200000000002</c:v>
                </c:pt>
                <c:pt idx="1639">
                  <c:v>407.55200000000002</c:v>
                </c:pt>
                <c:pt idx="1640">
                  <c:v>407.55200000000002</c:v>
                </c:pt>
                <c:pt idx="1641">
                  <c:v>407.55200000000002</c:v>
                </c:pt>
                <c:pt idx="1642">
                  <c:v>407.55200000000002</c:v>
                </c:pt>
                <c:pt idx="1643">
                  <c:v>407.55200000000002</c:v>
                </c:pt>
                <c:pt idx="1644">
                  <c:v>407.55200000000002</c:v>
                </c:pt>
                <c:pt idx="1645">
                  <c:v>407.55200000000002</c:v>
                </c:pt>
                <c:pt idx="1646">
                  <c:v>407.55200000000002</c:v>
                </c:pt>
                <c:pt idx="1647">
                  <c:v>407.55200000000002</c:v>
                </c:pt>
                <c:pt idx="1648">
                  <c:v>407.55200000000002</c:v>
                </c:pt>
                <c:pt idx="1649">
                  <c:v>407.55200000000002</c:v>
                </c:pt>
                <c:pt idx="1650">
                  <c:v>407.55200000000002</c:v>
                </c:pt>
                <c:pt idx="1651">
                  <c:v>407.55200000000002</c:v>
                </c:pt>
                <c:pt idx="1652">
                  <c:v>407.55200000000002</c:v>
                </c:pt>
                <c:pt idx="1653">
                  <c:v>407.55200000000002</c:v>
                </c:pt>
                <c:pt idx="1654">
                  <c:v>407.55200000000002</c:v>
                </c:pt>
                <c:pt idx="1655">
                  <c:v>407.55200000000002</c:v>
                </c:pt>
                <c:pt idx="1656">
                  <c:v>407.55200000000002</c:v>
                </c:pt>
                <c:pt idx="1657">
                  <c:v>407.55200000000002</c:v>
                </c:pt>
                <c:pt idx="1658">
                  <c:v>407.55200000000002</c:v>
                </c:pt>
                <c:pt idx="1659">
                  <c:v>407.55200000000002</c:v>
                </c:pt>
                <c:pt idx="1660">
                  <c:v>407.55200000000002</c:v>
                </c:pt>
                <c:pt idx="1661">
                  <c:v>407.55200000000002</c:v>
                </c:pt>
                <c:pt idx="1662">
                  <c:v>407.55200000000002</c:v>
                </c:pt>
                <c:pt idx="1663">
                  <c:v>407.55200000000002</c:v>
                </c:pt>
                <c:pt idx="1664">
                  <c:v>407.55200000000002</c:v>
                </c:pt>
                <c:pt idx="1665">
                  <c:v>407.55200000000002</c:v>
                </c:pt>
                <c:pt idx="1666">
                  <c:v>407.55200000000002</c:v>
                </c:pt>
                <c:pt idx="1667">
                  <c:v>407.55200000000002</c:v>
                </c:pt>
                <c:pt idx="1668">
                  <c:v>407.55200000000002</c:v>
                </c:pt>
                <c:pt idx="1669">
                  <c:v>407.55200000000002</c:v>
                </c:pt>
                <c:pt idx="1670">
                  <c:v>407.55200000000002</c:v>
                </c:pt>
                <c:pt idx="1671">
                  <c:v>407.55200000000002</c:v>
                </c:pt>
                <c:pt idx="1672">
                  <c:v>407.55200000000002</c:v>
                </c:pt>
                <c:pt idx="1673">
                  <c:v>407.55200000000002</c:v>
                </c:pt>
                <c:pt idx="1674">
                  <c:v>407.55200000000002</c:v>
                </c:pt>
                <c:pt idx="1675">
                  <c:v>407.55200000000002</c:v>
                </c:pt>
                <c:pt idx="1676">
                  <c:v>407.55200000000002</c:v>
                </c:pt>
                <c:pt idx="1677">
                  <c:v>407.55200000000002</c:v>
                </c:pt>
                <c:pt idx="1678">
                  <c:v>407.55200000000002</c:v>
                </c:pt>
                <c:pt idx="1679">
                  <c:v>407.55200000000002</c:v>
                </c:pt>
                <c:pt idx="1680">
                  <c:v>407.55200000000002</c:v>
                </c:pt>
                <c:pt idx="1681">
                  <c:v>407.55200000000002</c:v>
                </c:pt>
                <c:pt idx="1682">
                  <c:v>407.44400000000002</c:v>
                </c:pt>
                <c:pt idx="1683">
                  <c:v>407.44400000000002</c:v>
                </c:pt>
                <c:pt idx="1684">
                  <c:v>407.553</c:v>
                </c:pt>
                <c:pt idx="1685">
                  <c:v>407.553</c:v>
                </c:pt>
                <c:pt idx="1686">
                  <c:v>407.553</c:v>
                </c:pt>
                <c:pt idx="1687">
                  <c:v>407.553</c:v>
                </c:pt>
                <c:pt idx="1688">
                  <c:v>407.553</c:v>
                </c:pt>
                <c:pt idx="1689">
                  <c:v>407.553</c:v>
                </c:pt>
                <c:pt idx="1690">
                  <c:v>407.553</c:v>
                </c:pt>
                <c:pt idx="1691">
                  <c:v>407.553</c:v>
                </c:pt>
                <c:pt idx="1692">
                  <c:v>407.45</c:v>
                </c:pt>
                <c:pt idx="1693">
                  <c:v>407.45</c:v>
                </c:pt>
                <c:pt idx="1694">
                  <c:v>407.45</c:v>
                </c:pt>
                <c:pt idx="1695">
                  <c:v>407.45</c:v>
                </c:pt>
                <c:pt idx="1696">
                  <c:v>407.45</c:v>
                </c:pt>
                <c:pt idx="1697">
                  <c:v>407.45</c:v>
                </c:pt>
                <c:pt idx="1698">
                  <c:v>407.45</c:v>
                </c:pt>
                <c:pt idx="1699">
                  <c:v>407.45</c:v>
                </c:pt>
                <c:pt idx="1700">
                  <c:v>407.45</c:v>
                </c:pt>
                <c:pt idx="1701">
                  <c:v>407.45</c:v>
                </c:pt>
                <c:pt idx="1702">
                  <c:v>407.45</c:v>
                </c:pt>
                <c:pt idx="1703">
                  <c:v>407.45</c:v>
                </c:pt>
                <c:pt idx="1704">
                  <c:v>407.45</c:v>
                </c:pt>
                <c:pt idx="1705">
                  <c:v>407.45</c:v>
                </c:pt>
                <c:pt idx="1706">
                  <c:v>407.45</c:v>
                </c:pt>
                <c:pt idx="1707">
                  <c:v>407.45</c:v>
                </c:pt>
                <c:pt idx="1708">
                  <c:v>407.45</c:v>
                </c:pt>
                <c:pt idx="1709">
                  <c:v>407.45</c:v>
                </c:pt>
                <c:pt idx="1710">
                  <c:v>407.45</c:v>
                </c:pt>
                <c:pt idx="1711">
                  <c:v>407.45</c:v>
                </c:pt>
                <c:pt idx="1712">
                  <c:v>407.45</c:v>
                </c:pt>
                <c:pt idx="1713">
                  <c:v>407.45</c:v>
                </c:pt>
                <c:pt idx="1714">
                  <c:v>407.45</c:v>
                </c:pt>
                <c:pt idx="1715">
                  <c:v>407.45</c:v>
                </c:pt>
                <c:pt idx="1716">
                  <c:v>407.45</c:v>
                </c:pt>
                <c:pt idx="1717">
                  <c:v>407.45</c:v>
                </c:pt>
                <c:pt idx="1718">
                  <c:v>407.45</c:v>
                </c:pt>
                <c:pt idx="1719">
                  <c:v>407.45</c:v>
                </c:pt>
                <c:pt idx="1720">
                  <c:v>407.45</c:v>
                </c:pt>
                <c:pt idx="1721">
                  <c:v>407.45</c:v>
                </c:pt>
                <c:pt idx="1722">
                  <c:v>407.34500000000003</c:v>
                </c:pt>
                <c:pt idx="1723">
                  <c:v>407.34500000000003</c:v>
                </c:pt>
                <c:pt idx="1724">
                  <c:v>407.34500000000003</c:v>
                </c:pt>
                <c:pt idx="1725">
                  <c:v>407.45</c:v>
                </c:pt>
                <c:pt idx="1726">
                  <c:v>407.45</c:v>
                </c:pt>
                <c:pt idx="1727">
                  <c:v>407.45</c:v>
                </c:pt>
                <c:pt idx="1728">
                  <c:v>407.45</c:v>
                </c:pt>
                <c:pt idx="1729">
                  <c:v>407.45</c:v>
                </c:pt>
                <c:pt idx="1730">
                  <c:v>407.45</c:v>
                </c:pt>
                <c:pt idx="1731">
                  <c:v>407.45</c:v>
                </c:pt>
                <c:pt idx="1732">
                  <c:v>407.45</c:v>
                </c:pt>
                <c:pt idx="1733">
                  <c:v>407.45</c:v>
                </c:pt>
                <c:pt idx="1734">
                  <c:v>407.45</c:v>
                </c:pt>
                <c:pt idx="1735">
                  <c:v>407.45</c:v>
                </c:pt>
                <c:pt idx="1736">
                  <c:v>407.45</c:v>
                </c:pt>
                <c:pt idx="1737">
                  <c:v>407.45</c:v>
                </c:pt>
                <c:pt idx="1738">
                  <c:v>407.45</c:v>
                </c:pt>
                <c:pt idx="1739">
                  <c:v>407.45</c:v>
                </c:pt>
                <c:pt idx="1740">
                  <c:v>407.45</c:v>
                </c:pt>
                <c:pt idx="1741">
                  <c:v>407.45</c:v>
                </c:pt>
                <c:pt idx="1742">
                  <c:v>407.45</c:v>
                </c:pt>
                <c:pt idx="1743">
                  <c:v>407.34500000000003</c:v>
                </c:pt>
                <c:pt idx="1744">
                  <c:v>407.34500000000003</c:v>
                </c:pt>
                <c:pt idx="1745">
                  <c:v>407.34500000000003</c:v>
                </c:pt>
                <c:pt idx="1746">
                  <c:v>407.34500000000003</c:v>
                </c:pt>
                <c:pt idx="1747">
                  <c:v>407.34500000000003</c:v>
                </c:pt>
                <c:pt idx="1748">
                  <c:v>407.34500000000003</c:v>
                </c:pt>
                <c:pt idx="1749">
                  <c:v>407.34500000000003</c:v>
                </c:pt>
                <c:pt idx="1750">
                  <c:v>407.34500000000003</c:v>
                </c:pt>
                <c:pt idx="1751">
                  <c:v>407.34500000000003</c:v>
                </c:pt>
                <c:pt idx="1752">
                  <c:v>407.46300000000002</c:v>
                </c:pt>
                <c:pt idx="1753">
                  <c:v>407.46300000000002</c:v>
                </c:pt>
                <c:pt idx="1754">
                  <c:v>407.35700000000003</c:v>
                </c:pt>
                <c:pt idx="1755">
                  <c:v>407.35700000000003</c:v>
                </c:pt>
                <c:pt idx="1756">
                  <c:v>407.35700000000003</c:v>
                </c:pt>
                <c:pt idx="1757">
                  <c:v>407.35700000000003</c:v>
                </c:pt>
                <c:pt idx="1758">
                  <c:v>407.35700000000003</c:v>
                </c:pt>
                <c:pt idx="1759">
                  <c:v>407.35700000000003</c:v>
                </c:pt>
                <c:pt idx="1760">
                  <c:v>407.35700000000003</c:v>
                </c:pt>
                <c:pt idx="1761">
                  <c:v>407.35700000000003</c:v>
                </c:pt>
                <c:pt idx="1762">
                  <c:v>407.35700000000003</c:v>
                </c:pt>
                <c:pt idx="1763">
                  <c:v>407.35700000000003</c:v>
                </c:pt>
                <c:pt idx="1764">
                  <c:v>407.35700000000003</c:v>
                </c:pt>
                <c:pt idx="1765">
                  <c:v>407.35700000000003</c:v>
                </c:pt>
                <c:pt idx="1766">
                  <c:v>407.35700000000003</c:v>
                </c:pt>
                <c:pt idx="1767">
                  <c:v>407.35700000000003</c:v>
                </c:pt>
                <c:pt idx="1768">
                  <c:v>407.35700000000003</c:v>
                </c:pt>
                <c:pt idx="1769">
                  <c:v>407.35700000000003</c:v>
                </c:pt>
                <c:pt idx="1770">
                  <c:v>407.35700000000003</c:v>
                </c:pt>
                <c:pt idx="1771">
                  <c:v>407.35700000000003</c:v>
                </c:pt>
                <c:pt idx="1772">
                  <c:v>407.35700000000003</c:v>
                </c:pt>
                <c:pt idx="1773">
                  <c:v>407.35700000000003</c:v>
                </c:pt>
                <c:pt idx="1774">
                  <c:v>407.35700000000003</c:v>
                </c:pt>
                <c:pt idx="1775">
                  <c:v>407.35700000000003</c:v>
                </c:pt>
                <c:pt idx="1776">
                  <c:v>407.35700000000003</c:v>
                </c:pt>
                <c:pt idx="1777">
                  <c:v>407.35700000000003</c:v>
                </c:pt>
                <c:pt idx="1778">
                  <c:v>407.35700000000003</c:v>
                </c:pt>
                <c:pt idx="1779">
                  <c:v>407.35700000000003</c:v>
                </c:pt>
                <c:pt idx="1780">
                  <c:v>407.35700000000003</c:v>
                </c:pt>
                <c:pt idx="1781">
                  <c:v>407.35700000000003</c:v>
                </c:pt>
                <c:pt idx="1782">
                  <c:v>407.35700000000003</c:v>
                </c:pt>
                <c:pt idx="1783">
                  <c:v>407.35700000000003</c:v>
                </c:pt>
                <c:pt idx="1784">
                  <c:v>407.35700000000003</c:v>
                </c:pt>
                <c:pt idx="1785">
                  <c:v>407.35700000000003</c:v>
                </c:pt>
                <c:pt idx="1786">
                  <c:v>407.35700000000003</c:v>
                </c:pt>
                <c:pt idx="1787">
                  <c:v>407.35700000000003</c:v>
                </c:pt>
                <c:pt idx="1788">
                  <c:v>407.35700000000003</c:v>
                </c:pt>
                <c:pt idx="1789">
                  <c:v>407.35700000000003</c:v>
                </c:pt>
                <c:pt idx="1790">
                  <c:v>407.35700000000003</c:v>
                </c:pt>
                <c:pt idx="1791">
                  <c:v>407.35700000000003</c:v>
                </c:pt>
                <c:pt idx="1792">
                  <c:v>407.35700000000003</c:v>
                </c:pt>
                <c:pt idx="1793">
                  <c:v>407.35700000000003</c:v>
                </c:pt>
                <c:pt idx="1794">
                  <c:v>407.35700000000003</c:v>
                </c:pt>
                <c:pt idx="1795">
                  <c:v>407.35700000000003</c:v>
                </c:pt>
                <c:pt idx="1796">
                  <c:v>407.35700000000003</c:v>
                </c:pt>
                <c:pt idx="1797">
                  <c:v>407.35700000000003</c:v>
                </c:pt>
                <c:pt idx="1798">
                  <c:v>407.35700000000003</c:v>
                </c:pt>
                <c:pt idx="1799">
                  <c:v>407.35700000000003</c:v>
                </c:pt>
                <c:pt idx="1800">
                  <c:v>407.25400000000002</c:v>
                </c:pt>
                <c:pt idx="1801">
                  <c:v>407.25400000000002</c:v>
                </c:pt>
                <c:pt idx="1802">
                  <c:v>407.25400000000002</c:v>
                </c:pt>
                <c:pt idx="1803">
                  <c:v>407.25400000000002</c:v>
                </c:pt>
                <c:pt idx="1804">
                  <c:v>407.25400000000002</c:v>
                </c:pt>
                <c:pt idx="1805">
                  <c:v>407.25400000000002</c:v>
                </c:pt>
                <c:pt idx="1806">
                  <c:v>407.25400000000002</c:v>
                </c:pt>
                <c:pt idx="1807">
                  <c:v>407.25400000000002</c:v>
                </c:pt>
                <c:pt idx="1808">
                  <c:v>407.25400000000002</c:v>
                </c:pt>
                <c:pt idx="1809">
                  <c:v>407.25400000000002</c:v>
                </c:pt>
                <c:pt idx="1810">
                  <c:v>407.25400000000002</c:v>
                </c:pt>
                <c:pt idx="1811">
                  <c:v>407.25400000000002</c:v>
                </c:pt>
                <c:pt idx="1812">
                  <c:v>407.25400000000002</c:v>
                </c:pt>
                <c:pt idx="1813">
                  <c:v>407.25400000000002</c:v>
                </c:pt>
                <c:pt idx="1814">
                  <c:v>407.25400000000002</c:v>
                </c:pt>
                <c:pt idx="1815">
                  <c:v>407.25400000000002</c:v>
                </c:pt>
                <c:pt idx="1816">
                  <c:v>407.25400000000002</c:v>
                </c:pt>
                <c:pt idx="1817">
                  <c:v>407.25400000000002</c:v>
                </c:pt>
                <c:pt idx="1818">
                  <c:v>407.25400000000002</c:v>
                </c:pt>
                <c:pt idx="1819">
                  <c:v>407.25400000000002</c:v>
                </c:pt>
                <c:pt idx="1820">
                  <c:v>407.25400000000002</c:v>
                </c:pt>
                <c:pt idx="1821">
                  <c:v>407.25400000000002</c:v>
                </c:pt>
                <c:pt idx="1822">
                  <c:v>407.25400000000002</c:v>
                </c:pt>
                <c:pt idx="1823">
                  <c:v>407.25400000000002</c:v>
                </c:pt>
                <c:pt idx="1824">
                  <c:v>407.25400000000002</c:v>
                </c:pt>
                <c:pt idx="1825">
                  <c:v>407.25400000000002</c:v>
                </c:pt>
                <c:pt idx="1826">
                  <c:v>407.25400000000002</c:v>
                </c:pt>
                <c:pt idx="1827">
                  <c:v>407.25400000000002</c:v>
                </c:pt>
                <c:pt idx="1828">
                  <c:v>407.25400000000002</c:v>
                </c:pt>
                <c:pt idx="1829">
                  <c:v>407.25400000000002</c:v>
                </c:pt>
                <c:pt idx="1830">
                  <c:v>407.25400000000002</c:v>
                </c:pt>
                <c:pt idx="1831">
                  <c:v>407.25400000000002</c:v>
                </c:pt>
                <c:pt idx="1832">
                  <c:v>407.25400000000002</c:v>
                </c:pt>
                <c:pt idx="1833">
                  <c:v>407.25400000000002</c:v>
                </c:pt>
                <c:pt idx="1834">
                  <c:v>407.25400000000002</c:v>
                </c:pt>
                <c:pt idx="1835">
                  <c:v>407.25400000000002</c:v>
                </c:pt>
                <c:pt idx="1836">
                  <c:v>407.25400000000002</c:v>
                </c:pt>
                <c:pt idx="1837">
                  <c:v>407.25400000000002</c:v>
                </c:pt>
                <c:pt idx="1838">
                  <c:v>407.25400000000002</c:v>
                </c:pt>
                <c:pt idx="1839">
                  <c:v>407.25400000000002</c:v>
                </c:pt>
                <c:pt idx="1840">
                  <c:v>407.25400000000002</c:v>
                </c:pt>
                <c:pt idx="1841">
                  <c:v>407.25400000000002</c:v>
                </c:pt>
                <c:pt idx="1842">
                  <c:v>407.25400000000002</c:v>
                </c:pt>
                <c:pt idx="1843">
                  <c:v>407.13</c:v>
                </c:pt>
                <c:pt idx="1844">
                  <c:v>407.13</c:v>
                </c:pt>
                <c:pt idx="1845">
                  <c:v>407.13</c:v>
                </c:pt>
                <c:pt idx="1846">
                  <c:v>407.13</c:v>
                </c:pt>
                <c:pt idx="1847">
                  <c:v>407.13</c:v>
                </c:pt>
                <c:pt idx="1848">
                  <c:v>407.13</c:v>
                </c:pt>
                <c:pt idx="1849">
                  <c:v>407.13</c:v>
                </c:pt>
                <c:pt idx="1850">
                  <c:v>407.13</c:v>
                </c:pt>
                <c:pt idx="1851">
                  <c:v>407.13</c:v>
                </c:pt>
                <c:pt idx="1852">
                  <c:v>407.13</c:v>
                </c:pt>
                <c:pt idx="1853">
                  <c:v>407.13</c:v>
                </c:pt>
                <c:pt idx="1854">
                  <c:v>407.13</c:v>
                </c:pt>
                <c:pt idx="1855">
                  <c:v>407.13</c:v>
                </c:pt>
                <c:pt idx="1856">
                  <c:v>407.13</c:v>
                </c:pt>
                <c:pt idx="1857">
                  <c:v>407.13</c:v>
                </c:pt>
                <c:pt idx="1858">
                  <c:v>407.13</c:v>
                </c:pt>
                <c:pt idx="1859">
                  <c:v>407.13</c:v>
                </c:pt>
                <c:pt idx="1860">
                  <c:v>407.13</c:v>
                </c:pt>
                <c:pt idx="1861">
                  <c:v>407.13</c:v>
                </c:pt>
                <c:pt idx="1862">
                  <c:v>407.13</c:v>
                </c:pt>
                <c:pt idx="1863">
                  <c:v>407.13</c:v>
                </c:pt>
                <c:pt idx="1864">
                  <c:v>407.13</c:v>
                </c:pt>
                <c:pt idx="1865">
                  <c:v>407.13</c:v>
                </c:pt>
                <c:pt idx="1866">
                  <c:v>407.13</c:v>
                </c:pt>
                <c:pt idx="1867">
                  <c:v>407.13</c:v>
                </c:pt>
                <c:pt idx="1868">
                  <c:v>407.13</c:v>
                </c:pt>
                <c:pt idx="1869">
                  <c:v>407.13</c:v>
                </c:pt>
                <c:pt idx="1870">
                  <c:v>407.24099999999999</c:v>
                </c:pt>
                <c:pt idx="1871">
                  <c:v>407.24099999999999</c:v>
                </c:pt>
                <c:pt idx="1872">
                  <c:v>407.24099999999999</c:v>
                </c:pt>
                <c:pt idx="1873">
                  <c:v>407.14</c:v>
                </c:pt>
                <c:pt idx="1874">
                  <c:v>407.14</c:v>
                </c:pt>
                <c:pt idx="1875">
                  <c:v>407.14</c:v>
                </c:pt>
                <c:pt idx="1876">
                  <c:v>407.14</c:v>
                </c:pt>
                <c:pt idx="1877">
                  <c:v>407.14</c:v>
                </c:pt>
                <c:pt idx="1878">
                  <c:v>407.14</c:v>
                </c:pt>
                <c:pt idx="1879">
                  <c:v>407.14</c:v>
                </c:pt>
                <c:pt idx="1880">
                  <c:v>407.14</c:v>
                </c:pt>
                <c:pt idx="1881">
                  <c:v>407.14</c:v>
                </c:pt>
                <c:pt idx="1882">
                  <c:v>407.14</c:v>
                </c:pt>
                <c:pt idx="1883">
                  <c:v>407.14</c:v>
                </c:pt>
                <c:pt idx="1884">
                  <c:v>407.14</c:v>
                </c:pt>
                <c:pt idx="1885">
                  <c:v>407.14</c:v>
                </c:pt>
                <c:pt idx="1886">
                  <c:v>407.14</c:v>
                </c:pt>
                <c:pt idx="1887">
                  <c:v>407.14</c:v>
                </c:pt>
                <c:pt idx="1888">
                  <c:v>407.14</c:v>
                </c:pt>
                <c:pt idx="1889">
                  <c:v>407.14</c:v>
                </c:pt>
                <c:pt idx="1890">
                  <c:v>407.14</c:v>
                </c:pt>
                <c:pt idx="1891">
                  <c:v>407.14</c:v>
                </c:pt>
                <c:pt idx="1892">
                  <c:v>407.14</c:v>
                </c:pt>
                <c:pt idx="1893">
                  <c:v>407.14</c:v>
                </c:pt>
                <c:pt idx="1894">
                  <c:v>407.14</c:v>
                </c:pt>
                <c:pt idx="1895">
                  <c:v>407.14</c:v>
                </c:pt>
                <c:pt idx="1896">
                  <c:v>407.03199999999998</c:v>
                </c:pt>
                <c:pt idx="1897">
                  <c:v>407.03199999999998</c:v>
                </c:pt>
                <c:pt idx="1898">
                  <c:v>407.137</c:v>
                </c:pt>
                <c:pt idx="1899">
                  <c:v>407.03500000000003</c:v>
                </c:pt>
                <c:pt idx="1900">
                  <c:v>407.03500000000003</c:v>
                </c:pt>
                <c:pt idx="1901">
                  <c:v>407.03500000000003</c:v>
                </c:pt>
                <c:pt idx="1902">
                  <c:v>407.03500000000003</c:v>
                </c:pt>
                <c:pt idx="1903">
                  <c:v>407.03500000000003</c:v>
                </c:pt>
                <c:pt idx="1904">
                  <c:v>407.03500000000003</c:v>
                </c:pt>
                <c:pt idx="1905">
                  <c:v>407.03500000000003</c:v>
                </c:pt>
                <c:pt idx="1906">
                  <c:v>407.03500000000003</c:v>
                </c:pt>
                <c:pt idx="1907">
                  <c:v>407.03500000000003</c:v>
                </c:pt>
                <c:pt idx="1908">
                  <c:v>407.03500000000003</c:v>
                </c:pt>
                <c:pt idx="1909">
                  <c:v>407.03500000000003</c:v>
                </c:pt>
                <c:pt idx="1910">
                  <c:v>406.93400000000003</c:v>
                </c:pt>
                <c:pt idx="1911">
                  <c:v>406.93400000000003</c:v>
                </c:pt>
                <c:pt idx="1912">
                  <c:v>406.93400000000003</c:v>
                </c:pt>
                <c:pt idx="1913">
                  <c:v>406.93400000000003</c:v>
                </c:pt>
                <c:pt idx="1914">
                  <c:v>406.93400000000003</c:v>
                </c:pt>
                <c:pt idx="1915">
                  <c:v>406.93400000000003</c:v>
                </c:pt>
                <c:pt idx="1916">
                  <c:v>406.93400000000003</c:v>
                </c:pt>
                <c:pt idx="1917">
                  <c:v>406.93400000000003</c:v>
                </c:pt>
                <c:pt idx="1918">
                  <c:v>406.93400000000003</c:v>
                </c:pt>
                <c:pt idx="1919">
                  <c:v>406.93400000000003</c:v>
                </c:pt>
                <c:pt idx="1920">
                  <c:v>406.93400000000003</c:v>
                </c:pt>
                <c:pt idx="1921">
                  <c:v>406.93400000000003</c:v>
                </c:pt>
                <c:pt idx="1922">
                  <c:v>406.93400000000003</c:v>
                </c:pt>
                <c:pt idx="1923">
                  <c:v>406.93400000000003</c:v>
                </c:pt>
                <c:pt idx="1924">
                  <c:v>406.93400000000003</c:v>
                </c:pt>
                <c:pt idx="1925">
                  <c:v>406.93400000000003</c:v>
                </c:pt>
                <c:pt idx="1926">
                  <c:v>406.93400000000003</c:v>
                </c:pt>
                <c:pt idx="1927">
                  <c:v>406.93400000000003</c:v>
                </c:pt>
                <c:pt idx="1928">
                  <c:v>406.93400000000003</c:v>
                </c:pt>
                <c:pt idx="1929">
                  <c:v>406.93400000000003</c:v>
                </c:pt>
                <c:pt idx="1930">
                  <c:v>406.93400000000003</c:v>
                </c:pt>
                <c:pt idx="1931">
                  <c:v>406.93400000000003</c:v>
                </c:pt>
                <c:pt idx="1932">
                  <c:v>406.93400000000003</c:v>
                </c:pt>
                <c:pt idx="1933">
                  <c:v>406.93400000000003</c:v>
                </c:pt>
                <c:pt idx="1934">
                  <c:v>406.93400000000003</c:v>
                </c:pt>
                <c:pt idx="1935">
                  <c:v>406.93400000000003</c:v>
                </c:pt>
                <c:pt idx="1936">
                  <c:v>406.93400000000003</c:v>
                </c:pt>
                <c:pt idx="1937">
                  <c:v>406.93400000000003</c:v>
                </c:pt>
                <c:pt idx="1938">
                  <c:v>406.93400000000003</c:v>
                </c:pt>
                <c:pt idx="1939">
                  <c:v>406.93400000000003</c:v>
                </c:pt>
                <c:pt idx="1940">
                  <c:v>406.93400000000003</c:v>
                </c:pt>
                <c:pt idx="1941">
                  <c:v>406.93400000000003</c:v>
                </c:pt>
                <c:pt idx="1942">
                  <c:v>406.93400000000003</c:v>
                </c:pt>
                <c:pt idx="1943">
                  <c:v>406.93400000000003</c:v>
                </c:pt>
                <c:pt idx="1944">
                  <c:v>406.93400000000003</c:v>
                </c:pt>
                <c:pt idx="1945">
                  <c:v>406.93400000000003</c:v>
                </c:pt>
                <c:pt idx="1946">
                  <c:v>406.93400000000003</c:v>
                </c:pt>
                <c:pt idx="1947">
                  <c:v>406.93400000000003</c:v>
                </c:pt>
                <c:pt idx="1948">
                  <c:v>406.93400000000003</c:v>
                </c:pt>
                <c:pt idx="1949">
                  <c:v>406.93400000000003</c:v>
                </c:pt>
                <c:pt idx="1950">
                  <c:v>406.93400000000003</c:v>
                </c:pt>
                <c:pt idx="1951">
                  <c:v>406.93400000000003</c:v>
                </c:pt>
                <c:pt idx="1952">
                  <c:v>406.93400000000003</c:v>
                </c:pt>
                <c:pt idx="1953">
                  <c:v>406.93400000000003</c:v>
                </c:pt>
                <c:pt idx="1954">
                  <c:v>406.83199999999999</c:v>
                </c:pt>
                <c:pt idx="1955">
                  <c:v>406.83199999999999</c:v>
                </c:pt>
                <c:pt idx="1956">
                  <c:v>406.83199999999999</c:v>
                </c:pt>
                <c:pt idx="1957">
                  <c:v>406.93299999999999</c:v>
                </c:pt>
                <c:pt idx="1958">
                  <c:v>406.93299999999999</c:v>
                </c:pt>
                <c:pt idx="1959">
                  <c:v>406.93299999999999</c:v>
                </c:pt>
                <c:pt idx="1960">
                  <c:v>406.83199999999999</c:v>
                </c:pt>
                <c:pt idx="1961">
                  <c:v>406.83199999999999</c:v>
                </c:pt>
                <c:pt idx="1962">
                  <c:v>406.83199999999999</c:v>
                </c:pt>
                <c:pt idx="1963">
                  <c:v>406.83199999999999</c:v>
                </c:pt>
                <c:pt idx="1964">
                  <c:v>406.83199999999999</c:v>
                </c:pt>
                <c:pt idx="1965">
                  <c:v>406.83199999999999</c:v>
                </c:pt>
                <c:pt idx="1966">
                  <c:v>406.83199999999999</c:v>
                </c:pt>
                <c:pt idx="1967">
                  <c:v>406.83199999999999</c:v>
                </c:pt>
                <c:pt idx="1968">
                  <c:v>406.83199999999999</c:v>
                </c:pt>
                <c:pt idx="1969">
                  <c:v>406.83199999999999</c:v>
                </c:pt>
                <c:pt idx="1970">
                  <c:v>406.83199999999999</c:v>
                </c:pt>
                <c:pt idx="1971">
                  <c:v>406.83199999999999</c:v>
                </c:pt>
                <c:pt idx="1972">
                  <c:v>406.83199999999999</c:v>
                </c:pt>
                <c:pt idx="1973">
                  <c:v>406.83199999999999</c:v>
                </c:pt>
                <c:pt idx="1974">
                  <c:v>406.83199999999999</c:v>
                </c:pt>
                <c:pt idx="1975">
                  <c:v>406.83199999999999</c:v>
                </c:pt>
                <c:pt idx="1976">
                  <c:v>406.73099999999999</c:v>
                </c:pt>
                <c:pt idx="1977">
                  <c:v>406.73099999999999</c:v>
                </c:pt>
                <c:pt idx="1978">
                  <c:v>406.73099999999999</c:v>
                </c:pt>
                <c:pt idx="1979">
                  <c:v>406.73099999999999</c:v>
                </c:pt>
                <c:pt idx="1980">
                  <c:v>406.73099999999999</c:v>
                </c:pt>
                <c:pt idx="1981">
                  <c:v>406.73099999999999</c:v>
                </c:pt>
                <c:pt idx="1982">
                  <c:v>406.73099999999999</c:v>
                </c:pt>
                <c:pt idx="1983">
                  <c:v>406.73099999999999</c:v>
                </c:pt>
                <c:pt idx="1984">
                  <c:v>406.73099999999999</c:v>
                </c:pt>
                <c:pt idx="1985">
                  <c:v>406.73099999999999</c:v>
                </c:pt>
                <c:pt idx="1986">
                  <c:v>406.73099999999999</c:v>
                </c:pt>
                <c:pt idx="1987">
                  <c:v>406.73099999999999</c:v>
                </c:pt>
                <c:pt idx="1988">
                  <c:v>406.73099999999999</c:v>
                </c:pt>
                <c:pt idx="1989">
                  <c:v>406.73099999999999</c:v>
                </c:pt>
                <c:pt idx="1990">
                  <c:v>406.73099999999999</c:v>
                </c:pt>
                <c:pt idx="1991">
                  <c:v>406.73099999999999</c:v>
                </c:pt>
                <c:pt idx="1992">
                  <c:v>406.62700000000001</c:v>
                </c:pt>
                <c:pt idx="1993">
                  <c:v>406.62700000000001</c:v>
                </c:pt>
                <c:pt idx="1994">
                  <c:v>406.62700000000001</c:v>
                </c:pt>
                <c:pt idx="1995">
                  <c:v>406.62700000000001</c:v>
                </c:pt>
                <c:pt idx="1996">
                  <c:v>406.62700000000001</c:v>
                </c:pt>
                <c:pt idx="1997">
                  <c:v>406.62700000000001</c:v>
                </c:pt>
                <c:pt idx="1998">
                  <c:v>406.62700000000001</c:v>
                </c:pt>
                <c:pt idx="1999">
                  <c:v>406.62700000000001</c:v>
                </c:pt>
                <c:pt idx="2000">
                  <c:v>406.62700000000001</c:v>
                </c:pt>
                <c:pt idx="2001">
                  <c:v>406.62700000000001</c:v>
                </c:pt>
                <c:pt idx="2002">
                  <c:v>406.62700000000001</c:v>
                </c:pt>
                <c:pt idx="2003">
                  <c:v>406.62700000000001</c:v>
                </c:pt>
                <c:pt idx="2004">
                  <c:v>406.62700000000001</c:v>
                </c:pt>
                <c:pt idx="2005">
                  <c:v>406.62700000000001</c:v>
                </c:pt>
                <c:pt idx="2006">
                  <c:v>406.62700000000001</c:v>
                </c:pt>
                <c:pt idx="2007">
                  <c:v>406.62700000000001</c:v>
                </c:pt>
                <c:pt idx="2008">
                  <c:v>406.62700000000001</c:v>
                </c:pt>
                <c:pt idx="2009">
                  <c:v>406.62700000000001</c:v>
                </c:pt>
                <c:pt idx="2010">
                  <c:v>406.62700000000001</c:v>
                </c:pt>
                <c:pt idx="2011">
                  <c:v>406.62700000000001</c:v>
                </c:pt>
                <c:pt idx="2012">
                  <c:v>406.62700000000001</c:v>
                </c:pt>
                <c:pt idx="2013">
                  <c:v>406.62700000000001</c:v>
                </c:pt>
                <c:pt idx="2014">
                  <c:v>406.62700000000001</c:v>
                </c:pt>
                <c:pt idx="2015">
                  <c:v>406.62700000000001</c:v>
                </c:pt>
                <c:pt idx="2016">
                  <c:v>406.62700000000001</c:v>
                </c:pt>
                <c:pt idx="2017">
                  <c:v>406.512</c:v>
                </c:pt>
                <c:pt idx="2018">
                  <c:v>406.512</c:v>
                </c:pt>
                <c:pt idx="2019">
                  <c:v>406.512</c:v>
                </c:pt>
                <c:pt idx="2020">
                  <c:v>406.61500000000001</c:v>
                </c:pt>
                <c:pt idx="2021">
                  <c:v>406.61500000000001</c:v>
                </c:pt>
                <c:pt idx="2022">
                  <c:v>406.61500000000001</c:v>
                </c:pt>
                <c:pt idx="2023">
                  <c:v>406.51400000000001</c:v>
                </c:pt>
                <c:pt idx="2024">
                  <c:v>406.51400000000001</c:v>
                </c:pt>
                <c:pt idx="2025">
                  <c:v>406.51400000000001</c:v>
                </c:pt>
                <c:pt idx="2026">
                  <c:v>406.51400000000001</c:v>
                </c:pt>
                <c:pt idx="2027">
                  <c:v>406.51400000000001</c:v>
                </c:pt>
                <c:pt idx="2028">
                  <c:v>406.51400000000001</c:v>
                </c:pt>
                <c:pt idx="2029">
                  <c:v>406.51400000000001</c:v>
                </c:pt>
                <c:pt idx="2030">
                  <c:v>406.51400000000001</c:v>
                </c:pt>
                <c:pt idx="2031">
                  <c:v>406.51400000000001</c:v>
                </c:pt>
                <c:pt idx="2032">
                  <c:v>406.51400000000001</c:v>
                </c:pt>
                <c:pt idx="2033">
                  <c:v>406.51400000000001</c:v>
                </c:pt>
                <c:pt idx="2034">
                  <c:v>406.51400000000001</c:v>
                </c:pt>
                <c:pt idx="2035">
                  <c:v>406.51400000000001</c:v>
                </c:pt>
                <c:pt idx="2036">
                  <c:v>406.51400000000001</c:v>
                </c:pt>
                <c:pt idx="2037">
                  <c:v>406.51400000000001</c:v>
                </c:pt>
                <c:pt idx="2038">
                  <c:v>406.51400000000001</c:v>
                </c:pt>
                <c:pt idx="2039">
                  <c:v>406.51400000000001</c:v>
                </c:pt>
                <c:pt idx="2040">
                  <c:v>406.51400000000001</c:v>
                </c:pt>
                <c:pt idx="2041">
                  <c:v>406.51400000000001</c:v>
                </c:pt>
                <c:pt idx="2042">
                  <c:v>406.51400000000001</c:v>
                </c:pt>
                <c:pt idx="2043">
                  <c:v>406.51400000000001</c:v>
                </c:pt>
                <c:pt idx="2044">
                  <c:v>406.51400000000001</c:v>
                </c:pt>
                <c:pt idx="2045">
                  <c:v>406.51400000000001</c:v>
                </c:pt>
                <c:pt idx="2046">
                  <c:v>406.51400000000001</c:v>
                </c:pt>
                <c:pt idx="2047">
                  <c:v>406.51400000000001</c:v>
                </c:pt>
                <c:pt idx="2048">
                  <c:v>406.51400000000001</c:v>
                </c:pt>
                <c:pt idx="2049">
                  <c:v>406.51400000000001</c:v>
                </c:pt>
                <c:pt idx="2050">
                  <c:v>406.51400000000001</c:v>
                </c:pt>
                <c:pt idx="2051">
                  <c:v>406.51400000000001</c:v>
                </c:pt>
                <c:pt idx="2052">
                  <c:v>406.51400000000001</c:v>
                </c:pt>
                <c:pt idx="2053">
                  <c:v>406.40199999999999</c:v>
                </c:pt>
                <c:pt idx="2054">
                  <c:v>406.40199999999999</c:v>
                </c:pt>
                <c:pt idx="2055">
                  <c:v>406.40199999999999</c:v>
                </c:pt>
                <c:pt idx="2056">
                  <c:v>406.40199999999999</c:v>
                </c:pt>
                <c:pt idx="2057">
                  <c:v>406.40199999999999</c:v>
                </c:pt>
                <c:pt idx="2058">
                  <c:v>406.40199999999999</c:v>
                </c:pt>
                <c:pt idx="2059">
                  <c:v>406.40199999999999</c:v>
                </c:pt>
                <c:pt idx="2060">
                  <c:v>406.40199999999999</c:v>
                </c:pt>
                <c:pt idx="2061">
                  <c:v>406.40199999999999</c:v>
                </c:pt>
                <c:pt idx="2062">
                  <c:v>406.40199999999999</c:v>
                </c:pt>
                <c:pt idx="2063">
                  <c:v>406.40199999999999</c:v>
                </c:pt>
                <c:pt idx="2064">
                  <c:v>406.40199999999999</c:v>
                </c:pt>
                <c:pt idx="2065">
                  <c:v>406.40199999999999</c:v>
                </c:pt>
                <c:pt idx="2066">
                  <c:v>406.40199999999999</c:v>
                </c:pt>
                <c:pt idx="2067">
                  <c:v>406.40199999999999</c:v>
                </c:pt>
                <c:pt idx="2068">
                  <c:v>406.40199999999999</c:v>
                </c:pt>
                <c:pt idx="2069">
                  <c:v>406.40199999999999</c:v>
                </c:pt>
                <c:pt idx="2070">
                  <c:v>406.40199999999999</c:v>
                </c:pt>
                <c:pt idx="2071">
                  <c:v>406.40199999999999</c:v>
                </c:pt>
                <c:pt idx="2072">
                  <c:v>406.40199999999999</c:v>
                </c:pt>
                <c:pt idx="2073">
                  <c:v>406.40199999999999</c:v>
                </c:pt>
                <c:pt idx="2074">
                  <c:v>406.40199999999999</c:v>
                </c:pt>
                <c:pt idx="2075">
                  <c:v>406.40199999999999</c:v>
                </c:pt>
                <c:pt idx="2076">
                  <c:v>406.40199999999999</c:v>
                </c:pt>
                <c:pt idx="2077">
                  <c:v>406.40199999999999</c:v>
                </c:pt>
                <c:pt idx="2078">
                  <c:v>406.40199999999999</c:v>
                </c:pt>
                <c:pt idx="2079">
                  <c:v>406.40199999999999</c:v>
                </c:pt>
                <c:pt idx="2080">
                  <c:v>406.40199999999999</c:v>
                </c:pt>
                <c:pt idx="2081">
                  <c:v>406.40199999999999</c:v>
                </c:pt>
                <c:pt idx="2082">
                  <c:v>406.40199999999999</c:v>
                </c:pt>
                <c:pt idx="2083">
                  <c:v>406.30099999999999</c:v>
                </c:pt>
                <c:pt idx="2084">
                  <c:v>406.30099999999999</c:v>
                </c:pt>
                <c:pt idx="2085">
                  <c:v>406.30099999999999</c:v>
                </c:pt>
                <c:pt idx="2086">
                  <c:v>406.30099999999999</c:v>
                </c:pt>
                <c:pt idx="2087">
                  <c:v>406.30099999999999</c:v>
                </c:pt>
                <c:pt idx="2088">
                  <c:v>406.30099999999999</c:v>
                </c:pt>
                <c:pt idx="2089">
                  <c:v>406.30099999999999</c:v>
                </c:pt>
                <c:pt idx="2090">
                  <c:v>406.30099999999999</c:v>
                </c:pt>
                <c:pt idx="2091">
                  <c:v>406.30099999999999</c:v>
                </c:pt>
                <c:pt idx="2092">
                  <c:v>406.30099999999999</c:v>
                </c:pt>
                <c:pt idx="2093">
                  <c:v>406.30099999999999</c:v>
                </c:pt>
                <c:pt idx="2094">
                  <c:v>406.30099999999999</c:v>
                </c:pt>
                <c:pt idx="2095">
                  <c:v>406.30099999999999</c:v>
                </c:pt>
                <c:pt idx="2096">
                  <c:v>406.30099999999999</c:v>
                </c:pt>
                <c:pt idx="2097">
                  <c:v>406.30099999999999</c:v>
                </c:pt>
                <c:pt idx="2098">
                  <c:v>406.30099999999999</c:v>
                </c:pt>
                <c:pt idx="2099">
                  <c:v>406.30099999999999</c:v>
                </c:pt>
                <c:pt idx="2100">
                  <c:v>406.404</c:v>
                </c:pt>
                <c:pt idx="2101">
                  <c:v>406.404</c:v>
                </c:pt>
                <c:pt idx="2102">
                  <c:v>406.404</c:v>
                </c:pt>
                <c:pt idx="2103">
                  <c:v>406.404</c:v>
                </c:pt>
                <c:pt idx="2104">
                  <c:v>406.404</c:v>
                </c:pt>
                <c:pt idx="2105">
                  <c:v>406.404</c:v>
                </c:pt>
                <c:pt idx="2106">
                  <c:v>406.404</c:v>
                </c:pt>
                <c:pt idx="2107">
                  <c:v>406.404</c:v>
                </c:pt>
                <c:pt idx="2108">
                  <c:v>406.404</c:v>
                </c:pt>
                <c:pt idx="2109">
                  <c:v>406.303</c:v>
                </c:pt>
                <c:pt idx="2110">
                  <c:v>406.303</c:v>
                </c:pt>
                <c:pt idx="2111">
                  <c:v>406.303</c:v>
                </c:pt>
                <c:pt idx="2112">
                  <c:v>406.303</c:v>
                </c:pt>
                <c:pt idx="2113">
                  <c:v>406.303</c:v>
                </c:pt>
                <c:pt idx="2114">
                  <c:v>406.303</c:v>
                </c:pt>
                <c:pt idx="2115">
                  <c:v>406.303</c:v>
                </c:pt>
                <c:pt idx="2116">
                  <c:v>406.303</c:v>
                </c:pt>
                <c:pt idx="2117">
                  <c:v>406.303</c:v>
                </c:pt>
                <c:pt idx="2118">
                  <c:v>406.303</c:v>
                </c:pt>
                <c:pt idx="2119">
                  <c:v>406.303</c:v>
                </c:pt>
                <c:pt idx="2120">
                  <c:v>406.303</c:v>
                </c:pt>
                <c:pt idx="2121">
                  <c:v>406.303</c:v>
                </c:pt>
                <c:pt idx="2122">
                  <c:v>406.303</c:v>
                </c:pt>
                <c:pt idx="2123">
                  <c:v>406.303</c:v>
                </c:pt>
                <c:pt idx="2124">
                  <c:v>406.303</c:v>
                </c:pt>
                <c:pt idx="2125">
                  <c:v>406.303</c:v>
                </c:pt>
                <c:pt idx="2126">
                  <c:v>406.303</c:v>
                </c:pt>
                <c:pt idx="2127">
                  <c:v>406.303</c:v>
                </c:pt>
                <c:pt idx="2128">
                  <c:v>406.20299999999997</c:v>
                </c:pt>
                <c:pt idx="2129">
                  <c:v>406.20299999999997</c:v>
                </c:pt>
                <c:pt idx="2130">
                  <c:v>406.20299999999997</c:v>
                </c:pt>
                <c:pt idx="2131">
                  <c:v>406.20299999999997</c:v>
                </c:pt>
                <c:pt idx="2132">
                  <c:v>406.20299999999997</c:v>
                </c:pt>
                <c:pt idx="2133">
                  <c:v>406.20299999999997</c:v>
                </c:pt>
                <c:pt idx="2134">
                  <c:v>406.20299999999997</c:v>
                </c:pt>
                <c:pt idx="2135">
                  <c:v>406.20299999999997</c:v>
                </c:pt>
                <c:pt idx="2136">
                  <c:v>406.20299999999997</c:v>
                </c:pt>
                <c:pt idx="2137">
                  <c:v>406.20299999999997</c:v>
                </c:pt>
                <c:pt idx="2138">
                  <c:v>406.20299999999997</c:v>
                </c:pt>
                <c:pt idx="2139">
                  <c:v>406.20299999999997</c:v>
                </c:pt>
                <c:pt idx="2140">
                  <c:v>406.20299999999997</c:v>
                </c:pt>
                <c:pt idx="2141">
                  <c:v>406.20299999999997</c:v>
                </c:pt>
                <c:pt idx="2142">
                  <c:v>406.20299999999997</c:v>
                </c:pt>
                <c:pt idx="2143">
                  <c:v>406.20299999999997</c:v>
                </c:pt>
                <c:pt idx="2144">
                  <c:v>406.20299999999997</c:v>
                </c:pt>
                <c:pt idx="2145">
                  <c:v>406.20299999999997</c:v>
                </c:pt>
                <c:pt idx="2146">
                  <c:v>406.20299999999997</c:v>
                </c:pt>
                <c:pt idx="2147">
                  <c:v>406.20299999999997</c:v>
                </c:pt>
                <c:pt idx="2148">
                  <c:v>406.20299999999997</c:v>
                </c:pt>
                <c:pt idx="2149">
                  <c:v>406.20299999999997</c:v>
                </c:pt>
                <c:pt idx="2150">
                  <c:v>406.20299999999997</c:v>
                </c:pt>
                <c:pt idx="2151">
                  <c:v>406.20299999999997</c:v>
                </c:pt>
                <c:pt idx="2152">
                  <c:v>406.10199999999998</c:v>
                </c:pt>
                <c:pt idx="2153">
                  <c:v>406.10199999999998</c:v>
                </c:pt>
                <c:pt idx="2154">
                  <c:v>406.10199999999998</c:v>
                </c:pt>
                <c:pt idx="2155">
                  <c:v>406.10199999999998</c:v>
                </c:pt>
                <c:pt idx="2156">
                  <c:v>406.10199999999998</c:v>
                </c:pt>
                <c:pt idx="2157">
                  <c:v>406.10199999999998</c:v>
                </c:pt>
                <c:pt idx="2158">
                  <c:v>406.10199999999998</c:v>
                </c:pt>
                <c:pt idx="2159">
                  <c:v>406.10199999999998</c:v>
                </c:pt>
                <c:pt idx="2160">
                  <c:v>406.10199999999998</c:v>
                </c:pt>
                <c:pt idx="2161">
                  <c:v>406.10199999999998</c:v>
                </c:pt>
                <c:pt idx="2162">
                  <c:v>406.10199999999998</c:v>
                </c:pt>
                <c:pt idx="2163">
                  <c:v>406.10199999999998</c:v>
                </c:pt>
                <c:pt idx="2164">
                  <c:v>406.10199999999998</c:v>
                </c:pt>
                <c:pt idx="2165">
                  <c:v>406.10199999999998</c:v>
                </c:pt>
                <c:pt idx="2166">
                  <c:v>406.10199999999998</c:v>
                </c:pt>
                <c:pt idx="2167">
                  <c:v>406.10199999999998</c:v>
                </c:pt>
                <c:pt idx="2168">
                  <c:v>406.10199999999998</c:v>
                </c:pt>
                <c:pt idx="2169">
                  <c:v>406.10199999999998</c:v>
                </c:pt>
                <c:pt idx="2170">
                  <c:v>406.10199999999998</c:v>
                </c:pt>
                <c:pt idx="2171">
                  <c:v>406.10199999999998</c:v>
                </c:pt>
                <c:pt idx="2172">
                  <c:v>406.10199999999998</c:v>
                </c:pt>
                <c:pt idx="2173">
                  <c:v>406.10199999999998</c:v>
                </c:pt>
                <c:pt idx="2174">
                  <c:v>406.10199999999998</c:v>
                </c:pt>
                <c:pt idx="2175">
                  <c:v>406.10199999999998</c:v>
                </c:pt>
                <c:pt idx="2176">
                  <c:v>406.10199999999998</c:v>
                </c:pt>
                <c:pt idx="2177">
                  <c:v>406.10199999999998</c:v>
                </c:pt>
                <c:pt idx="2178">
                  <c:v>406.10199999999998</c:v>
                </c:pt>
                <c:pt idx="2179">
                  <c:v>406.10199999999998</c:v>
                </c:pt>
                <c:pt idx="2180">
                  <c:v>406</c:v>
                </c:pt>
                <c:pt idx="2181">
                  <c:v>406</c:v>
                </c:pt>
                <c:pt idx="2182">
                  <c:v>406</c:v>
                </c:pt>
                <c:pt idx="2183">
                  <c:v>406</c:v>
                </c:pt>
                <c:pt idx="2184">
                  <c:v>406</c:v>
                </c:pt>
                <c:pt idx="2185">
                  <c:v>406</c:v>
                </c:pt>
                <c:pt idx="2186">
                  <c:v>406</c:v>
                </c:pt>
                <c:pt idx="2187">
                  <c:v>406</c:v>
                </c:pt>
                <c:pt idx="2188">
                  <c:v>406</c:v>
                </c:pt>
                <c:pt idx="2189">
                  <c:v>406</c:v>
                </c:pt>
                <c:pt idx="2190">
                  <c:v>406</c:v>
                </c:pt>
                <c:pt idx="2191">
                  <c:v>406</c:v>
                </c:pt>
                <c:pt idx="2192">
                  <c:v>406</c:v>
                </c:pt>
                <c:pt idx="2193">
                  <c:v>406</c:v>
                </c:pt>
                <c:pt idx="2194">
                  <c:v>406</c:v>
                </c:pt>
                <c:pt idx="2195">
                  <c:v>406</c:v>
                </c:pt>
                <c:pt idx="2196">
                  <c:v>406</c:v>
                </c:pt>
                <c:pt idx="2197">
                  <c:v>406</c:v>
                </c:pt>
                <c:pt idx="2198">
                  <c:v>406</c:v>
                </c:pt>
                <c:pt idx="2199">
                  <c:v>406</c:v>
                </c:pt>
                <c:pt idx="2200">
                  <c:v>406</c:v>
                </c:pt>
                <c:pt idx="2201">
                  <c:v>406</c:v>
                </c:pt>
                <c:pt idx="2202">
                  <c:v>406</c:v>
                </c:pt>
                <c:pt idx="2203">
                  <c:v>406</c:v>
                </c:pt>
                <c:pt idx="2204">
                  <c:v>406</c:v>
                </c:pt>
                <c:pt idx="2205">
                  <c:v>406</c:v>
                </c:pt>
                <c:pt idx="2206">
                  <c:v>406</c:v>
                </c:pt>
                <c:pt idx="2207">
                  <c:v>406</c:v>
                </c:pt>
                <c:pt idx="2208">
                  <c:v>405.892</c:v>
                </c:pt>
                <c:pt idx="2209">
                  <c:v>405.892</c:v>
                </c:pt>
                <c:pt idx="2210">
                  <c:v>405.892</c:v>
                </c:pt>
                <c:pt idx="2211">
                  <c:v>405.892</c:v>
                </c:pt>
                <c:pt idx="2212">
                  <c:v>405.892</c:v>
                </c:pt>
                <c:pt idx="2213">
                  <c:v>405.892</c:v>
                </c:pt>
                <c:pt idx="2214">
                  <c:v>405.892</c:v>
                </c:pt>
                <c:pt idx="2215">
                  <c:v>405.892</c:v>
                </c:pt>
                <c:pt idx="2216">
                  <c:v>405.892</c:v>
                </c:pt>
                <c:pt idx="2217">
                  <c:v>405.892</c:v>
                </c:pt>
                <c:pt idx="2218">
                  <c:v>405.892</c:v>
                </c:pt>
                <c:pt idx="2219">
                  <c:v>405.892</c:v>
                </c:pt>
                <c:pt idx="2220">
                  <c:v>405.892</c:v>
                </c:pt>
                <c:pt idx="2221">
                  <c:v>405.892</c:v>
                </c:pt>
                <c:pt idx="2222">
                  <c:v>405.892</c:v>
                </c:pt>
                <c:pt idx="2223">
                  <c:v>405.892</c:v>
                </c:pt>
                <c:pt idx="2224">
                  <c:v>405.892</c:v>
                </c:pt>
                <c:pt idx="2225">
                  <c:v>405.892</c:v>
                </c:pt>
                <c:pt idx="2226">
                  <c:v>405.892</c:v>
                </c:pt>
                <c:pt idx="2227">
                  <c:v>405.892</c:v>
                </c:pt>
                <c:pt idx="2228">
                  <c:v>405.892</c:v>
                </c:pt>
                <c:pt idx="2229">
                  <c:v>405.892</c:v>
                </c:pt>
                <c:pt idx="2230">
                  <c:v>405.892</c:v>
                </c:pt>
                <c:pt idx="2231">
                  <c:v>405.892</c:v>
                </c:pt>
                <c:pt idx="2232">
                  <c:v>405.892</c:v>
                </c:pt>
                <c:pt idx="2233">
                  <c:v>405.892</c:v>
                </c:pt>
                <c:pt idx="2234">
                  <c:v>405.892</c:v>
                </c:pt>
                <c:pt idx="2235">
                  <c:v>405.892</c:v>
                </c:pt>
                <c:pt idx="2236">
                  <c:v>405.892</c:v>
                </c:pt>
                <c:pt idx="2237">
                  <c:v>405.892</c:v>
                </c:pt>
                <c:pt idx="2238">
                  <c:v>405.892</c:v>
                </c:pt>
                <c:pt idx="2239">
                  <c:v>405.892</c:v>
                </c:pt>
                <c:pt idx="2240">
                  <c:v>405.892</c:v>
                </c:pt>
                <c:pt idx="2241">
                  <c:v>405.892</c:v>
                </c:pt>
                <c:pt idx="2242">
                  <c:v>405.892</c:v>
                </c:pt>
                <c:pt idx="2243">
                  <c:v>405.892</c:v>
                </c:pt>
                <c:pt idx="2244">
                  <c:v>405.892</c:v>
                </c:pt>
                <c:pt idx="2245">
                  <c:v>405.892</c:v>
                </c:pt>
                <c:pt idx="2246">
                  <c:v>405.892</c:v>
                </c:pt>
                <c:pt idx="2247">
                  <c:v>405.892</c:v>
                </c:pt>
                <c:pt idx="2248">
                  <c:v>405.892</c:v>
                </c:pt>
                <c:pt idx="2249">
                  <c:v>405.786</c:v>
                </c:pt>
                <c:pt idx="2250">
                  <c:v>405.786</c:v>
                </c:pt>
                <c:pt idx="2251">
                  <c:v>405.786</c:v>
                </c:pt>
                <c:pt idx="2252">
                  <c:v>405.786</c:v>
                </c:pt>
                <c:pt idx="2253">
                  <c:v>405.786</c:v>
                </c:pt>
                <c:pt idx="2254">
                  <c:v>405.786</c:v>
                </c:pt>
                <c:pt idx="2255">
                  <c:v>405.786</c:v>
                </c:pt>
                <c:pt idx="2256">
                  <c:v>405.786</c:v>
                </c:pt>
                <c:pt idx="2257">
                  <c:v>405.88900000000001</c:v>
                </c:pt>
                <c:pt idx="2258">
                  <c:v>405.88900000000001</c:v>
                </c:pt>
                <c:pt idx="2259">
                  <c:v>405.88900000000001</c:v>
                </c:pt>
                <c:pt idx="2260">
                  <c:v>405.88900000000001</c:v>
                </c:pt>
                <c:pt idx="2261">
                  <c:v>405.88900000000001</c:v>
                </c:pt>
                <c:pt idx="2262">
                  <c:v>405.88900000000001</c:v>
                </c:pt>
                <c:pt idx="2263">
                  <c:v>405.88900000000001</c:v>
                </c:pt>
                <c:pt idx="2264">
                  <c:v>405.88900000000001</c:v>
                </c:pt>
                <c:pt idx="2265">
                  <c:v>405.88900000000001</c:v>
                </c:pt>
                <c:pt idx="2266">
                  <c:v>405.88900000000001</c:v>
                </c:pt>
                <c:pt idx="2267">
                  <c:v>405.88900000000001</c:v>
                </c:pt>
                <c:pt idx="2268">
                  <c:v>405.88900000000001</c:v>
                </c:pt>
                <c:pt idx="2269">
                  <c:v>405.88900000000001</c:v>
                </c:pt>
                <c:pt idx="2270">
                  <c:v>405.88900000000001</c:v>
                </c:pt>
                <c:pt idx="2271">
                  <c:v>405.88900000000001</c:v>
                </c:pt>
                <c:pt idx="2272">
                  <c:v>405.88900000000001</c:v>
                </c:pt>
                <c:pt idx="2273">
                  <c:v>405.88900000000001</c:v>
                </c:pt>
                <c:pt idx="2274">
                  <c:v>405.88900000000001</c:v>
                </c:pt>
                <c:pt idx="2275">
                  <c:v>405.88900000000001</c:v>
                </c:pt>
                <c:pt idx="2276">
                  <c:v>405.88900000000001</c:v>
                </c:pt>
                <c:pt idx="2277">
                  <c:v>405.88900000000001</c:v>
                </c:pt>
                <c:pt idx="2278">
                  <c:v>405.88900000000001</c:v>
                </c:pt>
                <c:pt idx="2279">
                  <c:v>405.88900000000001</c:v>
                </c:pt>
                <c:pt idx="2280">
                  <c:v>405.88900000000001</c:v>
                </c:pt>
                <c:pt idx="2281">
                  <c:v>405.88900000000001</c:v>
                </c:pt>
                <c:pt idx="2282">
                  <c:v>405.88900000000001</c:v>
                </c:pt>
                <c:pt idx="2283">
                  <c:v>405.88900000000001</c:v>
                </c:pt>
                <c:pt idx="2284">
                  <c:v>405.88900000000001</c:v>
                </c:pt>
                <c:pt idx="2285">
                  <c:v>405.88900000000001</c:v>
                </c:pt>
                <c:pt idx="2286">
                  <c:v>405.88900000000001</c:v>
                </c:pt>
                <c:pt idx="2287">
                  <c:v>405.76799999999997</c:v>
                </c:pt>
                <c:pt idx="2288">
                  <c:v>405.76799999999997</c:v>
                </c:pt>
                <c:pt idx="2289">
                  <c:v>405.76799999999997</c:v>
                </c:pt>
                <c:pt idx="2290">
                  <c:v>405.76799999999997</c:v>
                </c:pt>
                <c:pt idx="2291">
                  <c:v>405.87400000000002</c:v>
                </c:pt>
                <c:pt idx="2292">
                  <c:v>405.87400000000002</c:v>
                </c:pt>
                <c:pt idx="2293">
                  <c:v>405.87400000000002</c:v>
                </c:pt>
                <c:pt idx="2294">
                  <c:v>405.87400000000002</c:v>
                </c:pt>
                <c:pt idx="2295">
                  <c:v>405.87400000000002</c:v>
                </c:pt>
                <c:pt idx="2296">
                  <c:v>405.87400000000002</c:v>
                </c:pt>
                <c:pt idx="2297">
                  <c:v>405.87400000000002</c:v>
                </c:pt>
                <c:pt idx="2298">
                  <c:v>405.87400000000002</c:v>
                </c:pt>
                <c:pt idx="2299">
                  <c:v>405.87400000000002</c:v>
                </c:pt>
                <c:pt idx="2300">
                  <c:v>405.87400000000002</c:v>
                </c:pt>
                <c:pt idx="2301">
                  <c:v>405.87400000000002</c:v>
                </c:pt>
                <c:pt idx="2302">
                  <c:v>405.87400000000002</c:v>
                </c:pt>
                <c:pt idx="2303">
                  <c:v>405.87400000000002</c:v>
                </c:pt>
                <c:pt idx="2304">
                  <c:v>405.87400000000002</c:v>
                </c:pt>
                <c:pt idx="2305">
                  <c:v>405.87400000000002</c:v>
                </c:pt>
                <c:pt idx="2306">
                  <c:v>405.87400000000002</c:v>
                </c:pt>
                <c:pt idx="2307">
                  <c:v>405.87400000000002</c:v>
                </c:pt>
                <c:pt idx="2308">
                  <c:v>405.87400000000002</c:v>
                </c:pt>
                <c:pt idx="2309">
                  <c:v>405.87400000000002</c:v>
                </c:pt>
                <c:pt idx="2310">
                  <c:v>405.87400000000002</c:v>
                </c:pt>
                <c:pt idx="2311">
                  <c:v>405.87400000000002</c:v>
                </c:pt>
                <c:pt idx="2312">
                  <c:v>405.87400000000002</c:v>
                </c:pt>
                <c:pt idx="2313">
                  <c:v>405.87400000000002</c:v>
                </c:pt>
                <c:pt idx="2314">
                  <c:v>405.76499999999999</c:v>
                </c:pt>
                <c:pt idx="2315">
                  <c:v>405.76499999999999</c:v>
                </c:pt>
                <c:pt idx="2316">
                  <c:v>405.76499999999999</c:v>
                </c:pt>
                <c:pt idx="2317">
                  <c:v>405.76499999999999</c:v>
                </c:pt>
                <c:pt idx="2318">
                  <c:v>405.76499999999999</c:v>
                </c:pt>
                <c:pt idx="2319">
                  <c:v>405.76499999999999</c:v>
                </c:pt>
                <c:pt idx="2320">
                  <c:v>405.76499999999999</c:v>
                </c:pt>
                <c:pt idx="2321">
                  <c:v>405.86599999999999</c:v>
                </c:pt>
                <c:pt idx="2322">
                  <c:v>405.86599999999999</c:v>
                </c:pt>
                <c:pt idx="2323">
                  <c:v>405.86599999999999</c:v>
                </c:pt>
                <c:pt idx="2324">
                  <c:v>405.86599999999999</c:v>
                </c:pt>
                <c:pt idx="2325">
                  <c:v>405.86599999999999</c:v>
                </c:pt>
                <c:pt idx="2326">
                  <c:v>405.86599999999999</c:v>
                </c:pt>
                <c:pt idx="2327">
                  <c:v>405.86599999999999</c:v>
                </c:pt>
                <c:pt idx="2328">
                  <c:v>405.76299999999998</c:v>
                </c:pt>
                <c:pt idx="2329">
                  <c:v>405.76299999999998</c:v>
                </c:pt>
                <c:pt idx="2330">
                  <c:v>405.76299999999998</c:v>
                </c:pt>
                <c:pt idx="2331">
                  <c:v>405.76299999999998</c:v>
                </c:pt>
                <c:pt idx="2332">
                  <c:v>405.76299999999998</c:v>
                </c:pt>
                <c:pt idx="2333">
                  <c:v>405.76299999999998</c:v>
                </c:pt>
                <c:pt idx="2334">
                  <c:v>405.76299999999998</c:v>
                </c:pt>
                <c:pt idx="2335">
                  <c:v>405.76299999999998</c:v>
                </c:pt>
                <c:pt idx="2336">
                  <c:v>405.76299999999998</c:v>
                </c:pt>
                <c:pt idx="2337">
                  <c:v>405.76299999999998</c:v>
                </c:pt>
                <c:pt idx="2338">
                  <c:v>405.76299999999998</c:v>
                </c:pt>
                <c:pt idx="2339">
                  <c:v>405.76299999999998</c:v>
                </c:pt>
                <c:pt idx="2340">
                  <c:v>405.76299999999998</c:v>
                </c:pt>
                <c:pt idx="2341">
                  <c:v>405.76299999999998</c:v>
                </c:pt>
                <c:pt idx="2342">
                  <c:v>405.76299999999998</c:v>
                </c:pt>
                <c:pt idx="2343">
                  <c:v>405.76299999999998</c:v>
                </c:pt>
                <c:pt idx="2344">
                  <c:v>405.76299999999998</c:v>
                </c:pt>
                <c:pt idx="2345">
                  <c:v>405.76299999999998</c:v>
                </c:pt>
                <c:pt idx="2346">
                  <c:v>405.76299999999998</c:v>
                </c:pt>
                <c:pt idx="2347">
                  <c:v>405.76299999999998</c:v>
                </c:pt>
                <c:pt idx="2348">
                  <c:v>405.76299999999998</c:v>
                </c:pt>
                <c:pt idx="2349">
                  <c:v>405.76299999999998</c:v>
                </c:pt>
                <c:pt idx="2350">
                  <c:v>405.76299999999998</c:v>
                </c:pt>
                <c:pt idx="2351">
                  <c:v>405.76299999999998</c:v>
                </c:pt>
                <c:pt idx="2352">
                  <c:v>405.76299999999998</c:v>
                </c:pt>
                <c:pt idx="2353">
                  <c:v>405.76299999999998</c:v>
                </c:pt>
                <c:pt idx="2354">
                  <c:v>405.76299999999998</c:v>
                </c:pt>
                <c:pt idx="2355">
                  <c:v>405.76299999999998</c:v>
                </c:pt>
                <c:pt idx="2356">
                  <c:v>405.76299999999998</c:v>
                </c:pt>
                <c:pt idx="2357">
                  <c:v>405.76299999999998</c:v>
                </c:pt>
                <c:pt idx="2358">
                  <c:v>405.76299999999998</c:v>
                </c:pt>
                <c:pt idx="2359">
                  <c:v>405.76299999999998</c:v>
                </c:pt>
                <c:pt idx="2360">
                  <c:v>405.76299999999998</c:v>
                </c:pt>
                <c:pt idx="2361">
                  <c:v>405.76299999999998</c:v>
                </c:pt>
                <c:pt idx="2362">
                  <c:v>405.76299999999998</c:v>
                </c:pt>
                <c:pt idx="2363">
                  <c:v>405.76299999999998</c:v>
                </c:pt>
                <c:pt idx="2364">
                  <c:v>405.76299999999998</c:v>
                </c:pt>
                <c:pt idx="2365">
                  <c:v>405.76299999999998</c:v>
                </c:pt>
                <c:pt idx="2366">
                  <c:v>405.76299999999998</c:v>
                </c:pt>
                <c:pt idx="2367">
                  <c:v>405.86599999999999</c:v>
                </c:pt>
                <c:pt idx="2368">
                  <c:v>405.86599999999999</c:v>
                </c:pt>
                <c:pt idx="2369">
                  <c:v>405.86599999999999</c:v>
                </c:pt>
                <c:pt idx="2370">
                  <c:v>405.86599999999999</c:v>
                </c:pt>
                <c:pt idx="2371">
                  <c:v>405.86599999999999</c:v>
                </c:pt>
                <c:pt idx="2372">
                  <c:v>405.86599999999999</c:v>
                </c:pt>
                <c:pt idx="2373">
                  <c:v>405.86599999999999</c:v>
                </c:pt>
                <c:pt idx="2374">
                  <c:v>405.86599999999999</c:v>
                </c:pt>
                <c:pt idx="2375">
                  <c:v>405.86599999999999</c:v>
                </c:pt>
                <c:pt idx="2376">
                  <c:v>405.86599999999999</c:v>
                </c:pt>
                <c:pt idx="2377">
                  <c:v>405.86599999999999</c:v>
                </c:pt>
                <c:pt idx="2378">
                  <c:v>405.86599999999999</c:v>
                </c:pt>
                <c:pt idx="2379">
                  <c:v>405.86599999999999</c:v>
                </c:pt>
                <c:pt idx="2380">
                  <c:v>405.86599999999999</c:v>
                </c:pt>
                <c:pt idx="2381">
                  <c:v>405.86599999999999</c:v>
                </c:pt>
                <c:pt idx="2382">
                  <c:v>405.86599999999999</c:v>
                </c:pt>
                <c:pt idx="2383">
                  <c:v>405.86599999999999</c:v>
                </c:pt>
                <c:pt idx="2384">
                  <c:v>405.86599999999999</c:v>
                </c:pt>
                <c:pt idx="2385">
                  <c:v>405.86599999999999</c:v>
                </c:pt>
                <c:pt idx="2386">
                  <c:v>405.86599999999999</c:v>
                </c:pt>
                <c:pt idx="2387">
                  <c:v>405.86599999999999</c:v>
                </c:pt>
                <c:pt idx="2388">
                  <c:v>405.86599999999999</c:v>
                </c:pt>
                <c:pt idx="2389">
                  <c:v>405.86599999999999</c:v>
                </c:pt>
                <c:pt idx="2390">
                  <c:v>405.96600000000001</c:v>
                </c:pt>
                <c:pt idx="2391">
                  <c:v>405.96600000000001</c:v>
                </c:pt>
                <c:pt idx="2392">
                  <c:v>405.96600000000001</c:v>
                </c:pt>
                <c:pt idx="2393">
                  <c:v>405.96600000000001</c:v>
                </c:pt>
                <c:pt idx="2394">
                  <c:v>405.96600000000001</c:v>
                </c:pt>
                <c:pt idx="2395">
                  <c:v>405.96600000000001</c:v>
                </c:pt>
                <c:pt idx="2396">
                  <c:v>405.96600000000001</c:v>
                </c:pt>
                <c:pt idx="2397">
                  <c:v>405.96600000000001</c:v>
                </c:pt>
                <c:pt idx="2398">
                  <c:v>405.96600000000001</c:v>
                </c:pt>
                <c:pt idx="2399">
                  <c:v>405.96600000000001</c:v>
                </c:pt>
                <c:pt idx="2400">
                  <c:v>405.96600000000001</c:v>
                </c:pt>
                <c:pt idx="2401">
                  <c:v>405.96600000000001</c:v>
                </c:pt>
                <c:pt idx="2402">
                  <c:v>405.96600000000001</c:v>
                </c:pt>
                <c:pt idx="2403">
                  <c:v>405.96600000000001</c:v>
                </c:pt>
                <c:pt idx="2404">
                  <c:v>405.96600000000001</c:v>
                </c:pt>
                <c:pt idx="2405">
                  <c:v>405.96600000000001</c:v>
                </c:pt>
                <c:pt idx="2406">
                  <c:v>405.96600000000001</c:v>
                </c:pt>
                <c:pt idx="2407">
                  <c:v>405.96600000000001</c:v>
                </c:pt>
                <c:pt idx="2408">
                  <c:v>405.96600000000001</c:v>
                </c:pt>
                <c:pt idx="2409">
                  <c:v>405.96600000000001</c:v>
                </c:pt>
                <c:pt idx="2410">
                  <c:v>405.96600000000001</c:v>
                </c:pt>
                <c:pt idx="2411">
                  <c:v>405.96600000000001</c:v>
                </c:pt>
                <c:pt idx="2412">
                  <c:v>405.96600000000001</c:v>
                </c:pt>
                <c:pt idx="2413">
                  <c:v>405.96600000000001</c:v>
                </c:pt>
                <c:pt idx="2414">
                  <c:v>405.96600000000001</c:v>
                </c:pt>
                <c:pt idx="2415">
                  <c:v>405.96600000000001</c:v>
                </c:pt>
                <c:pt idx="2416">
                  <c:v>405.96600000000001</c:v>
                </c:pt>
                <c:pt idx="2417">
                  <c:v>405.96600000000001</c:v>
                </c:pt>
                <c:pt idx="2418">
                  <c:v>405.96600000000001</c:v>
                </c:pt>
                <c:pt idx="2419">
                  <c:v>405.96600000000001</c:v>
                </c:pt>
                <c:pt idx="2420">
                  <c:v>405.96600000000001</c:v>
                </c:pt>
                <c:pt idx="2421">
                  <c:v>405.96600000000001</c:v>
                </c:pt>
                <c:pt idx="2422">
                  <c:v>405.96600000000001</c:v>
                </c:pt>
                <c:pt idx="2423">
                  <c:v>405.96600000000001</c:v>
                </c:pt>
                <c:pt idx="2424">
                  <c:v>405.85300000000001</c:v>
                </c:pt>
                <c:pt idx="2425">
                  <c:v>405.85300000000001</c:v>
                </c:pt>
                <c:pt idx="2426">
                  <c:v>405.85300000000001</c:v>
                </c:pt>
                <c:pt idx="2427">
                  <c:v>405.85300000000001</c:v>
                </c:pt>
                <c:pt idx="2428">
                  <c:v>405.95499999999998</c:v>
                </c:pt>
                <c:pt idx="2429">
                  <c:v>405.95499999999998</c:v>
                </c:pt>
                <c:pt idx="2430">
                  <c:v>405.95499999999998</c:v>
                </c:pt>
                <c:pt idx="2431">
                  <c:v>405.95499999999998</c:v>
                </c:pt>
                <c:pt idx="2432">
                  <c:v>405.95499999999998</c:v>
                </c:pt>
                <c:pt idx="2433">
                  <c:v>405.95499999999998</c:v>
                </c:pt>
                <c:pt idx="2434">
                  <c:v>405.95499999999998</c:v>
                </c:pt>
                <c:pt idx="2435">
                  <c:v>405.95499999999998</c:v>
                </c:pt>
                <c:pt idx="2436">
                  <c:v>405.95499999999998</c:v>
                </c:pt>
                <c:pt idx="2437">
                  <c:v>405.95499999999998</c:v>
                </c:pt>
                <c:pt idx="2438">
                  <c:v>405.95499999999998</c:v>
                </c:pt>
                <c:pt idx="2439">
                  <c:v>405.95499999999998</c:v>
                </c:pt>
                <c:pt idx="2440">
                  <c:v>405.95499999999998</c:v>
                </c:pt>
                <c:pt idx="2441">
                  <c:v>405.95499999999998</c:v>
                </c:pt>
                <c:pt idx="2442">
                  <c:v>405.95499999999998</c:v>
                </c:pt>
                <c:pt idx="2443">
                  <c:v>405.95499999999998</c:v>
                </c:pt>
                <c:pt idx="2444">
                  <c:v>405.95499999999998</c:v>
                </c:pt>
                <c:pt idx="2445">
                  <c:v>405.95499999999998</c:v>
                </c:pt>
                <c:pt idx="2446">
                  <c:v>405.95499999999998</c:v>
                </c:pt>
                <c:pt idx="2447">
                  <c:v>405.95499999999998</c:v>
                </c:pt>
                <c:pt idx="2448">
                  <c:v>405.95499999999998</c:v>
                </c:pt>
                <c:pt idx="2449">
                  <c:v>405.95499999999998</c:v>
                </c:pt>
                <c:pt idx="2450">
                  <c:v>405.95499999999998</c:v>
                </c:pt>
                <c:pt idx="2451">
                  <c:v>405.95499999999998</c:v>
                </c:pt>
                <c:pt idx="2452">
                  <c:v>405.95499999999998</c:v>
                </c:pt>
                <c:pt idx="2453">
                  <c:v>405.95499999999998</c:v>
                </c:pt>
                <c:pt idx="2454">
                  <c:v>405.95499999999998</c:v>
                </c:pt>
                <c:pt idx="2455">
                  <c:v>405.846</c:v>
                </c:pt>
                <c:pt idx="2456">
                  <c:v>405.846</c:v>
                </c:pt>
                <c:pt idx="2457">
                  <c:v>405.846</c:v>
                </c:pt>
                <c:pt idx="2458">
                  <c:v>405.846</c:v>
                </c:pt>
                <c:pt idx="2459">
                  <c:v>405.846</c:v>
                </c:pt>
                <c:pt idx="2460">
                  <c:v>405.846</c:v>
                </c:pt>
                <c:pt idx="2461">
                  <c:v>405.846</c:v>
                </c:pt>
                <c:pt idx="2462">
                  <c:v>405.846</c:v>
                </c:pt>
                <c:pt idx="2463">
                  <c:v>405.846</c:v>
                </c:pt>
                <c:pt idx="2464">
                  <c:v>405.846</c:v>
                </c:pt>
                <c:pt idx="2465">
                  <c:v>405.846</c:v>
                </c:pt>
                <c:pt idx="2466">
                  <c:v>405.846</c:v>
                </c:pt>
                <c:pt idx="2467">
                  <c:v>405.846</c:v>
                </c:pt>
                <c:pt idx="2468">
                  <c:v>405.846</c:v>
                </c:pt>
                <c:pt idx="2469">
                  <c:v>405.846</c:v>
                </c:pt>
                <c:pt idx="2470">
                  <c:v>405.846</c:v>
                </c:pt>
                <c:pt idx="2471">
                  <c:v>405.846</c:v>
                </c:pt>
                <c:pt idx="2472">
                  <c:v>405.846</c:v>
                </c:pt>
                <c:pt idx="2473">
                  <c:v>405.846</c:v>
                </c:pt>
                <c:pt idx="2474">
                  <c:v>405.846</c:v>
                </c:pt>
                <c:pt idx="2475">
                  <c:v>405.846</c:v>
                </c:pt>
                <c:pt idx="2476">
                  <c:v>405.846</c:v>
                </c:pt>
                <c:pt idx="2477">
                  <c:v>405.846</c:v>
                </c:pt>
                <c:pt idx="2478">
                  <c:v>405.846</c:v>
                </c:pt>
                <c:pt idx="2479">
                  <c:v>405.846</c:v>
                </c:pt>
                <c:pt idx="2480">
                  <c:v>405.846</c:v>
                </c:pt>
                <c:pt idx="2481">
                  <c:v>405.846</c:v>
                </c:pt>
                <c:pt idx="2482">
                  <c:v>405.846</c:v>
                </c:pt>
                <c:pt idx="2483">
                  <c:v>405.846</c:v>
                </c:pt>
                <c:pt idx="2484">
                  <c:v>405.846</c:v>
                </c:pt>
                <c:pt idx="2485">
                  <c:v>405.846</c:v>
                </c:pt>
                <c:pt idx="2486">
                  <c:v>405.846</c:v>
                </c:pt>
                <c:pt idx="2487">
                  <c:v>405.846</c:v>
                </c:pt>
                <c:pt idx="2488">
                  <c:v>405.846</c:v>
                </c:pt>
                <c:pt idx="2489">
                  <c:v>405.846</c:v>
                </c:pt>
                <c:pt idx="2490">
                  <c:v>405.846</c:v>
                </c:pt>
                <c:pt idx="2491">
                  <c:v>405.846</c:v>
                </c:pt>
                <c:pt idx="2492">
                  <c:v>405.846</c:v>
                </c:pt>
                <c:pt idx="2493">
                  <c:v>405.846</c:v>
                </c:pt>
                <c:pt idx="2494">
                  <c:v>405.947</c:v>
                </c:pt>
                <c:pt idx="2495">
                  <c:v>405.947</c:v>
                </c:pt>
                <c:pt idx="2496">
                  <c:v>405.947</c:v>
                </c:pt>
                <c:pt idx="2497">
                  <c:v>405.947</c:v>
                </c:pt>
                <c:pt idx="2498">
                  <c:v>405.947</c:v>
                </c:pt>
                <c:pt idx="2499">
                  <c:v>405.947</c:v>
                </c:pt>
                <c:pt idx="2500">
                  <c:v>405.947</c:v>
                </c:pt>
                <c:pt idx="2501">
                  <c:v>405.947</c:v>
                </c:pt>
                <c:pt idx="2502">
                  <c:v>405.947</c:v>
                </c:pt>
                <c:pt idx="2503">
                  <c:v>405.947</c:v>
                </c:pt>
                <c:pt idx="2504">
                  <c:v>405.947</c:v>
                </c:pt>
                <c:pt idx="2505">
                  <c:v>405.947</c:v>
                </c:pt>
                <c:pt idx="2506">
                  <c:v>405.947</c:v>
                </c:pt>
                <c:pt idx="2507">
                  <c:v>405.947</c:v>
                </c:pt>
                <c:pt idx="2508">
                  <c:v>405.947</c:v>
                </c:pt>
                <c:pt idx="2509">
                  <c:v>405.947</c:v>
                </c:pt>
                <c:pt idx="2510">
                  <c:v>405.947</c:v>
                </c:pt>
                <c:pt idx="2511">
                  <c:v>405.947</c:v>
                </c:pt>
                <c:pt idx="2512">
                  <c:v>405.947</c:v>
                </c:pt>
                <c:pt idx="2513">
                  <c:v>405.947</c:v>
                </c:pt>
                <c:pt idx="2514">
                  <c:v>405.947</c:v>
                </c:pt>
                <c:pt idx="2515">
                  <c:v>405.947</c:v>
                </c:pt>
                <c:pt idx="2516">
                  <c:v>405.947</c:v>
                </c:pt>
                <c:pt idx="2517">
                  <c:v>405.947</c:v>
                </c:pt>
                <c:pt idx="2518">
                  <c:v>405.947</c:v>
                </c:pt>
                <c:pt idx="2519">
                  <c:v>405.947</c:v>
                </c:pt>
                <c:pt idx="2520">
                  <c:v>405.947</c:v>
                </c:pt>
                <c:pt idx="2521">
                  <c:v>405.947</c:v>
                </c:pt>
                <c:pt idx="2522">
                  <c:v>405.947</c:v>
                </c:pt>
                <c:pt idx="2523">
                  <c:v>405.947</c:v>
                </c:pt>
                <c:pt idx="2524">
                  <c:v>405.947</c:v>
                </c:pt>
                <c:pt idx="2525">
                  <c:v>405.947</c:v>
                </c:pt>
                <c:pt idx="2526">
                  <c:v>405.947</c:v>
                </c:pt>
                <c:pt idx="2527">
                  <c:v>405.947</c:v>
                </c:pt>
                <c:pt idx="2528">
                  <c:v>405.947</c:v>
                </c:pt>
                <c:pt idx="2529">
                  <c:v>405.947</c:v>
                </c:pt>
                <c:pt idx="2530">
                  <c:v>405.947</c:v>
                </c:pt>
                <c:pt idx="2531">
                  <c:v>405.947</c:v>
                </c:pt>
                <c:pt idx="2532">
                  <c:v>405.947</c:v>
                </c:pt>
                <c:pt idx="2533">
                  <c:v>405.947</c:v>
                </c:pt>
                <c:pt idx="2534">
                  <c:v>405.947</c:v>
                </c:pt>
                <c:pt idx="2535">
                  <c:v>405.947</c:v>
                </c:pt>
                <c:pt idx="2536">
                  <c:v>405.947</c:v>
                </c:pt>
                <c:pt idx="2537">
                  <c:v>405.947</c:v>
                </c:pt>
                <c:pt idx="2538">
                  <c:v>405.947</c:v>
                </c:pt>
                <c:pt idx="2539">
                  <c:v>405.947</c:v>
                </c:pt>
                <c:pt idx="2540">
                  <c:v>405.947</c:v>
                </c:pt>
                <c:pt idx="2541">
                  <c:v>405.947</c:v>
                </c:pt>
                <c:pt idx="2542">
                  <c:v>405.947</c:v>
                </c:pt>
                <c:pt idx="2543">
                  <c:v>405.947</c:v>
                </c:pt>
                <c:pt idx="2544">
                  <c:v>405.947</c:v>
                </c:pt>
                <c:pt idx="2545">
                  <c:v>405.947</c:v>
                </c:pt>
                <c:pt idx="2546">
                  <c:v>405.947</c:v>
                </c:pt>
                <c:pt idx="2547">
                  <c:v>405.947</c:v>
                </c:pt>
                <c:pt idx="2548">
                  <c:v>405.947</c:v>
                </c:pt>
                <c:pt idx="2549">
                  <c:v>405.947</c:v>
                </c:pt>
                <c:pt idx="2550">
                  <c:v>405.83300000000003</c:v>
                </c:pt>
                <c:pt idx="2551">
                  <c:v>405.83300000000003</c:v>
                </c:pt>
                <c:pt idx="2552">
                  <c:v>405.83300000000003</c:v>
                </c:pt>
                <c:pt idx="2553">
                  <c:v>405.83300000000003</c:v>
                </c:pt>
                <c:pt idx="2554">
                  <c:v>405.83300000000003</c:v>
                </c:pt>
                <c:pt idx="2555">
                  <c:v>405.93700000000001</c:v>
                </c:pt>
                <c:pt idx="2556">
                  <c:v>405.93700000000001</c:v>
                </c:pt>
                <c:pt idx="2557">
                  <c:v>405.93700000000001</c:v>
                </c:pt>
                <c:pt idx="2558">
                  <c:v>405.93700000000001</c:v>
                </c:pt>
                <c:pt idx="2559">
                  <c:v>405.93700000000001</c:v>
                </c:pt>
                <c:pt idx="2560">
                  <c:v>405.83100000000002</c:v>
                </c:pt>
                <c:pt idx="2561">
                  <c:v>405.83100000000002</c:v>
                </c:pt>
                <c:pt idx="2562">
                  <c:v>405.83100000000002</c:v>
                </c:pt>
                <c:pt idx="2563">
                  <c:v>405.83100000000002</c:v>
                </c:pt>
                <c:pt idx="2564">
                  <c:v>405.83100000000002</c:v>
                </c:pt>
                <c:pt idx="2565">
                  <c:v>405.83100000000002</c:v>
                </c:pt>
                <c:pt idx="2566">
                  <c:v>405.83100000000002</c:v>
                </c:pt>
                <c:pt idx="2567">
                  <c:v>405.83100000000002</c:v>
                </c:pt>
                <c:pt idx="2568">
                  <c:v>405.83100000000002</c:v>
                </c:pt>
                <c:pt idx="2569">
                  <c:v>405.83100000000002</c:v>
                </c:pt>
                <c:pt idx="2570">
                  <c:v>405.83100000000002</c:v>
                </c:pt>
                <c:pt idx="2571">
                  <c:v>405.83100000000002</c:v>
                </c:pt>
                <c:pt idx="2572">
                  <c:v>405.83100000000002</c:v>
                </c:pt>
                <c:pt idx="2573">
                  <c:v>405.83100000000002</c:v>
                </c:pt>
                <c:pt idx="2574">
                  <c:v>405.83100000000002</c:v>
                </c:pt>
                <c:pt idx="2575">
                  <c:v>405.83100000000002</c:v>
                </c:pt>
                <c:pt idx="2576">
                  <c:v>405.83100000000002</c:v>
                </c:pt>
                <c:pt idx="2577">
                  <c:v>405.83100000000002</c:v>
                </c:pt>
                <c:pt idx="2578">
                  <c:v>405.83100000000002</c:v>
                </c:pt>
                <c:pt idx="2579">
                  <c:v>405.83100000000002</c:v>
                </c:pt>
                <c:pt idx="2580">
                  <c:v>405.83100000000002</c:v>
                </c:pt>
                <c:pt idx="2581">
                  <c:v>405.83100000000002</c:v>
                </c:pt>
                <c:pt idx="2582">
                  <c:v>405.83100000000002</c:v>
                </c:pt>
                <c:pt idx="2583">
                  <c:v>405.83100000000002</c:v>
                </c:pt>
                <c:pt idx="2584">
                  <c:v>405.83100000000002</c:v>
                </c:pt>
                <c:pt idx="2585">
                  <c:v>405.83100000000002</c:v>
                </c:pt>
                <c:pt idx="2586">
                  <c:v>405.83100000000002</c:v>
                </c:pt>
                <c:pt idx="2587">
                  <c:v>405.83100000000002</c:v>
                </c:pt>
                <c:pt idx="2588">
                  <c:v>405.83100000000002</c:v>
                </c:pt>
                <c:pt idx="2589">
                  <c:v>405.83100000000002</c:v>
                </c:pt>
                <c:pt idx="2590">
                  <c:v>405.83100000000002</c:v>
                </c:pt>
                <c:pt idx="2591">
                  <c:v>405.83100000000002</c:v>
                </c:pt>
                <c:pt idx="2592">
                  <c:v>405.83100000000002</c:v>
                </c:pt>
                <c:pt idx="2593">
                  <c:v>405.83100000000002</c:v>
                </c:pt>
                <c:pt idx="2594">
                  <c:v>405.83100000000002</c:v>
                </c:pt>
                <c:pt idx="2595">
                  <c:v>405.83100000000002</c:v>
                </c:pt>
                <c:pt idx="2596">
                  <c:v>405.83100000000002</c:v>
                </c:pt>
                <c:pt idx="2597">
                  <c:v>405.83100000000002</c:v>
                </c:pt>
                <c:pt idx="2598">
                  <c:v>405.83100000000002</c:v>
                </c:pt>
                <c:pt idx="2599">
                  <c:v>405.83100000000002</c:v>
                </c:pt>
                <c:pt idx="2600">
                  <c:v>405.83100000000002</c:v>
                </c:pt>
                <c:pt idx="2601">
                  <c:v>405.83100000000002</c:v>
                </c:pt>
                <c:pt idx="2602">
                  <c:v>405.83100000000002</c:v>
                </c:pt>
                <c:pt idx="2603">
                  <c:v>405.83100000000002</c:v>
                </c:pt>
                <c:pt idx="2604">
                  <c:v>405.83100000000002</c:v>
                </c:pt>
                <c:pt idx="2605">
                  <c:v>405.83100000000002</c:v>
                </c:pt>
                <c:pt idx="2606">
                  <c:v>405.83100000000002</c:v>
                </c:pt>
                <c:pt idx="2607">
                  <c:v>405.94299999999998</c:v>
                </c:pt>
                <c:pt idx="2608">
                  <c:v>405.83699999999999</c:v>
                </c:pt>
                <c:pt idx="2609">
                  <c:v>405.83699999999999</c:v>
                </c:pt>
                <c:pt idx="2610">
                  <c:v>405.83699999999999</c:v>
                </c:pt>
                <c:pt idx="2611">
                  <c:v>405.83699999999999</c:v>
                </c:pt>
                <c:pt idx="2612">
                  <c:v>405.83699999999999</c:v>
                </c:pt>
                <c:pt idx="2613">
                  <c:v>405.95400000000001</c:v>
                </c:pt>
                <c:pt idx="2614">
                  <c:v>405.95400000000001</c:v>
                </c:pt>
                <c:pt idx="2615">
                  <c:v>405.95400000000001</c:v>
                </c:pt>
                <c:pt idx="2616">
                  <c:v>405.95400000000001</c:v>
                </c:pt>
                <c:pt idx="2617">
                  <c:v>405.95400000000001</c:v>
                </c:pt>
                <c:pt idx="2618">
                  <c:v>405.851</c:v>
                </c:pt>
                <c:pt idx="2619">
                  <c:v>405.95600000000002</c:v>
                </c:pt>
                <c:pt idx="2620">
                  <c:v>405.95600000000002</c:v>
                </c:pt>
                <c:pt idx="2621">
                  <c:v>405.95600000000002</c:v>
                </c:pt>
                <c:pt idx="2622">
                  <c:v>405.95600000000002</c:v>
                </c:pt>
                <c:pt idx="2623">
                  <c:v>405.95600000000002</c:v>
                </c:pt>
                <c:pt idx="2624">
                  <c:v>405.84899999999999</c:v>
                </c:pt>
                <c:pt idx="2625">
                  <c:v>405.84899999999999</c:v>
                </c:pt>
                <c:pt idx="2626">
                  <c:v>405.84899999999999</c:v>
                </c:pt>
                <c:pt idx="2627">
                  <c:v>405.84899999999999</c:v>
                </c:pt>
                <c:pt idx="2628">
                  <c:v>405.84899999999999</c:v>
                </c:pt>
                <c:pt idx="2629">
                  <c:v>405.84899999999999</c:v>
                </c:pt>
                <c:pt idx="2630">
                  <c:v>405.84899999999999</c:v>
                </c:pt>
                <c:pt idx="2631">
                  <c:v>405.84899999999999</c:v>
                </c:pt>
                <c:pt idx="2632">
                  <c:v>405.84899999999999</c:v>
                </c:pt>
                <c:pt idx="2633">
                  <c:v>405.84899999999999</c:v>
                </c:pt>
                <c:pt idx="2634">
                  <c:v>405.84899999999999</c:v>
                </c:pt>
                <c:pt idx="2635">
                  <c:v>405.84899999999999</c:v>
                </c:pt>
                <c:pt idx="2636">
                  <c:v>405.84899999999999</c:v>
                </c:pt>
                <c:pt idx="2637">
                  <c:v>405.84899999999999</c:v>
                </c:pt>
                <c:pt idx="2638">
                  <c:v>405.84899999999999</c:v>
                </c:pt>
                <c:pt idx="2639">
                  <c:v>405.84899999999999</c:v>
                </c:pt>
                <c:pt idx="2640">
                  <c:v>405.84899999999999</c:v>
                </c:pt>
                <c:pt idx="2641">
                  <c:v>405.84899999999999</c:v>
                </c:pt>
                <c:pt idx="2642">
                  <c:v>405.84899999999999</c:v>
                </c:pt>
                <c:pt idx="2643">
                  <c:v>405.84899999999999</c:v>
                </c:pt>
                <c:pt idx="2644">
                  <c:v>405.84899999999999</c:v>
                </c:pt>
                <c:pt idx="2645">
                  <c:v>405.84899999999999</c:v>
                </c:pt>
                <c:pt idx="2646">
                  <c:v>405.84899999999999</c:v>
                </c:pt>
                <c:pt idx="2647">
                  <c:v>405.84899999999999</c:v>
                </c:pt>
                <c:pt idx="2648">
                  <c:v>405.84899999999999</c:v>
                </c:pt>
                <c:pt idx="2649">
                  <c:v>405.84899999999999</c:v>
                </c:pt>
                <c:pt idx="2650">
                  <c:v>405.84899999999999</c:v>
                </c:pt>
                <c:pt idx="2651">
                  <c:v>405.84899999999999</c:v>
                </c:pt>
                <c:pt idx="2652">
                  <c:v>405.84899999999999</c:v>
                </c:pt>
                <c:pt idx="2653">
                  <c:v>405.84899999999999</c:v>
                </c:pt>
                <c:pt idx="2654">
                  <c:v>405.745</c:v>
                </c:pt>
                <c:pt idx="2655">
                  <c:v>405.745</c:v>
                </c:pt>
                <c:pt idx="2656">
                  <c:v>405.745</c:v>
                </c:pt>
                <c:pt idx="2657">
                  <c:v>405.745</c:v>
                </c:pt>
                <c:pt idx="2658">
                  <c:v>405.745</c:v>
                </c:pt>
                <c:pt idx="2659">
                  <c:v>405.745</c:v>
                </c:pt>
                <c:pt idx="2660">
                  <c:v>405.745</c:v>
                </c:pt>
                <c:pt idx="2661">
                  <c:v>405.745</c:v>
                </c:pt>
                <c:pt idx="2662">
                  <c:v>405.745</c:v>
                </c:pt>
                <c:pt idx="2663">
                  <c:v>405.745</c:v>
                </c:pt>
                <c:pt idx="2664">
                  <c:v>405.745</c:v>
                </c:pt>
                <c:pt idx="2665">
                  <c:v>405.745</c:v>
                </c:pt>
                <c:pt idx="2666">
                  <c:v>405.745</c:v>
                </c:pt>
                <c:pt idx="2667">
                  <c:v>405.745</c:v>
                </c:pt>
                <c:pt idx="2668">
                  <c:v>405.745</c:v>
                </c:pt>
                <c:pt idx="2669">
                  <c:v>405.745</c:v>
                </c:pt>
                <c:pt idx="2670">
                  <c:v>405.745</c:v>
                </c:pt>
                <c:pt idx="2671">
                  <c:v>405.745</c:v>
                </c:pt>
                <c:pt idx="2672">
                  <c:v>405.745</c:v>
                </c:pt>
                <c:pt idx="2673">
                  <c:v>405.745</c:v>
                </c:pt>
                <c:pt idx="2674">
                  <c:v>405.745</c:v>
                </c:pt>
                <c:pt idx="2675">
                  <c:v>405.745</c:v>
                </c:pt>
                <c:pt idx="2676">
                  <c:v>405.745</c:v>
                </c:pt>
                <c:pt idx="2677">
                  <c:v>405.745</c:v>
                </c:pt>
                <c:pt idx="2678">
                  <c:v>405.745</c:v>
                </c:pt>
                <c:pt idx="2679">
                  <c:v>405.745</c:v>
                </c:pt>
                <c:pt idx="2680">
                  <c:v>405.745</c:v>
                </c:pt>
                <c:pt idx="2681">
                  <c:v>405.745</c:v>
                </c:pt>
                <c:pt idx="2682">
                  <c:v>405.745</c:v>
                </c:pt>
                <c:pt idx="2683">
                  <c:v>405.745</c:v>
                </c:pt>
                <c:pt idx="2684">
                  <c:v>405.745</c:v>
                </c:pt>
                <c:pt idx="2685">
                  <c:v>405.745</c:v>
                </c:pt>
                <c:pt idx="2686">
                  <c:v>405.745</c:v>
                </c:pt>
                <c:pt idx="2687">
                  <c:v>405.745</c:v>
                </c:pt>
                <c:pt idx="2688">
                  <c:v>405.745</c:v>
                </c:pt>
                <c:pt idx="2689">
                  <c:v>405.745</c:v>
                </c:pt>
                <c:pt idx="2690">
                  <c:v>405.745</c:v>
                </c:pt>
                <c:pt idx="2691">
                  <c:v>405.745</c:v>
                </c:pt>
                <c:pt idx="2692">
                  <c:v>405.745</c:v>
                </c:pt>
                <c:pt idx="2693">
                  <c:v>405.745</c:v>
                </c:pt>
                <c:pt idx="2694">
                  <c:v>405.745</c:v>
                </c:pt>
                <c:pt idx="2695">
                  <c:v>405.745</c:v>
                </c:pt>
                <c:pt idx="2696">
                  <c:v>405.63900000000001</c:v>
                </c:pt>
                <c:pt idx="2697">
                  <c:v>405.63900000000001</c:v>
                </c:pt>
                <c:pt idx="2698">
                  <c:v>405.63900000000001</c:v>
                </c:pt>
                <c:pt idx="2699">
                  <c:v>405.63900000000001</c:v>
                </c:pt>
                <c:pt idx="2700">
                  <c:v>405.63900000000001</c:v>
                </c:pt>
                <c:pt idx="2701">
                  <c:v>405.63900000000001</c:v>
                </c:pt>
                <c:pt idx="2702">
                  <c:v>405.63900000000001</c:v>
                </c:pt>
                <c:pt idx="2703">
                  <c:v>405.63900000000001</c:v>
                </c:pt>
                <c:pt idx="2704">
                  <c:v>405.63900000000001</c:v>
                </c:pt>
                <c:pt idx="2705">
                  <c:v>405.63900000000001</c:v>
                </c:pt>
                <c:pt idx="2706">
                  <c:v>405.63900000000001</c:v>
                </c:pt>
                <c:pt idx="2707">
                  <c:v>405.63900000000001</c:v>
                </c:pt>
                <c:pt idx="2708">
                  <c:v>405.63900000000001</c:v>
                </c:pt>
                <c:pt idx="2709">
                  <c:v>405.63900000000001</c:v>
                </c:pt>
                <c:pt idx="2710">
                  <c:v>405.63900000000001</c:v>
                </c:pt>
                <c:pt idx="2711">
                  <c:v>405.63900000000001</c:v>
                </c:pt>
                <c:pt idx="2712">
                  <c:v>405.63900000000001</c:v>
                </c:pt>
                <c:pt idx="2713">
                  <c:v>405.63900000000001</c:v>
                </c:pt>
                <c:pt idx="2714">
                  <c:v>405.63900000000001</c:v>
                </c:pt>
                <c:pt idx="2715">
                  <c:v>405.63900000000001</c:v>
                </c:pt>
                <c:pt idx="2716">
                  <c:v>405.63900000000001</c:v>
                </c:pt>
                <c:pt idx="2717">
                  <c:v>405.63900000000001</c:v>
                </c:pt>
                <c:pt idx="2718">
                  <c:v>405.63900000000001</c:v>
                </c:pt>
                <c:pt idx="2719">
                  <c:v>405.63900000000001</c:v>
                </c:pt>
                <c:pt idx="2720">
                  <c:v>405.63900000000001</c:v>
                </c:pt>
                <c:pt idx="2721">
                  <c:v>405.63900000000001</c:v>
                </c:pt>
                <c:pt idx="2722">
                  <c:v>405.63900000000001</c:v>
                </c:pt>
                <c:pt idx="2723">
                  <c:v>405.63900000000001</c:v>
                </c:pt>
                <c:pt idx="2724">
                  <c:v>405.74599999999998</c:v>
                </c:pt>
                <c:pt idx="2725">
                  <c:v>405.74599999999998</c:v>
                </c:pt>
                <c:pt idx="2726">
                  <c:v>405.74599999999998</c:v>
                </c:pt>
                <c:pt idx="2727">
                  <c:v>405.74599999999998</c:v>
                </c:pt>
                <c:pt idx="2728">
                  <c:v>405.74599999999998</c:v>
                </c:pt>
                <c:pt idx="2729">
                  <c:v>405.74599999999998</c:v>
                </c:pt>
                <c:pt idx="2730">
                  <c:v>405.74599999999998</c:v>
                </c:pt>
                <c:pt idx="2731">
                  <c:v>405.74599999999998</c:v>
                </c:pt>
                <c:pt idx="2732">
                  <c:v>405.74599999999998</c:v>
                </c:pt>
                <c:pt idx="2733">
                  <c:v>405.74599999999998</c:v>
                </c:pt>
                <c:pt idx="2734">
                  <c:v>405.74599999999998</c:v>
                </c:pt>
                <c:pt idx="2735">
                  <c:v>405.74599999999998</c:v>
                </c:pt>
                <c:pt idx="2736">
                  <c:v>405.74599999999998</c:v>
                </c:pt>
                <c:pt idx="2737">
                  <c:v>405.74599999999998</c:v>
                </c:pt>
                <c:pt idx="2738">
                  <c:v>405.74599999999998</c:v>
                </c:pt>
                <c:pt idx="2739">
                  <c:v>405.74599999999998</c:v>
                </c:pt>
                <c:pt idx="2740">
                  <c:v>405.74599999999998</c:v>
                </c:pt>
                <c:pt idx="2741">
                  <c:v>405.74599999999998</c:v>
                </c:pt>
                <c:pt idx="2742">
                  <c:v>405.84800000000001</c:v>
                </c:pt>
                <c:pt idx="2743">
                  <c:v>405.84800000000001</c:v>
                </c:pt>
                <c:pt idx="2744">
                  <c:v>405.84800000000001</c:v>
                </c:pt>
                <c:pt idx="2745">
                  <c:v>405.84800000000001</c:v>
                </c:pt>
                <c:pt idx="2746">
                  <c:v>405.84800000000001</c:v>
                </c:pt>
                <c:pt idx="2747">
                  <c:v>405.84800000000001</c:v>
                </c:pt>
                <c:pt idx="2748">
                  <c:v>405.84800000000001</c:v>
                </c:pt>
                <c:pt idx="2749">
                  <c:v>405.73899999999998</c:v>
                </c:pt>
                <c:pt idx="2750">
                  <c:v>405.73899999999998</c:v>
                </c:pt>
                <c:pt idx="2751">
                  <c:v>405.73899999999998</c:v>
                </c:pt>
                <c:pt idx="2752">
                  <c:v>405.73899999999998</c:v>
                </c:pt>
                <c:pt idx="2753">
                  <c:v>405.73899999999998</c:v>
                </c:pt>
                <c:pt idx="2754">
                  <c:v>405.73899999999998</c:v>
                </c:pt>
                <c:pt idx="2755">
                  <c:v>405.73899999999998</c:v>
                </c:pt>
                <c:pt idx="2756">
                  <c:v>405.73899999999998</c:v>
                </c:pt>
                <c:pt idx="2757">
                  <c:v>405.73899999999998</c:v>
                </c:pt>
                <c:pt idx="2758">
                  <c:v>405.73899999999998</c:v>
                </c:pt>
                <c:pt idx="2759">
                  <c:v>405.73899999999998</c:v>
                </c:pt>
                <c:pt idx="2760">
                  <c:v>405.73899999999998</c:v>
                </c:pt>
                <c:pt idx="2761">
                  <c:v>405.73899999999998</c:v>
                </c:pt>
                <c:pt idx="2762">
                  <c:v>405.73899999999998</c:v>
                </c:pt>
                <c:pt idx="2763">
                  <c:v>405.73899999999998</c:v>
                </c:pt>
                <c:pt idx="2764">
                  <c:v>405.73899999999998</c:v>
                </c:pt>
                <c:pt idx="2765">
                  <c:v>405.73899999999998</c:v>
                </c:pt>
                <c:pt idx="2766">
                  <c:v>405.73899999999998</c:v>
                </c:pt>
                <c:pt idx="2767">
                  <c:v>405.73899999999998</c:v>
                </c:pt>
                <c:pt idx="2768">
                  <c:v>405.73899999999998</c:v>
                </c:pt>
                <c:pt idx="2769">
                  <c:v>405.73899999999998</c:v>
                </c:pt>
                <c:pt idx="2770">
                  <c:v>405.73899999999998</c:v>
                </c:pt>
                <c:pt idx="2771">
                  <c:v>405.73899999999998</c:v>
                </c:pt>
                <c:pt idx="2772">
                  <c:v>405.73899999999998</c:v>
                </c:pt>
                <c:pt idx="2773">
                  <c:v>405.73899999999998</c:v>
                </c:pt>
                <c:pt idx="2774">
                  <c:v>405.84</c:v>
                </c:pt>
                <c:pt idx="2775">
                  <c:v>405.84</c:v>
                </c:pt>
                <c:pt idx="2776">
                  <c:v>405.84</c:v>
                </c:pt>
                <c:pt idx="2777">
                  <c:v>405.84</c:v>
                </c:pt>
                <c:pt idx="2778">
                  <c:v>405.84</c:v>
                </c:pt>
                <c:pt idx="2779">
                  <c:v>405.84</c:v>
                </c:pt>
                <c:pt idx="2780">
                  <c:v>405.84</c:v>
                </c:pt>
                <c:pt idx="2781">
                  <c:v>405.84</c:v>
                </c:pt>
                <c:pt idx="2782">
                  <c:v>405.84</c:v>
                </c:pt>
                <c:pt idx="2783">
                  <c:v>405.84</c:v>
                </c:pt>
                <c:pt idx="2784">
                  <c:v>405.84</c:v>
                </c:pt>
                <c:pt idx="2785">
                  <c:v>405.84</c:v>
                </c:pt>
                <c:pt idx="2786">
                  <c:v>405.84</c:v>
                </c:pt>
                <c:pt idx="2787">
                  <c:v>405.84</c:v>
                </c:pt>
                <c:pt idx="2788">
                  <c:v>405.84</c:v>
                </c:pt>
                <c:pt idx="2789">
                  <c:v>405.84</c:v>
                </c:pt>
                <c:pt idx="2790">
                  <c:v>405.84</c:v>
                </c:pt>
                <c:pt idx="2791">
                  <c:v>405.84</c:v>
                </c:pt>
                <c:pt idx="2792">
                  <c:v>405.84</c:v>
                </c:pt>
                <c:pt idx="2793">
                  <c:v>405.84</c:v>
                </c:pt>
                <c:pt idx="2794">
                  <c:v>405.84</c:v>
                </c:pt>
                <c:pt idx="2795">
                  <c:v>405.84</c:v>
                </c:pt>
                <c:pt idx="2796">
                  <c:v>405.84</c:v>
                </c:pt>
                <c:pt idx="2797">
                  <c:v>405.84</c:v>
                </c:pt>
                <c:pt idx="2798">
                  <c:v>405.84</c:v>
                </c:pt>
                <c:pt idx="2799">
                  <c:v>405.84</c:v>
                </c:pt>
                <c:pt idx="2800">
                  <c:v>405.84</c:v>
                </c:pt>
                <c:pt idx="2801">
                  <c:v>405.84</c:v>
                </c:pt>
                <c:pt idx="2802">
                  <c:v>405.84</c:v>
                </c:pt>
                <c:pt idx="2803">
                  <c:v>405.84</c:v>
                </c:pt>
                <c:pt idx="2804">
                  <c:v>405.84</c:v>
                </c:pt>
                <c:pt idx="2805">
                  <c:v>405.84</c:v>
                </c:pt>
                <c:pt idx="2806">
                  <c:v>405.84</c:v>
                </c:pt>
                <c:pt idx="2807">
                  <c:v>405.72800000000001</c:v>
                </c:pt>
                <c:pt idx="2808">
                  <c:v>405.83</c:v>
                </c:pt>
                <c:pt idx="2809">
                  <c:v>405.83</c:v>
                </c:pt>
                <c:pt idx="2810">
                  <c:v>405.83</c:v>
                </c:pt>
                <c:pt idx="2811">
                  <c:v>405.83</c:v>
                </c:pt>
                <c:pt idx="2812">
                  <c:v>405.83</c:v>
                </c:pt>
                <c:pt idx="2813">
                  <c:v>405.83</c:v>
                </c:pt>
                <c:pt idx="2814">
                  <c:v>405.83</c:v>
                </c:pt>
                <c:pt idx="2815">
                  <c:v>405.83</c:v>
                </c:pt>
                <c:pt idx="2816">
                  <c:v>405.83</c:v>
                </c:pt>
                <c:pt idx="2817">
                  <c:v>405.83</c:v>
                </c:pt>
                <c:pt idx="2818">
                  <c:v>405.83</c:v>
                </c:pt>
                <c:pt idx="2819">
                  <c:v>405.83</c:v>
                </c:pt>
                <c:pt idx="2820">
                  <c:v>405.83</c:v>
                </c:pt>
                <c:pt idx="2821">
                  <c:v>405.83</c:v>
                </c:pt>
                <c:pt idx="2822">
                  <c:v>405.83</c:v>
                </c:pt>
                <c:pt idx="2823">
                  <c:v>405.83</c:v>
                </c:pt>
                <c:pt idx="2824">
                  <c:v>405.83</c:v>
                </c:pt>
                <c:pt idx="2825">
                  <c:v>405.83</c:v>
                </c:pt>
                <c:pt idx="2826">
                  <c:v>405.83</c:v>
                </c:pt>
                <c:pt idx="2827">
                  <c:v>405.83</c:v>
                </c:pt>
                <c:pt idx="2828">
                  <c:v>405.72800000000001</c:v>
                </c:pt>
                <c:pt idx="2829">
                  <c:v>405.72800000000001</c:v>
                </c:pt>
                <c:pt idx="2830">
                  <c:v>405.72800000000001</c:v>
                </c:pt>
                <c:pt idx="2831">
                  <c:v>405.72800000000001</c:v>
                </c:pt>
                <c:pt idx="2832">
                  <c:v>405.72800000000001</c:v>
                </c:pt>
                <c:pt idx="2833">
                  <c:v>405.72800000000001</c:v>
                </c:pt>
                <c:pt idx="2834">
                  <c:v>405.72800000000001</c:v>
                </c:pt>
                <c:pt idx="2835">
                  <c:v>405.72800000000001</c:v>
                </c:pt>
                <c:pt idx="2836">
                  <c:v>405.72800000000001</c:v>
                </c:pt>
                <c:pt idx="2837">
                  <c:v>405.72800000000001</c:v>
                </c:pt>
                <c:pt idx="2838">
                  <c:v>405.72800000000001</c:v>
                </c:pt>
                <c:pt idx="2839">
                  <c:v>405.72800000000001</c:v>
                </c:pt>
                <c:pt idx="2840">
                  <c:v>405.72800000000001</c:v>
                </c:pt>
                <c:pt idx="2841">
                  <c:v>405.72800000000001</c:v>
                </c:pt>
                <c:pt idx="2842">
                  <c:v>405.72800000000001</c:v>
                </c:pt>
                <c:pt idx="2843">
                  <c:v>405.72800000000001</c:v>
                </c:pt>
                <c:pt idx="2844">
                  <c:v>405.72800000000001</c:v>
                </c:pt>
                <c:pt idx="2845">
                  <c:v>405.72800000000001</c:v>
                </c:pt>
                <c:pt idx="2846">
                  <c:v>405.72800000000001</c:v>
                </c:pt>
                <c:pt idx="2847">
                  <c:v>405.72800000000001</c:v>
                </c:pt>
                <c:pt idx="2848">
                  <c:v>405.72800000000001</c:v>
                </c:pt>
                <c:pt idx="2849">
                  <c:v>405.72800000000001</c:v>
                </c:pt>
                <c:pt idx="2850">
                  <c:v>405.72800000000001</c:v>
                </c:pt>
                <c:pt idx="2851">
                  <c:v>405.72800000000001</c:v>
                </c:pt>
                <c:pt idx="2852">
                  <c:v>405.72800000000001</c:v>
                </c:pt>
                <c:pt idx="2853">
                  <c:v>405.72800000000001</c:v>
                </c:pt>
                <c:pt idx="2854">
                  <c:v>405.72800000000001</c:v>
                </c:pt>
                <c:pt idx="2855">
                  <c:v>405.72800000000001</c:v>
                </c:pt>
                <c:pt idx="2856">
                  <c:v>405.72800000000001</c:v>
                </c:pt>
                <c:pt idx="2857">
                  <c:v>405.72800000000001</c:v>
                </c:pt>
                <c:pt idx="2858">
                  <c:v>405.72800000000001</c:v>
                </c:pt>
                <c:pt idx="2859">
                  <c:v>405.72800000000001</c:v>
                </c:pt>
                <c:pt idx="2860">
                  <c:v>405.83100000000002</c:v>
                </c:pt>
                <c:pt idx="2861">
                  <c:v>405.72300000000001</c:v>
                </c:pt>
                <c:pt idx="2862">
                  <c:v>405.72300000000001</c:v>
                </c:pt>
                <c:pt idx="2863">
                  <c:v>405.72300000000001</c:v>
                </c:pt>
                <c:pt idx="2864">
                  <c:v>405.72300000000001</c:v>
                </c:pt>
                <c:pt idx="2865">
                  <c:v>405.72300000000001</c:v>
                </c:pt>
                <c:pt idx="2866">
                  <c:v>405.72300000000001</c:v>
                </c:pt>
                <c:pt idx="2867">
                  <c:v>405.72300000000001</c:v>
                </c:pt>
                <c:pt idx="2868">
                  <c:v>405.72300000000001</c:v>
                </c:pt>
                <c:pt idx="2869">
                  <c:v>405.72300000000001</c:v>
                </c:pt>
                <c:pt idx="2870">
                  <c:v>405.72300000000001</c:v>
                </c:pt>
                <c:pt idx="2871">
                  <c:v>405.72300000000001</c:v>
                </c:pt>
                <c:pt idx="2872">
                  <c:v>405.72300000000001</c:v>
                </c:pt>
                <c:pt idx="2873">
                  <c:v>405.72300000000001</c:v>
                </c:pt>
                <c:pt idx="2874">
                  <c:v>405.72300000000001</c:v>
                </c:pt>
                <c:pt idx="2875">
                  <c:v>405.72300000000001</c:v>
                </c:pt>
                <c:pt idx="2876">
                  <c:v>405.72300000000001</c:v>
                </c:pt>
                <c:pt idx="2877">
                  <c:v>405.72300000000001</c:v>
                </c:pt>
                <c:pt idx="2878">
                  <c:v>405.72300000000001</c:v>
                </c:pt>
                <c:pt idx="2879">
                  <c:v>405.72300000000001</c:v>
                </c:pt>
                <c:pt idx="2880">
                  <c:v>405.72300000000001</c:v>
                </c:pt>
                <c:pt idx="2881">
                  <c:v>405.72300000000001</c:v>
                </c:pt>
                <c:pt idx="2882">
                  <c:v>405.72300000000001</c:v>
                </c:pt>
                <c:pt idx="2883">
                  <c:v>405.72300000000001</c:v>
                </c:pt>
                <c:pt idx="2884">
                  <c:v>405.72300000000001</c:v>
                </c:pt>
                <c:pt idx="2885">
                  <c:v>405.72300000000001</c:v>
                </c:pt>
                <c:pt idx="2886">
                  <c:v>405.72300000000001</c:v>
                </c:pt>
                <c:pt idx="2887">
                  <c:v>405.72300000000001</c:v>
                </c:pt>
                <c:pt idx="2888">
                  <c:v>405.72300000000001</c:v>
                </c:pt>
                <c:pt idx="2889">
                  <c:v>405.72300000000001</c:v>
                </c:pt>
                <c:pt idx="2890">
                  <c:v>405.72300000000001</c:v>
                </c:pt>
                <c:pt idx="2891">
                  <c:v>405.62099999999998</c:v>
                </c:pt>
                <c:pt idx="2892">
                  <c:v>405.62099999999998</c:v>
                </c:pt>
                <c:pt idx="2893">
                  <c:v>405.62099999999998</c:v>
                </c:pt>
                <c:pt idx="2894">
                  <c:v>405.62099999999998</c:v>
                </c:pt>
                <c:pt idx="2895">
                  <c:v>405.62099999999998</c:v>
                </c:pt>
                <c:pt idx="2896">
                  <c:v>405.62099999999998</c:v>
                </c:pt>
                <c:pt idx="2897">
                  <c:v>405.62099999999998</c:v>
                </c:pt>
                <c:pt idx="2898">
                  <c:v>405.62099999999998</c:v>
                </c:pt>
                <c:pt idx="2899">
                  <c:v>405.62099999999998</c:v>
                </c:pt>
                <c:pt idx="2900">
                  <c:v>405.62099999999998</c:v>
                </c:pt>
                <c:pt idx="2901">
                  <c:v>405.62099999999998</c:v>
                </c:pt>
                <c:pt idx="2902">
                  <c:v>405.62099999999998</c:v>
                </c:pt>
                <c:pt idx="2903">
                  <c:v>405.62099999999998</c:v>
                </c:pt>
                <c:pt idx="2904">
                  <c:v>405.62099999999998</c:v>
                </c:pt>
                <c:pt idx="2905">
                  <c:v>405.62099999999998</c:v>
                </c:pt>
                <c:pt idx="2906">
                  <c:v>405.62099999999998</c:v>
                </c:pt>
                <c:pt idx="2907">
                  <c:v>405.62099999999998</c:v>
                </c:pt>
                <c:pt idx="2908">
                  <c:v>405.62099999999998</c:v>
                </c:pt>
                <c:pt idx="2909">
                  <c:v>405.62099999999998</c:v>
                </c:pt>
                <c:pt idx="2910">
                  <c:v>405.62099999999998</c:v>
                </c:pt>
                <c:pt idx="2911">
                  <c:v>405.62099999999998</c:v>
                </c:pt>
                <c:pt idx="2912">
                  <c:v>405.62099999999998</c:v>
                </c:pt>
                <c:pt idx="2913">
                  <c:v>405.62099999999998</c:v>
                </c:pt>
                <c:pt idx="2914">
                  <c:v>405.62099999999998</c:v>
                </c:pt>
                <c:pt idx="2915">
                  <c:v>405.62099999999998</c:v>
                </c:pt>
                <c:pt idx="2916">
                  <c:v>405.52</c:v>
                </c:pt>
                <c:pt idx="2917">
                  <c:v>405.52</c:v>
                </c:pt>
                <c:pt idx="2918">
                  <c:v>405.52</c:v>
                </c:pt>
                <c:pt idx="2919">
                  <c:v>405.62700000000001</c:v>
                </c:pt>
                <c:pt idx="2920">
                  <c:v>405.62700000000001</c:v>
                </c:pt>
                <c:pt idx="2921">
                  <c:v>405.62700000000001</c:v>
                </c:pt>
                <c:pt idx="2922">
                  <c:v>405.62700000000001</c:v>
                </c:pt>
                <c:pt idx="2923">
                  <c:v>405.62700000000001</c:v>
                </c:pt>
                <c:pt idx="2924">
                  <c:v>405.62700000000001</c:v>
                </c:pt>
                <c:pt idx="2925">
                  <c:v>405.52600000000001</c:v>
                </c:pt>
                <c:pt idx="2926">
                  <c:v>405.62700000000001</c:v>
                </c:pt>
                <c:pt idx="2927">
                  <c:v>405.62700000000001</c:v>
                </c:pt>
                <c:pt idx="2928">
                  <c:v>405.62700000000001</c:v>
                </c:pt>
                <c:pt idx="2929">
                  <c:v>405.62700000000001</c:v>
                </c:pt>
                <c:pt idx="2930">
                  <c:v>405.62700000000001</c:v>
                </c:pt>
                <c:pt idx="2931">
                  <c:v>405.62700000000001</c:v>
                </c:pt>
                <c:pt idx="2932">
                  <c:v>405.62700000000001</c:v>
                </c:pt>
                <c:pt idx="2933">
                  <c:v>405.62700000000001</c:v>
                </c:pt>
                <c:pt idx="2934">
                  <c:v>405.62700000000001</c:v>
                </c:pt>
                <c:pt idx="2935">
                  <c:v>405.62700000000001</c:v>
                </c:pt>
                <c:pt idx="2936">
                  <c:v>405.62700000000001</c:v>
                </c:pt>
                <c:pt idx="2937">
                  <c:v>405.62700000000001</c:v>
                </c:pt>
                <c:pt idx="2938">
                  <c:v>405.62700000000001</c:v>
                </c:pt>
                <c:pt idx="2939">
                  <c:v>405.52</c:v>
                </c:pt>
                <c:pt idx="2940">
                  <c:v>405.52</c:v>
                </c:pt>
                <c:pt idx="2941">
                  <c:v>405.52</c:v>
                </c:pt>
                <c:pt idx="2942">
                  <c:v>405.52</c:v>
                </c:pt>
                <c:pt idx="2943">
                  <c:v>405.52</c:v>
                </c:pt>
                <c:pt idx="2944">
                  <c:v>405.52</c:v>
                </c:pt>
                <c:pt idx="2945">
                  <c:v>405.52</c:v>
                </c:pt>
                <c:pt idx="2946">
                  <c:v>405.52</c:v>
                </c:pt>
                <c:pt idx="2947">
                  <c:v>405.52</c:v>
                </c:pt>
                <c:pt idx="2948">
                  <c:v>405.52</c:v>
                </c:pt>
                <c:pt idx="2949">
                  <c:v>405.52</c:v>
                </c:pt>
                <c:pt idx="2950">
                  <c:v>405.52</c:v>
                </c:pt>
                <c:pt idx="2951">
                  <c:v>405.52</c:v>
                </c:pt>
                <c:pt idx="2952">
                  <c:v>405.52</c:v>
                </c:pt>
                <c:pt idx="2953">
                  <c:v>405.52</c:v>
                </c:pt>
                <c:pt idx="2954">
                  <c:v>405.52</c:v>
                </c:pt>
                <c:pt idx="2955">
                  <c:v>405.52</c:v>
                </c:pt>
                <c:pt idx="2956">
                  <c:v>405.52</c:v>
                </c:pt>
                <c:pt idx="2957">
                  <c:v>405.52</c:v>
                </c:pt>
                <c:pt idx="2958">
                  <c:v>405.52</c:v>
                </c:pt>
                <c:pt idx="2959">
                  <c:v>405.52</c:v>
                </c:pt>
                <c:pt idx="2960">
                  <c:v>405.41300000000001</c:v>
                </c:pt>
                <c:pt idx="2961">
                  <c:v>405.41300000000001</c:v>
                </c:pt>
                <c:pt idx="2962">
                  <c:v>405.41300000000001</c:v>
                </c:pt>
                <c:pt idx="2963">
                  <c:v>405.41300000000001</c:v>
                </c:pt>
                <c:pt idx="2964">
                  <c:v>405.41300000000001</c:v>
                </c:pt>
                <c:pt idx="2965">
                  <c:v>405.41300000000001</c:v>
                </c:pt>
                <c:pt idx="2966">
                  <c:v>405.41300000000001</c:v>
                </c:pt>
                <c:pt idx="2967">
                  <c:v>405.41300000000001</c:v>
                </c:pt>
                <c:pt idx="2968">
                  <c:v>405.41300000000001</c:v>
                </c:pt>
                <c:pt idx="2969">
                  <c:v>405.41300000000001</c:v>
                </c:pt>
                <c:pt idx="2970">
                  <c:v>405.41300000000001</c:v>
                </c:pt>
                <c:pt idx="2971">
                  <c:v>405.41300000000001</c:v>
                </c:pt>
                <c:pt idx="2972">
                  <c:v>405.41300000000001</c:v>
                </c:pt>
                <c:pt idx="2973">
                  <c:v>405.41300000000001</c:v>
                </c:pt>
                <c:pt idx="2974">
                  <c:v>405.41300000000001</c:v>
                </c:pt>
                <c:pt idx="2975">
                  <c:v>405.41300000000001</c:v>
                </c:pt>
                <c:pt idx="2976">
                  <c:v>405.41300000000001</c:v>
                </c:pt>
                <c:pt idx="2977">
                  <c:v>405.41300000000001</c:v>
                </c:pt>
                <c:pt idx="2978">
                  <c:v>405.41300000000001</c:v>
                </c:pt>
                <c:pt idx="2979">
                  <c:v>405.41300000000001</c:v>
                </c:pt>
                <c:pt idx="2980">
                  <c:v>405.41300000000001</c:v>
                </c:pt>
                <c:pt idx="2981">
                  <c:v>405.41300000000001</c:v>
                </c:pt>
                <c:pt idx="2982">
                  <c:v>405.41300000000001</c:v>
                </c:pt>
                <c:pt idx="2983">
                  <c:v>405.41300000000001</c:v>
                </c:pt>
                <c:pt idx="2984">
                  <c:v>405.41300000000001</c:v>
                </c:pt>
                <c:pt idx="2985">
                  <c:v>405.41300000000001</c:v>
                </c:pt>
                <c:pt idx="2986">
                  <c:v>405.41300000000001</c:v>
                </c:pt>
                <c:pt idx="2987">
                  <c:v>405.41300000000001</c:v>
                </c:pt>
                <c:pt idx="2988">
                  <c:v>405.41300000000001</c:v>
                </c:pt>
                <c:pt idx="2989">
                  <c:v>405.41300000000001</c:v>
                </c:pt>
                <c:pt idx="2990">
                  <c:v>405.41300000000001</c:v>
                </c:pt>
                <c:pt idx="2991">
                  <c:v>405.41300000000001</c:v>
                </c:pt>
                <c:pt idx="2992">
                  <c:v>405.41300000000001</c:v>
                </c:pt>
                <c:pt idx="2993">
                  <c:v>405.41300000000001</c:v>
                </c:pt>
                <c:pt idx="2994">
                  <c:v>405.41300000000001</c:v>
                </c:pt>
                <c:pt idx="2995">
                  <c:v>405.51400000000001</c:v>
                </c:pt>
                <c:pt idx="2996">
                  <c:v>405.51400000000001</c:v>
                </c:pt>
                <c:pt idx="2997">
                  <c:v>405.41</c:v>
                </c:pt>
                <c:pt idx="2998">
                  <c:v>405.41</c:v>
                </c:pt>
                <c:pt idx="2999">
                  <c:v>405.41</c:v>
                </c:pt>
                <c:pt idx="3000">
                  <c:v>405.41</c:v>
                </c:pt>
                <c:pt idx="3001">
                  <c:v>405.41</c:v>
                </c:pt>
                <c:pt idx="3002">
                  <c:v>405.41</c:v>
                </c:pt>
                <c:pt idx="3003">
                  <c:v>405.41</c:v>
                </c:pt>
                <c:pt idx="3004">
                  <c:v>405.41</c:v>
                </c:pt>
                <c:pt idx="3005">
                  <c:v>405.41</c:v>
                </c:pt>
                <c:pt idx="3006">
                  <c:v>405.41</c:v>
                </c:pt>
                <c:pt idx="3007">
                  <c:v>405.41</c:v>
                </c:pt>
                <c:pt idx="3008">
                  <c:v>405.41</c:v>
                </c:pt>
                <c:pt idx="3009">
                  <c:v>405.41</c:v>
                </c:pt>
                <c:pt idx="3010">
                  <c:v>405.41</c:v>
                </c:pt>
                <c:pt idx="3011">
                  <c:v>405.41</c:v>
                </c:pt>
                <c:pt idx="3012">
                  <c:v>405.41</c:v>
                </c:pt>
                <c:pt idx="3013">
                  <c:v>405.30900000000003</c:v>
                </c:pt>
                <c:pt idx="3014">
                  <c:v>405.30900000000003</c:v>
                </c:pt>
                <c:pt idx="3015">
                  <c:v>405.30900000000003</c:v>
                </c:pt>
                <c:pt idx="3016">
                  <c:v>405.30900000000003</c:v>
                </c:pt>
                <c:pt idx="3017">
                  <c:v>405.30900000000003</c:v>
                </c:pt>
                <c:pt idx="3018">
                  <c:v>405.30900000000003</c:v>
                </c:pt>
                <c:pt idx="3019">
                  <c:v>405.30900000000003</c:v>
                </c:pt>
                <c:pt idx="3020">
                  <c:v>405.30900000000003</c:v>
                </c:pt>
                <c:pt idx="3021">
                  <c:v>405.30900000000003</c:v>
                </c:pt>
                <c:pt idx="3022">
                  <c:v>405.30900000000003</c:v>
                </c:pt>
                <c:pt idx="3023">
                  <c:v>405.30900000000003</c:v>
                </c:pt>
                <c:pt idx="3024">
                  <c:v>405.20400000000001</c:v>
                </c:pt>
                <c:pt idx="3025">
                  <c:v>405.20400000000001</c:v>
                </c:pt>
                <c:pt idx="3026">
                  <c:v>405.20400000000001</c:v>
                </c:pt>
                <c:pt idx="3027">
                  <c:v>405.20400000000001</c:v>
                </c:pt>
                <c:pt idx="3028">
                  <c:v>405.20400000000001</c:v>
                </c:pt>
                <c:pt idx="3029">
                  <c:v>405.20400000000001</c:v>
                </c:pt>
                <c:pt idx="3030">
                  <c:v>405.20400000000001</c:v>
                </c:pt>
                <c:pt idx="3031">
                  <c:v>405.20400000000001</c:v>
                </c:pt>
                <c:pt idx="3032">
                  <c:v>405.20400000000001</c:v>
                </c:pt>
                <c:pt idx="3033">
                  <c:v>405.20400000000001</c:v>
                </c:pt>
                <c:pt idx="3034">
                  <c:v>405.20400000000001</c:v>
                </c:pt>
                <c:pt idx="3035">
                  <c:v>405.20400000000001</c:v>
                </c:pt>
                <c:pt idx="3036">
                  <c:v>405.20400000000001</c:v>
                </c:pt>
                <c:pt idx="3037">
                  <c:v>405.20400000000001</c:v>
                </c:pt>
                <c:pt idx="3038">
                  <c:v>405.20400000000001</c:v>
                </c:pt>
                <c:pt idx="3039">
                  <c:v>405.20400000000001</c:v>
                </c:pt>
                <c:pt idx="3040">
                  <c:v>405.20400000000001</c:v>
                </c:pt>
                <c:pt idx="3041">
                  <c:v>405.20400000000001</c:v>
                </c:pt>
                <c:pt idx="3042">
                  <c:v>405.20400000000001</c:v>
                </c:pt>
                <c:pt idx="3043">
                  <c:v>405.20400000000001</c:v>
                </c:pt>
                <c:pt idx="3044">
                  <c:v>405.20400000000001</c:v>
                </c:pt>
                <c:pt idx="3045">
                  <c:v>405.20400000000001</c:v>
                </c:pt>
                <c:pt idx="3046">
                  <c:v>405.20400000000001</c:v>
                </c:pt>
                <c:pt idx="3047">
                  <c:v>405.20400000000001</c:v>
                </c:pt>
                <c:pt idx="3048">
                  <c:v>405.20400000000001</c:v>
                </c:pt>
                <c:pt idx="3049">
                  <c:v>405.20400000000001</c:v>
                </c:pt>
                <c:pt idx="3050">
                  <c:v>405.20400000000001</c:v>
                </c:pt>
                <c:pt idx="3051">
                  <c:v>405.20400000000001</c:v>
                </c:pt>
                <c:pt idx="3052">
                  <c:v>405.20400000000001</c:v>
                </c:pt>
                <c:pt idx="3053">
                  <c:v>405.20400000000001</c:v>
                </c:pt>
                <c:pt idx="3054">
                  <c:v>405.20400000000001</c:v>
                </c:pt>
                <c:pt idx="3055">
                  <c:v>405.20400000000001</c:v>
                </c:pt>
                <c:pt idx="3056">
                  <c:v>405.20400000000001</c:v>
                </c:pt>
                <c:pt idx="3057">
                  <c:v>405.20400000000001</c:v>
                </c:pt>
                <c:pt idx="3058">
                  <c:v>405.20400000000001</c:v>
                </c:pt>
                <c:pt idx="3059">
                  <c:v>405.20400000000001</c:v>
                </c:pt>
                <c:pt idx="3060">
                  <c:v>405.20400000000001</c:v>
                </c:pt>
                <c:pt idx="3061">
                  <c:v>405.20400000000001</c:v>
                </c:pt>
                <c:pt idx="3062">
                  <c:v>405.20400000000001</c:v>
                </c:pt>
                <c:pt idx="3063">
                  <c:v>405.20400000000001</c:v>
                </c:pt>
                <c:pt idx="3064">
                  <c:v>405.20400000000001</c:v>
                </c:pt>
                <c:pt idx="3065">
                  <c:v>405.20400000000001</c:v>
                </c:pt>
                <c:pt idx="3066">
                  <c:v>405.20400000000001</c:v>
                </c:pt>
                <c:pt idx="3067">
                  <c:v>405.20400000000001</c:v>
                </c:pt>
                <c:pt idx="3068">
                  <c:v>405.20400000000001</c:v>
                </c:pt>
                <c:pt idx="3069">
                  <c:v>405.20400000000001</c:v>
                </c:pt>
                <c:pt idx="3070">
                  <c:v>405.20400000000001</c:v>
                </c:pt>
                <c:pt idx="3071">
                  <c:v>405.30500000000001</c:v>
                </c:pt>
                <c:pt idx="3072">
                  <c:v>405.30500000000001</c:v>
                </c:pt>
                <c:pt idx="3073">
                  <c:v>405.30500000000001</c:v>
                </c:pt>
                <c:pt idx="3074">
                  <c:v>405.30500000000001</c:v>
                </c:pt>
                <c:pt idx="3075">
                  <c:v>405.30500000000001</c:v>
                </c:pt>
                <c:pt idx="3076">
                  <c:v>405.30500000000001</c:v>
                </c:pt>
                <c:pt idx="3077">
                  <c:v>405.17500000000001</c:v>
                </c:pt>
                <c:pt idx="3078">
                  <c:v>405.17500000000001</c:v>
                </c:pt>
                <c:pt idx="3079">
                  <c:v>405.17500000000001</c:v>
                </c:pt>
                <c:pt idx="3080">
                  <c:v>405.17500000000001</c:v>
                </c:pt>
                <c:pt idx="3081">
                  <c:v>405.17500000000001</c:v>
                </c:pt>
                <c:pt idx="3082">
                  <c:v>405.17500000000001</c:v>
                </c:pt>
                <c:pt idx="3083">
                  <c:v>405.17500000000001</c:v>
                </c:pt>
                <c:pt idx="3084">
                  <c:v>405.17500000000001</c:v>
                </c:pt>
                <c:pt idx="3085">
                  <c:v>405.17500000000001</c:v>
                </c:pt>
                <c:pt idx="3086">
                  <c:v>405.17500000000001</c:v>
                </c:pt>
                <c:pt idx="3087">
                  <c:v>405.07</c:v>
                </c:pt>
                <c:pt idx="3088">
                  <c:v>405.07</c:v>
                </c:pt>
                <c:pt idx="3089">
                  <c:v>405.178</c:v>
                </c:pt>
                <c:pt idx="3090">
                  <c:v>405.072</c:v>
                </c:pt>
                <c:pt idx="3091">
                  <c:v>405.072</c:v>
                </c:pt>
                <c:pt idx="3092">
                  <c:v>405.072</c:v>
                </c:pt>
                <c:pt idx="3093">
                  <c:v>405.072</c:v>
                </c:pt>
                <c:pt idx="3094">
                  <c:v>405.072</c:v>
                </c:pt>
                <c:pt idx="3095">
                  <c:v>405.072</c:v>
                </c:pt>
                <c:pt idx="3096">
                  <c:v>405.072</c:v>
                </c:pt>
                <c:pt idx="3097">
                  <c:v>405.072</c:v>
                </c:pt>
                <c:pt idx="3098">
                  <c:v>405.072</c:v>
                </c:pt>
                <c:pt idx="3099">
                  <c:v>405.072</c:v>
                </c:pt>
                <c:pt idx="3100">
                  <c:v>405.072</c:v>
                </c:pt>
                <c:pt idx="3101">
                  <c:v>405.072</c:v>
                </c:pt>
                <c:pt idx="3102">
                  <c:v>405.072</c:v>
                </c:pt>
                <c:pt idx="3103">
                  <c:v>405.072</c:v>
                </c:pt>
                <c:pt idx="3104">
                  <c:v>404.971</c:v>
                </c:pt>
                <c:pt idx="3105">
                  <c:v>404.971</c:v>
                </c:pt>
                <c:pt idx="3106">
                  <c:v>404.971</c:v>
                </c:pt>
                <c:pt idx="3107">
                  <c:v>404.971</c:v>
                </c:pt>
                <c:pt idx="3108">
                  <c:v>404.971</c:v>
                </c:pt>
                <c:pt idx="3109">
                  <c:v>404.971</c:v>
                </c:pt>
                <c:pt idx="3110">
                  <c:v>404.971</c:v>
                </c:pt>
                <c:pt idx="3111">
                  <c:v>404.971</c:v>
                </c:pt>
                <c:pt idx="3112">
                  <c:v>404.971</c:v>
                </c:pt>
                <c:pt idx="3113">
                  <c:v>404.971</c:v>
                </c:pt>
                <c:pt idx="3114">
                  <c:v>404.971</c:v>
                </c:pt>
                <c:pt idx="3115">
                  <c:v>404.971</c:v>
                </c:pt>
                <c:pt idx="3116">
                  <c:v>404.971</c:v>
                </c:pt>
                <c:pt idx="3117">
                  <c:v>404.971</c:v>
                </c:pt>
                <c:pt idx="3118">
                  <c:v>404.971</c:v>
                </c:pt>
                <c:pt idx="3119">
                  <c:v>404.971</c:v>
                </c:pt>
                <c:pt idx="3120">
                  <c:v>404.971</c:v>
                </c:pt>
                <c:pt idx="3121">
                  <c:v>404.971</c:v>
                </c:pt>
                <c:pt idx="3122">
                  <c:v>404.971</c:v>
                </c:pt>
                <c:pt idx="3123">
                  <c:v>404.971</c:v>
                </c:pt>
                <c:pt idx="3124">
                  <c:v>404.971</c:v>
                </c:pt>
                <c:pt idx="3125">
                  <c:v>404.971</c:v>
                </c:pt>
                <c:pt idx="3126">
                  <c:v>404.971</c:v>
                </c:pt>
                <c:pt idx="3127">
                  <c:v>404.971</c:v>
                </c:pt>
                <c:pt idx="3128">
                  <c:v>404.971</c:v>
                </c:pt>
                <c:pt idx="3129">
                  <c:v>404.971</c:v>
                </c:pt>
                <c:pt idx="3130">
                  <c:v>404.971</c:v>
                </c:pt>
                <c:pt idx="3131">
                  <c:v>404.971</c:v>
                </c:pt>
                <c:pt idx="3132">
                  <c:v>404.971</c:v>
                </c:pt>
                <c:pt idx="3133">
                  <c:v>404.971</c:v>
                </c:pt>
                <c:pt idx="3134">
                  <c:v>404.971</c:v>
                </c:pt>
                <c:pt idx="3135">
                  <c:v>404.971</c:v>
                </c:pt>
                <c:pt idx="3136">
                  <c:v>404.971</c:v>
                </c:pt>
                <c:pt idx="3137">
                  <c:v>404.971</c:v>
                </c:pt>
                <c:pt idx="3138">
                  <c:v>404.971</c:v>
                </c:pt>
                <c:pt idx="3139">
                  <c:v>404.971</c:v>
                </c:pt>
                <c:pt idx="3140">
                  <c:v>404.971</c:v>
                </c:pt>
                <c:pt idx="3141">
                  <c:v>404.971</c:v>
                </c:pt>
                <c:pt idx="3142">
                  <c:v>405.07799999999997</c:v>
                </c:pt>
                <c:pt idx="3143">
                  <c:v>405.07799999999997</c:v>
                </c:pt>
                <c:pt idx="3144">
                  <c:v>405.07799999999997</c:v>
                </c:pt>
                <c:pt idx="3145">
                  <c:v>405.07799999999997</c:v>
                </c:pt>
                <c:pt idx="3146">
                  <c:v>405.07799999999997</c:v>
                </c:pt>
                <c:pt idx="3147">
                  <c:v>405.07799999999997</c:v>
                </c:pt>
                <c:pt idx="3148">
                  <c:v>405.07799999999997</c:v>
                </c:pt>
                <c:pt idx="3149">
                  <c:v>405.07799999999997</c:v>
                </c:pt>
                <c:pt idx="3150">
                  <c:v>405.07799999999997</c:v>
                </c:pt>
                <c:pt idx="3151">
                  <c:v>405.07799999999997</c:v>
                </c:pt>
                <c:pt idx="3152">
                  <c:v>405.07799999999997</c:v>
                </c:pt>
                <c:pt idx="3153">
                  <c:v>405.07799999999997</c:v>
                </c:pt>
                <c:pt idx="3154">
                  <c:v>405.07799999999997</c:v>
                </c:pt>
                <c:pt idx="3155">
                  <c:v>405.07799999999997</c:v>
                </c:pt>
                <c:pt idx="3156">
                  <c:v>405.07799999999997</c:v>
                </c:pt>
                <c:pt idx="3157">
                  <c:v>405.07799999999997</c:v>
                </c:pt>
                <c:pt idx="3158">
                  <c:v>405.07799999999997</c:v>
                </c:pt>
                <c:pt idx="3159">
                  <c:v>405.07799999999997</c:v>
                </c:pt>
                <c:pt idx="3160">
                  <c:v>404.97500000000002</c:v>
                </c:pt>
                <c:pt idx="3161">
                  <c:v>404.97500000000002</c:v>
                </c:pt>
                <c:pt idx="3162">
                  <c:v>404.97500000000002</c:v>
                </c:pt>
                <c:pt idx="3163">
                  <c:v>404.97500000000002</c:v>
                </c:pt>
                <c:pt idx="3164">
                  <c:v>404.97500000000002</c:v>
                </c:pt>
                <c:pt idx="3165">
                  <c:v>404.97500000000002</c:v>
                </c:pt>
                <c:pt idx="3166">
                  <c:v>404.97500000000002</c:v>
                </c:pt>
                <c:pt idx="3167">
                  <c:v>404.97500000000002</c:v>
                </c:pt>
                <c:pt idx="3168">
                  <c:v>404.97500000000002</c:v>
                </c:pt>
                <c:pt idx="3169">
                  <c:v>404.97500000000002</c:v>
                </c:pt>
                <c:pt idx="3170">
                  <c:v>404.97500000000002</c:v>
                </c:pt>
                <c:pt idx="3171">
                  <c:v>404.97500000000002</c:v>
                </c:pt>
                <c:pt idx="3172">
                  <c:v>404.97500000000002</c:v>
                </c:pt>
                <c:pt idx="3173">
                  <c:v>404.97500000000002</c:v>
                </c:pt>
                <c:pt idx="3174">
                  <c:v>404.97500000000002</c:v>
                </c:pt>
                <c:pt idx="3175">
                  <c:v>404.97500000000002</c:v>
                </c:pt>
                <c:pt idx="3176">
                  <c:v>404.97500000000002</c:v>
                </c:pt>
                <c:pt idx="3177">
                  <c:v>404.97500000000002</c:v>
                </c:pt>
                <c:pt idx="3178">
                  <c:v>404.97500000000002</c:v>
                </c:pt>
                <c:pt idx="3179">
                  <c:v>404.97500000000002</c:v>
                </c:pt>
                <c:pt idx="3180">
                  <c:v>404.97500000000002</c:v>
                </c:pt>
                <c:pt idx="3181">
                  <c:v>405.08499999999998</c:v>
                </c:pt>
                <c:pt idx="3182">
                  <c:v>405.08499999999998</c:v>
                </c:pt>
                <c:pt idx="3183">
                  <c:v>405.08499999999998</c:v>
                </c:pt>
                <c:pt idx="3184">
                  <c:v>405.08499999999998</c:v>
                </c:pt>
                <c:pt idx="3185">
                  <c:v>405.08499999999998</c:v>
                </c:pt>
                <c:pt idx="3186">
                  <c:v>405.08499999999998</c:v>
                </c:pt>
                <c:pt idx="3187">
                  <c:v>405.08499999999998</c:v>
                </c:pt>
                <c:pt idx="3188">
                  <c:v>405.08499999999998</c:v>
                </c:pt>
                <c:pt idx="3189">
                  <c:v>405.08499999999998</c:v>
                </c:pt>
                <c:pt idx="3190">
                  <c:v>405.08499999999998</c:v>
                </c:pt>
                <c:pt idx="3191">
                  <c:v>405.08499999999998</c:v>
                </c:pt>
                <c:pt idx="3192">
                  <c:v>405.08499999999998</c:v>
                </c:pt>
                <c:pt idx="3193">
                  <c:v>405.08499999999998</c:v>
                </c:pt>
                <c:pt idx="3194">
                  <c:v>405.08499999999998</c:v>
                </c:pt>
                <c:pt idx="3195">
                  <c:v>405.08499999999998</c:v>
                </c:pt>
                <c:pt idx="3196">
                  <c:v>405.08499999999998</c:v>
                </c:pt>
                <c:pt idx="3197">
                  <c:v>405.08499999999998</c:v>
                </c:pt>
                <c:pt idx="3198">
                  <c:v>405.08499999999998</c:v>
                </c:pt>
                <c:pt idx="3199">
                  <c:v>405.08499999999998</c:v>
                </c:pt>
                <c:pt idx="3200">
                  <c:v>405.08499999999998</c:v>
                </c:pt>
                <c:pt idx="3201">
                  <c:v>405.08499999999998</c:v>
                </c:pt>
                <c:pt idx="3202">
                  <c:v>405.08499999999998</c:v>
                </c:pt>
                <c:pt idx="3203">
                  <c:v>405.08499999999998</c:v>
                </c:pt>
                <c:pt idx="3204">
                  <c:v>405.08499999999998</c:v>
                </c:pt>
                <c:pt idx="3205">
                  <c:v>405.08499999999998</c:v>
                </c:pt>
                <c:pt idx="3206">
                  <c:v>405.08499999999998</c:v>
                </c:pt>
                <c:pt idx="3207">
                  <c:v>405.08499999999998</c:v>
                </c:pt>
                <c:pt idx="3208">
                  <c:v>405.08499999999998</c:v>
                </c:pt>
                <c:pt idx="3209">
                  <c:v>405.08499999999998</c:v>
                </c:pt>
                <c:pt idx="3210">
                  <c:v>405.08499999999998</c:v>
                </c:pt>
                <c:pt idx="3211">
                  <c:v>405.08499999999998</c:v>
                </c:pt>
                <c:pt idx="3212">
                  <c:v>405.08499999999998</c:v>
                </c:pt>
                <c:pt idx="3213">
                  <c:v>405.08499999999998</c:v>
                </c:pt>
                <c:pt idx="3214">
                  <c:v>405.08499999999998</c:v>
                </c:pt>
                <c:pt idx="3215">
                  <c:v>405.18700000000001</c:v>
                </c:pt>
                <c:pt idx="3216">
                  <c:v>405.18700000000001</c:v>
                </c:pt>
                <c:pt idx="3217">
                  <c:v>405.18700000000001</c:v>
                </c:pt>
                <c:pt idx="3218">
                  <c:v>405.18700000000001</c:v>
                </c:pt>
                <c:pt idx="3219">
                  <c:v>405.18700000000001</c:v>
                </c:pt>
                <c:pt idx="3220">
                  <c:v>405.18700000000001</c:v>
                </c:pt>
                <c:pt idx="3221">
                  <c:v>405.18700000000001</c:v>
                </c:pt>
                <c:pt idx="3222">
                  <c:v>405.18700000000001</c:v>
                </c:pt>
                <c:pt idx="3223">
                  <c:v>405.18700000000001</c:v>
                </c:pt>
                <c:pt idx="3224">
                  <c:v>405.18700000000001</c:v>
                </c:pt>
                <c:pt idx="3225">
                  <c:v>405.18700000000001</c:v>
                </c:pt>
                <c:pt idx="3226">
                  <c:v>405.18700000000001</c:v>
                </c:pt>
                <c:pt idx="3227">
                  <c:v>405.18700000000001</c:v>
                </c:pt>
                <c:pt idx="3228">
                  <c:v>405.18700000000001</c:v>
                </c:pt>
                <c:pt idx="3229">
                  <c:v>405.18700000000001</c:v>
                </c:pt>
                <c:pt idx="3230">
                  <c:v>405.18700000000001</c:v>
                </c:pt>
                <c:pt idx="3231">
                  <c:v>405.18700000000001</c:v>
                </c:pt>
                <c:pt idx="3232">
                  <c:v>405.18700000000001</c:v>
                </c:pt>
                <c:pt idx="3233">
                  <c:v>405.18700000000001</c:v>
                </c:pt>
                <c:pt idx="3234">
                  <c:v>405.29300000000001</c:v>
                </c:pt>
                <c:pt idx="3235">
                  <c:v>405.29300000000001</c:v>
                </c:pt>
                <c:pt idx="3236">
                  <c:v>405.29300000000001</c:v>
                </c:pt>
                <c:pt idx="3237">
                  <c:v>405.29300000000001</c:v>
                </c:pt>
                <c:pt idx="3238">
                  <c:v>405.29300000000001</c:v>
                </c:pt>
                <c:pt idx="3239">
                  <c:v>405.29300000000001</c:v>
                </c:pt>
                <c:pt idx="3240">
                  <c:v>405.29300000000001</c:v>
                </c:pt>
                <c:pt idx="3241">
                  <c:v>405.29300000000001</c:v>
                </c:pt>
                <c:pt idx="3242">
                  <c:v>405.29300000000001</c:v>
                </c:pt>
                <c:pt idx="3243">
                  <c:v>405.29300000000001</c:v>
                </c:pt>
                <c:pt idx="3244">
                  <c:v>405.29300000000001</c:v>
                </c:pt>
                <c:pt idx="3245">
                  <c:v>405.29300000000001</c:v>
                </c:pt>
                <c:pt idx="3246">
                  <c:v>405.29300000000001</c:v>
                </c:pt>
                <c:pt idx="3247">
                  <c:v>405.29300000000001</c:v>
                </c:pt>
                <c:pt idx="3248">
                  <c:v>405.29300000000001</c:v>
                </c:pt>
                <c:pt idx="3249">
                  <c:v>405.29300000000001</c:v>
                </c:pt>
                <c:pt idx="3250">
                  <c:v>405.29300000000001</c:v>
                </c:pt>
                <c:pt idx="3251">
                  <c:v>405.29300000000001</c:v>
                </c:pt>
                <c:pt idx="3252">
                  <c:v>405.29300000000001</c:v>
                </c:pt>
                <c:pt idx="3253">
                  <c:v>405.29300000000001</c:v>
                </c:pt>
                <c:pt idx="3254">
                  <c:v>405.29300000000001</c:v>
                </c:pt>
                <c:pt idx="3255">
                  <c:v>405.29300000000001</c:v>
                </c:pt>
                <c:pt idx="3256">
                  <c:v>405.29300000000001</c:v>
                </c:pt>
                <c:pt idx="3257">
                  <c:v>405.29300000000001</c:v>
                </c:pt>
                <c:pt idx="3258">
                  <c:v>405.29300000000001</c:v>
                </c:pt>
                <c:pt idx="3259">
                  <c:v>405.29300000000001</c:v>
                </c:pt>
                <c:pt idx="3260">
                  <c:v>405.29300000000001</c:v>
                </c:pt>
                <c:pt idx="3261">
                  <c:v>405.29300000000001</c:v>
                </c:pt>
                <c:pt idx="3262">
                  <c:v>405.29300000000001</c:v>
                </c:pt>
                <c:pt idx="3263">
                  <c:v>405.29300000000001</c:v>
                </c:pt>
                <c:pt idx="3264">
                  <c:v>405.29300000000001</c:v>
                </c:pt>
                <c:pt idx="3265">
                  <c:v>405.29300000000001</c:v>
                </c:pt>
                <c:pt idx="3266">
                  <c:v>405.29300000000001</c:v>
                </c:pt>
                <c:pt idx="3267">
                  <c:v>405.29300000000001</c:v>
                </c:pt>
                <c:pt idx="3268">
                  <c:v>405.29300000000001</c:v>
                </c:pt>
                <c:pt idx="3269">
                  <c:v>405.29300000000001</c:v>
                </c:pt>
                <c:pt idx="3270">
                  <c:v>405.29300000000001</c:v>
                </c:pt>
                <c:pt idx="3271">
                  <c:v>405.29300000000001</c:v>
                </c:pt>
                <c:pt idx="3272">
                  <c:v>405.29300000000001</c:v>
                </c:pt>
                <c:pt idx="3273">
                  <c:v>405.29300000000001</c:v>
                </c:pt>
                <c:pt idx="3274">
                  <c:v>405.29300000000001</c:v>
                </c:pt>
                <c:pt idx="3275">
                  <c:v>405.29300000000001</c:v>
                </c:pt>
                <c:pt idx="3276">
                  <c:v>405.29300000000001</c:v>
                </c:pt>
                <c:pt idx="3277">
                  <c:v>405.29300000000001</c:v>
                </c:pt>
                <c:pt idx="3278">
                  <c:v>405.29300000000001</c:v>
                </c:pt>
                <c:pt idx="3279">
                  <c:v>405.29300000000001</c:v>
                </c:pt>
                <c:pt idx="3280">
                  <c:v>405.29300000000001</c:v>
                </c:pt>
                <c:pt idx="3281">
                  <c:v>405.29300000000001</c:v>
                </c:pt>
                <c:pt idx="3282">
                  <c:v>405.29300000000001</c:v>
                </c:pt>
                <c:pt idx="3283">
                  <c:v>405.29300000000001</c:v>
                </c:pt>
                <c:pt idx="3284">
                  <c:v>405.29300000000001</c:v>
                </c:pt>
                <c:pt idx="3285">
                  <c:v>405.29300000000001</c:v>
                </c:pt>
                <c:pt idx="3286">
                  <c:v>405.29300000000001</c:v>
                </c:pt>
                <c:pt idx="3287">
                  <c:v>405.29300000000001</c:v>
                </c:pt>
                <c:pt idx="3288">
                  <c:v>405.29300000000001</c:v>
                </c:pt>
                <c:pt idx="3289">
                  <c:v>405.29300000000001</c:v>
                </c:pt>
                <c:pt idx="3290">
                  <c:v>405.29300000000001</c:v>
                </c:pt>
                <c:pt idx="3291">
                  <c:v>405.29300000000001</c:v>
                </c:pt>
                <c:pt idx="3292">
                  <c:v>405.29300000000001</c:v>
                </c:pt>
                <c:pt idx="3293">
                  <c:v>405.29300000000001</c:v>
                </c:pt>
                <c:pt idx="3294">
                  <c:v>405.29300000000001</c:v>
                </c:pt>
                <c:pt idx="3295">
                  <c:v>405.29300000000001</c:v>
                </c:pt>
                <c:pt idx="3296">
                  <c:v>405.29300000000001</c:v>
                </c:pt>
                <c:pt idx="3297">
                  <c:v>405.29300000000001</c:v>
                </c:pt>
                <c:pt idx="3298">
                  <c:v>405.29300000000001</c:v>
                </c:pt>
                <c:pt idx="3299">
                  <c:v>405.29300000000001</c:v>
                </c:pt>
                <c:pt idx="3300">
                  <c:v>405.29300000000001</c:v>
                </c:pt>
                <c:pt idx="3301">
                  <c:v>405.29300000000001</c:v>
                </c:pt>
                <c:pt idx="3302">
                  <c:v>405.29300000000001</c:v>
                </c:pt>
                <c:pt idx="3303">
                  <c:v>405.29300000000001</c:v>
                </c:pt>
                <c:pt idx="3304">
                  <c:v>405.29300000000001</c:v>
                </c:pt>
                <c:pt idx="3305">
                  <c:v>405.29300000000001</c:v>
                </c:pt>
                <c:pt idx="3306">
                  <c:v>405.29300000000001</c:v>
                </c:pt>
                <c:pt idx="3307">
                  <c:v>405.29300000000001</c:v>
                </c:pt>
                <c:pt idx="3308">
                  <c:v>405.29300000000001</c:v>
                </c:pt>
                <c:pt idx="3309">
                  <c:v>405.29300000000001</c:v>
                </c:pt>
                <c:pt idx="3310">
                  <c:v>405.29300000000001</c:v>
                </c:pt>
                <c:pt idx="3311">
                  <c:v>405.29300000000001</c:v>
                </c:pt>
                <c:pt idx="3312">
                  <c:v>405.29300000000001</c:v>
                </c:pt>
                <c:pt idx="3313">
                  <c:v>405.29300000000001</c:v>
                </c:pt>
                <c:pt idx="3314">
                  <c:v>405.29300000000001</c:v>
                </c:pt>
                <c:pt idx="3315">
                  <c:v>405.29300000000001</c:v>
                </c:pt>
                <c:pt idx="3316">
                  <c:v>405.29300000000001</c:v>
                </c:pt>
                <c:pt idx="3317">
                  <c:v>405.29300000000001</c:v>
                </c:pt>
                <c:pt idx="3318">
                  <c:v>405.29300000000001</c:v>
                </c:pt>
                <c:pt idx="3319">
                  <c:v>405.29300000000001</c:v>
                </c:pt>
                <c:pt idx="3320">
                  <c:v>405.29300000000001</c:v>
                </c:pt>
                <c:pt idx="3321">
                  <c:v>405.29300000000001</c:v>
                </c:pt>
                <c:pt idx="3322">
                  <c:v>405.29300000000001</c:v>
                </c:pt>
                <c:pt idx="3323">
                  <c:v>405.29300000000001</c:v>
                </c:pt>
                <c:pt idx="3324">
                  <c:v>405.29300000000001</c:v>
                </c:pt>
                <c:pt idx="3325">
                  <c:v>405.29300000000001</c:v>
                </c:pt>
                <c:pt idx="3326">
                  <c:v>405.29300000000001</c:v>
                </c:pt>
                <c:pt idx="3327">
                  <c:v>405.29300000000001</c:v>
                </c:pt>
                <c:pt idx="3328">
                  <c:v>405.29300000000001</c:v>
                </c:pt>
                <c:pt idx="3329">
                  <c:v>405.29300000000001</c:v>
                </c:pt>
                <c:pt idx="3330">
                  <c:v>405.29300000000001</c:v>
                </c:pt>
                <c:pt idx="3331">
                  <c:v>405.29300000000001</c:v>
                </c:pt>
                <c:pt idx="3332">
                  <c:v>405.29300000000001</c:v>
                </c:pt>
                <c:pt idx="3333">
                  <c:v>405.29300000000001</c:v>
                </c:pt>
                <c:pt idx="3334">
                  <c:v>405.29300000000001</c:v>
                </c:pt>
                <c:pt idx="3335">
                  <c:v>405.29300000000001</c:v>
                </c:pt>
                <c:pt idx="3336">
                  <c:v>405.29300000000001</c:v>
                </c:pt>
                <c:pt idx="3337">
                  <c:v>405.29300000000001</c:v>
                </c:pt>
                <c:pt idx="3338">
                  <c:v>405.29300000000001</c:v>
                </c:pt>
                <c:pt idx="3339">
                  <c:v>405.29300000000001</c:v>
                </c:pt>
                <c:pt idx="3340">
                  <c:v>405.29300000000001</c:v>
                </c:pt>
                <c:pt idx="3341">
                  <c:v>405.29300000000001</c:v>
                </c:pt>
                <c:pt idx="3342">
                  <c:v>405.29300000000001</c:v>
                </c:pt>
                <c:pt idx="3343">
                  <c:v>405.29300000000001</c:v>
                </c:pt>
                <c:pt idx="3344">
                  <c:v>405.39800000000002</c:v>
                </c:pt>
                <c:pt idx="3345">
                  <c:v>405.291</c:v>
                </c:pt>
                <c:pt idx="3346">
                  <c:v>405.291</c:v>
                </c:pt>
                <c:pt idx="3347">
                  <c:v>405.291</c:v>
                </c:pt>
                <c:pt idx="3348">
                  <c:v>405.39499999999998</c:v>
                </c:pt>
                <c:pt idx="3349">
                  <c:v>405.39499999999998</c:v>
                </c:pt>
                <c:pt idx="3350">
                  <c:v>405.39499999999998</c:v>
                </c:pt>
                <c:pt idx="3351">
                  <c:v>405.29300000000001</c:v>
                </c:pt>
                <c:pt idx="3352">
                  <c:v>405.29300000000001</c:v>
                </c:pt>
                <c:pt idx="3353">
                  <c:v>405.29300000000001</c:v>
                </c:pt>
                <c:pt idx="3354">
                  <c:v>405.29300000000001</c:v>
                </c:pt>
                <c:pt idx="3355">
                  <c:v>405.29300000000001</c:v>
                </c:pt>
                <c:pt idx="3356">
                  <c:v>405.29300000000001</c:v>
                </c:pt>
                <c:pt idx="3357">
                  <c:v>405.29300000000001</c:v>
                </c:pt>
                <c:pt idx="3358">
                  <c:v>405.29300000000001</c:v>
                </c:pt>
                <c:pt idx="3359">
                  <c:v>405.29300000000001</c:v>
                </c:pt>
                <c:pt idx="3360">
                  <c:v>405.29300000000001</c:v>
                </c:pt>
                <c:pt idx="3361">
                  <c:v>405.29300000000001</c:v>
                </c:pt>
                <c:pt idx="3362">
                  <c:v>405.29300000000001</c:v>
                </c:pt>
                <c:pt idx="3363">
                  <c:v>405.29300000000001</c:v>
                </c:pt>
                <c:pt idx="3364">
                  <c:v>405.29300000000001</c:v>
                </c:pt>
                <c:pt idx="3365">
                  <c:v>405.29300000000001</c:v>
                </c:pt>
                <c:pt idx="3366">
                  <c:v>405.29300000000001</c:v>
                </c:pt>
                <c:pt idx="3367">
                  <c:v>405.39800000000002</c:v>
                </c:pt>
                <c:pt idx="3368">
                  <c:v>405.39800000000002</c:v>
                </c:pt>
                <c:pt idx="3369">
                  <c:v>405.39800000000002</c:v>
                </c:pt>
                <c:pt idx="3370">
                  <c:v>405.39800000000002</c:v>
                </c:pt>
                <c:pt idx="3371">
                  <c:v>405.39800000000002</c:v>
                </c:pt>
                <c:pt idx="3372">
                  <c:v>405.39800000000002</c:v>
                </c:pt>
                <c:pt idx="3373">
                  <c:v>405.39800000000002</c:v>
                </c:pt>
                <c:pt idx="3374">
                  <c:v>405.39800000000002</c:v>
                </c:pt>
                <c:pt idx="3375">
                  <c:v>405.39800000000002</c:v>
                </c:pt>
                <c:pt idx="3376">
                  <c:v>405.39800000000002</c:v>
                </c:pt>
                <c:pt idx="3377">
                  <c:v>405.39800000000002</c:v>
                </c:pt>
                <c:pt idx="3378">
                  <c:v>405.39800000000002</c:v>
                </c:pt>
                <c:pt idx="3379">
                  <c:v>405.39800000000002</c:v>
                </c:pt>
                <c:pt idx="3380">
                  <c:v>405.39800000000002</c:v>
                </c:pt>
                <c:pt idx="3381">
                  <c:v>405.39800000000002</c:v>
                </c:pt>
                <c:pt idx="3382">
                  <c:v>405.39800000000002</c:v>
                </c:pt>
                <c:pt idx="3383">
                  <c:v>405.39800000000002</c:v>
                </c:pt>
                <c:pt idx="3384">
                  <c:v>405.39800000000002</c:v>
                </c:pt>
                <c:pt idx="3385">
                  <c:v>405.39800000000002</c:v>
                </c:pt>
                <c:pt idx="3386">
                  <c:v>405.39800000000002</c:v>
                </c:pt>
                <c:pt idx="3387">
                  <c:v>405.39800000000002</c:v>
                </c:pt>
                <c:pt idx="3388">
                  <c:v>405.39800000000002</c:v>
                </c:pt>
                <c:pt idx="3389">
                  <c:v>405.39800000000002</c:v>
                </c:pt>
                <c:pt idx="3390">
                  <c:v>405.39800000000002</c:v>
                </c:pt>
                <c:pt idx="3391">
                  <c:v>405.50700000000001</c:v>
                </c:pt>
                <c:pt idx="3392">
                  <c:v>405.50700000000001</c:v>
                </c:pt>
                <c:pt idx="3393">
                  <c:v>405.50700000000001</c:v>
                </c:pt>
                <c:pt idx="3394">
                  <c:v>405.50700000000001</c:v>
                </c:pt>
                <c:pt idx="3395">
                  <c:v>405.50700000000001</c:v>
                </c:pt>
                <c:pt idx="3396">
                  <c:v>405.50700000000001</c:v>
                </c:pt>
                <c:pt idx="3397">
                  <c:v>405.50700000000001</c:v>
                </c:pt>
                <c:pt idx="3398">
                  <c:v>405.50700000000001</c:v>
                </c:pt>
                <c:pt idx="3399">
                  <c:v>405.50700000000001</c:v>
                </c:pt>
                <c:pt idx="3400">
                  <c:v>405.50700000000001</c:v>
                </c:pt>
                <c:pt idx="3401">
                  <c:v>405.50700000000001</c:v>
                </c:pt>
                <c:pt idx="3402">
                  <c:v>405.50700000000001</c:v>
                </c:pt>
                <c:pt idx="3403">
                  <c:v>405.50700000000001</c:v>
                </c:pt>
                <c:pt idx="3404">
                  <c:v>405.50700000000001</c:v>
                </c:pt>
                <c:pt idx="3405">
                  <c:v>405.50700000000001</c:v>
                </c:pt>
                <c:pt idx="3406">
                  <c:v>405.50700000000001</c:v>
                </c:pt>
                <c:pt idx="3407">
                  <c:v>405.50700000000001</c:v>
                </c:pt>
                <c:pt idx="3408">
                  <c:v>405.50700000000001</c:v>
                </c:pt>
                <c:pt idx="3409">
                  <c:v>405.50700000000001</c:v>
                </c:pt>
                <c:pt idx="3410">
                  <c:v>405.50700000000001</c:v>
                </c:pt>
                <c:pt idx="3411">
                  <c:v>405.50700000000001</c:v>
                </c:pt>
                <c:pt idx="3412">
                  <c:v>405.50700000000001</c:v>
                </c:pt>
                <c:pt idx="3413">
                  <c:v>405.50700000000001</c:v>
                </c:pt>
                <c:pt idx="3414">
                  <c:v>405.50700000000001</c:v>
                </c:pt>
                <c:pt idx="3415">
                  <c:v>405.50700000000001</c:v>
                </c:pt>
                <c:pt idx="3416">
                  <c:v>405.50700000000001</c:v>
                </c:pt>
                <c:pt idx="3417">
                  <c:v>405.61500000000001</c:v>
                </c:pt>
                <c:pt idx="3418">
                  <c:v>405.61500000000001</c:v>
                </c:pt>
                <c:pt idx="3419">
                  <c:v>405.61500000000001</c:v>
                </c:pt>
                <c:pt idx="3420">
                  <c:v>405.61500000000001</c:v>
                </c:pt>
                <c:pt idx="3421">
                  <c:v>405.61500000000001</c:v>
                </c:pt>
                <c:pt idx="3422">
                  <c:v>405.61500000000001</c:v>
                </c:pt>
                <c:pt idx="3423">
                  <c:v>405.61500000000001</c:v>
                </c:pt>
                <c:pt idx="3424">
                  <c:v>405.61500000000001</c:v>
                </c:pt>
                <c:pt idx="3425">
                  <c:v>405.61500000000001</c:v>
                </c:pt>
                <c:pt idx="3426">
                  <c:v>405.61500000000001</c:v>
                </c:pt>
                <c:pt idx="3427">
                  <c:v>405.61500000000001</c:v>
                </c:pt>
                <c:pt idx="3428">
                  <c:v>405.49099999999999</c:v>
                </c:pt>
                <c:pt idx="3429">
                  <c:v>405.49099999999999</c:v>
                </c:pt>
                <c:pt idx="3430">
                  <c:v>405.49099999999999</c:v>
                </c:pt>
                <c:pt idx="3431">
                  <c:v>405.59399999999999</c:v>
                </c:pt>
                <c:pt idx="3432">
                  <c:v>405.59399999999999</c:v>
                </c:pt>
                <c:pt idx="3433">
                  <c:v>405.59399999999999</c:v>
                </c:pt>
                <c:pt idx="3434">
                  <c:v>405.59399999999999</c:v>
                </c:pt>
                <c:pt idx="3435">
                  <c:v>405.59399999999999</c:v>
                </c:pt>
                <c:pt idx="3436">
                  <c:v>405.59399999999999</c:v>
                </c:pt>
                <c:pt idx="3437">
                  <c:v>405.59399999999999</c:v>
                </c:pt>
                <c:pt idx="3438">
                  <c:v>405.59399999999999</c:v>
                </c:pt>
                <c:pt idx="3439">
                  <c:v>405.59399999999999</c:v>
                </c:pt>
                <c:pt idx="3440">
                  <c:v>405.59399999999999</c:v>
                </c:pt>
                <c:pt idx="3441">
                  <c:v>405.59399999999999</c:v>
                </c:pt>
                <c:pt idx="3442">
                  <c:v>405.59399999999999</c:v>
                </c:pt>
                <c:pt idx="3443">
                  <c:v>405.59399999999999</c:v>
                </c:pt>
                <c:pt idx="3444">
                  <c:v>405.59399999999999</c:v>
                </c:pt>
                <c:pt idx="3445">
                  <c:v>405.59399999999999</c:v>
                </c:pt>
                <c:pt idx="3446">
                  <c:v>405.59399999999999</c:v>
                </c:pt>
                <c:pt idx="3447">
                  <c:v>405.59399999999999</c:v>
                </c:pt>
                <c:pt idx="3448">
                  <c:v>405.59399999999999</c:v>
                </c:pt>
                <c:pt idx="3449">
                  <c:v>405.59399999999999</c:v>
                </c:pt>
                <c:pt idx="3450">
                  <c:v>405.59399999999999</c:v>
                </c:pt>
                <c:pt idx="3451">
                  <c:v>405.59399999999999</c:v>
                </c:pt>
                <c:pt idx="3452">
                  <c:v>405.59399999999999</c:v>
                </c:pt>
                <c:pt idx="3453">
                  <c:v>405.59399999999999</c:v>
                </c:pt>
                <c:pt idx="3454">
                  <c:v>405.59399999999999</c:v>
                </c:pt>
                <c:pt idx="3455">
                  <c:v>405.59399999999999</c:v>
                </c:pt>
                <c:pt idx="3456">
                  <c:v>405.59399999999999</c:v>
                </c:pt>
                <c:pt idx="3457">
                  <c:v>405.59399999999999</c:v>
                </c:pt>
                <c:pt idx="3458">
                  <c:v>405.59399999999999</c:v>
                </c:pt>
                <c:pt idx="3459">
                  <c:v>405.70499999999998</c:v>
                </c:pt>
                <c:pt idx="3460">
                  <c:v>405.70499999999998</c:v>
                </c:pt>
                <c:pt idx="3461">
                  <c:v>405.70499999999998</c:v>
                </c:pt>
                <c:pt idx="3462">
                  <c:v>405.59399999999999</c:v>
                </c:pt>
                <c:pt idx="3463">
                  <c:v>405.59399999999999</c:v>
                </c:pt>
                <c:pt idx="3464">
                  <c:v>405.59399999999999</c:v>
                </c:pt>
                <c:pt idx="3465">
                  <c:v>405.59399999999999</c:v>
                </c:pt>
                <c:pt idx="3466">
                  <c:v>405.59399999999999</c:v>
                </c:pt>
                <c:pt idx="3467">
                  <c:v>405.59399999999999</c:v>
                </c:pt>
                <c:pt idx="3468">
                  <c:v>405.59399999999999</c:v>
                </c:pt>
                <c:pt idx="3469">
                  <c:v>405.69900000000001</c:v>
                </c:pt>
                <c:pt idx="3470">
                  <c:v>405.69900000000001</c:v>
                </c:pt>
                <c:pt idx="3471">
                  <c:v>405.69900000000001</c:v>
                </c:pt>
                <c:pt idx="3472">
                  <c:v>405.69900000000001</c:v>
                </c:pt>
                <c:pt idx="3473">
                  <c:v>405.69900000000001</c:v>
                </c:pt>
                <c:pt idx="3474">
                  <c:v>405.69900000000001</c:v>
                </c:pt>
                <c:pt idx="3475">
                  <c:v>405.69900000000001</c:v>
                </c:pt>
                <c:pt idx="3476">
                  <c:v>405.69900000000001</c:v>
                </c:pt>
                <c:pt idx="3477">
                  <c:v>405.69900000000001</c:v>
                </c:pt>
                <c:pt idx="3478">
                  <c:v>405.59500000000003</c:v>
                </c:pt>
                <c:pt idx="3479">
                  <c:v>405.59500000000003</c:v>
                </c:pt>
                <c:pt idx="3480">
                  <c:v>405.59500000000003</c:v>
                </c:pt>
                <c:pt idx="3481">
                  <c:v>405.59500000000003</c:v>
                </c:pt>
                <c:pt idx="3482">
                  <c:v>405.59500000000003</c:v>
                </c:pt>
                <c:pt idx="3483">
                  <c:v>405.59500000000003</c:v>
                </c:pt>
                <c:pt idx="3484">
                  <c:v>405.59500000000003</c:v>
                </c:pt>
                <c:pt idx="3485">
                  <c:v>405.59500000000003</c:v>
                </c:pt>
                <c:pt idx="3486">
                  <c:v>405.59500000000003</c:v>
                </c:pt>
                <c:pt idx="3487">
                  <c:v>405.59500000000003</c:v>
                </c:pt>
                <c:pt idx="3488">
                  <c:v>405.59500000000003</c:v>
                </c:pt>
                <c:pt idx="3489">
                  <c:v>405.59500000000003</c:v>
                </c:pt>
                <c:pt idx="3490">
                  <c:v>405.59500000000003</c:v>
                </c:pt>
                <c:pt idx="3491">
                  <c:v>405.59500000000003</c:v>
                </c:pt>
                <c:pt idx="3492">
                  <c:v>405.59500000000003</c:v>
                </c:pt>
                <c:pt idx="3493">
                  <c:v>405.69600000000003</c:v>
                </c:pt>
                <c:pt idx="3494">
                  <c:v>405.69600000000003</c:v>
                </c:pt>
                <c:pt idx="3495">
                  <c:v>405.69600000000003</c:v>
                </c:pt>
                <c:pt idx="3496">
                  <c:v>405.69600000000003</c:v>
                </c:pt>
                <c:pt idx="3497">
                  <c:v>405.69600000000003</c:v>
                </c:pt>
                <c:pt idx="3498">
                  <c:v>405.69600000000003</c:v>
                </c:pt>
                <c:pt idx="3499">
                  <c:v>405.69600000000003</c:v>
                </c:pt>
                <c:pt idx="3500">
                  <c:v>405.69600000000003</c:v>
                </c:pt>
                <c:pt idx="3501">
                  <c:v>405.69600000000003</c:v>
                </c:pt>
                <c:pt idx="3502">
                  <c:v>405.69600000000003</c:v>
                </c:pt>
                <c:pt idx="3503">
                  <c:v>405.69600000000003</c:v>
                </c:pt>
                <c:pt idx="3504">
                  <c:v>405.69600000000003</c:v>
                </c:pt>
                <c:pt idx="3505">
                  <c:v>405.69600000000003</c:v>
                </c:pt>
                <c:pt idx="3506">
                  <c:v>405.69600000000003</c:v>
                </c:pt>
                <c:pt idx="3507">
                  <c:v>405.69600000000003</c:v>
                </c:pt>
                <c:pt idx="3508">
                  <c:v>405.69600000000003</c:v>
                </c:pt>
                <c:pt idx="3509">
                  <c:v>405.69600000000003</c:v>
                </c:pt>
                <c:pt idx="3510">
                  <c:v>405.69600000000003</c:v>
                </c:pt>
                <c:pt idx="3511">
                  <c:v>405.69600000000003</c:v>
                </c:pt>
                <c:pt idx="3512">
                  <c:v>405.69600000000003</c:v>
                </c:pt>
                <c:pt idx="3513">
                  <c:v>405.69600000000003</c:v>
                </c:pt>
                <c:pt idx="3514">
                  <c:v>405.69600000000003</c:v>
                </c:pt>
                <c:pt idx="3515">
                  <c:v>405.69600000000003</c:v>
                </c:pt>
                <c:pt idx="3516">
                  <c:v>405.69600000000003</c:v>
                </c:pt>
                <c:pt idx="3517">
                  <c:v>405.69600000000003</c:v>
                </c:pt>
                <c:pt idx="3518">
                  <c:v>405.69600000000003</c:v>
                </c:pt>
                <c:pt idx="3519">
                  <c:v>405.69600000000003</c:v>
                </c:pt>
                <c:pt idx="3520">
                  <c:v>405.69600000000003</c:v>
                </c:pt>
                <c:pt idx="3521">
                  <c:v>405.69600000000003</c:v>
                </c:pt>
                <c:pt idx="3522">
                  <c:v>405.69600000000003</c:v>
                </c:pt>
                <c:pt idx="3523">
                  <c:v>405.69600000000003</c:v>
                </c:pt>
                <c:pt idx="3524">
                  <c:v>405.69600000000003</c:v>
                </c:pt>
                <c:pt idx="3525">
                  <c:v>405.69600000000003</c:v>
                </c:pt>
                <c:pt idx="3526">
                  <c:v>405.69600000000003</c:v>
                </c:pt>
                <c:pt idx="3527">
                  <c:v>405.69600000000003</c:v>
                </c:pt>
                <c:pt idx="3528">
                  <c:v>405.69600000000003</c:v>
                </c:pt>
                <c:pt idx="3529">
                  <c:v>405.69600000000003</c:v>
                </c:pt>
                <c:pt idx="3530">
                  <c:v>405.69600000000003</c:v>
                </c:pt>
                <c:pt idx="3531">
                  <c:v>405.80500000000001</c:v>
                </c:pt>
                <c:pt idx="3532">
                  <c:v>405.80500000000001</c:v>
                </c:pt>
                <c:pt idx="3533">
                  <c:v>405.80500000000001</c:v>
                </c:pt>
                <c:pt idx="3534">
                  <c:v>405.80500000000001</c:v>
                </c:pt>
                <c:pt idx="3535">
                  <c:v>405.80500000000001</c:v>
                </c:pt>
                <c:pt idx="3536">
                  <c:v>405.80500000000001</c:v>
                </c:pt>
                <c:pt idx="3537">
                  <c:v>405.80500000000001</c:v>
                </c:pt>
                <c:pt idx="3538">
                  <c:v>405.80500000000001</c:v>
                </c:pt>
                <c:pt idx="3539">
                  <c:v>405.68900000000002</c:v>
                </c:pt>
                <c:pt idx="3540">
                  <c:v>405.68900000000002</c:v>
                </c:pt>
                <c:pt idx="3541">
                  <c:v>405.68900000000002</c:v>
                </c:pt>
                <c:pt idx="3542">
                  <c:v>405.68900000000002</c:v>
                </c:pt>
                <c:pt idx="3543">
                  <c:v>405.68900000000002</c:v>
                </c:pt>
                <c:pt idx="3544">
                  <c:v>405.79</c:v>
                </c:pt>
                <c:pt idx="3545">
                  <c:v>405.67899999999997</c:v>
                </c:pt>
                <c:pt idx="3546">
                  <c:v>405.67899999999997</c:v>
                </c:pt>
                <c:pt idx="3547">
                  <c:v>405.67899999999997</c:v>
                </c:pt>
                <c:pt idx="3548">
                  <c:v>405.67899999999997</c:v>
                </c:pt>
                <c:pt idx="3549">
                  <c:v>405.67899999999997</c:v>
                </c:pt>
                <c:pt idx="3550">
                  <c:v>405.67899999999997</c:v>
                </c:pt>
                <c:pt idx="3551">
                  <c:v>405.67899999999997</c:v>
                </c:pt>
                <c:pt idx="3552">
                  <c:v>405.67899999999997</c:v>
                </c:pt>
                <c:pt idx="3553">
                  <c:v>405.67899999999997</c:v>
                </c:pt>
                <c:pt idx="3554">
                  <c:v>405.67899999999997</c:v>
                </c:pt>
                <c:pt idx="3555">
                  <c:v>405.67899999999997</c:v>
                </c:pt>
                <c:pt idx="3556">
                  <c:v>405.67899999999997</c:v>
                </c:pt>
                <c:pt idx="3557">
                  <c:v>405.67899999999997</c:v>
                </c:pt>
                <c:pt idx="3558">
                  <c:v>405.67899999999997</c:v>
                </c:pt>
                <c:pt idx="3559">
                  <c:v>405.67899999999997</c:v>
                </c:pt>
                <c:pt idx="3560">
                  <c:v>405.67899999999997</c:v>
                </c:pt>
                <c:pt idx="3561">
                  <c:v>405.67899999999997</c:v>
                </c:pt>
                <c:pt idx="3562">
                  <c:v>405.67899999999997</c:v>
                </c:pt>
                <c:pt idx="3563">
                  <c:v>405.67899999999997</c:v>
                </c:pt>
                <c:pt idx="3564">
                  <c:v>405.67899999999997</c:v>
                </c:pt>
                <c:pt idx="3565">
                  <c:v>405.67899999999997</c:v>
                </c:pt>
                <c:pt idx="3566">
                  <c:v>405.67899999999997</c:v>
                </c:pt>
                <c:pt idx="3567">
                  <c:v>405.67899999999997</c:v>
                </c:pt>
                <c:pt idx="3568">
                  <c:v>405.67899999999997</c:v>
                </c:pt>
                <c:pt idx="3569">
                  <c:v>405.67899999999997</c:v>
                </c:pt>
                <c:pt idx="3570">
                  <c:v>405.67899999999997</c:v>
                </c:pt>
                <c:pt idx="3571">
                  <c:v>405.67899999999997</c:v>
                </c:pt>
                <c:pt idx="3572">
                  <c:v>405.67899999999997</c:v>
                </c:pt>
                <c:pt idx="3573">
                  <c:v>405.67899999999997</c:v>
                </c:pt>
                <c:pt idx="3574">
                  <c:v>405.78</c:v>
                </c:pt>
                <c:pt idx="3575">
                  <c:v>405.78</c:v>
                </c:pt>
                <c:pt idx="3576">
                  <c:v>405.78</c:v>
                </c:pt>
                <c:pt idx="3577">
                  <c:v>405.78</c:v>
                </c:pt>
                <c:pt idx="3578">
                  <c:v>405.78</c:v>
                </c:pt>
                <c:pt idx="3579">
                  <c:v>405.78</c:v>
                </c:pt>
                <c:pt idx="3580">
                  <c:v>405.78</c:v>
                </c:pt>
                <c:pt idx="3581">
                  <c:v>405.78</c:v>
                </c:pt>
                <c:pt idx="3582">
                  <c:v>405.78</c:v>
                </c:pt>
                <c:pt idx="3583">
                  <c:v>405.78</c:v>
                </c:pt>
                <c:pt idx="3584">
                  <c:v>405.78</c:v>
                </c:pt>
                <c:pt idx="3585">
                  <c:v>405.78</c:v>
                </c:pt>
                <c:pt idx="3586">
                  <c:v>405.67200000000003</c:v>
                </c:pt>
                <c:pt idx="3587">
                  <c:v>405.67200000000003</c:v>
                </c:pt>
                <c:pt idx="3588">
                  <c:v>405.67200000000003</c:v>
                </c:pt>
                <c:pt idx="3589">
                  <c:v>405.67200000000003</c:v>
                </c:pt>
                <c:pt idx="3590">
                  <c:v>405.77600000000001</c:v>
                </c:pt>
                <c:pt idx="3591">
                  <c:v>405.77600000000001</c:v>
                </c:pt>
                <c:pt idx="3592">
                  <c:v>405.77600000000001</c:v>
                </c:pt>
                <c:pt idx="3593">
                  <c:v>405.77600000000001</c:v>
                </c:pt>
                <c:pt idx="3594">
                  <c:v>405.77600000000001</c:v>
                </c:pt>
                <c:pt idx="3595">
                  <c:v>405.77600000000001</c:v>
                </c:pt>
                <c:pt idx="3596">
                  <c:v>405.77600000000001</c:v>
                </c:pt>
                <c:pt idx="3597">
                  <c:v>405.77600000000001</c:v>
                </c:pt>
                <c:pt idx="3598">
                  <c:v>405.77600000000001</c:v>
                </c:pt>
                <c:pt idx="3599">
                  <c:v>405.77600000000001</c:v>
                </c:pt>
                <c:pt idx="3600">
                  <c:v>405.77600000000001</c:v>
                </c:pt>
                <c:pt idx="3601">
                  <c:v>405.77600000000001</c:v>
                </c:pt>
                <c:pt idx="3602">
                  <c:v>405.77600000000001</c:v>
                </c:pt>
                <c:pt idx="3603">
                  <c:v>405.77600000000001</c:v>
                </c:pt>
                <c:pt idx="3604">
                  <c:v>405.77600000000001</c:v>
                </c:pt>
                <c:pt idx="3605">
                  <c:v>405.77600000000001</c:v>
                </c:pt>
                <c:pt idx="3606">
                  <c:v>405.77600000000001</c:v>
                </c:pt>
                <c:pt idx="3607">
                  <c:v>405.77600000000001</c:v>
                </c:pt>
                <c:pt idx="3608">
                  <c:v>405.77600000000001</c:v>
                </c:pt>
                <c:pt idx="3609">
                  <c:v>405.77600000000001</c:v>
                </c:pt>
                <c:pt idx="3610">
                  <c:v>405.77600000000001</c:v>
                </c:pt>
                <c:pt idx="3611">
                  <c:v>405.77600000000001</c:v>
                </c:pt>
                <c:pt idx="3612">
                  <c:v>405.77600000000001</c:v>
                </c:pt>
                <c:pt idx="3613">
                  <c:v>405.77600000000001</c:v>
                </c:pt>
                <c:pt idx="3614">
                  <c:v>405.77600000000001</c:v>
                </c:pt>
                <c:pt idx="3615">
                  <c:v>405.77600000000001</c:v>
                </c:pt>
                <c:pt idx="3616">
                  <c:v>405.77600000000001</c:v>
                </c:pt>
                <c:pt idx="3617">
                  <c:v>405.77600000000001</c:v>
                </c:pt>
                <c:pt idx="3618">
                  <c:v>405.77600000000001</c:v>
                </c:pt>
                <c:pt idx="3619">
                  <c:v>405.77600000000001</c:v>
                </c:pt>
                <c:pt idx="3620">
                  <c:v>405.77600000000001</c:v>
                </c:pt>
                <c:pt idx="3621">
                  <c:v>405.77600000000001</c:v>
                </c:pt>
                <c:pt idx="3622">
                  <c:v>405.77600000000001</c:v>
                </c:pt>
                <c:pt idx="3623">
                  <c:v>405.77600000000001</c:v>
                </c:pt>
                <c:pt idx="3624">
                  <c:v>405.77600000000001</c:v>
                </c:pt>
                <c:pt idx="3625">
                  <c:v>405.77600000000001</c:v>
                </c:pt>
                <c:pt idx="3626">
                  <c:v>405.77600000000001</c:v>
                </c:pt>
                <c:pt idx="3627">
                  <c:v>405.77600000000001</c:v>
                </c:pt>
                <c:pt idx="3628">
                  <c:v>405.77600000000001</c:v>
                </c:pt>
                <c:pt idx="3629">
                  <c:v>405.77600000000001</c:v>
                </c:pt>
                <c:pt idx="3630">
                  <c:v>405.77600000000001</c:v>
                </c:pt>
                <c:pt idx="3631">
                  <c:v>405.77600000000001</c:v>
                </c:pt>
                <c:pt idx="3632">
                  <c:v>405.77600000000001</c:v>
                </c:pt>
                <c:pt idx="3633">
                  <c:v>405.77600000000001</c:v>
                </c:pt>
                <c:pt idx="3634">
                  <c:v>405.77600000000001</c:v>
                </c:pt>
                <c:pt idx="3635">
                  <c:v>405.77600000000001</c:v>
                </c:pt>
                <c:pt idx="3636">
                  <c:v>405.77600000000001</c:v>
                </c:pt>
                <c:pt idx="3637">
                  <c:v>405.77600000000001</c:v>
                </c:pt>
                <c:pt idx="3638">
                  <c:v>405.77600000000001</c:v>
                </c:pt>
                <c:pt idx="3639">
                  <c:v>405.77600000000001</c:v>
                </c:pt>
                <c:pt idx="3640">
                  <c:v>405.77600000000001</c:v>
                </c:pt>
                <c:pt idx="3641">
                  <c:v>405.77600000000001</c:v>
                </c:pt>
                <c:pt idx="3642">
                  <c:v>405.77600000000001</c:v>
                </c:pt>
                <c:pt idx="3643">
                  <c:v>405.77600000000001</c:v>
                </c:pt>
                <c:pt idx="3644">
                  <c:v>405.88200000000001</c:v>
                </c:pt>
                <c:pt idx="3645">
                  <c:v>405.88200000000001</c:v>
                </c:pt>
                <c:pt idx="3646">
                  <c:v>405.76900000000001</c:v>
                </c:pt>
                <c:pt idx="3647">
                  <c:v>405.87299999999999</c:v>
                </c:pt>
                <c:pt idx="3648">
                  <c:v>405.87299999999999</c:v>
                </c:pt>
                <c:pt idx="3649">
                  <c:v>405.87299999999999</c:v>
                </c:pt>
                <c:pt idx="3650">
                  <c:v>405.87299999999999</c:v>
                </c:pt>
                <c:pt idx="3651">
                  <c:v>405.87299999999999</c:v>
                </c:pt>
                <c:pt idx="3652">
                  <c:v>405.87299999999999</c:v>
                </c:pt>
                <c:pt idx="3653">
                  <c:v>405.87299999999999</c:v>
                </c:pt>
                <c:pt idx="3654">
                  <c:v>405.87299999999999</c:v>
                </c:pt>
                <c:pt idx="3655">
                  <c:v>405.87299999999999</c:v>
                </c:pt>
                <c:pt idx="3656">
                  <c:v>405.87299999999999</c:v>
                </c:pt>
                <c:pt idx="3657">
                  <c:v>405.87299999999999</c:v>
                </c:pt>
                <c:pt idx="3658">
                  <c:v>405.87299999999999</c:v>
                </c:pt>
                <c:pt idx="3659">
                  <c:v>405.87299999999999</c:v>
                </c:pt>
                <c:pt idx="3660">
                  <c:v>405.87299999999999</c:v>
                </c:pt>
                <c:pt idx="3661">
                  <c:v>405.87299999999999</c:v>
                </c:pt>
                <c:pt idx="3662">
                  <c:v>405.87299999999999</c:v>
                </c:pt>
                <c:pt idx="3663">
                  <c:v>405.87299999999999</c:v>
                </c:pt>
                <c:pt idx="3664">
                  <c:v>405.87299999999999</c:v>
                </c:pt>
                <c:pt idx="3665">
                  <c:v>405.87299999999999</c:v>
                </c:pt>
                <c:pt idx="3666">
                  <c:v>405.87299999999999</c:v>
                </c:pt>
                <c:pt idx="3667">
                  <c:v>405.87299999999999</c:v>
                </c:pt>
                <c:pt idx="3668">
                  <c:v>405.98500000000001</c:v>
                </c:pt>
                <c:pt idx="3669">
                  <c:v>405.98500000000001</c:v>
                </c:pt>
                <c:pt idx="3670">
                  <c:v>405.88400000000001</c:v>
                </c:pt>
                <c:pt idx="3671">
                  <c:v>405.88400000000001</c:v>
                </c:pt>
                <c:pt idx="3672">
                  <c:v>405.88400000000001</c:v>
                </c:pt>
                <c:pt idx="3673">
                  <c:v>405.88400000000001</c:v>
                </c:pt>
                <c:pt idx="3674">
                  <c:v>405.88400000000001</c:v>
                </c:pt>
                <c:pt idx="3675">
                  <c:v>405.88400000000001</c:v>
                </c:pt>
                <c:pt idx="3676">
                  <c:v>405.88400000000001</c:v>
                </c:pt>
                <c:pt idx="3677">
                  <c:v>405.88400000000001</c:v>
                </c:pt>
                <c:pt idx="3678">
                  <c:v>405.88400000000001</c:v>
                </c:pt>
                <c:pt idx="3679">
                  <c:v>405.88400000000001</c:v>
                </c:pt>
                <c:pt idx="3680">
                  <c:v>405.88400000000001</c:v>
                </c:pt>
                <c:pt idx="3681">
                  <c:v>405.88400000000001</c:v>
                </c:pt>
                <c:pt idx="3682">
                  <c:v>405.88400000000001</c:v>
                </c:pt>
                <c:pt idx="3683">
                  <c:v>405.88400000000001</c:v>
                </c:pt>
                <c:pt idx="3684">
                  <c:v>405.88400000000001</c:v>
                </c:pt>
                <c:pt idx="3685">
                  <c:v>405.995</c:v>
                </c:pt>
                <c:pt idx="3686">
                  <c:v>405.995</c:v>
                </c:pt>
                <c:pt idx="3687">
                  <c:v>405.995</c:v>
                </c:pt>
                <c:pt idx="3688">
                  <c:v>405.995</c:v>
                </c:pt>
                <c:pt idx="3689">
                  <c:v>405.995</c:v>
                </c:pt>
                <c:pt idx="3690">
                  <c:v>405.995</c:v>
                </c:pt>
                <c:pt idx="3691">
                  <c:v>405.995</c:v>
                </c:pt>
                <c:pt idx="3692">
                  <c:v>405.995</c:v>
                </c:pt>
                <c:pt idx="3693">
                  <c:v>405.995</c:v>
                </c:pt>
                <c:pt idx="3694">
                  <c:v>405.88799999999998</c:v>
                </c:pt>
                <c:pt idx="3695">
                  <c:v>405.88799999999998</c:v>
                </c:pt>
                <c:pt idx="3696">
                  <c:v>405.88799999999998</c:v>
                </c:pt>
                <c:pt idx="3697">
                  <c:v>405.88799999999998</c:v>
                </c:pt>
                <c:pt idx="3698">
                  <c:v>405.88799999999998</c:v>
                </c:pt>
                <c:pt idx="3699">
                  <c:v>405.88799999999998</c:v>
                </c:pt>
                <c:pt idx="3700">
                  <c:v>405.88799999999998</c:v>
                </c:pt>
                <c:pt idx="3701">
                  <c:v>405.88799999999998</c:v>
                </c:pt>
                <c:pt idx="3702">
                  <c:v>405.88799999999998</c:v>
                </c:pt>
                <c:pt idx="3703">
                  <c:v>405.88799999999998</c:v>
                </c:pt>
                <c:pt idx="3704">
                  <c:v>405.88799999999998</c:v>
                </c:pt>
                <c:pt idx="3705">
                  <c:v>405.88799999999998</c:v>
                </c:pt>
                <c:pt idx="3706">
                  <c:v>405.88799999999998</c:v>
                </c:pt>
                <c:pt idx="3707">
                  <c:v>405.88799999999998</c:v>
                </c:pt>
                <c:pt idx="3708">
                  <c:v>405.88799999999998</c:v>
                </c:pt>
                <c:pt idx="3709">
                  <c:v>405.88799999999998</c:v>
                </c:pt>
                <c:pt idx="3710">
                  <c:v>405.99400000000003</c:v>
                </c:pt>
                <c:pt idx="3711">
                  <c:v>405.99400000000003</c:v>
                </c:pt>
                <c:pt idx="3712">
                  <c:v>405.99400000000003</c:v>
                </c:pt>
                <c:pt idx="3713">
                  <c:v>405.99400000000003</c:v>
                </c:pt>
                <c:pt idx="3714">
                  <c:v>405.99400000000003</c:v>
                </c:pt>
                <c:pt idx="3715">
                  <c:v>405.99400000000003</c:v>
                </c:pt>
                <c:pt idx="3716">
                  <c:v>405.99400000000003</c:v>
                </c:pt>
                <c:pt idx="3717">
                  <c:v>405.99400000000003</c:v>
                </c:pt>
                <c:pt idx="3718">
                  <c:v>405.99400000000003</c:v>
                </c:pt>
                <c:pt idx="3719">
                  <c:v>405.99400000000003</c:v>
                </c:pt>
                <c:pt idx="3720">
                  <c:v>405.99400000000003</c:v>
                </c:pt>
                <c:pt idx="3721">
                  <c:v>405.99400000000003</c:v>
                </c:pt>
                <c:pt idx="3722">
                  <c:v>405.99400000000003</c:v>
                </c:pt>
                <c:pt idx="3723">
                  <c:v>405.99400000000003</c:v>
                </c:pt>
                <c:pt idx="3724">
                  <c:v>405.99400000000003</c:v>
                </c:pt>
                <c:pt idx="3725">
                  <c:v>405.99400000000003</c:v>
                </c:pt>
                <c:pt idx="3726">
                  <c:v>405.99400000000003</c:v>
                </c:pt>
                <c:pt idx="3727">
                  <c:v>405.99400000000003</c:v>
                </c:pt>
                <c:pt idx="3728">
                  <c:v>405.99400000000003</c:v>
                </c:pt>
                <c:pt idx="3729">
                  <c:v>405.99400000000003</c:v>
                </c:pt>
                <c:pt idx="3730">
                  <c:v>405.99400000000003</c:v>
                </c:pt>
                <c:pt idx="3731">
                  <c:v>405.99400000000003</c:v>
                </c:pt>
                <c:pt idx="3732">
                  <c:v>405.99400000000003</c:v>
                </c:pt>
                <c:pt idx="3733">
                  <c:v>405.99400000000003</c:v>
                </c:pt>
                <c:pt idx="3734">
                  <c:v>405.99400000000003</c:v>
                </c:pt>
                <c:pt idx="3735">
                  <c:v>405.99400000000003</c:v>
                </c:pt>
                <c:pt idx="3736">
                  <c:v>405.99400000000003</c:v>
                </c:pt>
                <c:pt idx="3737">
                  <c:v>405.99400000000003</c:v>
                </c:pt>
                <c:pt idx="3738">
                  <c:v>405.99400000000003</c:v>
                </c:pt>
                <c:pt idx="3739">
                  <c:v>405.99400000000003</c:v>
                </c:pt>
                <c:pt idx="3740">
                  <c:v>405.99400000000003</c:v>
                </c:pt>
                <c:pt idx="3741">
                  <c:v>405.99400000000003</c:v>
                </c:pt>
                <c:pt idx="3742">
                  <c:v>405.99400000000003</c:v>
                </c:pt>
                <c:pt idx="3743">
                  <c:v>405.99400000000003</c:v>
                </c:pt>
                <c:pt idx="3744">
                  <c:v>405.99400000000003</c:v>
                </c:pt>
                <c:pt idx="3745">
                  <c:v>405.99400000000003</c:v>
                </c:pt>
                <c:pt idx="3746">
                  <c:v>405.99400000000003</c:v>
                </c:pt>
                <c:pt idx="3747">
                  <c:v>405.99400000000003</c:v>
                </c:pt>
                <c:pt idx="3748">
                  <c:v>405.99400000000003</c:v>
                </c:pt>
                <c:pt idx="3749">
                  <c:v>405.99400000000003</c:v>
                </c:pt>
                <c:pt idx="3750">
                  <c:v>405.99400000000003</c:v>
                </c:pt>
                <c:pt idx="3751">
                  <c:v>405.99400000000003</c:v>
                </c:pt>
                <c:pt idx="3752">
                  <c:v>405.99400000000003</c:v>
                </c:pt>
                <c:pt idx="3753">
                  <c:v>405.99400000000003</c:v>
                </c:pt>
                <c:pt idx="3754">
                  <c:v>405.99400000000003</c:v>
                </c:pt>
                <c:pt idx="3755">
                  <c:v>405.99400000000003</c:v>
                </c:pt>
                <c:pt idx="3756">
                  <c:v>405.99400000000003</c:v>
                </c:pt>
                <c:pt idx="3757">
                  <c:v>405.99400000000003</c:v>
                </c:pt>
                <c:pt idx="3758">
                  <c:v>406.09500000000003</c:v>
                </c:pt>
                <c:pt idx="3759">
                  <c:v>406.09500000000003</c:v>
                </c:pt>
                <c:pt idx="3760">
                  <c:v>406.09500000000003</c:v>
                </c:pt>
                <c:pt idx="3761">
                  <c:v>405.983</c:v>
                </c:pt>
                <c:pt idx="3762">
                  <c:v>405.983</c:v>
                </c:pt>
                <c:pt idx="3763">
                  <c:v>405.983</c:v>
                </c:pt>
                <c:pt idx="3764">
                  <c:v>406.09399999999999</c:v>
                </c:pt>
                <c:pt idx="3765">
                  <c:v>406.09399999999999</c:v>
                </c:pt>
                <c:pt idx="3766">
                  <c:v>406.09399999999999</c:v>
                </c:pt>
                <c:pt idx="3767">
                  <c:v>406.09399999999999</c:v>
                </c:pt>
                <c:pt idx="3768">
                  <c:v>406.09399999999999</c:v>
                </c:pt>
                <c:pt idx="3769">
                  <c:v>406.09399999999999</c:v>
                </c:pt>
                <c:pt idx="3770">
                  <c:v>406.09399999999999</c:v>
                </c:pt>
                <c:pt idx="3771">
                  <c:v>405.99299999999999</c:v>
                </c:pt>
                <c:pt idx="3772">
                  <c:v>405.99299999999999</c:v>
                </c:pt>
                <c:pt idx="3773">
                  <c:v>405.99299999999999</c:v>
                </c:pt>
                <c:pt idx="3774">
                  <c:v>405.99299999999999</c:v>
                </c:pt>
                <c:pt idx="3775">
                  <c:v>405.99299999999999</c:v>
                </c:pt>
                <c:pt idx="3776">
                  <c:v>405.99299999999999</c:v>
                </c:pt>
                <c:pt idx="3777">
                  <c:v>405.99299999999999</c:v>
                </c:pt>
                <c:pt idx="3778">
                  <c:v>405.99299999999999</c:v>
                </c:pt>
                <c:pt idx="3779">
                  <c:v>405.99299999999999</c:v>
                </c:pt>
                <c:pt idx="3780">
                  <c:v>405.99299999999999</c:v>
                </c:pt>
                <c:pt idx="3781">
                  <c:v>405.99299999999999</c:v>
                </c:pt>
                <c:pt idx="3782">
                  <c:v>405.99299999999999</c:v>
                </c:pt>
                <c:pt idx="3783">
                  <c:v>405.99299999999999</c:v>
                </c:pt>
                <c:pt idx="3784">
                  <c:v>405.99299999999999</c:v>
                </c:pt>
                <c:pt idx="3785">
                  <c:v>405.99299999999999</c:v>
                </c:pt>
                <c:pt idx="3786">
                  <c:v>405.99299999999999</c:v>
                </c:pt>
                <c:pt idx="3787">
                  <c:v>405.99299999999999</c:v>
                </c:pt>
                <c:pt idx="3788">
                  <c:v>405.99299999999999</c:v>
                </c:pt>
                <c:pt idx="3789">
                  <c:v>405.99299999999999</c:v>
                </c:pt>
                <c:pt idx="3790">
                  <c:v>406.101</c:v>
                </c:pt>
                <c:pt idx="3791">
                  <c:v>406.101</c:v>
                </c:pt>
                <c:pt idx="3792">
                  <c:v>406.101</c:v>
                </c:pt>
                <c:pt idx="3793">
                  <c:v>406.101</c:v>
                </c:pt>
                <c:pt idx="3794">
                  <c:v>406.101</c:v>
                </c:pt>
                <c:pt idx="3795">
                  <c:v>406.101</c:v>
                </c:pt>
                <c:pt idx="3796">
                  <c:v>406.101</c:v>
                </c:pt>
                <c:pt idx="3797">
                  <c:v>406.101</c:v>
                </c:pt>
                <c:pt idx="3798">
                  <c:v>406.101</c:v>
                </c:pt>
                <c:pt idx="3799">
                  <c:v>406.101</c:v>
                </c:pt>
                <c:pt idx="3800">
                  <c:v>406.101</c:v>
                </c:pt>
                <c:pt idx="3801">
                  <c:v>406.101</c:v>
                </c:pt>
                <c:pt idx="3802">
                  <c:v>406.101</c:v>
                </c:pt>
                <c:pt idx="3803">
                  <c:v>406.101</c:v>
                </c:pt>
                <c:pt idx="3804">
                  <c:v>406.101</c:v>
                </c:pt>
                <c:pt idx="3805">
                  <c:v>406.101</c:v>
                </c:pt>
                <c:pt idx="3806">
                  <c:v>406.101</c:v>
                </c:pt>
                <c:pt idx="3807">
                  <c:v>406.101</c:v>
                </c:pt>
                <c:pt idx="3808">
                  <c:v>406.101</c:v>
                </c:pt>
                <c:pt idx="3809">
                  <c:v>406.101</c:v>
                </c:pt>
                <c:pt idx="3810">
                  <c:v>406.101</c:v>
                </c:pt>
                <c:pt idx="3811">
                  <c:v>406.101</c:v>
                </c:pt>
                <c:pt idx="3812">
                  <c:v>406.101</c:v>
                </c:pt>
                <c:pt idx="3813">
                  <c:v>406.101</c:v>
                </c:pt>
                <c:pt idx="3814">
                  <c:v>406.101</c:v>
                </c:pt>
                <c:pt idx="3815">
                  <c:v>406.101</c:v>
                </c:pt>
                <c:pt idx="3816">
                  <c:v>406.101</c:v>
                </c:pt>
                <c:pt idx="3817">
                  <c:v>406.101</c:v>
                </c:pt>
                <c:pt idx="3818">
                  <c:v>406.101</c:v>
                </c:pt>
                <c:pt idx="3819">
                  <c:v>406.101</c:v>
                </c:pt>
                <c:pt idx="3820">
                  <c:v>406.101</c:v>
                </c:pt>
                <c:pt idx="3821">
                  <c:v>406.101</c:v>
                </c:pt>
                <c:pt idx="3822">
                  <c:v>406.101</c:v>
                </c:pt>
                <c:pt idx="3823">
                  <c:v>406.101</c:v>
                </c:pt>
                <c:pt idx="3824">
                  <c:v>406.101</c:v>
                </c:pt>
                <c:pt idx="3825">
                  <c:v>406.101</c:v>
                </c:pt>
                <c:pt idx="3826">
                  <c:v>406.101</c:v>
                </c:pt>
                <c:pt idx="3827">
                  <c:v>406.101</c:v>
                </c:pt>
                <c:pt idx="3828">
                  <c:v>406.101</c:v>
                </c:pt>
                <c:pt idx="3829">
                  <c:v>406.101</c:v>
                </c:pt>
                <c:pt idx="3830">
                  <c:v>406.101</c:v>
                </c:pt>
                <c:pt idx="3831">
                  <c:v>406.101</c:v>
                </c:pt>
                <c:pt idx="3832">
                  <c:v>406.101</c:v>
                </c:pt>
                <c:pt idx="3833">
                  <c:v>406.101</c:v>
                </c:pt>
                <c:pt idx="3834">
                  <c:v>406.101</c:v>
                </c:pt>
                <c:pt idx="3835">
                  <c:v>406.101</c:v>
                </c:pt>
                <c:pt idx="3836">
                  <c:v>406.101</c:v>
                </c:pt>
                <c:pt idx="3837">
                  <c:v>406.101</c:v>
                </c:pt>
                <c:pt idx="3838">
                  <c:v>406.101</c:v>
                </c:pt>
                <c:pt idx="3839">
                  <c:v>406.101</c:v>
                </c:pt>
                <c:pt idx="3840">
                  <c:v>406.101</c:v>
                </c:pt>
                <c:pt idx="3841">
                  <c:v>406.101</c:v>
                </c:pt>
                <c:pt idx="3842">
                  <c:v>406.101</c:v>
                </c:pt>
                <c:pt idx="3843">
                  <c:v>406.101</c:v>
                </c:pt>
                <c:pt idx="3844">
                  <c:v>406.101</c:v>
                </c:pt>
                <c:pt idx="3845">
                  <c:v>406.101</c:v>
                </c:pt>
                <c:pt idx="3846">
                  <c:v>406.101</c:v>
                </c:pt>
                <c:pt idx="3847">
                  <c:v>406.101</c:v>
                </c:pt>
                <c:pt idx="3848">
                  <c:v>406.101</c:v>
                </c:pt>
                <c:pt idx="3849">
                  <c:v>406.101</c:v>
                </c:pt>
                <c:pt idx="3850">
                  <c:v>406.101</c:v>
                </c:pt>
                <c:pt idx="3851">
                  <c:v>406.101</c:v>
                </c:pt>
                <c:pt idx="3852">
                  <c:v>406.101</c:v>
                </c:pt>
                <c:pt idx="3853">
                  <c:v>406.101</c:v>
                </c:pt>
                <c:pt idx="3854">
                  <c:v>406.101</c:v>
                </c:pt>
                <c:pt idx="3855">
                  <c:v>406.101</c:v>
                </c:pt>
                <c:pt idx="3856">
                  <c:v>406.101</c:v>
                </c:pt>
                <c:pt idx="3857">
                  <c:v>406.101</c:v>
                </c:pt>
                <c:pt idx="3858">
                  <c:v>406.101</c:v>
                </c:pt>
                <c:pt idx="3859">
                  <c:v>406.101</c:v>
                </c:pt>
                <c:pt idx="3860">
                  <c:v>406.101</c:v>
                </c:pt>
                <c:pt idx="3861">
                  <c:v>406.101</c:v>
                </c:pt>
                <c:pt idx="3862">
                  <c:v>406.101</c:v>
                </c:pt>
                <c:pt idx="3863">
                  <c:v>406.101</c:v>
                </c:pt>
                <c:pt idx="3864">
                  <c:v>406.101</c:v>
                </c:pt>
                <c:pt idx="3865">
                  <c:v>406.101</c:v>
                </c:pt>
                <c:pt idx="3866">
                  <c:v>406.101</c:v>
                </c:pt>
                <c:pt idx="3867">
                  <c:v>406.101</c:v>
                </c:pt>
                <c:pt idx="3868">
                  <c:v>406.101</c:v>
                </c:pt>
                <c:pt idx="3869">
                  <c:v>406.101</c:v>
                </c:pt>
                <c:pt idx="3870">
                  <c:v>406.101</c:v>
                </c:pt>
                <c:pt idx="3871">
                  <c:v>406.101</c:v>
                </c:pt>
                <c:pt idx="3872">
                  <c:v>406.101</c:v>
                </c:pt>
                <c:pt idx="3873">
                  <c:v>406.101</c:v>
                </c:pt>
                <c:pt idx="3874">
                  <c:v>406.101</c:v>
                </c:pt>
                <c:pt idx="3875">
                  <c:v>406.101</c:v>
                </c:pt>
                <c:pt idx="3876">
                  <c:v>406.101</c:v>
                </c:pt>
                <c:pt idx="3877">
                  <c:v>406.101</c:v>
                </c:pt>
                <c:pt idx="3878">
                  <c:v>406.101</c:v>
                </c:pt>
                <c:pt idx="3879">
                  <c:v>406.20699999999999</c:v>
                </c:pt>
                <c:pt idx="3880">
                  <c:v>406.20699999999999</c:v>
                </c:pt>
                <c:pt idx="3881">
                  <c:v>406.20699999999999</c:v>
                </c:pt>
                <c:pt idx="3882">
                  <c:v>406.20699999999999</c:v>
                </c:pt>
                <c:pt idx="3883">
                  <c:v>406.20699999999999</c:v>
                </c:pt>
                <c:pt idx="3884">
                  <c:v>406.20699999999999</c:v>
                </c:pt>
                <c:pt idx="3885">
                  <c:v>406.20699999999999</c:v>
                </c:pt>
                <c:pt idx="3886">
                  <c:v>406.20699999999999</c:v>
                </c:pt>
                <c:pt idx="3887">
                  <c:v>406.08199999999999</c:v>
                </c:pt>
                <c:pt idx="3888">
                  <c:v>406.08199999999999</c:v>
                </c:pt>
                <c:pt idx="3889">
                  <c:v>406.08199999999999</c:v>
                </c:pt>
                <c:pt idx="3890">
                  <c:v>406.08199999999999</c:v>
                </c:pt>
                <c:pt idx="3891">
                  <c:v>406.08199999999999</c:v>
                </c:pt>
                <c:pt idx="3892">
                  <c:v>406.08199999999999</c:v>
                </c:pt>
                <c:pt idx="3893">
                  <c:v>406.08199999999999</c:v>
                </c:pt>
                <c:pt idx="3894">
                  <c:v>406.185</c:v>
                </c:pt>
                <c:pt idx="3895">
                  <c:v>406.185</c:v>
                </c:pt>
                <c:pt idx="3896">
                  <c:v>406.185</c:v>
                </c:pt>
                <c:pt idx="3897">
                  <c:v>406.185</c:v>
                </c:pt>
                <c:pt idx="3898">
                  <c:v>406.185</c:v>
                </c:pt>
                <c:pt idx="3899">
                  <c:v>406.185</c:v>
                </c:pt>
                <c:pt idx="3900">
                  <c:v>406.185</c:v>
                </c:pt>
                <c:pt idx="3901">
                  <c:v>406.185</c:v>
                </c:pt>
                <c:pt idx="3902">
                  <c:v>406.185</c:v>
                </c:pt>
                <c:pt idx="3903">
                  <c:v>406.185</c:v>
                </c:pt>
                <c:pt idx="3904">
                  <c:v>406.185</c:v>
                </c:pt>
                <c:pt idx="3905">
                  <c:v>406.185</c:v>
                </c:pt>
                <c:pt idx="3906">
                  <c:v>406.185</c:v>
                </c:pt>
                <c:pt idx="3907">
                  <c:v>406.185</c:v>
                </c:pt>
                <c:pt idx="3908">
                  <c:v>406.185</c:v>
                </c:pt>
                <c:pt idx="3909">
                  <c:v>406.185</c:v>
                </c:pt>
                <c:pt idx="3910">
                  <c:v>406.185</c:v>
                </c:pt>
                <c:pt idx="3911">
                  <c:v>406.185</c:v>
                </c:pt>
                <c:pt idx="3912">
                  <c:v>406.185</c:v>
                </c:pt>
                <c:pt idx="3913">
                  <c:v>406.185</c:v>
                </c:pt>
                <c:pt idx="3914">
                  <c:v>406.185</c:v>
                </c:pt>
                <c:pt idx="3915">
                  <c:v>406.185</c:v>
                </c:pt>
                <c:pt idx="3916">
                  <c:v>406.185</c:v>
                </c:pt>
                <c:pt idx="3917">
                  <c:v>406.084</c:v>
                </c:pt>
                <c:pt idx="3918">
                  <c:v>406.084</c:v>
                </c:pt>
                <c:pt idx="3919">
                  <c:v>406.084</c:v>
                </c:pt>
                <c:pt idx="3920">
                  <c:v>406.084</c:v>
                </c:pt>
                <c:pt idx="3921">
                  <c:v>406.084</c:v>
                </c:pt>
                <c:pt idx="3922">
                  <c:v>406.084</c:v>
                </c:pt>
                <c:pt idx="3923">
                  <c:v>406.084</c:v>
                </c:pt>
                <c:pt idx="3924">
                  <c:v>406.084</c:v>
                </c:pt>
                <c:pt idx="3925">
                  <c:v>406.084</c:v>
                </c:pt>
                <c:pt idx="3926">
                  <c:v>406.084</c:v>
                </c:pt>
                <c:pt idx="3927">
                  <c:v>406.084</c:v>
                </c:pt>
                <c:pt idx="3928">
                  <c:v>406.084</c:v>
                </c:pt>
                <c:pt idx="3929">
                  <c:v>406.084</c:v>
                </c:pt>
                <c:pt idx="3930">
                  <c:v>406.084</c:v>
                </c:pt>
                <c:pt idx="3931">
                  <c:v>406.18900000000002</c:v>
                </c:pt>
                <c:pt idx="3932">
                  <c:v>406.08499999999998</c:v>
                </c:pt>
                <c:pt idx="3933">
                  <c:v>406.08499999999998</c:v>
                </c:pt>
                <c:pt idx="3934">
                  <c:v>406.08499999999998</c:v>
                </c:pt>
                <c:pt idx="3935">
                  <c:v>406.08499999999998</c:v>
                </c:pt>
                <c:pt idx="3936">
                  <c:v>406.08499999999998</c:v>
                </c:pt>
                <c:pt idx="3937">
                  <c:v>406.08499999999998</c:v>
                </c:pt>
                <c:pt idx="3938">
                  <c:v>406.08499999999998</c:v>
                </c:pt>
                <c:pt idx="3939">
                  <c:v>406.08499999999998</c:v>
                </c:pt>
                <c:pt idx="3940">
                  <c:v>406.08499999999998</c:v>
                </c:pt>
                <c:pt idx="3941">
                  <c:v>406.08499999999998</c:v>
                </c:pt>
                <c:pt idx="3942">
                  <c:v>406.08499999999998</c:v>
                </c:pt>
                <c:pt idx="3943">
                  <c:v>406.08499999999998</c:v>
                </c:pt>
                <c:pt idx="3944">
                  <c:v>406.08499999999998</c:v>
                </c:pt>
                <c:pt idx="3945">
                  <c:v>406.08499999999998</c:v>
                </c:pt>
                <c:pt idx="3946">
                  <c:v>406.08499999999998</c:v>
                </c:pt>
                <c:pt idx="3947">
                  <c:v>406.08499999999998</c:v>
                </c:pt>
                <c:pt idx="3948">
                  <c:v>406.08499999999998</c:v>
                </c:pt>
                <c:pt idx="3949">
                  <c:v>406.18599999999998</c:v>
                </c:pt>
                <c:pt idx="3950">
                  <c:v>406.18599999999998</c:v>
                </c:pt>
                <c:pt idx="3951">
                  <c:v>406.18599999999998</c:v>
                </c:pt>
                <c:pt idx="3952">
                  <c:v>406.08199999999999</c:v>
                </c:pt>
              </c:numCache>
            </c:numRef>
          </c:yVal>
          <c:smooth val="1"/>
          <c:extLst>
            <c:ext xmlns:c16="http://schemas.microsoft.com/office/drawing/2014/chart" uri="{C3380CC4-5D6E-409C-BE32-E72D297353CC}">
              <c16:uniqueId val="{00000006-80F3-4EB8-92C4-FE0B14944093}"/>
            </c:ext>
          </c:extLst>
        </c:ser>
        <c:dLbls>
          <c:showLegendKey val="0"/>
          <c:showVal val="0"/>
          <c:showCatName val="0"/>
          <c:showSerName val="0"/>
          <c:showPercent val="0"/>
          <c:showBubbleSize val="0"/>
        </c:dLbls>
        <c:axId val="77458432"/>
        <c:axId val="77456896"/>
      </c:scatterChart>
      <c:valAx>
        <c:axId val="77449856"/>
        <c:scaling>
          <c:orientation val="minMax"/>
        </c:scaling>
        <c:delete val="0"/>
        <c:axPos val="b"/>
        <c:majorGridlines>
          <c:spPr>
            <a:ln w="9525" cap="flat" cmpd="sng" algn="ctr">
              <a:solidFill>
                <a:schemeClr val="tx1">
                  <a:lumMod val="15000"/>
                  <a:lumOff val="85000"/>
                </a:schemeClr>
              </a:solidFill>
              <a:round/>
            </a:ln>
            <a:effectLst/>
          </c:spPr>
        </c:majorGridlines>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53568"/>
        <c:crosses val="autoZero"/>
        <c:crossBetween val="midCat"/>
      </c:valAx>
      <c:valAx>
        <c:axId val="77453568"/>
        <c:scaling>
          <c:orientation val="minMax"/>
          <c:max val="2"/>
          <c:min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49856"/>
        <c:crosses val="autoZero"/>
        <c:crossBetween val="midCat"/>
      </c:valAx>
      <c:valAx>
        <c:axId val="77456896"/>
        <c:scaling>
          <c:orientation val="minMax"/>
          <c:max val="420"/>
          <c:min val="404"/>
        </c:scaling>
        <c:delete val="0"/>
        <c:axPos val="r"/>
        <c:numFmt formatCode="General" sourceLinked="1"/>
        <c:majorTickMark val="out"/>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58432"/>
        <c:crosses val="max"/>
        <c:crossBetween val="midCat"/>
      </c:valAx>
      <c:valAx>
        <c:axId val="77458432"/>
        <c:scaling>
          <c:orientation val="minMax"/>
        </c:scaling>
        <c:delete val="1"/>
        <c:axPos val="b"/>
        <c:numFmt formatCode="m/d/yyyy\ h:mm" sourceLinked="1"/>
        <c:majorTickMark val="out"/>
        <c:minorTickMark val="none"/>
        <c:tickLblPos val="nextTo"/>
        <c:crossAx val="774568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6C0BC7-64CC-4BCB-9240-F0B8F1179825}" type="datetimeFigureOut">
              <a:rPr lang="en-US" smtClean="0"/>
              <a:t>8/14/2017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D0973-9775-4AD4-AC7D-620EA96EC152}" type="slidenum">
              <a:rPr lang="en-US" smtClean="0"/>
              <a:t>‹#›</a:t>
            </a:fld>
            <a:endParaRPr lang="en-US"/>
          </a:p>
        </p:txBody>
      </p:sp>
    </p:spTree>
    <p:extLst>
      <p:ext uri="{BB962C8B-B14F-4D97-AF65-F5344CB8AC3E}">
        <p14:creationId xmlns:p14="http://schemas.microsoft.com/office/powerpoint/2010/main" val="183717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8/14/2017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76" y="8759869"/>
            <a:ext cx="373524" cy="323589"/>
          </a:xfrm>
          <a:prstGeom prst="rect">
            <a:avLst/>
          </a:prstGeom>
        </p:spPr>
      </p:pic>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7" name="Date Placeholder 3"/>
          <p:cNvSpPr>
            <a:spLocks noGrp="1"/>
          </p:cNvSpPr>
          <p:nvPr>
            <p:ph type="dt" sz="half" idx="2"/>
          </p:nvPr>
        </p:nvSpPr>
        <p:spPr>
          <a:xfrm>
            <a:off x="179462" y="6375362"/>
            <a:ext cx="2563738" cy="365125"/>
          </a:xfrm>
          <a:prstGeom prst="rect">
            <a:avLst/>
          </a:prstGeom>
        </p:spPr>
        <p:txBody>
          <a:bodyPr vert="horz" lIns="91440" tIns="45720" rIns="91440" bIns="45720" rtlCol="0" anchor="ctr"/>
          <a:lstStyle>
            <a:lvl1pPr algn="l">
              <a:defRPr sz="1200" b="1" u="none">
                <a:solidFill>
                  <a:srgbClr val="FF0000"/>
                </a:solidFill>
              </a:defRPr>
            </a:lvl1pPr>
          </a:lstStyle>
          <a:p>
            <a:fld id="{D8911FAB-5701-4437-8A11-D9DDD2307BE4}" type="datetime2">
              <a:rPr lang="en-US" smtClean="0"/>
              <a:t>Monday, August 14, 2017</a:t>
            </a:fld>
            <a:endParaRPr lang="en-US" dirty="0"/>
          </a:p>
        </p:txBody>
      </p:sp>
      <p:sp>
        <p:nvSpPr>
          <p:cNvPr id="9" name="Slide Number Placeholder 5"/>
          <p:cNvSpPr>
            <a:spLocks noGrp="1"/>
          </p:cNvSpPr>
          <p:nvPr>
            <p:ph type="sldNum" sz="quarter" idx="12"/>
          </p:nvPr>
        </p:nvSpPr>
        <p:spPr>
          <a:xfrm>
            <a:off x="3505200" y="6370637"/>
            <a:ext cx="2133600" cy="359782"/>
          </a:xfrm>
          <a:prstGeom prst="rect">
            <a:avLst/>
          </a:prstGeom>
        </p:spPr>
        <p:txBody>
          <a:bodyPr/>
          <a:lstStyle>
            <a:lvl1pPr algn="ctr">
              <a:defRPr sz="1200" b="1">
                <a:solidFill>
                  <a:srgbClr val="33CC33"/>
                </a:solidFill>
              </a:defRPr>
            </a:lvl1pPr>
          </a:lstStyle>
          <a:p>
            <a:fld id="{B58F48A6-A3E1-4848-9AC3-B43F560BE4FE}" type="slidenum">
              <a:rPr lang="en-US" smtClean="0"/>
              <a:pPr/>
              <a:t>‹#›</a:t>
            </a:fld>
            <a:endParaRPr lang="en-US" dirty="0"/>
          </a:p>
        </p:txBody>
      </p:sp>
      <p:sp>
        <p:nvSpPr>
          <p:cNvPr id="8" name="Footer Placeholder 4"/>
          <p:cNvSpPr>
            <a:spLocks noGrp="1"/>
          </p:cNvSpPr>
          <p:nvPr>
            <p:ph type="ftr" sz="quarter" idx="3"/>
          </p:nvPr>
        </p:nvSpPr>
        <p:spPr>
          <a:xfrm>
            <a:off x="6067514" y="6370637"/>
            <a:ext cx="2523858" cy="461526"/>
          </a:xfrm>
          <a:prstGeom prst="rect">
            <a:avLst/>
          </a:prstGeom>
          <a:blipFill>
            <a:blip r:embed="rId2"/>
            <a:srcRect/>
            <a:stretch>
              <a:fillRect l="79957" t="10375" r="251" b="10375"/>
            </a:stretch>
          </a:blipFill>
        </p:spPr>
        <p:txBody>
          <a:bodyPr/>
          <a:lstStyle>
            <a:lvl1pPr algn="ctr">
              <a:defRPr sz="1200" b="1">
                <a:solidFill>
                  <a:srgbClr val="0000FF"/>
                </a:solidFill>
              </a:defRPr>
            </a:lvl1pPr>
          </a:lstStyle>
          <a:p>
            <a:r>
              <a:rPr lang="en-US" dirty="0" smtClean="0"/>
              <a:t>Review                                                Hall B Gas System Software</a:t>
            </a:r>
            <a:endParaRPr lang="en-US" dirty="0"/>
          </a:p>
        </p:txBody>
      </p:sp>
    </p:spTree>
    <p:extLst>
      <p:ext uri="{BB962C8B-B14F-4D97-AF65-F5344CB8AC3E}">
        <p14:creationId xmlns:p14="http://schemas.microsoft.com/office/powerpoint/2010/main" val="32350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marL="514350" indent="-171450">
              <a:buFont typeface="Calibri" panose="020F0502020204030204" pitchFamily="34" charset="0"/>
              <a:buChar char="—"/>
              <a:defRPr sz="2400"/>
            </a:lvl2pPr>
            <a:lvl3pPr marL="857250" indent="-171450">
              <a:buFont typeface="Wingdings" panose="05000000000000000000" pitchFamily="2" charset="2"/>
              <a:buChar char="§"/>
              <a:defRPr sz="2000"/>
            </a:lvl3pPr>
            <a:lvl4pPr marL="1314450" indent="-285750">
              <a:buFont typeface="Wingdings" panose="05000000000000000000" pitchFamily="2" charset="2"/>
              <a:buChar char="w"/>
              <a:defRPr sz="1600"/>
            </a:lvl4pPr>
            <a:lvl5pPr marL="1543050" indent="-171450">
              <a:buFont typeface="Wingdings" panose="05000000000000000000" pitchFamily="2" charset="2"/>
              <a:buChar char="ª"/>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05200" y="6370637"/>
            <a:ext cx="2133600" cy="359782"/>
          </a:xfrm>
          <a:prstGeom prst="rect">
            <a:avLst/>
          </a:prstGeom>
        </p:spPr>
        <p:txBody>
          <a:bodyPr/>
          <a:lstStyle>
            <a:lvl1pPr algn="ctr">
              <a:defRPr sz="1200" b="1">
                <a:solidFill>
                  <a:srgbClr val="33CC33"/>
                </a:solidFill>
              </a:defRPr>
            </a:lvl1pPr>
          </a:lstStyle>
          <a:p>
            <a:fld id="{B58F48A6-A3E1-4848-9AC3-B43F560BE4FE}" type="slidenum">
              <a:rPr lang="en-US" smtClean="0"/>
              <a:pPr/>
              <a:t>‹#›</a:t>
            </a:fld>
            <a:endParaRPr lang="en-US" dirty="0"/>
          </a:p>
        </p:txBody>
      </p:sp>
      <p:sp>
        <p:nvSpPr>
          <p:cNvPr id="7" name="Date Placeholder 3"/>
          <p:cNvSpPr>
            <a:spLocks noGrp="1"/>
          </p:cNvSpPr>
          <p:nvPr>
            <p:ph type="dt" sz="half" idx="2"/>
          </p:nvPr>
        </p:nvSpPr>
        <p:spPr>
          <a:xfrm>
            <a:off x="179462" y="6375362"/>
            <a:ext cx="2563738" cy="365125"/>
          </a:xfrm>
          <a:prstGeom prst="rect">
            <a:avLst/>
          </a:prstGeom>
        </p:spPr>
        <p:txBody>
          <a:bodyPr vert="horz" lIns="91440" tIns="45720" rIns="91440" bIns="45720" rtlCol="0" anchor="ctr"/>
          <a:lstStyle>
            <a:lvl1pPr algn="l">
              <a:defRPr sz="1200" b="1" u="none">
                <a:solidFill>
                  <a:srgbClr val="FF0000"/>
                </a:solidFill>
              </a:defRPr>
            </a:lvl1pPr>
          </a:lstStyle>
          <a:p>
            <a:fld id="{509ECD72-DB66-42C5-9636-A93E88D676FA}" type="datetime2">
              <a:rPr lang="en-US" smtClean="0"/>
              <a:t>Monday, August 14, 2017</a:t>
            </a:fld>
            <a:endParaRPr lang="en-US" dirty="0"/>
          </a:p>
        </p:txBody>
      </p:sp>
      <p:sp>
        <p:nvSpPr>
          <p:cNvPr id="8" name="Footer Placeholder 4"/>
          <p:cNvSpPr>
            <a:spLocks noGrp="1"/>
          </p:cNvSpPr>
          <p:nvPr>
            <p:ph type="ftr" sz="quarter" idx="3"/>
          </p:nvPr>
        </p:nvSpPr>
        <p:spPr>
          <a:xfrm>
            <a:off x="6067514" y="6370637"/>
            <a:ext cx="2523858" cy="461526"/>
          </a:xfrm>
          <a:prstGeom prst="rect">
            <a:avLst/>
          </a:prstGeom>
          <a:blipFill>
            <a:blip r:embed="rId2"/>
            <a:srcRect/>
            <a:stretch>
              <a:fillRect l="79957" t="10375" r="251" b="10375"/>
            </a:stretch>
          </a:blipFill>
        </p:spPr>
        <p:txBody>
          <a:bodyPr/>
          <a:lstStyle>
            <a:lvl1pPr algn="ctr">
              <a:defRPr sz="1200" b="1">
                <a:solidFill>
                  <a:srgbClr val="0000FF"/>
                </a:solidFill>
              </a:defRPr>
            </a:lvl1pPr>
          </a:lstStyle>
          <a:p>
            <a:r>
              <a:rPr lang="en-US" dirty="0" smtClean="0"/>
              <a:t>Review                                                Hall B Gas System Software</a:t>
            </a:r>
            <a:endParaRPr lang="en-US" dirty="0"/>
          </a:p>
        </p:txBody>
      </p:sp>
    </p:spTree>
    <p:extLst>
      <p:ext uri="{BB962C8B-B14F-4D97-AF65-F5344CB8AC3E}">
        <p14:creationId xmlns:p14="http://schemas.microsoft.com/office/powerpoint/2010/main" val="1107943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179462" y="6375362"/>
            <a:ext cx="2563738" cy="365125"/>
          </a:xfrm>
          <a:prstGeom prst="rect">
            <a:avLst/>
          </a:prstGeom>
        </p:spPr>
        <p:txBody>
          <a:bodyPr vert="horz" lIns="91440" tIns="45720" rIns="91440" bIns="45720" rtlCol="0" anchor="ctr"/>
          <a:lstStyle>
            <a:lvl1pPr algn="l">
              <a:defRPr sz="1200" b="1" u="none">
                <a:solidFill>
                  <a:srgbClr val="FF0000"/>
                </a:solidFill>
              </a:defRPr>
            </a:lvl1pPr>
          </a:lstStyle>
          <a:p>
            <a:fld id="{32B01AD7-2FF7-4BEB-9B89-B6E4DA37A684}" type="datetime2">
              <a:rPr lang="en-US" smtClean="0"/>
              <a:t>Monday, August 14, 2017</a:t>
            </a:fld>
            <a:endParaRPr lang="en-US" dirty="0"/>
          </a:p>
        </p:txBody>
      </p:sp>
      <p:sp>
        <p:nvSpPr>
          <p:cNvPr id="9" name="Slide Number Placeholder 5"/>
          <p:cNvSpPr>
            <a:spLocks noGrp="1"/>
          </p:cNvSpPr>
          <p:nvPr>
            <p:ph type="sldNum" sz="quarter" idx="4"/>
          </p:nvPr>
        </p:nvSpPr>
        <p:spPr>
          <a:xfrm>
            <a:off x="3505200" y="6370637"/>
            <a:ext cx="2133600" cy="359782"/>
          </a:xfrm>
          <a:prstGeom prst="rect">
            <a:avLst/>
          </a:prstGeom>
        </p:spPr>
        <p:txBody>
          <a:bodyPr/>
          <a:lstStyle>
            <a:lvl1pPr algn="ctr">
              <a:defRPr sz="1200" b="1">
                <a:solidFill>
                  <a:srgbClr val="33CC33"/>
                </a:solidFill>
              </a:defRPr>
            </a:lvl1pPr>
          </a:lstStyle>
          <a:p>
            <a:fld id="{B58F48A6-A3E1-4848-9AC3-B43F560BE4FE}" type="slidenum">
              <a:rPr lang="en-US" smtClean="0"/>
              <a:pPr/>
              <a:t>‹#›</a:t>
            </a:fld>
            <a:endParaRPr lang="en-US" dirty="0"/>
          </a:p>
        </p:txBody>
      </p:sp>
      <p:sp>
        <p:nvSpPr>
          <p:cNvPr id="12" name="Footer Placeholder 4"/>
          <p:cNvSpPr>
            <a:spLocks noGrp="1"/>
          </p:cNvSpPr>
          <p:nvPr>
            <p:ph type="ftr" sz="quarter" idx="3"/>
          </p:nvPr>
        </p:nvSpPr>
        <p:spPr>
          <a:xfrm>
            <a:off x="6067514" y="6370637"/>
            <a:ext cx="2523858" cy="461526"/>
          </a:xfrm>
          <a:prstGeom prst="rect">
            <a:avLst/>
          </a:prstGeom>
          <a:blipFill>
            <a:blip r:embed="rId4"/>
            <a:srcRect/>
            <a:stretch>
              <a:fillRect l="79957" t="10375" r="251" b="10375"/>
            </a:stretch>
          </a:blipFill>
        </p:spPr>
        <p:txBody>
          <a:bodyPr/>
          <a:lstStyle>
            <a:lvl1pPr algn="ctr">
              <a:defRPr sz="1200" b="1">
                <a:solidFill>
                  <a:srgbClr val="0000FF"/>
                </a:solidFill>
              </a:defRPr>
            </a:lvl1pPr>
          </a:lstStyle>
          <a:p>
            <a:r>
              <a:rPr lang="en-US" dirty="0" smtClean="0"/>
              <a:t>Review                                                Hall B Gas System Software</a:t>
            </a:r>
            <a:endParaRPr lang="en-US" dirty="0"/>
          </a:p>
        </p:txBody>
      </p:sp>
    </p:spTree>
    <p:extLst>
      <p:ext uri="{BB962C8B-B14F-4D97-AF65-F5344CB8AC3E}">
        <p14:creationId xmlns:p14="http://schemas.microsoft.com/office/powerpoint/2010/main" val="41389478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863" y="1122363"/>
            <a:ext cx="6858000" cy="2387600"/>
          </a:xfrm>
        </p:spPr>
        <p:txBody>
          <a:bodyPr>
            <a:normAutofit/>
          </a:bodyPr>
          <a:lstStyle/>
          <a:p>
            <a:r>
              <a:rPr lang="en-US" sz="4400" dirty="0" smtClean="0">
                <a:latin typeface="Minion Pro"/>
              </a:rPr>
              <a:t>LTCC Leak Study</a:t>
            </a:r>
            <a:br>
              <a:rPr lang="en-US" sz="4400" dirty="0" smtClean="0">
                <a:latin typeface="Minion Pro"/>
              </a:rPr>
            </a:br>
            <a:r>
              <a:rPr lang="en-US" sz="4400" dirty="0" smtClean="0">
                <a:latin typeface="Minion Pro"/>
              </a:rPr>
              <a:t>Data Collection</a:t>
            </a:r>
            <a:endParaRPr lang="en-US" sz="4400" dirty="0">
              <a:latin typeface="Minion Pro"/>
            </a:endParaRPr>
          </a:p>
        </p:txBody>
      </p:sp>
      <p:sp>
        <p:nvSpPr>
          <p:cNvPr id="3" name="TextBox 2"/>
          <p:cNvSpPr txBox="1"/>
          <p:nvPr/>
        </p:nvSpPr>
        <p:spPr>
          <a:xfrm>
            <a:off x="2776686" y="4338488"/>
            <a:ext cx="3512354" cy="707886"/>
          </a:xfrm>
          <a:prstGeom prst="rect">
            <a:avLst/>
          </a:prstGeom>
          <a:noFill/>
        </p:spPr>
        <p:txBody>
          <a:bodyPr wrap="square" rtlCol="0">
            <a:spAutoFit/>
          </a:bodyPr>
          <a:lstStyle/>
          <a:p>
            <a:r>
              <a:rPr lang="en-US" sz="2000" dirty="0" smtClean="0"/>
              <a:t>Physics Detector Support Group</a:t>
            </a:r>
          </a:p>
          <a:p>
            <a:pPr algn="ctr"/>
            <a:r>
              <a:rPr lang="en-US" sz="2000" dirty="0" smtClean="0"/>
              <a:t>06/20/2017</a:t>
            </a:r>
            <a:endParaRPr lang="en-US" sz="2000" dirty="0"/>
          </a:p>
        </p:txBody>
      </p:sp>
      <p:sp>
        <p:nvSpPr>
          <p:cNvPr id="4" name="TextBox 3"/>
          <p:cNvSpPr txBox="1"/>
          <p:nvPr/>
        </p:nvSpPr>
        <p:spPr>
          <a:xfrm>
            <a:off x="2816860" y="3931920"/>
            <a:ext cx="3434080" cy="584775"/>
          </a:xfrm>
          <a:prstGeom prst="rect">
            <a:avLst/>
          </a:prstGeom>
          <a:noFill/>
        </p:spPr>
        <p:txBody>
          <a:bodyPr wrap="square" rtlCol="0">
            <a:spAutoFit/>
          </a:bodyPr>
          <a:lstStyle/>
          <a:p>
            <a:pPr algn="ctr"/>
            <a:r>
              <a:rPr lang="en-US" sz="3200" dirty="0" smtClean="0"/>
              <a:t>Marc McMullen</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LTCC Leak Study: Reviewing Data</a:t>
            </a:r>
          </a:p>
        </p:txBody>
      </p:sp>
      <p:sp>
        <p:nvSpPr>
          <p:cNvPr id="4" name="Slide Number Placeholder 3"/>
          <p:cNvSpPr>
            <a:spLocks noGrp="1"/>
          </p:cNvSpPr>
          <p:nvPr>
            <p:ph type="sldNum" sz="quarter" idx="12"/>
          </p:nvPr>
        </p:nvSpPr>
        <p:spPr/>
        <p:txBody>
          <a:bodyPr/>
          <a:lstStyle/>
          <a:p>
            <a:fld id="{B58F48A6-A3E1-4848-9AC3-B43F560BE4FE}" type="slidenum">
              <a:rPr lang="en-US" smtClean="0"/>
              <a:pPr/>
              <a:t>10</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smtClean="0"/>
              <a:t>Review                                                Hall B Gas System Software</a:t>
            </a:r>
            <a:endParaRPr lang="en-US" dirty="0"/>
          </a:p>
        </p:txBody>
      </p:sp>
      <p:sp>
        <p:nvSpPr>
          <p:cNvPr id="7" name="Content Placeholder 6"/>
          <p:cNvSpPr txBox="1">
            <a:spLocks noGrp="1"/>
          </p:cNvSpPr>
          <p:nvPr>
            <p:ph idx="1"/>
          </p:nvPr>
        </p:nvSpPr>
        <p:spPr>
          <a:xfrm>
            <a:off x="623026" y="1423018"/>
            <a:ext cx="7886700" cy="2291909"/>
          </a:xfrm>
          <a:prstGeom prst="rect">
            <a:avLst/>
          </a:prstGeom>
          <a:noFill/>
        </p:spPr>
        <p:txBody>
          <a:bodyPr wrap="square" rtlCol="0">
            <a:spAutoFit/>
          </a:bodyPr>
          <a:lstStyle/>
          <a:p>
            <a:pPr marL="0" indent="0">
              <a:buNone/>
            </a:pPr>
            <a:r>
              <a:rPr lang="en-US" sz="1800" dirty="0" smtClean="0"/>
              <a:t>For </a:t>
            </a:r>
            <a:r>
              <a:rPr lang="en-US" sz="1800" dirty="0"/>
              <a:t>each </a:t>
            </a:r>
            <a:r>
              <a:rPr lang="en-US" sz="1800" dirty="0" smtClean="0"/>
              <a:t>sector, </a:t>
            </a:r>
            <a:r>
              <a:rPr lang="en-US" sz="1800" dirty="0"/>
              <a:t>pressure and flow are </a:t>
            </a:r>
            <a:r>
              <a:rPr lang="en-US" sz="1800" dirty="0" smtClean="0"/>
              <a:t>recorded,. </a:t>
            </a:r>
            <a:r>
              <a:rPr lang="en-US" sz="1800" dirty="0"/>
              <a:t>Flow is then formatted to eliminate values generated by the MFC when the solenoid is closed</a:t>
            </a:r>
            <a:r>
              <a:rPr lang="en-US" sz="1800" dirty="0" smtClean="0"/>
              <a:t>.</a:t>
            </a:r>
          </a:p>
          <a:p>
            <a:pPr marL="0" indent="0">
              <a:buNone/>
            </a:pPr>
            <a:r>
              <a:rPr lang="en-US" sz="1800" dirty="0" smtClean="0"/>
              <a:t> </a:t>
            </a:r>
            <a:r>
              <a:rPr lang="en-US" sz="1800" i="1" dirty="0"/>
              <a:t>In principle this flow should be 0. When the solenoid opens the flow should be 0.5 </a:t>
            </a:r>
            <a:r>
              <a:rPr lang="en-US" sz="1800" i="1" dirty="0" err="1" smtClean="0"/>
              <a:t>Lpm</a:t>
            </a:r>
            <a:r>
              <a:rPr lang="en-US" sz="1800" i="1" dirty="0" smtClean="0"/>
              <a:t> </a:t>
            </a:r>
            <a:r>
              <a:rPr lang="en-US" sz="1800" i="1" dirty="0"/>
              <a:t>(+/- 0.2% of 2 to 20% full scale). The “</a:t>
            </a:r>
            <a:r>
              <a:rPr lang="en-US" sz="1800" i="1" dirty="0" err="1"/>
              <a:t>Flow_adj</a:t>
            </a:r>
            <a:r>
              <a:rPr lang="en-US" sz="1800" i="1" dirty="0"/>
              <a:t>” column disregards all data below 0.12 </a:t>
            </a:r>
            <a:r>
              <a:rPr lang="en-US" sz="1800" i="1" dirty="0" err="1" smtClean="0"/>
              <a:t>Lpm</a:t>
            </a:r>
            <a:r>
              <a:rPr lang="en-US" sz="1800" i="1" dirty="0" smtClean="0"/>
              <a:t>. </a:t>
            </a:r>
          </a:p>
          <a:p>
            <a:pPr marL="0" indent="0">
              <a:buNone/>
            </a:pPr>
            <a:r>
              <a:rPr lang="en-US" sz="1800" dirty="0" smtClean="0"/>
              <a:t>The </a:t>
            </a:r>
            <a:r>
              <a:rPr lang="en-US" sz="1800" dirty="0"/>
              <a:t>final </a:t>
            </a:r>
            <a:r>
              <a:rPr lang="en-US" sz="1800" dirty="0" smtClean="0"/>
              <a:t>column </a:t>
            </a:r>
            <a:r>
              <a:rPr lang="en-US" sz="1800" dirty="0"/>
              <a:t>for any sector calculates the flow during that cycle. A 13 second cycle of approximately 0.5 </a:t>
            </a:r>
            <a:r>
              <a:rPr lang="en-US" sz="1800" dirty="0" err="1" smtClean="0"/>
              <a:t>Lpm</a:t>
            </a:r>
            <a:r>
              <a:rPr lang="en-US" sz="1800" dirty="0" smtClean="0"/>
              <a:t> </a:t>
            </a:r>
            <a:r>
              <a:rPr lang="en-US" sz="1800" dirty="0"/>
              <a:t>is about 0.108 liters of flow. This column can be used to calculate flow amounts based on the action of the solenoids.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708054"/>
            <a:ext cx="8297483" cy="2612856"/>
          </a:xfrm>
          <a:prstGeom prst="rect">
            <a:avLst/>
          </a:prstGeom>
        </p:spPr>
      </p:pic>
    </p:spTree>
    <p:extLst>
      <p:ext uri="{BB962C8B-B14F-4D97-AF65-F5344CB8AC3E}">
        <p14:creationId xmlns:p14="http://schemas.microsoft.com/office/powerpoint/2010/main" val="32845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LTCC Leak Study: Reviewing </a:t>
            </a:r>
            <a:r>
              <a:rPr lang="en-US" dirty="0" smtClean="0"/>
              <a:t>Pressure</a:t>
            </a:r>
            <a:endParaRPr lang="en-US" dirty="0"/>
          </a:p>
        </p:txBody>
      </p:sp>
      <p:sp>
        <p:nvSpPr>
          <p:cNvPr id="3" name="Content Placeholder 2"/>
          <p:cNvSpPr>
            <a:spLocks noGrp="1"/>
          </p:cNvSpPr>
          <p:nvPr>
            <p:ph idx="1"/>
          </p:nvPr>
        </p:nvSpPr>
        <p:spPr>
          <a:xfrm>
            <a:off x="628650" y="1357289"/>
            <a:ext cx="7886700" cy="2169682"/>
          </a:xfrm>
        </p:spPr>
        <p:txBody>
          <a:bodyPr>
            <a:normAutofit/>
          </a:bodyPr>
          <a:lstStyle/>
          <a:p>
            <a:pPr marL="0" indent="0">
              <a:buNone/>
            </a:pPr>
            <a:r>
              <a:rPr lang="en-US" sz="1800" dirty="0" smtClean="0"/>
              <a:t>The pressure transducers used to control the solenoids are differential </a:t>
            </a:r>
            <a:r>
              <a:rPr lang="en-US" sz="1800" dirty="0" err="1" smtClean="0"/>
              <a:t>magnehelics</a:t>
            </a:r>
            <a:r>
              <a:rPr lang="en-US" sz="1800" dirty="0" smtClean="0"/>
              <a:t>. The system is designed to keep the detector sectors slightly higher than the ambient hall pressure, which fluctuates.</a:t>
            </a:r>
          </a:p>
          <a:p>
            <a:pPr marL="0" indent="0">
              <a:buNone/>
            </a:pPr>
            <a:r>
              <a:rPr lang="en-US" sz="1800" dirty="0" smtClean="0"/>
              <a:t>The process controller are currently set to energize the solenoid if the pressure falls below 1.2, and stay energized until pressure increases past 1.4.</a:t>
            </a:r>
            <a:endParaRPr lang="en-US" sz="1800"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11</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035667"/>
            <a:ext cx="8190815" cy="2926075"/>
          </a:xfrm>
          <a:prstGeom prst="rect">
            <a:avLst/>
          </a:prstGeom>
        </p:spPr>
      </p:pic>
      <p:sp>
        <p:nvSpPr>
          <p:cNvPr id="10" name="TextBox 9"/>
          <p:cNvSpPr txBox="1"/>
          <p:nvPr/>
        </p:nvSpPr>
        <p:spPr>
          <a:xfrm>
            <a:off x="2743200" y="6030053"/>
            <a:ext cx="3397675" cy="276999"/>
          </a:xfrm>
          <a:prstGeom prst="rect">
            <a:avLst/>
          </a:prstGeom>
          <a:noFill/>
        </p:spPr>
        <p:txBody>
          <a:bodyPr wrap="square" rtlCol="0">
            <a:spAutoFit/>
          </a:bodyPr>
          <a:lstStyle/>
          <a:p>
            <a:r>
              <a:rPr lang="en-US" sz="1200" i="1" dirty="0" smtClean="0">
                <a:solidFill>
                  <a:srgbClr val="00B050"/>
                </a:solidFill>
              </a:rPr>
              <a:t>Ambient vs. Differential Pressure on S1 and S2</a:t>
            </a:r>
            <a:endParaRPr lang="en-US" sz="1200" i="1" dirty="0">
              <a:solidFill>
                <a:srgbClr val="00B050"/>
              </a:solidFill>
            </a:endParaRPr>
          </a:p>
        </p:txBody>
      </p:sp>
    </p:spTree>
    <p:extLst>
      <p:ext uri="{BB962C8B-B14F-4D97-AF65-F5344CB8AC3E}">
        <p14:creationId xmlns:p14="http://schemas.microsoft.com/office/powerpoint/2010/main" val="1744283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LTCC Leak Study: Reviewing </a:t>
            </a:r>
            <a:r>
              <a:rPr lang="en-US" dirty="0" smtClean="0"/>
              <a:t>Pressure and Flow</a:t>
            </a:r>
            <a:endParaRPr lang="en-US" dirty="0"/>
          </a:p>
        </p:txBody>
      </p:sp>
      <p:sp>
        <p:nvSpPr>
          <p:cNvPr id="3" name="Content Placeholder 2"/>
          <p:cNvSpPr>
            <a:spLocks noGrp="1"/>
          </p:cNvSpPr>
          <p:nvPr>
            <p:ph idx="1"/>
          </p:nvPr>
        </p:nvSpPr>
        <p:spPr>
          <a:xfrm>
            <a:off x="628650" y="1825625"/>
            <a:ext cx="7886700" cy="927623"/>
          </a:xfrm>
        </p:spPr>
        <p:txBody>
          <a:bodyPr>
            <a:normAutofit/>
          </a:bodyPr>
          <a:lstStyle/>
          <a:p>
            <a:pPr marL="0" indent="0">
              <a:buNone/>
            </a:pPr>
            <a:r>
              <a:rPr lang="en-US" sz="1800" dirty="0" smtClean="0"/>
              <a:t>While the volume of flow is controlled by the </a:t>
            </a:r>
            <a:r>
              <a:rPr lang="en-US" sz="1800" dirty="0" err="1" smtClean="0"/>
              <a:t>setpoint</a:t>
            </a:r>
            <a:r>
              <a:rPr lang="en-US" sz="1800" dirty="0" smtClean="0"/>
              <a:t> of the mass flow controller (0.5 </a:t>
            </a:r>
            <a:r>
              <a:rPr lang="en-US" sz="1800" dirty="0" err="1" smtClean="0"/>
              <a:t>Lpm</a:t>
            </a:r>
            <a:r>
              <a:rPr lang="en-US" sz="1800" dirty="0" smtClean="0"/>
              <a:t>), the actual flow to a sector is controlled by the supply solenoid and the pressure set points of the process controller which controls that solenoid.</a:t>
            </a:r>
            <a:endParaRPr lang="en-US" sz="1800"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12</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62" y="3095720"/>
            <a:ext cx="8802356" cy="2818333"/>
          </a:xfrm>
          <a:prstGeom prst="rect">
            <a:avLst/>
          </a:prstGeom>
        </p:spPr>
      </p:pic>
    </p:spTree>
    <p:extLst>
      <p:ext uri="{BB962C8B-B14F-4D97-AF65-F5344CB8AC3E}">
        <p14:creationId xmlns:p14="http://schemas.microsoft.com/office/powerpoint/2010/main" val="4022413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LTCC Leak Study: Reviewing </a:t>
            </a:r>
            <a:r>
              <a:rPr lang="en-US" dirty="0" smtClean="0"/>
              <a:t>Outage Event</a:t>
            </a:r>
            <a:endParaRPr lang="en-US" dirty="0"/>
          </a:p>
        </p:txBody>
      </p:sp>
      <p:sp>
        <p:nvSpPr>
          <p:cNvPr id="3" name="Content Placeholder 2"/>
          <p:cNvSpPr>
            <a:spLocks noGrp="1"/>
          </p:cNvSpPr>
          <p:nvPr>
            <p:ph idx="1"/>
          </p:nvPr>
        </p:nvSpPr>
        <p:spPr>
          <a:xfrm>
            <a:off x="703384" y="1825625"/>
            <a:ext cx="7811965" cy="1440089"/>
          </a:xfrm>
        </p:spPr>
        <p:txBody>
          <a:bodyPr>
            <a:normAutofit fontScale="92500"/>
          </a:bodyPr>
          <a:lstStyle/>
          <a:p>
            <a:pPr marL="0" indent="0">
              <a:buNone/>
            </a:pPr>
            <a:r>
              <a:rPr lang="en-US" sz="1800" dirty="0" smtClean="0"/>
              <a:t>There was a nitrogen outage from 05/01 around noon to 05/02 around 08:45am. During the outage the ambient pressure was stable from 18:17 on 5/1 to 01:01 on 5/2. </a:t>
            </a:r>
          </a:p>
          <a:p>
            <a:pPr marL="0" indent="0">
              <a:buNone/>
            </a:pPr>
            <a:r>
              <a:rPr lang="en-US" sz="1800" dirty="0" smtClean="0"/>
              <a:t>These two events coincided to give an example of pressure loss in the detector over a period of hours. Sectors 2,5, and 4 were able to maintain pressure over a longer period of time, while 1,3, and 6 decayed at a faster rate.</a:t>
            </a:r>
            <a:endParaRPr lang="en-US" sz="1800"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13</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graphicFrame>
        <p:nvGraphicFramePr>
          <p:cNvPr id="7" name="Chart 6"/>
          <p:cNvGraphicFramePr>
            <a:graphicFrameLocks/>
          </p:cNvGraphicFramePr>
          <p:nvPr>
            <p:extLst>
              <p:ext uri="{D42A27DB-BD31-4B8C-83A1-F6EECF244321}">
                <p14:modId xmlns:p14="http://schemas.microsoft.com/office/powerpoint/2010/main" val="1705917325"/>
              </p:ext>
            </p:extLst>
          </p:nvPr>
        </p:nvGraphicFramePr>
        <p:xfrm>
          <a:off x="628650" y="3155182"/>
          <a:ext cx="8133514" cy="3156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6630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7241"/>
          </a:xfrm>
        </p:spPr>
        <p:txBody>
          <a:bodyPr>
            <a:normAutofit/>
          </a:bodyPr>
          <a:lstStyle/>
          <a:p>
            <a:pPr algn="ctr"/>
            <a:r>
              <a:rPr lang="en-US" b="1" dirty="0" smtClean="0"/>
              <a:t>Conclusion</a:t>
            </a:r>
            <a:endParaRPr lang="en-US" b="1" dirty="0"/>
          </a:p>
        </p:txBody>
      </p:sp>
      <p:sp>
        <p:nvSpPr>
          <p:cNvPr id="3" name="Content Placeholder 2"/>
          <p:cNvSpPr>
            <a:spLocks noGrp="1"/>
          </p:cNvSpPr>
          <p:nvPr>
            <p:ph idx="1"/>
          </p:nvPr>
        </p:nvSpPr>
        <p:spPr>
          <a:xfrm>
            <a:off x="628650" y="1394269"/>
            <a:ext cx="7886700" cy="2145878"/>
          </a:xfrm>
        </p:spPr>
        <p:txBody>
          <a:bodyPr>
            <a:normAutofit fontScale="77500" lnSpcReduction="20000"/>
          </a:bodyPr>
          <a:lstStyle/>
          <a:p>
            <a:r>
              <a:rPr lang="en-US" sz="2400" dirty="0" smtClean="0"/>
              <a:t>All 6 LTCC sectors were monitored from 4/25 to 6/12. </a:t>
            </a:r>
          </a:p>
          <a:p>
            <a:r>
              <a:rPr lang="en-US" sz="2400" dirty="0" smtClean="0"/>
              <a:t>All 6 require additional gas flow after filling. </a:t>
            </a:r>
          </a:p>
          <a:p>
            <a:r>
              <a:rPr lang="en-US" sz="2400" dirty="0" smtClean="0"/>
              <a:t>Regions 2, 4, and 5 require filling much less frequently than 1, 3, and 6.</a:t>
            </a:r>
          </a:p>
          <a:p>
            <a:r>
              <a:rPr lang="en-US" sz="2400" dirty="0" smtClean="0"/>
              <a:t>In addition to the data produced by the logger, a mass flow controller flow log was recorded and averaged over time. </a:t>
            </a:r>
          </a:p>
          <a:p>
            <a:pPr lvl="1"/>
            <a:r>
              <a:rPr lang="en-US" sz="2000" dirty="0" smtClean="0"/>
              <a:t>MFC Total L is the average of the entire period.</a:t>
            </a:r>
          </a:p>
          <a:p>
            <a:pPr lvl="1"/>
            <a:r>
              <a:rPr lang="en-US" sz="2000" dirty="0" smtClean="0"/>
              <a:t>L/Day is a daily average.</a:t>
            </a:r>
          </a:p>
          <a:p>
            <a:pPr lvl="1"/>
            <a:r>
              <a:rPr lang="en-US" sz="2000" dirty="0" smtClean="0"/>
              <a:t>Each sector is ranked from most sealed to least (1-6)</a:t>
            </a:r>
          </a:p>
          <a:p>
            <a:pPr marL="342900" lvl="1" indent="0">
              <a:buNone/>
            </a:pPr>
            <a:endParaRPr lang="en-US" sz="2000" dirty="0" smtClean="0"/>
          </a:p>
        </p:txBody>
      </p:sp>
      <p:sp>
        <p:nvSpPr>
          <p:cNvPr id="4" name="Slide Number Placeholder 3"/>
          <p:cNvSpPr>
            <a:spLocks noGrp="1"/>
          </p:cNvSpPr>
          <p:nvPr>
            <p:ph type="sldNum" sz="quarter" idx="12"/>
          </p:nvPr>
        </p:nvSpPr>
        <p:spPr/>
        <p:txBody>
          <a:bodyPr/>
          <a:lstStyle/>
          <a:p>
            <a:fld id="{B58F48A6-A3E1-4848-9AC3-B43F560BE4FE}" type="slidenum">
              <a:rPr lang="en-US" smtClean="0"/>
              <a:pPr/>
              <a:t>14</a:t>
            </a:fld>
            <a:endParaRPr lang="en-US" dirty="0"/>
          </a:p>
        </p:txBody>
      </p:sp>
      <p:sp>
        <p:nvSpPr>
          <p:cNvPr id="5" name="Date Placeholder 4"/>
          <p:cNvSpPr>
            <a:spLocks noGrp="1"/>
          </p:cNvSpPr>
          <p:nvPr>
            <p:ph type="dt" sz="half" idx="2"/>
          </p:nvPr>
        </p:nvSpPr>
        <p:spPr>
          <a:xfrm>
            <a:off x="457200" y="6374657"/>
            <a:ext cx="2133600" cy="365125"/>
          </a:xfrm>
        </p:spPr>
        <p:txBody>
          <a:bodyPr/>
          <a:lstStyle/>
          <a:p>
            <a:fld id="{4113BC24-EC1C-4F05-BC15-9B4A543D8235}" type="datetime2">
              <a:rPr lang="en-US" smtClean="0"/>
              <a:t>Monday, August 14, 2017</a:t>
            </a:fld>
            <a:endParaRPr lang="en-US" dirty="0"/>
          </a:p>
        </p:txBody>
      </p:sp>
      <p:sp>
        <p:nvSpPr>
          <p:cNvPr id="7" name="Footer Placeholder 6"/>
          <p:cNvSpPr>
            <a:spLocks noGrp="1"/>
          </p:cNvSpPr>
          <p:nvPr>
            <p:ph type="ftr" sz="quarter" idx="3"/>
          </p:nvPr>
        </p:nvSpPr>
        <p:spPr/>
        <p:txBody>
          <a:bodyPr/>
          <a:lstStyle/>
          <a:p>
            <a:r>
              <a:rPr lang="en-US" dirty="0"/>
              <a:t>LTCC Leak Study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40147"/>
            <a:ext cx="8114962" cy="784780"/>
          </a:xfrm>
          <a:prstGeom prst="rect">
            <a:avLst/>
          </a:prstGeom>
        </p:spPr>
      </p:pic>
      <p:sp>
        <p:nvSpPr>
          <p:cNvPr id="8" name="TextBox 7"/>
          <p:cNvSpPr txBox="1"/>
          <p:nvPr/>
        </p:nvSpPr>
        <p:spPr>
          <a:xfrm>
            <a:off x="3579962" y="4477109"/>
            <a:ext cx="310551" cy="379563"/>
          </a:xfrm>
          <a:prstGeom prst="rect">
            <a:avLst/>
          </a:prstGeom>
          <a:noFill/>
        </p:spPr>
        <p:txBody>
          <a:bodyPr wrap="square" rtlCol="0">
            <a:spAutoFit/>
          </a:bodyPr>
          <a:lstStyle/>
          <a:p>
            <a:r>
              <a:rPr lang="en-US" dirty="0"/>
              <a:t>1</a:t>
            </a:r>
          </a:p>
        </p:txBody>
      </p:sp>
      <p:sp>
        <p:nvSpPr>
          <p:cNvPr id="9" name="TextBox 8"/>
          <p:cNvSpPr txBox="1"/>
          <p:nvPr/>
        </p:nvSpPr>
        <p:spPr>
          <a:xfrm>
            <a:off x="6768860" y="4439727"/>
            <a:ext cx="310551" cy="379563"/>
          </a:xfrm>
          <a:prstGeom prst="rect">
            <a:avLst/>
          </a:prstGeom>
          <a:noFill/>
        </p:spPr>
        <p:txBody>
          <a:bodyPr wrap="square" rtlCol="0">
            <a:spAutoFit/>
          </a:bodyPr>
          <a:lstStyle/>
          <a:p>
            <a:r>
              <a:rPr lang="en-US" dirty="0" smtClean="0"/>
              <a:t>2</a:t>
            </a:r>
            <a:endParaRPr lang="en-US" dirty="0"/>
          </a:p>
        </p:txBody>
      </p:sp>
      <p:sp>
        <p:nvSpPr>
          <p:cNvPr id="10" name="TextBox 9"/>
          <p:cNvSpPr txBox="1"/>
          <p:nvPr/>
        </p:nvSpPr>
        <p:spPr>
          <a:xfrm>
            <a:off x="5638800" y="4428540"/>
            <a:ext cx="310551" cy="369332"/>
          </a:xfrm>
          <a:prstGeom prst="rect">
            <a:avLst/>
          </a:prstGeom>
          <a:noFill/>
        </p:spPr>
        <p:txBody>
          <a:bodyPr wrap="square" rtlCol="0">
            <a:spAutoFit/>
          </a:bodyPr>
          <a:lstStyle/>
          <a:p>
            <a:r>
              <a:rPr lang="en-US" dirty="0" smtClean="0"/>
              <a:t>3</a:t>
            </a:r>
          </a:p>
        </p:txBody>
      </p:sp>
      <p:sp>
        <p:nvSpPr>
          <p:cNvPr id="11" name="TextBox 10"/>
          <p:cNvSpPr txBox="1"/>
          <p:nvPr/>
        </p:nvSpPr>
        <p:spPr>
          <a:xfrm>
            <a:off x="2550543" y="4503530"/>
            <a:ext cx="310551" cy="379563"/>
          </a:xfrm>
          <a:prstGeom prst="rect">
            <a:avLst/>
          </a:prstGeom>
          <a:noFill/>
        </p:spPr>
        <p:txBody>
          <a:bodyPr wrap="square" rtlCol="0">
            <a:spAutoFit/>
          </a:bodyPr>
          <a:lstStyle/>
          <a:p>
            <a:r>
              <a:rPr lang="en-US" dirty="0" smtClean="0"/>
              <a:t>4</a:t>
            </a:r>
            <a:endParaRPr lang="en-US" dirty="0"/>
          </a:p>
        </p:txBody>
      </p:sp>
      <p:sp>
        <p:nvSpPr>
          <p:cNvPr id="12" name="TextBox 11"/>
          <p:cNvSpPr txBox="1"/>
          <p:nvPr/>
        </p:nvSpPr>
        <p:spPr>
          <a:xfrm>
            <a:off x="4664015" y="4439727"/>
            <a:ext cx="310551" cy="379563"/>
          </a:xfrm>
          <a:prstGeom prst="rect">
            <a:avLst/>
          </a:prstGeom>
          <a:noFill/>
        </p:spPr>
        <p:txBody>
          <a:bodyPr wrap="square" rtlCol="0">
            <a:spAutoFit/>
          </a:bodyPr>
          <a:lstStyle/>
          <a:p>
            <a:r>
              <a:rPr lang="en-US" dirty="0" smtClean="0"/>
              <a:t>5</a:t>
            </a:r>
            <a:endParaRPr lang="en-US" dirty="0"/>
          </a:p>
        </p:txBody>
      </p:sp>
      <p:sp>
        <p:nvSpPr>
          <p:cNvPr id="13" name="TextBox 12"/>
          <p:cNvSpPr txBox="1"/>
          <p:nvPr/>
        </p:nvSpPr>
        <p:spPr>
          <a:xfrm>
            <a:off x="7783901" y="4418309"/>
            <a:ext cx="310551" cy="379563"/>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1096115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7241"/>
          </a:xfrm>
        </p:spPr>
        <p:txBody>
          <a:bodyPr>
            <a:normAutofit/>
          </a:bodyPr>
          <a:lstStyle/>
          <a:p>
            <a:pPr algn="ctr"/>
            <a:r>
              <a:rPr lang="en-US" b="1" dirty="0" smtClean="0"/>
              <a:t>Conclusion</a:t>
            </a:r>
            <a:endParaRPr lang="en-US" b="1" dirty="0"/>
          </a:p>
        </p:txBody>
      </p:sp>
      <p:sp>
        <p:nvSpPr>
          <p:cNvPr id="3" name="Content Placeholder 2"/>
          <p:cNvSpPr>
            <a:spLocks noGrp="1"/>
          </p:cNvSpPr>
          <p:nvPr>
            <p:ph idx="1"/>
          </p:nvPr>
        </p:nvSpPr>
        <p:spPr>
          <a:xfrm>
            <a:off x="628650" y="1394270"/>
            <a:ext cx="7886700" cy="1429318"/>
          </a:xfrm>
        </p:spPr>
        <p:txBody>
          <a:bodyPr>
            <a:normAutofit/>
          </a:bodyPr>
          <a:lstStyle/>
          <a:p>
            <a:r>
              <a:rPr lang="en-US" sz="2400" dirty="0" smtClean="0"/>
              <a:t>Sectors </a:t>
            </a:r>
            <a:r>
              <a:rPr lang="en-US" sz="2400" dirty="0"/>
              <a:t>2 and 5, and to a lessor extent 4 fill during increasing ambient </a:t>
            </a:r>
            <a:r>
              <a:rPr lang="en-US" sz="2400" dirty="0" smtClean="0"/>
              <a:t>pressure.</a:t>
            </a:r>
          </a:p>
          <a:p>
            <a:pPr lvl="1"/>
            <a:r>
              <a:rPr lang="en-US" sz="1600" dirty="0" smtClean="0"/>
              <a:t>These </a:t>
            </a:r>
            <a:r>
              <a:rPr lang="en-US" sz="1600" dirty="0"/>
              <a:t>sectors do not fill during decreasing ambient pressure as differential pressure tends to mirror image the action of the </a:t>
            </a:r>
            <a:r>
              <a:rPr lang="en-US" sz="1600" dirty="0" smtClean="0"/>
              <a:t>ambient.</a:t>
            </a:r>
          </a:p>
          <a:p>
            <a:pPr marL="342900" lvl="1" indent="0">
              <a:buNone/>
            </a:pPr>
            <a:endParaRPr lang="en-US" sz="2000" dirty="0" smtClean="0"/>
          </a:p>
        </p:txBody>
      </p:sp>
      <p:sp>
        <p:nvSpPr>
          <p:cNvPr id="4" name="Slide Number Placeholder 3"/>
          <p:cNvSpPr>
            <a:spLocks noGrp="1"/>
          </p:cNvSpPr>
          <p:nvPr>
            <p:ph type="sldNum" sz="quarter" idx="12"/>
          </p:nvPr>
        </p:nvSpPr>
        <p:spPr/>
        <p:txBody>
          <a:bodyPr/>
          <a:lstStyle/>
          <a:p>
            <a:fld id="{B58F48A6-A3E1-4848-9AC3-B43F560BE4FE}" type="slidenum">
              <a:rPr lang="en-US" smtClean="0"/>
              <a:pPr/>
              <a:t>15</a:t>
            </a:fld>
            <a:endParaRPr lang="en-US" dirty="0"/>
          </a:p>
        </p:txBody>
      </p:sp>
      <p:sp>
        <p:nvSpPr>
          <p:cNvPr id="5" name="Date Placeholder 4"/>
          <p:cNvSpPr>
            <a:spLocks noGrp="1"/>
          </p:cNvSpPr>
          <p:nvPr>
            <p:ph type="dt" sz="half" idx="2"/>
          </p:nvPr>
        </p:nvSpPr>
        <p:spPr>
          <a:xfrm>
            <a:off x="457200" y="6374657"/>
            <a:ext cx="2133600" cy="365125"/>
          </a:xfrm>
        </p:spPr>
        <p:txBody>
          <a:bodyPr/>
          <a:lstStyle/>
          <a:p>
            <a:fld id="{4113BC24-EC1C-4F05-BC15-9B4A543D8235}" type="datetime2">
              <a:rPr lang="en-US" smtClean="0"/>
              <a:t>Monday, August 14, 2017</a:t>
            </a:fld>
            <a:endParaRPr lang="en-US" dirty="0"/>
          </a:p>
        </p:txBody>
      </p:sp>
      <p:sp>
        <p:nvSpPr>
          <p:cNvPr id="7" name="Footer Placeholder 6"/>
          <p:cNvSpPr>
            <a:spLocks noGrp="1"/>
          </p:cNvSpPr>
          <p:nvPr>
            <p:ph type="ftr" sz="quarter" idx="3"/>
          </p:nvPr>
        </p:nvSpPr>
        <p:spPr/>
        <p:txBody>
          <a:bodyPr/>
          <a:lstStyle/>
          <a:p>
            <a:r>
              <a:rPr lang="en-US" dirty="0"/>
              <a:t>LTCC Leak Study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72" y="2570895"/>
            <a:ext cx="7285055" cy="3541294"/>
          </a:xfrm>
          <a:prstGeom prst="rect">
            <a:avLst/>
          </a:prstGeom>
        </p:spPr>
      </p:pic>
      <p:sp>
        <p:nvSpPr>
          <p:cNvPr id="8" name="TextBox 7"/>
          <p:cNvSpPr txBox="1"/>
          <p:nvPr/>
        </p:nvSpPr>
        <p:spPr>
          <a:xfrm>
            <a:off x="1045029" y="6094937"/>
            <a:ext cx="6943411" cy="246221"/>
          </a:xfrm>
          <a:prstGeom prst="rect">
            <a:avLst/>
          </a:prstGeom>
          <a:noFill/>
        </p:spPr>
        <p:txBody>
          <a:bodyPr wrap="square" rtlCol="0">
            <a:spAutoFit/>
          </a:bodyPr>
          <a:lstStyle/>
          <a:p>
            <a:r>
              <a:rPr lang="en-US" sz="1000" dirty="0" smtClean="0"/>
              <a:t>S2 and 5 solenoids do not open from 5/21 until S5 takes gas on 5/25</a:t>
            </a:r>
            <a:endParaRPr lang="en-US" sz="1000" dirty="0"/>
          </a:p>
        </p:txBody>
      </p:sp>
    </p:spTree>
    <p:extLst>
      <p:ext uri="{BB962C8B-B14F-4D97-AF65-F5344CB8AC3E}">
        <p14:creationId xmlns:p14="http://schemas.microsoft.com/office/powerpoint/2010/main" val="79634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7241"/>
          </a:xfrm>
        </p:spPr>
        <p:txBody>
          <a:bodyPr>
            <a:normAutofit/>
          </a:bodyPr>
          <a:lstStyle/>
          <a:p>
            <a:pPr algn="ctr"/>
            <a:r>
              <a:rPr lang="en-US" b="1" dirty="0" smtClean="0"/>
              <a:t>Conclusion</a:t>
            </a:r>
            <a:endParaRPr lang="en-US" b="1" dirty="0"/>
          </a:p>
        </p:txBody>
      </p:sp>
      <p:sp>
        <p:nvSpPr>
          <p:cNvPr id="3" name="Content Placeholder 2"/>
          <p:cNvSpPr>
            <a:spLocks noGrp="1"/>
          </p:cNvSpPr>
          <p:nvPr>
            <p:ph idx="1"/>
          </p:nvPr>
        </p:nvSpPr>
        <p:spPr>
          <a:xfrm>
            <a:off x="628650" y="1394269"/>
            <a:ext cx="7886700" cy="1238399"/>
          </a:xfrm>
        </p:spPr>
        <p:txBody>
          <a:bodyPr>
            <a:normAutofit/>
          </a:bodyPr>
          <a:lstStyle/>
          <a:p>
            <a:r>
              <a:rPr lang="en-US" sz="2000" dirty="0" smtClean="0"/>
              <a:t>Sectors </a:t>
            </a:r>
            <a:r>
              <a:rPr lang="en-US" sz="2000" dirty="0"/>
              <a:t>1,3,and 6 tend to fill and decay at a more regular rate as decreasing ambient pressure has less effect. </a:t>
            </a:r>
            <a:endParaRPr lang="en-US" sz="2000" dirty="0" smtClean="0"/>
          </a:p>
          <a:p>
            <a:pPr lvl="1"/>
            <a:r>
              <a:rPr lang="en-US" sz="1600" dirty="0" smtClean="0"/>
              <a:t>This </a:t>
            </a:r>
            <a:r>
              <a:rPr lang="en-US" sz="1600" dirty="0"/>
              <a:t>is because they are </a:t>
            </a:r>
            <a:r>
              <a:rPr lang="en-US" sz="1600" dirty="0" smtClean="0"/>
              <a:t>leaking at a greater rate </a:t>
            </a:r>
            <a:r>
              <a:rPr lang="en-US" sz="1600" dirty="0"/>
              <a:t>and require more gas to stay within </a:t>
            </a:r>
            <a:r>
              <a:rPr lang="en-US" sz="1600" dirty="0" err="1"/>
              <a:t>setpoint</a:t>
            </a:r>
            <a:r>
              <a:rPr lang="en-US" sz="1600" dirty="0"/>
              <a:t> range.</a:t>
            </a:r>
          </a:p>
          <a:p>
            <a:pPr marL="342900" lvl="1" indent="0">
              <a:buNone/>
            </a:pPr>
            <a:endParaRPr lang="en-US" sz="2000" dirty="0" smtClean="0"/>
          </a:p>
        </p:txBody>
      </p:sp>
      <p:sp>
        <p:nvSpPr>
          <p:cNvPr id="4" name="Slide Number Placeholder 3"/>
          <p:cNvSpPr>
            <a:spLocks noGrp="1"/>
          </p:cNvSpPr>
          <p:nvPr>
            <p:ph type="sldNum" sz="quarter" idx="12"/>
          </p:nvPr>
        </p:nvSpPr>
        <p:spPr/>
        <p:txBody>
          <a:bodyPr/>
          <a:lstStyle/>
          <a:p>
            <a:fld id="{B58F48A6-A3E1-4848-9AC3-B43F560BE4FE}" type="slidenum">
              <a:rPr lang="en-US" smtClean="0"/>
              <a:pPr/>
              <a:t>16</a:t>
            </a:fld>
            <a:endParaRPr lang="en-US" dirty="0"/>
          </a:p>
        </p:txBody>
      </p:sp>
      <p:sp>
        <p:nvSpPr>
          <p:cNvPr id="5" name="Date Placeholder 4"/>
          <p:cNvSpPr>
            <a:spLocks noGrp="1"/>
          </p:cNvSpPr>
          <p:nvPr>
            <p:ph type="dt" sz="half" idx="2"/>
          </p:nvPr>
        </p:nvSpPr>
        <p:spPr>
          <a:xfrm>
            <a:off x="457200" y="6374657"/>
            <a:ext cx="2133600" cy="365125"/>
          </a:xfrm>
        </p:spPr>
        <p:txBody>
          <a:bodyPr/>
          <a:lstStyle/>
          <a:p>
            <a:fld id="{4113BC24-EC1C-4F05-BC15-9B4A543D8235}" type="datetime2">
              <a:rPr lang="en-US" smtClean="0"/>
              <a:t>Monday, August 14, 2017</a:t>
            </a:fld>
            <a:endParaRPr lang="en-US" dirty="0"/>
          </a:p>
        </p:txBody>
      </p:sp>
      <p:sp>
        <p:nvSpPr>
          <p:cNvPr id="7" name="Footer Placeholder 6"/>
          <p:cNvSpPr>
            <a:spLocks noGrp="1"/>
          </p:cNvSpPr>
          <p:nvPr>
            <p:ph type="ftr" sz="quarter" idx="3"/>
          </p:nvPr>
        </p:nvSpPr>
        <p:spPr/>
        <p:txBody>
          <a:bodyPr/>
          <a:lstStyle/>
          <a:p>
            <a:r>
              <a:rPr lang="en-US" dirty="0"/>
              <a:t>LTCC Leak Study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7" y="2632668"/>
            <a:ext cx="7194619" cy="3380889"/>
          </a:xfrm>
          <a:prstGeom prst="rect">
            <a:avLst/>
          </a:prstGeom>
        </p:spPr>
      </p:pic>
      <p:sp>
        <p:nvSpPr>
          <p:cNvPr id="8" name="TextBox 7"/>
          <p:cNvSpPr txBox="1"/>
          <p:nvPr/>
        </p:nvSpPr>
        <p:spPr>
          <a:xfrm>
            <a:off x="874207" y="6054399"/>
            <a:ext cx="6943411" cy="246221"/>
          </a:xfrm>
          <a:prstGeom prst="rect">
            <a:avLst/>
          </a:prstGeom>
          <a:noFill/>
        </p:spPr>
        <p:txBody>
          <a:bodyPr wrap="square" rtlCol="0">
            <a:spAutoFit/>
          </a:bodyPr>
          <a:lstStyle/>
          <a:p>
            <a:r>
              <a:rPr lang="en-US" sz="1000" dirty="0" smtClean="0"/>
              <a:t>S1,3, and 6 experience pressure decay to a greater extent than the other 3 sectors</a:t>
            </a:r>
            <a:endParaRPr lang="en-US" sz="1000" dirty="0"/>
          </a:p>
        </p:txBody>
      </p:sp>
    </p:spTree>
    <p:extLst>
      <p:ext uri="{BB962C8B-B14F-4D97-AF65-F5344CB8AC3E}">
        <p14:creationId xmlns:p14="http://schemas.microsoft.com/office/powerpoint/2010/main" val="3695221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42" y="17654"/>
            <a:ext cx="7886700" cy="1079625"/>
          </a:xfrm>
        </p:spPr>
        <p:txBody>
          <a:bodyPr/>
          <a:lstStyle/>
          <a:p>
            <a:pPr algn="ctr"/>
            <a:r>
              <a:rPr lang="en-US" b="1" dirty="0" smtClean="0"/>
              <a:t>DSG Staff</a:t>
            </a:r>
            <a:endParaRPr lang="en-US" b="1" dirty="0"/>
          </a:p>
        </p:txBody>
      </p:sp>
      <p:pic>
        <p:nvPicPr>
          <p:cNvPr id="7" name="Content Placeholder 6"/>
          <p:cNvPicPr>
            <a:picLocks noGrp="1" noChangeAspect="1"/>
          </p:cNvPicPr>
          <p:nvPr>
            <p:ph idx="1"/>
          </p:nvPr>
        </p:nvPicPr>
        <p:blipFill>
          <a:blip r:embed="rId2"/>
          <a:stretch>
            <a:fillRect/>
          </a:stretch>
        </p:blipFill>
        <p:spPr>
          <a:xfrm>
            <a:off x="1729944" y="761142"/>
            <a:ext cx="5599499" cy="5475066"/>
          </a:xfrm>
          <a:prstGeom prst="rect">
            <a:avLst/>
          </a:prstGeom>
        </p:spPr>
      </p:pic>
      <p:sp>
        <p:nvSpPr>
          <p:cNvPr id="4" name="Slide Number Placeholder 3"/>
          <p:cNvSpPr>
            <a:spLocks noGrp="1"/>
          </p:cNvSpPr>
          <p:nvPr>
            <p:ph type="sldNum" sz="quarter" idx="12"/>
          </p:nvPr>
        </p:nvSpPr>
        <p:spPr/>
        <p:txBody>
          <a:bodyPr/>
          <a:lstStyle/>
          <a:p>
            <a:fld id="{B58F48A6-A3E1-4848-9AC3-B43F560BE4FE}" type="slidenum">
              <a:rPr lang="en-US" smtClean="0"/>
              <a:pPr/>
              <a:t>17</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a:p>
            <a:endParaRPr lang="en-US" dirty="0"/>
          </a:p>
        </p:txBody>
      </p:sp>
    </p:spTree>
    <p:extLst>
      <p:ext uri="{BB962C8B-B14F-4D97-AF65-F5344CB8AC3E}">
        <p14:creationId xmlns:p14="http://schemas.microsoft.com/office/powerpoint/2010/main" val="33344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Blur radius="89"/>
                    </a14:imgEffect>
                  </a14:imgLayer>
                </a14:imgProps>
              </a:ext>
            </a:extLst>
          </a:blip>
          <a:stretch>
            <a:fillRect/>
          </a:stretch>
        </p:blipFill>
        <p:spPr>
          <a:xfrm>
            <a:off x="1432288" y="706900"/>
            <a:ext cx="6279424" cy="5444200"/>
          </a:xfrm>
          <a:prstGeom prst="rect">
            <a:avLst/>
          </a:prstGeom>
        </p:spPr>
      </p:pic>
      <p:sp>
        <p:nvSpPr>
          <p:cNvPr id="3" name="Content Placeholder 2"/>
          <p:cNvSpPr>
            <a:spLocks noGrp="1"/>
          </p:cNvSpPr>
          <p:nvPr>
            <p:ph idx="1"/>
          </p:nvPr>
        </p:nvSpPr>
        <p:spPr>
          <a:xfrm>
            <a:off x="628650" y="1298448"/>
            <a:ext cx="7886700" cy="4878515"/>
          </a:xfrm>
        </p:spPr>
        <p:txBody>
          <a:bodyPr>
            <a:normAutofit/>
          </a:bodyPr>
          <a:lstStyle/>
          <a:p>
            <a:pPr marL="0" indent="0" algn="ctr">
              <a:buNone/>
            </a:pPr>
            <a:endParaRPr lang="en-US" sz="7200" dirty="0" smtClean="0"/>
          </a:p>
          <a:p>
            <a:pPr marL="0" indent="0" algn="ctr">
              <a:buNone/>
            </a:pPr>
            <a:r>
              <a:rPr lang="en-US" sz="9600" dirty="0" smtClean="0"/>
              <a:t>The End</a:t>
            </a:r>
            <a:endParaRPr lang="en-US" sz="9600"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18</a:t>
            </a:fld>
            <a:endParaRPr lang="en-US" dirty="0"/>
          </a:p>
        </p:txBody>
      </p:sp>
      <p:sp>
        <p:nvSpPr>
          <p:cNvPr id="5" name="Date Placeholder 4"/>
          <p:cNvSpPr>
            <a:spLocks noGrp="1"/>
          </p:cNvSpPr>
          <p:nvPr>
            <p:ph type="dt" sz="half" idx="2"/>
          </p:nvPr>
        </p:nvSpPr>
        <p:spPr>
          <a:xfrm>
            <a:off x="457200" y="6374657"/>
            <a:ext cx="2133600" cy="365125"/>
          </a:xfrm>
        </p:spPr>
        <p:txBody>
          <a:bodyPr/>
          <a:lstStyle/>
          <a:p>
            <a:fld id="{10DC3AA1-BA5C-4AEA-B7D3-C7BB9EF5E91A}" type="datetime2">
              <a:rPr lang="en-US" smtClean="0"/>
              <a:t>Monday, August 14, 2017</a:t>
            </a:fld>
            <a:endParaRPr lang="en-US" dirty="0"/>
          </a:p>
        </p:txBody>
      </p:sp>
      <p:sp>
        <p:nvSpPr>
          <p:cNvPr id="7" name="Footer Placeholder 6"/>
          <p:cNvSpPr>
            <a:spLocks noGrp="1"/>
          </p:cNvSpPr>
          <p:nvPr>
            <p:ph type="ftr" sz="quarter" idx="3"/>
          </p:nvPr>
        </p:nvSpPr>
        <p:spPr/>
        <p:txBody>
          <a:bodyPr/>
          <a:lstStyle/>
          <a:p>
            <a:r>
              <a:rPr lang="en-US" dirty="0"/>
              <a:t>LTCC Leak Study</a:t>
            </a:r>
          </a:p>
        </p:txBody>
      </p:sp>
    </p:spTree>
    <p:extLst>
      <p:ext uri="{BB962C8B-B14F-4D97-AF65-F5344CB8AC3E}">
        <p14:creationId xmlns:p14="http://schemas.microsoft.com/office/powerpoint/2010/main" val="311070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LTCC Leak Study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Study Background</a:t>
            </a:r>
          </a:p>
          <a:p>
            <a:pPr marL="514350" indent="-514350">
              <a:buFont typeface="+mj-lt"/>
              <a:buAutoNum type="arabicPeriod"/>
            </a:pPr>
            <a:r>
              <a:rPr lang="en-US" dirty="0" smtClean="0"/>
              <a:t>Objectives</a:t>
            </a:r>
          </a:p>
          <a:p>
            <a:pPr marL="514350" indent="-514350">
              <a:buFont typeface="+mj-lt"/>
              <a:buAutoNum type="arabicPeriod"/>
            </a:pPr>
            <a:r>
              <a:rPr lang="en-US" dirty="0" smtClean="0"/>
              <a:t>LTCC Gas Controls Background</a:t>
            </a:r>
          </a:p>
          <a:p>
            <a:pPr marL="514350" indent="-514350">
              <a:buFont typeface="+mj-lt"/>
              <a:buAutoNum type="arabicPeriod"/>
            </a:pPr>
            <a:r>
              <a:rPr lang="en-US" dirty="0" smtClean="0"/>
              <a:t>Data Logging</a:t>
            </a:r>
          </a:p>
          <a:p>
            <a:pPr marL="514350" indent="-514350">
              <a:buFont typeface="+mj-lt"/>
              <a:buAutoNum type="arabicPeriod"/>
            </a:pPr>
            <a:r>
              <a:rPr lang="en-US" dirty="0" smtClean="0"/>
              <a:t>Reviewing the data</a:t>
            </a:r>
          </a:p>
          <a:p>
            <a:pPr marL="514350" indent="-514350">
              <a:buFont typeface="+mj-lt"/>
              <a:buAutoNum type="arabicPeriod"/>
            </a:pPr>
            <a:r>
              <a:rPr lang="en-US" dirty="0" smtClean="0"/>
              <a:t>Conclusion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2</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smtClean="0"/>
              <a:t>LTCC Leak Study                                            </a:t>
            </a:r>
            <a:endParaRPr lang="en-US" dirty="0"/>
          </a:p>
        </p:txBody>
      </p:sp>
    </p:spTree>
    <p:extLst>
      <p:ext uri="{BB962C8B-B14F-4D97-AF65-F5344CB8AC3E}">
        <p14:creationId xmlns:p14="http://schemas.microsoft.com/office/powerpoint/2010/main" val="3328799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LTCC Leak Study Background </a:t>
            </a:r>
            <a:endParaRPr lang="en-US" dirty="0"/>
          </a:p>
        </p:txBody>
      </p:sp>
      <p:sp>
        <p:nvSpPr>
          <p:cNvPr id="3" name="Content Placeholder 2"/>
          <p:cNvSpPr>
            <a:spLocks noGrp="1"/>
          </p:cNvSpPr>
          <p:nvPr>
            <p:ph idx="1"/>
          </p:nvPr>
        </p:nvSpPr>
        <p:spPr>
          <a:xfrm>
            <a:off x="415693" y="1507125"/>
            <a:ext cx="3624851" cy="4195031"/>
          </a:xfrm>
        </p:spPr>
        <p:txBody>
          <a:bodyPr>
            <a:normAutofit fontScale="77500" lnSpcReduction="20000"/>
          </a:bodyPr>
          <a:lstStyle/>
          <a:p>
            <a:pPr marL="0" indent="0">
              <a:buNone/>
            </a:pPr>
            <a:r>
              <a:rPr lang="en-US" sz="2000" dirty="0" smtClean="0"/>
              <a:t>The LTCC sectors have been suspected to leak gas, evident by the continuous need to fill the sectors to the set point. The time between fills varies from sector to sector. </a:t>
            </a:r>
          </a:p>
          <a:p>
            <a:pPr marL="0" indent="0">
              <a:buNone/>
            </a:pPr>
            <a:r>
              <a:rPr lang="en-US" sz="2000" dirty="0" smtClean="0"/>
              <a:t>The history of the detector since it was first installed in CLAS also contributed give some understanding on how the detector behaves.</a:t>
            </a:r>
          </a:p>
          <a:p>
            <a:pPr marL="0" indent="0">
              <a:buNone/>
            </a:pPr>
            <a:r>
              <a:rPr lang="en-US" sz="2000" dirty="0" smtClean="0"/>
              <a:t>The studies conducted by the Physics Detector Support Group were done by continuous monitoring of the sectors controls sensors and transducer. </a:t>
            </a:r>
          </a:p>
          <a:p>
            <a:r>
              <a:rPr lang="en-US" sz="2000" dirty="0" smtClean="0"/>
              <a:t>The current configuration of the gas system uses only the supply side of the gas panel. </a:t>
            </a:r>
          </a:p>
          <a:p>
            <a:r>
              <a:rPr lang="en-US" sz="2000" dirty="0" smtClean="0"/>
              <a:t>All 6 manual valves to the exhaust manifold are closed. </a:t>
            </a:r>
          </a:p>
          <a:p>
            <a:r>
              <a:rPr lang="en-US" sz="2000" dirty="0" smtClean="0"/>
              <a:t>Over and under pressure protections are handled by the bubblers on each sector.</a:t>
            </a:r>
          </a:p>
        </p:txBody>
      </p:sp>
      <p:sp>
        <p:nvSpPr>
          <p:cNvPr id="4" name="Slide Number Placeholder 3"/>
          <p:cNvSpPr>
            <a:spLocks noGrp="1"/>
          </p:cNvSpPr>
          <p:nvPr>
            <p:ph type="sldNum" sz="quarter" idx="12"/>
          </p:nvPr>
        </p:nvSpPr>
        <p:spPr/>
        <p:txBody>
          <a:bodyPr/>
          <a:lstStyle/>
          <a:p>
            <a:fld id="{B58F48A6-A3E1-4848-9AC3-B43F560BE4FE}" type="slidenum">
              <a:rPr lang="en-US" smtClean="0"/>
              <a:pPr/>
              <a:t>3</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smtClean="0"/>
              <a:t>LTCC Leak Study</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625" y="1507125"/>
            <a:ext cx="4305682" cy="3794340"/>
          </a:xfrm>
          <a:prstGeom prst="rect">
            <a:avLst/>
          </a:prstGeom>
        </p:spPr>
      </p:pic>
    </p:spTree>
    <p:extLst>
      <p:ext uri="{BB962C8B-B14F-4D97-AF65-F5344CB8AC3E}">
        <p14:creationId xmlns:p14="http://schemas.microsoft.com/office/powerpoint/2010/main" val="59015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LTCC Leak Study: Objectives</a:t>
            </a:r>
            <a:endParaRPr lang="en-US" dirty="0"/>
          </a:p>
        </p:txBody>
      </p:sp>
      <p:sp>
        <p:nvSpPr>
          <p:cNvPr id="3" name="Content Placeholder 2"/>
          <p:cNvSpPr>
            <a:spLocks noGrp="1"/>
          </p:cNvSpPr>
          <p:nvPr>
            <p:ph idx="1"/>
          </p:nvPr>
        </p:nvSpPr>
        <p:spPr/>
        <p:txBody>
          <a:bodyPr/>
          <a:lstStyle/>
          <a:p>
            <a:r>
              <a:rPr lang="en-US" dirty="0" smtClean="0"/>
              <a:t>Identify the sectors which would require less gas.</a:t>
            </a:r>
          </a:p>
          <a:p>
            <a:r>
              <a:rPr lang="en-US" dirty="0" smtClean="0"/>
              <a:t>Provide data necessary to calculate gas usage.</a:t>
            </a:r>
          </a:p>
          <a:p>
            <a:r>
              <a:rPr lang="en-US" dirty="0" smtClean="0"/>
              <a:t>Identify the behavior of the sectors during differing pressure events.</a:t>
            </a:r>
          </a:p>
          <a:p>
            <a:endParaRPr lang="en-US"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4</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spTree>
    <p:extLst>
      <p:ext uri="{BB962C8B-B14F-4D97-AF65-F5344CB8AC3E}">
        <p14:creationId xmlns:p14="http://schemas.microsoft.com/office/powerpoint/2010/main" val="2593762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LTCC Leak Study: </a:t>
            </a:r>
            <a:r>
              <a:rPr lang="en-US" dirty="0" smtClean="0"/>
              <a:t>Controls</a:t>
            </a:r>
            <a:endParaRPr lang="en-US" dirty="0"/>
          </a:p>
        </p:txBody>
      </p:sp>
      <p:sp>
        <p:nvSpPr>
          <p:cNvPr id="3" name="Content Placeholder 2"/>
          <p:cNvSpPr>
            <a:spLocks noGrp="1"/>
          </p:cNvSpPr>
          <p:nvPr>
            <p:ph idx="1"/>
          </p:nvPr>
        </p:nvSpPr>
        <p:spPr>
          <a:xfrm>
            <a:off x="628650" y="1517448"/>
            <a:ext cx="7886700" cy="793677"/>
          </a:xfrm>
        </p:spPr>
        <p:txBody>
          <a:bodyPr>
            <a:normAutofit/>
          </a:bodyPr>
          <a:lstStyle/>
          <a:p>
            <a:pPr marL="0" indent="0">
              <a:buNone/>
            </a:pPr>
            <a:r>
              <a:rPr lang="en-US" sz="2000" dirty="0" smtClean="0"/>
              <a:t>All 6 MKS GE50 mass flow controllers are set to flow 0.50 </a:t>
            </a:r>
            <a:r>
              <a:rPr lang="en-US" sz="2000" dirty="0" err="1" smtClean="0"/>
              <a:t>Lpm</a:t>
            </a:r>
            <a:r>
              <a:rPr lang="en-US" sz="2000" dirty="0" smtClean="0"/>
              <a:t> of nitrogen. The MFC also monitors the flow rate.</a:t>
            </a:r>
          </a:p>
        </p:txBody>
      </p:sp>
      <p:sp>
        <p:nvSpPr>
          <p:cNvPr id="4" name="Slide Number Placeholder 3"/>
          <p:cNvSpPr>
            <a:spLocks noGrp="1"/>
          </p:cNvSpPr>
          <p:nvPr>
            <p:ph type="sldNum" sz="quarter" idx="12"/>
          </p:nvPr>
        </p:nvSpPr>
        <p:spPr/>
        <p:txBody>
          <a:bodyPr/>
          <a:lstStyle/>
          <a:p>
            <a:fld id="{B58F48A6-A3E1-4848-9AC3-B43F560BE4FE}" type="slidenum">
              <a:rPr lang="en-US" smtClean="0"/>
              <a:pPr/>
              <a:t>5</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pic>
        <p:nvPicPr>
          <p:cNvPr id="7" name="Picture 14" descr="http://www.mksinst.com/images/GV50-ZOOM.jpg"/>
          <p:cNvPicPr>
            <a:picLocks noChangeAspect="1" noChangeArrowheads="1"/>
          </p:cNvPicPr>
          <p:nvPr/>
        </p:nvPicPr>
        <p:blipFill>
          <a:blip r:embed="rId2"/>
          <a:srcRect/>
          <a:stretch>
            <a:fillRect/>
          </a:stretch>
        </p:blipFill>
        <p:spPr bwMode="auto">
          <a:xfrm>
            <a:off x="839666" y="3039919"/>
            <a:ext cx="2665534" cy="2548110"/>
          </a:xfrm>
          <a:prstGeom prst="rect">
            <a:avLst/>
          </a:prstGeom>
          <a:noFill/>
        </p:spPr>
      </p:pic>
      <p:sp>
        <p:nvSpPr>
          <p:cNvPr id="8" name="TextBox 7"/>
          <p:cNvSpPr txBox="1"/>
          <p:nvPr/>
        </p:nvSpPr>
        <p:spPr>
          <a:xfrm>
            <a:off x="839666" y="5358825"/>
            <a:ext cx="2531460" cy="461665"/>
          </a:xfrm>
          <a:prstGeom prst="rect">
            <a:avLst/>
          </a:prstGeom>
          <a:noFill/>
        </p:spPr>
        <p:txBody>
          <a:bodyPr wrap="square" rtlCol="0">
            <a:spAutoFit/>
          </a:bodyPr>
          <a:lstStyle/>
          <a:p>
            <a:r>
              <a:rPr lang="en-US" sz="1200" i="1" dirty="0" smtClean="0">
                <a:solidFill>
                  <a:srgbClr val="00B050"/>
                </a:solidFill>
              </a:rPr>
              <a:t>MKS GE50/250 </a:t>
            </a:r>
          </a:p>
          <a:p>
            <a:r>
              <a:rPr lang="en-US" sz="1200" i="1" dirty="0" smtClean="0">
                <a:solidFill>
                  <a:srgbClr val="00B050"/>
                </a:solidFill>
              </a:rPr>
              <a:t>Mass Flow Controller</a:t>
            </a:r>
            <a:endParaRPr lang="en-US" sz="1200" i="1" dirty="0">
              <a:solidFill>
                <a:srgbClr val="00B05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644" y="2190196"/>
            <a:ext cx="3145134" cy="3803646"/>
          </a:xfrm>
          <a:prstGeom prst="rect">
            <a:avLst/>
          </a:prstGeom>
        </p:spPr>
      </p:pic>
      <p:sp>
        <p:nvSpPr>
          <p:cNvPr id="10" name="TextBox 9"/>
          <p:cNvSpPr txBox="1"/>
          <p:nvPr/>
        </p:nvSpPr>
        <p:spPr>
          <a:xfrm>
            <a:off x="5132994" y="5952795"/>
            <a:ext cx="2531460" cy="461665"/>
          </a:xfrm>
          <a:prstGeom prst="rect">
            <a:avLst/>
          </a:prstGeom>
          <a:noFill/>
        </p:spPr>
        <p:txBody>
          <a:bodyPr wrap="square" rtlCol="0">
            <a:spAutoFit/>
          </a:bodyPr>
          <a:lstStyle/>
          <a:p>
            <a:r>
              <a:rPr lang="en-US" sz="1200" i="1" dirty="0" smtClean="0">
                <a:solidFill>
                  <a:srgbClr val="00B050"/>
                </a:solidFill>
              </a:rPr>
              <a:t>Hall B Gas Controls GUI: LTCC Pressure and Flow</a:t>
            </a:r>
            <a:endParaRPr lang="en-US" sz="1200" i="1" dirty="0">
              <a:solidFill>
                <a:srgbClr val="00B050"/>
              </a:solidFill>
            </a:endParaRPr>
          </a:p>
        </p:txBody>
      </p:sp>
    </p:spTree>
    <p:extLst>
      <p:ext uri="{BB962C8B-B14F-4D97-AF65-F5344CB8AC3E}">
        <p14:creationId xmlns:p14="http://schemas.microsoft.com/office/powerpoint/2010/main" val="177187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LTCC Leak Study: </a:t>
            </a:r>
            <a:r>
              <a:rPr lang="en-US" dirty="0" smtClean="0"/>
              <a:t>Controls</a:t>
            </a:r>
            <a:endParaRPr lang="en-US" dirty="0"/>
          </a:p>
        </p:txBody>
      </p:sp>
      <p:sp>
        <p:nvSpPr>
          <p:cNvPr id="3" name="Content Placeholder 2"/>
          <p:cNvSpPr>
            <a:spLocks noGrp="1"/>
          </p:cNvSpPr>
          <p:nvPr>
            <p:ph idx="1"/>
          </p:nvPr>
        </p:nvSpPr>
        <p:spPr>
          <a:xfrm>
            <a:off x="628649" y="1309290"/>
            <a:ext cx="4887895" cy="3329179"/>
          </a:xfrm>
        </p:spPr>
        <p:txBody>
          <a:bodyPr>
            <a:normAutofit/>
          </a:bodyPr>
          <a:lstStyle/>
          <a:p>
            <a:pPr marL="0" indent="0">
              <a:buNone/>
            </a:pPr>
            <a:r>
              <a:rPr lang="en-US" sz="2000" dirty="0" smtClean="0"/>
              <a:t>Sector pressure is monitored by Dwyer </a:t>
            </a:r>
            <a:r>
              <a:rPr lang="en-US" sz="2000" dirty="0" err="1" smtClean="0"/>
              <a:t>magnehelics</a:t>
            </a:r>
            <a:r>
              <a:rPr lang="en-US" sz="2000" dirty="0" smtClean="0"/>
              <a:t>. The </a:t>
            </a:r>
            <a:r>
              <a:rPr lang="en-US" sz="2000" dirty="0" err="1" smtClean="0"/>
              <a:t>magnehelics</a:t>
            </a:r>
            <a:r>
              <a:rPr lang="en-US" sz="2000" dirty="0" smtClean="0"/>
              <a:t> transmit a 4 to 20mA signal to Omega DP25a process controllers which have been programmed to trigger solenoid valves at preset values. </a:t>
            </a:r>
          </a:p>
          <a:p>
            <a:pPr marL="0" indent="0">
              <a:buNone/>
            </a:pPr>
            <a:r>
              <a:rPr lang="en-US" sz="2000" dirty="0" smtClean="0"/>
              <a:t>The solenoid controls flow to the detector sector. In addition the process controllers provide a pressure signal, which is monitored by the Hall B Gas Controls System.</a:t>
            </a:r>
          </a:p>
        </p:txBody>
      </p:sp>
      <p:sp>
        <p:nvSpPr>
          <p:cNvPr id="4" name="Slide Number Placeholder 3"/>
          <p:cNvSpPr>
            <a:spLocks noGrp="1"/>
          </p:cNvSpPr>
          <p:nvPr>
            <p:ph type="sldNum" sz="quarter" idx="12"/>
          </p:nvPr>
        </p:nvSpPr>
        <p:spPr/>
        <p:txBody>
          <a:bodyPr/>
          <a:lstStyle/>
          <a:p>
            <a:fld id="{B58F48A6-A3E1-4848-9AC3-B43F560BE4FE}" type="slidenum">
              <a:rPr lang="en-US" smtClean="0"/>
              <a:pPr/>
              <a:t>6</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46703" y="2317721"/>
            <a:ext cx="3936763" cy="2952572"/>
          </a:xfrm>
          <a:prstGeom prst="rect">
            <a:avLst/>
          </a:prstGeom>
        </p:spPr>
      </p:pic>
      <p:sp>
        <p:nvSpPr>
          <p:cNvPr id="8" name="TextBox 7"/>
          <p:cNvSpPr txBox="1"/>
          <p:nvPr/>
        </p:nvSpPr>
        <p:spPr>
          <a:xfrm>
            <a:off x="5638798" y="5815127"/>
            <a:ext cx="2531460" cy="461665"/>
          </a:xfrm>
          <a:prstGeom prst="rect">
            <a:avLst/>
          </a:prstGeom>
          <a:noFill/>
        </p:spPr>
        <p:txBody>
          <a:bodyPr wrap="square" rtlCol="0">
            <a:spAutoFit/>
          </a:bodyPr>
          <a:lstStyle/>
          <a:p>
            <a:r>
              <a:rPr lang="en-US" sz="1200" i="1" dirty="0" smtClean="0">
                <a:solidFill>
                  <a:srgbClr val="00B050"/>
                </a:solidFill>
              </a:rPr>
              <a:t>Dwyer </a:t>
            </a:r>
            <a:r>
              <a:rPr lang="en-US" sz="1200" i="1" dirty="0" err="1" smtClean="0">
                <a:solidFill>
                  <a:srgbClr val="00B050"/>
                </a:solidFill>
              </a:rPr>
              <a:t>Magnehelic</a:t>
            </a:r>
            <a:r>
              <a:rPr lang="en-US" sz="1200" i="1" dirty="0" smtClean="0">
                <a:solidFill>
                  <a:srgbClr val="00B050"/>
                </a:solidFill>
              </a:rPr>
              <a:t> and</a:t>
            </a:r>
          </a:p>
          <a:p>
            <a:r>
              <a:rPr lang="en-US" sz="1200" i="1" dirty="0" smtClean="0">
                <a:solidFill>
                  <a:srgbClr val="00B050"/>
                </a:solidFill>
              </a:rPr>
              <a:t>DP25a Process Controller</a:t>
            </a:r>
            <a:endParaRPr lang="en-US" sz="1200" i="1" dirty="0">
              <a:solidFill>
                <a:srgbClr val="00B05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96" y="4077144"/>
            <a:ext cx="2644079" cy="1954951"/>
          </a:xfrm>
          <a:prstGeom prst="rect">
            <a:avLst/>
          </a:prstGeom>
        </p:spPr>
      </p:pic>
      <p:sp>
        <p:nvSpPr>
          <p:cNvPr id="11" name="TextBox 10"/>
          <p:cNvSpPr txBox="1"/>
          <p:nvPr/>
        </p:nvSpPr>
        <p:spPr>
          <a:xfrm>
            <a:off x="1461331" y="6032095"/>
            <a:ext cx="2531460" cy="276999"/>
          </a:xfrm>
          <a:prstGeom prst="rect">
            <a:avLst/>
          </a:prstGeom>
          <a:noFill/>
        </p:spPr>
        <p:txBody>
          <a:bodyPr wrap="square" rtlCol="0">
            <a:spAutoFit/>
          </a:bodyPr>
          <a:lstStyle/>
          <a:p>
            <a:r>
              <a:rPr lang="en-US" sz="1200" i="1" dirty="0" smtClean="0">
                <a:solidFill>
                  <a:srgbClr val="00B050"/>
                </a:solidFill>
              </a:rPr>
              <a:t>DP25a process controller </a:t>
            </a:r>
            <a:r>
              <a:rPr lang="en-US" sz="1200" i="1" dirty="0" err="1" smtClean="0">
                <a:solidFill>
                  <a:srgbClr val="00B050"/>
                </a:solidFill>
              </a:rPr>
              <a:t>deadband</a:t>
            </a:r>
            <a:endParaRPr lang="en-US" sz="1200" i="1" dirty="0">
              <a:solidFill>
                <a:srgbClr val="00B050"/>
              </a:solidFill>
            </a:endParaRPr>
          </a:p>
        </p:txBody>
      </p:sp>
    </p:spTree>
    <p:extLst>
      <p:ext uri="{BB962C8B-B14F-4D97-AF65-F5344CB8AC3E}">
        <p14:creationId xmlns:p14="http://schemas.microsoft.com/office/powerpoint/2010/main" val="52958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LTCC Leak Study: Data Logging</a:t>
            </a:r>
            <a:endParaRPr lang="en-US" dirty="0"/>
          </a:p>
        </p:txBody>
      </p:sp>
      <p:sp>
        <p:nvSpPr>
          <p:cNvPr id="3" name="Content Placeholder 2"/>
          <p:cNvSpPr>
            <a:spLocks noGrp="1"/>
          </p:cNvSpPr>
          <p:nvPr>
            <p:ph idx="1"/>
          </p:nvPr>
        </p:nvSpPr>
        <p:spPr>
          <a:xfrm>
            <a:off x="628650" y="1403593"/>
            <a:ext cx="7886700" cy="1325563"/>
          </a:xfrm>
        </p:spPr>
        <p:txBody>
          <a:bodyPr>
            <a:normAutofit fontScale="70000" lnSpcReduction="20000"/>
          </a:bodyPr>
          <a:lstStyle/>
          <a:p>
            <a:pPr marL="0" indent="0">
              <a:buNone/>
            </a:pPr>
            <a:r>
              <a:rPr lang="en-US" dirty="0"/>
              <a:t>Initially archived EPICS data was view using the MYA viewer. MYA is the tool used to study EPICS signals</a:t>
            </a:r>
            <a:r>
              <a:rPr lang="en-US" dirty="0" smtClean="0"/>
              <a:t>.</a:t>
            </a:r>
          </a:p>
          <a:p>
            <a:pPr marL="0" indent="0">
              <a:buNone/>
            </a:pPr>
            <a:r>
              <a:rPr lang="en-US" dirty="0" smtClean="0"/>
              <a:t> Scripts such as </a:t>
            </a:r>
            <a:r>
              <a:rPr lang="en-US" dirty="0" err="1" smtClean="0"/>
              <a:t>MyData</a:t>
            </a:r>
            <a:r>
              <a:rPr lang="en-US" dirty="0" smtClean="0"/>
              <a:t> and </a:t>
            </a:r>
            <a:r>
              <a:rPr lang="en-US" dirty="0" err="1" smtClean="0"/>
              <a:t>MyGet</a:t>
            </a:r>
            <a:r>
              <a:rPr lang="en-US" dirty="0" smtClean="0"/>
              <a:t> were used to download the data to text files. This took many hours to download multiple signal over large periods of time.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7</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smtClean="0"/>
              <a:t>LTCC Leak Study</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529" y="2729157"/>
            <a:ext cx="5803753" cy="3376257"/>
          </a:xfrm>
          <a:prstGeom prst="rect">
            <a:avLst/>
          </a:prstGeom>
        </p:spPr>
      </p:pic>
      <p:sp>
        <p:nvSpPr>
          <p:cNvPr id="9" name="TextBox 8"/>
          <p:cNvSpPr txBox="1"/>
          <p:nvPr/>
        </p:nvSpPr>
        <p:spPr>
          <a:xfrm>
            <a:off x="1207921" y="6093638"/>
            <a:ext cx="4027269" cy="276999"/>
          </a:xfrm>
          <a:prstGeom prst="rect">
            <a:avLst/>
          </a:prstGeom>
          <a:noFill/>
        </p:spPr>
        <p:txBody>
          <a:bodyPr wrap="square" rtlCol="0">
            <a:spAutoFit/>
          </a:bodyPr>
          <a:lstStyle/>
          <a:p>
            <a:r>
              <a:rPr lang="en-US" sz="1200" i="1" dirty="0" smtClean="0">
                <a:solidFill>
                  <a:srgbClr val="00B050"/>
                </a:solidFill>
              </a:rPr>
              <a:t>MYA archiver plotting LTCC Pressures vs. Ambient</a:t>
            </a:r>
            <a:endParaRPr lang="en-US" sz="1200" i="1" dirty="0">
              <a:solidFill>
                <a:srgbClr val="00B050"/>
              </a:solidFill>
            </a:endParaRPr>
          </a:p>
        </p:txBody>
      </p:sp>
    </p:spTree>
    <p:extLst>
      <p:ext uri="{BB962C8B-B14F-4D97-AF65-F5344CB8AC3E}">
        <p14:creationId xmlns:p14="http://schemas.microsoft.com/office/powerpoint/2010/main" val="225833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LTCC Leak Study: Data Logging</a:t>
            </a:r>
            <a:endParaRPr lang="en-US" dirty="0"/>
          </a:p>
        </p:txBody>
      </p:sp>
      <p:sp>
        <p:nvSpPr>
          <p:cNvPr id="3" name="Content Placeholder 2"/>
          <p:cNvSpPr>
            <a:spLocks noGrp="1"/>
          </p:cNvSpPr>
          <p:nvPr>
            <p:ph idx="1"/>
          </p:nvPr>
        </p:nvSpPr>
        <p:spPr>
          <a:xfrm>
            <a:off x="628650" y="1383496"/>
            <a:ext cx="7886700" cy="2113329"/>
          </a:xfrm>
        </p:spPr>
        <p:txBody>
          <a:bodyPr>
            <a:normAutofit lnSpcReduction="10000"/>
          </a:bodyPr>
          <a:lstStyle/>
          <a:p>
            <a:pPr marL="0" indent="0">
              <a:buNone/>
            </a:pPr>
            <a:r>
              <a:rPr lang="en-US" sz="1600" dirty="0" smtClean="0"/>
              <a:t>To provide a closer review of timing of flow, and pressure events a </a:t>
            </a:r>
            <a:r>
              <a:rPr lang="en-US" sz="1600" dirty="0" err="1" smtClean="0"/>
              <a:t>LabView</a:t>
            </a:r>
            <a:r>
              <a:rPr lang="en-US" sz="1600" dirty="0" smtClean="0"/>
              <a:t> based data-logger was developed to record the six sector flows and pressures, as well as plotting ambient pressure in Hall B.</a:t>
            </a:r>
          </a:p>
          <a:p>
            <a:pPr marL="0" indent="0">
              <a:buNone/>
            </a:pPr>
            <a:r>
              <a:rPr lang="en-US" sz="1600" dirty="0" smtClean="0"/>
              <a:t> The data is recorded to the internal storage of the Hall B Gas Controls </a:t>
            </a:r>
            <a:r>
              <a:rPr lang="en-US" sz="1600" dirty="0" err="1" smtClean="0"/>
              <a:t>cRIO</a:t>
            </a:r>
            <a:r>
              <a:rPr lang="en-US" sz="1600" dirty="0" smtClean="0"/>
              <a:t> (located on the Forward Carriage).</a:t>
            </a:r>
          </a:p>
          <a:p>
            <a:pPr marL="0" indent="0">
              <a:buNone/>
            </a:pPr>
            <a:r>
              <a:rPr lang="en-US" sz="1600" dirty="0" smtClean="0"/>
              <a:t> The data is downloaded via the Hall B network as a text file which is then imported to Excel. </a:t>
            </a:r>
          </a:p>
          <a:p>
            <a:pPr marL="0" indent="0">
              <a:buNone/>
            </a:pPr>
            <a:r>
              <a:rPr lang="en-US" sz="1600" dirty="0" smtClean="0"/>
              <a:t>The data is then formatted into columns which then can be extracted to perform calculations and graphed for visual tracking.</a:t>
            </a:r>
            <a:endParaRPr lang="en-US" sz="1600"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8</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87" y="3436355"/>
            <a:ext cx="7296308" cy="2854907"/>
          </a:xfrm>
          <a:prstGeom prst="rect">
            <a:avLst/>
          </a:prstGeom>
        </p:spPr>
      </p:pic>
    </p:spTree>
    <p:extLst>
      <p:ext uri="{BB962C8B-B14F-4D97-AF65-F5344CB8AC3E}">
        <p14:creationId xmlns:p14="http://schemas.microsoft.com/office/powerpoint/2010/main" val="1847821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LTCC </a:t>
            </a:r>
            <a:r>
              <a:rPr lang="en-US" dirty="0"/>
              <a:t>Leak Study: </a:t>
            </a:r>
            <a:r>
              <a:rPr lang="en-US" dirty="0" smtClean="0"/>
              <a:t>Reviewing Data</a:t>
            </a:r>
            <a:endParaRPr lang="en-US" dirty="0"/>
          </a:p>
        </p:txBody>
      </p:sp>
      <p:sp>
        <p:nvSpPr>
          <p:cNvPr id="3" name="Content Placeholder 2"/>
          <p:cNvSpPr>
            <a:spLocks noGrp="1"/>
          </p:cNvSpPr>
          <p:nvPr>
            <p:ph idx="1"/>
          </p:nvPr>
        </p:nvSpPr>
        <p:spPr>
          <a:xfrm>
            <a:off x="628650" y="1825625"/>
            <a:ext cx="7886700" cy="1208977"/>
          </a:xfrm>
        </p:spPr>
        <p:txBody>
          <a:bodyPr>
            <a:normAutofit/>
          </a:bodyPr>
          <a:lstStyle/>
          <a:p>
            <a:pPr marL="0" indent="0">
              <a:buNone/>
            </a:pPr>
            <a:r>
              <a:rPr lang="en-US" sz="1800" dirty="0" smtClean="0"/>
              <a:t>The first set of columns formats the text into a timestamp, and a display of the record cycle. The recorder loop is set for 1 second for each recorded value (13 total). If none of the sectors flow gas, the cycle changes to 10 seconds. This limits the amount of data.</a:t>
            </a:r>
          </a:p>
        </p:txBody>
      </p:sp>
      <p:sp>
        <p:nvSpPr>
          <p:cNvPr id="4" name="Slide Number Placeholder 3"/>
          <p:cNvSpPr>
            <a:spLocks noGrp="1"/>
          </p:cNvSpPr>
          <p:nvPr>
            <p:ph type="sldNum" sz="quarter" idx="12"/>
          </p:nvPr>
        </p:nvSpPr>
        <p:spPr/>
        <p:txBody>
          <a:bodyPr/>
          <a:lstStyle/>
          <a:p>
            <a:fld id="{B58F48A6-A3E1-4848-9AC3-B43F560BE4FE}" type="slidenum">
              <a:rPr lang="en-US" smtClean="0"/>
              <a:pPr/>
              <a:t>9</a:t>
            </a:fld>
            <a:endParaRPr lang="en-US" dirty="0"/>
          </a:p>
        </p:txBody>
      </p:sp>
      <p:sp>
        <p:nvSpPr>
          <p:cNvPr id="5" name="Date Placeholder 4"/>
          <p:cNvSpPr>
            <a:spLocks noGrp="1"/>
          </p:cNvSpPr>
          <p:nvPr>
            <p:ph type="dt" sz="half" idx="2"/>
          </p:nvPr>
        </p:nvSpPr>
        <p:spPr/>
        <p:txBody>
          <a:bodyPr/>
          <a:lstStyle/>
          <a:p>
            <a:fld id="{509ECD72-DB66-42C5-9636-A93E88D676FA}" type="datetime2">
              <a:rPr lang="en-US" smtClean="0"/>
              <a:t>Monday, August 14, 2017</a:t>
            </a:fld>
            <a:endParaRPr lang="en-US" dirty="0"/>
          </a:p>
        </p:txBody>
      </p:sp>
      <p:sp>
        <p:nvSpPr>
          <p:cNvPr id="6" name="Footer Placeholder 5"/>
          <p:cNvSpPr>
            <a:spLocks noGrp="1"/>
          </p:cNvSpPr>
          <p:nvPr>
            <p:ph type="ftr" sz="quarter" idx="3"/>
          </p:nvPr>
        </p:nvSpPr>
        <p:spPr/>
        <p:txBody>
          <a:bodyPr/>
          <a:lstStyle/>
          <a:p>
            <a:r>
              <a:rPr lang="en-US" dirty="0"/>
              <a:t>LTCC Leak Study</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86" y="3169538"/>
            <a:ext cx="8515350" cy="2487684"/>
          </a:xfrm>
          <a:prstGeom prst="rect">
            <a:avLst/>
          </a:prstGeom>
        </p:spPr>
      </p:pic>
    </p:spTree>
    <p:extLst>
      <p:ext uri="{BB962C8B-B14F-4D97-AF65-F5344CB8AC3E}">
        <p14:creationId xmlns:p14="http://schemas.microsoft.com/office/powerpoint/2010/main" val="1981267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CC Leak Study" id="{139C962E-82E1-4B73-B662-A1E3CCC31C4E}" vid="{7832D5E3-0D00-4951-82C6-B5E49A78D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18317</TotalTime>
  <Words>1193</Words>
  <Application>Microsoft Office PowerPoint</Application>
  <PresentationFormat>On-screen Show (4:3)</PresentationFormat>
  <Paragraphs>136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Minion Pro</vt:lpstr>
      <vt:lpstr>Wingdings</vt:lpstr>
      <vt:lpstr>Office Theme</vt:lpstr>
      <vt:lpstr>LTCC Leak Study Data Collection</vt:lpstr>
      <vt:lpstr>LTCC Leak Study</vt:lpstr>
      <vt:lpstr>LTCC Leak Study Background </vt:lpstr>
      <vt:lpstr>LTCC Leak Study: Objectives</vt:lpstr>
      <vt:lpstr>LTCC Leak Study: Controls</vt:lpstr>
      <vt:lpstr>LTCC Leak Study: Controls</vt:lpstr>
      <vt:lpstr>LTCC Leak Study: Data Logging</vt:lpstr>
      <vt:lpstr>LTCC Leak Study: Data Logging</vt:lpstr>
      <vt:lpstr>LTCC Leak Study: Reviewing Data</vt:lpstr>
      <vt:lpstr>LTCC Leak Study: Reviewing Data</vt:lpstr>
      <vt:lpstr>LTCC Leak Study: Reviewing Pressure</vt:lpstr>
      <vt:lpstr>LTCC Leak Study: Reviewing Pressure and Flow</vt:lpstr>
      <vt:lpstr>LTCC Leak Study: Reviewing Outage Event</vt:lpstr>
      <vt:lpstr>Conclusion</vt:lpstr>
      <vt:lpstr>Conclusion</vt:lpstr>
      <vt:lpstr>Conclusion</vt:lpstr>
      <vt:lpstr>DSG Staff</vt:lpstr>
      <vt:lpstr>PowerPoint Presentation</vt:lpstr>
    </vt:vector>
  </TitlesOfParts>
  <Company>Jefferson Science Associates,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B Gas System Proposal</dc:title>
  <dc:creator>debutler</dc:creator>
  <cp:lastModifiedBy>Marc McMullen</cp:lastModifiedBy>
  <cp:revision>323</cp:revision>
  <dcterms:created xsi:type="dcterms:W3CDTF">2015-01-30T14:35:14Z</dcterms:created>
  <dcterms:modified xsi:type="dcterms:W3CDTF">2017-08-15T20:32:50Z</dcterms:modified>
</cp:coreProperties>
</file>