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7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8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6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7B67-F11A-4175-B1AD-C5F02646212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DE7EB-D01C-4946-B094-E5200FA12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"/>
            <a:ext cx="8153400" cy="305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61020"/>
            <a:ext cx="4823198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96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Ruben Fair</dc:creator>
  <cp:lastModifiedBy>Ruben Fair</cp:lastModifiedBy>
  <cp:revision>2</cp:revision>
  <dcterms:created xsi:type="dcterms:W3CDTF">2017-05-11T15:37:33Z</dcterms:created>
  <dcterms:modified xsi:type="dcterms:W3CDTF">2017-05-11T19:18:42Z</dcterms:modified>
</cp:coreProperties>
</file>