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56" r:id="rId4"/>
    <p:sldId id="261" r:id="rId5"/>
    <p:sldId id="257" r:id="rId6"/>
    <p:sldId id="258" r:id="rId7"/>
    <p:sldId id="259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5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0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1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64FFD-516D-4B3E-A991-EF406F2BB28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817A-375C-4445-8627-8654EFB5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web.jlab.org/~beng/SO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Tags to screenshot in event of Solenoid Interlocks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Mostly applicable to a fast dump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3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5/5 – Example of multiple channels expanded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8" y="1825625"/>
            <a:ext cx="6616684" cy="4351338"/>
          </a:xfrm>
        </p:spPr>
      </p:pic>
    </p:spTree>
    <p:extLst>
      <p:ext uri="{BB962C8B-B14F-4D97-AF65-F5344CB8AC3E}">
        <p14:creationId xmlns:p14="http://schemas.microsoft.com/office/powerpoint/2010/main" val="249532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raw SOE values and convert </a:t>
            </a:r>
            <a:r>
              <a:rPr lang="en-US" dirty="0" smtClean="0"/>
              <a:t>to human readable </a:t>
            </a:r>
            <a:r>
              <a:rPr lang="en-US" dirty="0" smtClean="0"/>
              <a:t>timestamps</a:t>
            </a:r>
          </a:p>
          <a:p>
            <a:r>
              <a:rPr lang="en-US" dirty="0" smtClean="0">
                <a:hlinkClick r:id="rId2"/>
              </a:rPr>
              <a:t>https://userweb.jlab.org/~beng/SOE.html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215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QD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get all the tags starting with QD from the controller tags section</a:t>
            </a:r>
          </a:p>
          <a:p>
            <a:endParaRPr lang="en-US" dirty="0" smtClean="0"/>
          </a:p>
          <a:p>
            <a:r>
              <a:rPr lang="en-US" dirty="0" smtClean="0"/>
              <a:t>Mostly interested in the _L &amp; _U tags</a:t>
            </a:r>
            <a:endParaRPr lang="en-US" dirty="0"/>
          </a:p>
          <a:p>
            <a:r>
              <a:rPr lang="en-US" dirty="0" smtClean="0"/>
              <a:t>These are aliased to Solenoid_EN2T2:5:I.Data*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1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8" y="1825625"/>
            <a:ext cx="6616684" cy="4351338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54727" y="2701637"/>
            <a:ext cx="1668483" cy="1235033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>
            <a:off x="3521035" y="2802577"/>
            <a:ext cx="688768" cy="3034145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8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SOE Timestamps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expanding a few levels down the SOE module’s tags</a:t>
            </a:r>
          </a:p>
          <a:p>
            <a:pPr lvl="1"/>
            <a:r>
              <a:rPr lang="en-US" dirty="0" smtClean="0"/>
              <a:t>Will be slow via remote desktop</a:t>
            </a:r>
          </a:p>
          <a:p>
            <a:endParaRPr lang="en-US" dirty="0"/>
          </a:p>
          <a:p>
            <a:r>
              <a:rPr lang="en-US" dirty="0" smtClean="0"/>
              <a:t>Screenshots below hopefully show this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0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1/5 – Solenoid_EN2T2:7:I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8" y="1825625"/>
            <a:ext cx="6616684" cy="4351338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531917" y="3099460"/>
            <a:ext cx="2654135" cy="1235034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5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2/5 - Solenoid_EN2T2:7:I.Timestamp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8" y="1825625"/>
            <a:ext cx="6616684" cy="4351338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478478" y="3990109"/>
            <a:ext cx="2725387" cy="896587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4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3/5 - Solenoid_EN2T2:7:I.Timestamp[x]</a:t>
            </a:r>
            <a:br>
              <a:rPr lang="en-US" dirty="0" smtClean="0"/>
            </a:br>
            <a:r>
              <a:rPr lang="en-US" dirty="0" smtClean="0"/>
              <a:t>Must be done for all 16 channels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8" y="1825625"/>
            <a:ext cx="6616684" cy="4351338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1864426" y="4061361"/>
            <a:ext cx="2386940" cy="676894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1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4/5 - Solenoid_EN2T2:7:I.Timestamp[x].</a:t>
            </a:r>
            <a:r>
              <a:rPr lang="en-US" dirty="0" err="1" smtClean="0"/>
              <a:t>OffOn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Again, expand for all channels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8" y="1825625"/>
            <a:ext cx="6616684" cy="4351338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2006930" y="4138551"/>
            <a:ext cx="2244436" cy="771896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5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screenshot is an example with 3 channels expanded so far</a:t>
            </a:r>
          </a:p>
          <a:p>
            <a:endParaRPr lang="en-US" dirty="0"/>
          </a:p>
          <a:p>
            <a:r>
              <a:rPr lang="en-US" dirty="0" smtClean="0"/>
              <a:t>In actual use once a channel shows up as 0, 0 it can be collapsed to make room for channels with actual timestamps in </a:t>
            </a:r>
            <a:r>
              <a:rPr lang="en-US" dirty="0" smtClean="0"/>
              <a:t>them when saving the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1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150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Tags to screenshot in event of Solenoid Interlocks</vt:lpstr>
      <vt:lpstr>Hardware QD Status</vt:lpstr>
      <vt:lpstr>PowerPoint Presentation</vt:lpstr>
      <vt:lpstr>SOE Timestamps</vt:lpstr>
      <vt:lpstr>1/5 – Solenoid_EN2T2:7:I</vt:lpstr>
      <vt:lpstr>2/5 - Solenoid_EN2T2:7:I.Timestamp</vt:lpstr>
      <vt:lpstr>3/5 - Solenoid_EN2T2:7:I.Timestamp[x] Must be done for all 16 channels</vt:lpstr>
      <vt:lpstr>4/5 - Solenoid_EN2T2:7:I.Timestamp[x].OffOn Again, expand for all channels</vt:lpstr>
      <vt:lpstr>PowerPoint Presentation</vt:lpstr>
      <vt:lpstr>5/5 – Example of multiple channels expanded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QD Status</dc:title>
  <dc:creator>Brian Eng</dc:creator>
  <cp:lastModifiedBy>Brian Eng</cp:lastModifiedBy>
  <cp:revision>4</cp:revision>
  <dcterms:created xsi:type="dcterms:W3CDTF">2018-02-22T23:05:23Z</dcterms:created>
  <dcterms:modified xsi:type="dcterms:W3CDTF">2018-02-22T23:20:32Z</dcterms:modified>
</cp:coreProperties>
</file>