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DFC2A-76C5-41C4-8212-7528E475EDBA}" v="10" dt="2022-03-21T13:00:04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Orecchini" userId="6c5ea278-263e-4051-8988-5187b3ded5bc" providerId="ADAL" clId="{ED3DFC2A-76C5-41C4-8212-7528E475EDBA}"/>
    <pc:docChg chg="undo custSel addSld delSld modSld">
      <pc:chgData name="Dario Orecchini" userId="6c5ea278-263e-4051-8988-5187b3ded5bc" providerId="ADAL" clId="{ED3DFC2A-76C5-41C4-8212-7528E475EDBA}" dt="2022-03-21T13:14:45.317" v="254" actId="20577"/>
      <pc:docMkLst>
        <pc:docMk/>
      </pc:docMkLst>
      <pc:sldChg chg="modSp mod">
        <pc:chgData name="Dario Orecchini" userId="6c5ea278-263e-4051-8988-5187b3ded5bc" providerId="ADAL" clId="{ED3DFC2A-76C5-41C4-8212-7528E475EDBA}" dt="2022-03-21T13:02:30.724" v="251" actId="14100"/>
        <pc:sldMkLst>
          <pc:docMk/>
          <pc:sldMk cId="2310351990" sldId="256"/>
        </pc:sldMkLst>
        <pc:spChg chg="mod">
          <ac:chgData name="Dario Orecchini" userId="6c5ea278-263e-4051-8988-5187b3ded5bc" providerId="ADAL" clId="{ED3DFC2A-76C5-41C4-8212-7528E475EDBA}" dt="2022-03-21T13:02:25.628" v="250" actId="1076"/>
          <ac:spMkLst>
            <pc:docMk/>
            <pc:sldMk cId="2310351990" sldId="256"/>
            <ac:spMk id="18" creationId="{00000000-0000-0000-0000-000000000000}"/>
          </ac:spMkLst>
        </pc:spChg>
        <pc:picChg chg="mod">
          <ac:chgData name="Dario Orecchini" userId="6c5ea278-263e-4051-8988-5187b3ded5bc" providerId="ADAL" clId="{ED3DFC2A-76C5-41C4-8212-7528E475EDBA}" dt="2022-03-21T13:01:34.275" v="219" actId="1076"/>
          <ac:picMkLst>
            <pc:docMk/>
            <pc:sldMk cId="2310351990" sldId="256"/>
            <ac:picMk id="7" creationId="{00000000-0000-0000-0000-000000000000}"/>
          </ac:picMkLst>
        </pc:picChg>
        <pc:cxnChg chg="mod">
          <ac:chgData name="Dario Orecchini" userId="6c5ea278-263e-4051-8988-5187b3ded5bc" providerId="ADAL" clId="{ED3DFC2A-76C5-41C4-8212-7528E475EDBA}" dt="2022-03-21T13:02:30.724" v="251" actId="14100"/>
          <ac:cxnSpMkLst>
            <pc:docMk/>
            <pc:sldMk cId="2310351990" sldId="256"/>
            <ac:cxnSpMk id="19" creationId="{00000000-0000-0000-0000-000000000000}"/>
          </ac:cxnSpMkLst>
        </pc:cxnChg>
      </pc:sldChg>
      <pc:sldChg chg="addSp delSp modSp mod">
        <pc:chgData name="Dario Orecchini" userId="6c5ea278-263e-4051-8988-5187b3ded5bc" providerId="ADAL" clId="{ED3DFC2A-76C5-41C4-8212-7528E475EDBA}" dt="2022-03-21T12:59:46.723" v="167" actId="1037"/>
        <pc:sldMkLst>
          <pc:docMk/>
          <pc:sldMk cId="356901786" sldId="257"/>
        </pc:sldMkLst>
        <pc:spChg chg="add mod">
          <ac:chgData name="Dario Orecchini" userId="6c5ea278-263e-4051-8988-5187b3ded5bc" providerId="ADAL" clId="{ED3DFC2A-76C5-41C4-8212-7528E475EDBA}" dt="2022-03-21T12:59:46.723" v="167" actId="1037"/>
          <ac:spMkLst>
            <pc:docMk/>
            <pc:sldMk cId="356901786" sldId="257"/>
            <ac:spMk id="9" creationId="{55644972-BA6F-4649-8803-85F3B5C2002C}"/>
          </ac:spMkLst>
        </pc:spChg>
        <pc:spChg chg="add mod">
          <ac:chgData name="Dario Orecchini" userId="6c5ea278-263e-4051-8988-5187b3ded5bc" providerId="ADAL" clId="{ED3DFC2A-76C5-41C4-8212-7528E475EDBA}" dt="2022-03-21T12:59:29.284" v="156" actId="20577"/>
          <ac:spMkLst>
            <pc:docMk/>
            <pc:sldMk cId="356901786" sldId="257"/>
            <ac:spMk id="10" creationId="{8AB024D6-4E7A-451B-89E0-D5A86B2A87ED}"/>
          </ac:spMkLst>
        </pc:spChg>
        <pc:spChg chg="add mod">
          <ac:chgData name="Dario Orecchini" userId="6c5ea278-263e-4051-8988-5187b3ded5bc" providerId="ADAL" clId="{ED3DFC2A-76C5-41C4-8212-7528E475EDBA}" dt="2022-03-21T12:59:40.805" v="159" actId="20577"/>
          <ac:spMkLst>
            <pc:docMk/>
            <pc:sldMk cId="356901786" sldId="257"/>
            <ac:spMk id="11" creationId="{5FD43B36-4B3B-40E0-B589-BC545466F087}"/>
          </ac:spMkLst>
        </pc:spChg>
        <pc:picChg chg="add mod">
          <ac:chgData name="Dario Orecchini" userId="6c5ea278-263e-4051-8988-5187b3ded5bc" providerId="ADAL" clId="{ED3DFC2A-76C5-41C4-8212-7528E475EDBA}" dt="2022-03-21T12:45:56.669" v="63" actId="1037"/>
          <ac:picMkLst>
            <pc:docMk/>
            <pc:sldMk cId="356901786" sldId="257"/>
            <ac:picMk id="3" creationId="{DBC16293-72E8-4BFB-94D0-9894CA8E8FC1}"/>
          </ac:picMkLst>
        </pc:picChg>
        <pc:picChg chg="del mod">
          <ac:chgData name="Dario Orecchini" userId="6c5ea278-263e-4051-8988-5187b3ded5bc" providerId="ADAL" clId="{ED3DFC2A-76C5-41C4-8212-7528E475EDBA}" dt="2022-03-21T12:48:28.879" v="70" actId="478"/>
          <ac:picMkLst>
            <pc:docMk/>
            <pc:sldMk cId="356901786" sldId="257"/>
            <ac:picMk id="4" creationId="{00000000-0000-0000-0000-000000000000}"/>
          </ac:picMkLst>
        </pc:picChg>
        <pc:picChg chg="add mod">
          <ac:chgData name="Dario Orecchini" userId="6c5ea278-263e-4051-8988-5187b3ded5bc" providerId="ADAL" clId="{ED3DFC2A-76C5-41C4-8212-7528E475EDBA}" dt="2022-03-21T12:49:00.471" v="85" actId="14100"/>
          <ac:picMkLst>
            <pc:docMk/>
            <pc:sldMk cId="356901786" sldId="257"/>
            <ac:picMk id="6" creationId="{2CABFB53-C9EA-463E-BF77-3DBE3C1791D5}"/>
          </ac:picMkLst>
        </pc:picChg>
        <pc:picChg chg="add mod">
          <ac:chgData name="Dario Orecchini" userId="6c5ea278-263e-4051-8988-5187b3ded5bc" providerId="ADAL" clId="{ED3DFC2A-76C5-41C4-8212-7528E475EDBA}" dt="2022-03-21T12:52:14.575" v="106" actId="1038"/>
          <ac:picMkLst>
            <pc:docMk/>
            <pc:sldMk cId="356901786" sldId="257"/>
            <ac:picMk id="8" creationId="{59F8C1CE-7F21-4FD6-A904-F31A4B1123C7}"/>
          </ac:picMkLst>
        </pc:picChg>
      </pc:sldChg>
      <pc:sldChg chg="modSp del mod">
        <pc:chgData name="Dario Orecchini" userId="6c5ea278-263e-4051-8988-5187b3ded5bc" providerId="ADAL" clId="{ED3DFC2A-76C5-41C4-8212-7528E475EDBA}" dt="2022-03-21T13:12:47.744" v="252" actId="47"/>
        <pc:sldMkLst>
          <pc:docMk/>
          <pc:sldMk cId="841455070" sldId="259"/>
        </pc:sldMkLst>
        <pc:picChg chg="mod">
          <ac:chgData name="Dario Orecchini" userId="6c5ea278-263e-4051-8988-5187b3ded5bc" providerId="ADAL" clId="{ED3DFC2A-76C5-41C4-8212-7528E475EDBA}" dt="2022-03-21T12:49:40.475" v="90" actId="1076"/>
          <ac:picMkLst>
            <pc:docMk/>
            <pc:sldMk cId="841455070" sldId="259"/>
            <ac:picMk id="4" creationId="{00000000-0000-0000-0000-000000000000}"/>
          </ac:picMkLst>
        </pc:picChg>
      </pc:sldChg>
      <pc:sldChg chg="addSp delSp modSp new mod">
        <pc:chgData name="Dario Orecchini" userId="6c5ea278-263e-4051-8988-5187b3ded5bc" providerId="ADAL" clId="{ED3DFC2A-76C5-41C4-8212-7528E475EDBA}" dt="2022-03-21T13:14:45.317" v="254" actId="20577"/>
        <pc:sldMkLst>
          <pc:docMk/>
          <pc:sldMk cId="101073227" sldId="260"/>
        </pc:sldMkLst>
        <pc:spChg chg="del">
          <ac:chgData name="Dario Orecchini" userId="6c5ea278-263e-4051-8988-5187b3ded5bc" providerId="ADAL" clId="{ED3DFC2A-76C5-41C4-8212-7528E475EDBA}" dt="2022-03-21T12:45:08.047" v="41" actId="478"/>
          <ac:spMkLst>
            <pc:docMk/>
            <pc:sldMk cId="101073227" sldId="260"/>
            <ac:spMk id="2" creationId="{D5A61AA3-96D5-41B0-A03B-E2078BF33F20}"/>
          </ac:spMkLst>
        </pc:spChg>
        <pc:spChg chg="del">
          <ac:chgData name="Dario Orecchini" userId="6c5ea278-263e-4051-8988-5187b3ded5bc" providerId="ADAL" clId="{ED3DFC2A-76C5-41C4-8212-7528E475EDBA}" dt="2022-03-21T12:45:07.232" v="40" actId="478"/>
          <ac:spMkLst>
            <pc:docMk/>
            <pc:sldMk cId="101073227" sldId="260"/>
            <ac:spMk id="3" creationId="{C93B1B71-75CD-40F5-AD05-D66BDB7F91AA}"/>
          </ac:spMkLst>
        </pc:spChg>
        <pc:spChg chg="add mod">
          <ac:chgData name="Dario Orecchini" userId="6c5ea278-263e-4051-8988-5187b3ded5bc" providerId="ADAL" clId="{ED3DFC2A-76C5-41C4-8212-7528E475EDBA}" dt="2022-03-21T13:00:01.948" v="170" actId="1076"/>
          <ac:spMkLst>
            <pc:docMk/>
            <pc:sldMk cId="101073227" sldId="260"/>
            <ac:spMk id="8" creationId="{0C313F80-D700-4DDA-86F3-8605C471C2AD}"/>
          </ac:spMkLst>
        </pc:spChg>
        <pc:spChg chg="add mod">
          <ac:chgData name="Dario Orecchini" userId="6c5ea278-263e-4051-8988-5187b3ded5bc" providerId="ADAL" clId="{ED3DFC2A-76C5-41C4-8212-7528E475EDBA}" dt="2022-03-21T13:14:45.317" v="254" actId="20577"/>
          <ac:spMkLst>
            <pc:docMk/>
            <pc:sldMk cId="101073227" sldId="260"/>
            <ac:spMk id="9" creationId="{661EEC7A-13CA-47BD-8CF5-72AB929AB1E1}"/>
          </ac:spMkLst>
        </pc:spChg>
        <pc:picChg chg="add mod modCrop">
          <ac:chgData name="Dario Orecchini" userId="6c5ea278-263e-4051-8988-5187b3ded5bc" providerId="ADAL" clId="{ED3DFC2A-76C5-41C4-8212-7528E475EDBA}" dt="2022-03-21T12:47:18.422" v="69" actId="14100"/>
          <ac:picMkLst>
            <pc:docMk/>
            <pc:sldMk cId="101073227" sldId="260"/>
            <ac:picMk id="5" creationId="{CD579C2E-3CD9-4495-8865-34CC1157470A}"/>
          </ac:picMkLst>
        </pc:picChg>
        <pc:picChg chg="add mod">
          <ac:chgData name="Dario Orecchini" userId="6c5ea278-263e-4051-8988-5187b3ded5bc" providerId="ADAL" clId="{ED3DFC2A-76C5-41C4-8212-7528E475EDBA}" dt="2022-03-21T12:47:14.665" v="68" actId="1076"/>
          <ac:picMkLst>
            <pc:docMk/>
            <pc:sldMk cId="101073227" sldId="260"/>
            <ac:picMk id="7" creationId="{05D5D791-E600-4386-A925-9E25E40291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3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8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6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4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4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DF9A-1EF5-41A1-BBEF-7EAF2198AA3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EF6A8-4B31-4076-9712-16629ED8BE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6" y="451098"/>
            <a:ext cx="4248150" cy="61531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36" y="3536543"/>
            <a:ext cx="3267075" cy="3009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804603" y="5653778"/>
            <a:ext cx="789709" cy="831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05800" y="1263853"/>
            <a:ext cx="692727" cy="10152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6"/>
          </p:cNvCxnSpPr>
          <p:nvPr/>
        </p:nvCxnSpPr>
        <p:spPr>
          <a:xfrm flipV="1">
            <a:off x="1594312" y="5403273"/>
            <a:ext cx="3964924" cy="6661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70" y="252694"/>
            <a:ext cx="3267075" cy="3009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Oval 25"/>
          <p:cNvSpPr/>
          <p:nvPr/>
        </p:nvSpPr>
        <p:spPr>
          <a:xfrm>
            <a:off x="3891828" y="654914"/>
            <a:ext cx="742518" cy="726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34346" y="1039448"/>
            <a:ext cx="3362324" cy="5219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03131" y="182933"/>
            <a:ext cx="1996633" cy="4631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COD. 5182K135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56222" y="3452606"/>
            <a:ext cx="1996633" cy="4631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COD. 5482K84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582101" y="4952537"/>
            <a:ext cx="1996633" cy="4631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COD. 5482K77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67808" y="6167242"/>
            <a:ext cx="1996633" cy="4631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COD. 5482K308 </a:t>
            </a:r>
          </a:p>
        </p:txBody>
      </p:sp>
      <p:cxnSp>
        <p:nvCxnSpPr>
          <p:cNvPr id="36" name="Straight Arrow Connector 35"/>
          <p:cNvCxnSpPr>
            <a:stCxn id="34" idx="1"/>
          </p:cNvCxnSpPr>
          <p:nvPr/>
        </p:nvCxnSpPr>
        <p:spPr>
          <a:xfrm flipH="1">
            <a:off x="7142018" y="5184106"/>
            <a:ext cx="1440083" cy="4552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1"/>
          </p:cNvCxnSpPr>
          <p:nvPr/>
        </p:nvCxnSpPr>
        <p:spPr>
          <a:xfrm flipH="1" flipV="1">
            <a:off x="6577753" y="5943600"/>
            <a:ext cx="1190055" cy="4552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669178" y="3902599"/>
            <a:ext cx="334295" cy="10988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913" y="1263853"/>
            <a:ext cx="2595141" cy="12233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Pipe OD: ½”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Length: 1500mm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Material: 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Quantity: 2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644054" y="1496687"/>
            <a:ext cx="1067233" cy="3788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296709" y="652082"/>
            <a:ext cx="1193500" cy="8433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5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BC16293-72E8-4BFB-94D0-9894CA8E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7" y="4831669"/>
            <a:ext cx="7976637" cy="1945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CABFB53-C9EA-463E-BF77-3DBE3C179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7" y="36575"/>
            <a:ext cx="6091422" cy="47562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9F8C1CE-7F21-4FD6-A904-F31A4B112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64" y="1397204"/>
            <a:ext cx="5914793" cy="25995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angle 33">
            <a:extLst>
              <a:ext uri="{FF2B5EF4-FFF2-40B4-BE49-F238E27FC236}">
                <a16:creationId xmlns:a16="http://schemas.microsoft.com/office/drawing/2014/main" id="{55644972-BA6F-4649-8803-85F3B5C2002C}"/>
              </a:ext>
            </a:extLst>
          </p:cNvPr>
          <p:cNvSpPr/>
          <p:nvPr/>
        </p:nvSpPr>
        <p:spPr>
          <a:xfrm>
            <a:off x="6702096" y="3562503"/>
            <a:ext cx="3275838" cy="314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effectLst/>
              </a:rPr>
              <a:t>Minimum quantity required: 12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8AB024D6-4E7A-451B-89E0-D5A86B2A87ED}"/>
              </a:ext>
            </a:extLst>
          </p:cNvPr>
          <p:cNvSpPr/>
          <p:nvPr/>
        </p:nvSpPr>
        <p:spPr>
          <a:xfrm>
            <a:off x="475640" y="4345372"/>
            <a:ext cx="3275838" cy="314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effectLst/>
              </a:rPr>
              <a:t>Minimum quantity required: 2</a:t>
            </a: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5FD43B36-4B3B-40E0-B589-BC545466F087}"/>
              </a:ext>
            </a:extLst>
          </p:cNvPr>
          <p:cNvSpPr/>
          <p:nvPr/>
        </p:nvSpPr>
        <p:spPr>
          <a:xfrm>
            <a:off x="1505029" y="6172810"/>
            <a:ext cx="3275838" cy="314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effectLst/>
              </a:rPr>
              <a:t>Minimum quantity required: 2</a:t>
            </a:r>
          </a:p>
        </p:txBody>
      </p:sp>
    </p:spTree>
    <p:extLst>
      <p:ext uri="{BB962C8B-B14F-4D97-AF65-F5344CB8AC3E}">
        <p14:creationId xmlns:p14="http://schemas.microsoft.com/office/powerpoint/2010/main" val="35690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D579C2E-3CD9-4495-8865-34CC11574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" b="2536"/>
          <a:stretch/>
        </p:blipFill>
        <p:spPr>
          <a:xfrm>
            <a:off x="66344" y="65557"/>
            <a:ext cx="9028497" cy="31686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05D5D791-E600-4386-A925-9E25E4029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" y="3563747"/>
            <a:ext cx="9023350" cy="31686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33">
            <a:extLst>
              <a:ext uri="{FF2B5EF4-FFF2-40B4-BE49-F238E27FC236}">
                <a16:creationId xmlns:a16="http://schemas.microsoft.com/office/drawing/2014/main" id="{0C313F80-D700-4DDA-86F3-8605C471C2AD}"/>
              </a:ext>
            </a:extLst>
          </p:cNvPr>
          <p:cNvSpPr/>
          <p:nvPr/>
        </p:nvSpPr>
        <p:spPr>
          <a:xfrm>
            <a:off x="315924" y="2538375"/>
            <a:ext cx="3275838" cy="314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effectLst/>
              </a:rPr>
              <a:t>Minimum quantity required: 2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661EEC7A-13CA-47BD-8CF5-72AB929AB1E1}"/>
              </a:ext>
            </a:extLst>
          </p:cNvPr>
          <p:cNvSpPr/>
          <p:nvPr/>
        </p:nvSpPr>
        <p:spPr>
          <a:xfrm>
            <a:off x="484175" y="6137453"/>
            <a:ext cx="3275838" cy="314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effectLst/>
              </a:rPr>
              <a:t>Minimum quantity required: 2</a:t>
            </a:r>
          </a:p>
        </p:txBody>
      </p:sp>
    </p:spTree>
    <p:extLst>
      <p:ext uri="{BB962C8B-B14F-4D97-AF65-F5344CB8AC3E}">
        <p14:creationId xmlns:p14="http://schemas.microsoft.com/office/powerpoint/2010/main" val="10107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5" b="943"/>
          <a:stretch/>
        </p:blipFill>
        <p:spPr>
          <a:xfrm>
            <a:off x="1573230" y="187982"/>
            <a:ext cx="9309515" cy="65522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6253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51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Orecchini Dario</dc:creator>
  <cp:lastModifiedBy>Orecchini Dario</cp:lastModifiedBy>
  <cp:revision>9</cp:revision>
  <dcterms:created xsi:type="dcterms:W3CDTF">2022-03-17T15:05:43Z</dcterms:created>
  <dcterms:modified xsi:type="dcterms:W3CDTF">2022-03-21T13:14:53Z</dcterms:modified>
</cp:coreProperties>
</file>