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7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6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3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2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6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5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3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3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6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1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9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2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FC991-1A61-4A40-834B-0B0BA5928DAB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2A323-A369-4EED-A5D6-5479EED82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5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owler\AppData\Local\Temp\HMS Q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7921"/>
            <a:ext cx="9144000" cy="512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4974416"/>
            <a:ext cx="1524000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I_coarse</a:t>
            </a:r>
            <a:r>
              <a:rPr lang="en-US" sz="1200" dirty="0" smtClean="0"/>
              <a:t> is an analog read back from the power supply.</a:t>
            </a:r>
          </a:p>
          <a:p>
            <a:r>
              <a:rPr lang="en-US" sz="1200" dirty="0" smtClean="0"/>
              <a:t>Recommend using </a:t>
            </a:r>
            <a:r>
              <a:rPr lang="en-US" sz="1200" dirty="0" err="1" smtClean="0"/>
              <a:t>Last_I_sent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505200" y="2667000"/>
            <a:ext cx="1905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Golden_tune</a:t>
            </a:r>
            <a:r>
              <a:rPr lang="en-US" sz="1200" dirty="0" smtClean="0"/>
              <a:t> is for using the calculated value.  True value should use </a:t>
            </a:r>
            <a:r>
              <a:rPr lang="en-US" sz="1200" dirty="0" err="1" smtClean="0"/>
              <a:t>I_Target</a:t>
            </a:r>
            <a:r>
              <a:rPr lang="en-US" sz="1200" dirty="0" smtClean="0"/>
              <a:t>/I_MOL </a:t>
            </a:r>
            <a:endParaRPr lang="en-US" sz="1200" dirty="0"/>
          </a:p>
        </p:txBody>
      </p:sp>
      <p:sp>
        <p:nvSpPr>
          <p:cNvPr id="5" name="Oval 4"/>
          <p:cNvSpPr/>
          <p:nvPr/>
        </p:nvSpPr>
        <p:spPr>
          <a:xfrm>
            <a:off x="8077200" y="3657600"/>
            <a:ext cx="838200" cy="533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352800" y="4038600"/>
            <a:ext cx="4724400" cy="14436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4457700" y="3497997"/>
            <a:ext cx="266700" cy="4263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0"/>
          </p:cNvCxnSpPr>
          <p:nvPr/>
        </p:nvCxnSpPr>
        <p:spPr>
          <a:xfrm flipV="1">
            <a:off x="2590800" y="4760423"/>
            <a:ext cx="0" cy="2139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96000" y="5945832"/>
            <a:ext cx="1524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Operator input that triggers Ladder logic.</a:t>
            </a:r>
            <a:endParaRPr lang="en-US" sz="1200" dirty="0"/>
          </a:p>
        </p:txBody>
      </p:sp>
      <p:cxnSp>
        <p:nvCxnSpPr>
          <p:cNvPr id="16" name="Straight Arrow Connector 15"/>
          <p:cNvCxnSpPr>
            <a:stCxn id="15" idx="0"/>
          </p:cNvCxnSpPr>
          <p:nvPr/>
        </p:nvCxnSpPr>
        <p:spPr>
          <a:xfrm flipH="1" flipV="1">
            <a:off x="5791200" y="5334000"/>
            <a:ext cx="1066800" cy="6118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0"/>
          </p:cNvCxnSpPr>
          <p:nvPr/>
        </p:nvCxnSpPr>
        <p:spPr>
          <a:xfrm flipV="1">
            <a:off x="6858000" y="5430568"/>
            <a:ext cx="533400" cy="5152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45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2751"/>
            <a:ext cx="9144000" cy="50524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71188" y="12826"/>
            <a:ext cx="15240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Command sends one of three current settings to the PSU.</a:t>
            </a:r>
          </a:p>
          <a:p>
            <a:r>
              <a:rPr lang="en-US" sz="1200" dirty="0" smtClean="0"/>
              <a:t>I</a:t>
            </a:r>
          </a:p>
          <a:p>
            <a:r>
              <a:rPr lang="en-US" sz="1200" dirty="0" err="1" smtClean="0"/>
              <a:t>I_Target</a:t>
            </a:r>
            <a:endParaRPr lang="en-US" sz="1200" dirty="0" smtClean="0"/>
          </a:p>
          <a:p>
            <a:r>
              <a:rPr lang="en-US" sz="1200" dirty="0" smtClean="0"/>
              <a:t>I_MOL</a:t>
            </a:r>
            <a:endParaRPr lang="en-US" sz="1200" dirty="0"/>
          </a:p>
        </p:txBody>
      </p:sp>
      <p:cxnSp>
        <p:nvCxnSpPr>
          <p:cNvPr id="4" name="Straight Arrow Connector 3"/>
          <p:cNvCxnSpPr>
            <a:stCxn id="3" idx="1"/>
          </p:cNvCxnSpPr>
          <p:nvPr/>
        </p:nvCxnSpPr>
        <p:spPr>
          <a:xfrm flipH="1">
            <a:off x="838200" y="612991"/>
            <a:ext cx="632988" cy="6824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62400" y="95071"/>
            <a:ext cx="15240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C</a:t>
            </a:r>
            <a:r>
              <a:rPr lang="en-US" sz="1200" dirty="0" smtClean="0"/>
              <a:t>ommand is started no matter what current is sent.</a:t>
            </a:r>
            <a:endParaRPr lang="en-US" sz="1200" dirty="0"/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 flipH="1">
            <a:off x="3962400" y="741402"/>
            <a:ext cx="762000" cy="7063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33400" y="1600200"/>
            <a:ext cx="3352800" cy="2438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72200" y="3207603"/>
            <a:ext cx="1524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Rung is unlatched only when MOL test is satisfied, could stay latched forever. </a:t>
            </a:r>
            <a:endParaRPr lang="en-US" sz="1200" dirty="0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7696200" y="3623102"/>
            <a:ext cx="381000" cy="4154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047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3439"/>
            <a:ext cx="9144000" cy="26711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416457"/>
            <a:ext cx="17526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Triggered when MOL test is satisfied. When does that happen?</a:t>
            </a:r>
          </a:p>
          <a:p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7239000" y="4441395"/>
            <a:ext cx="11430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Missing ONS</a:t>
            </a:r>
          </a:p>
          <a:p>
            <a:endParaRPr lang="en-US" sz="1200" dirty="0" smtClean="0"/>
          </a:p>
          <a:p>
            <a:endParaRPr lang="en-US" sz="1200" dirty="0"/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flipH="1">
            <a:off x="762000" y="1247454"/>
            <a:ext cx="647700" cy="11147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0"/>
          </p:cNvCxnSpPr>
          <p:nvPr/>
        </p:nvCxnSpPr>
        <p:spPr>
          <a:xfrm flipV="1">
            <a:off x="7810500" y="3810000"/>
            <a:ext cx="38100" cy="6313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177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87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fowler</dc:creator>
  <cp:lastModifiedBy>fowler</cp:lastModifiedBy>
  <cp:revision>5</cp:revision>
  <dcterms:created xsi:type="dcterms:W3CDTF">2018-08-31T12:47:12Z</dcterms:created>
  <dcterms:modified xsi:type="dcterms:W3CDTF">2018-08-31T13:30:36Z</dcterms:modified>
</cp:coreProperties>
</file>