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8" r:id="rId6"/>
    <p:sldId id="259" r:id="rId7"/>
    <p:sldId id="269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411" autoAdjust="0"/>
  </p:normalViewPr>
  <p:slideViewPr>
    <p:cSldViewPr snapToGrid="0" snapToObjects="1" showGuides="1">
      <p:cViewPr varScale="1">
        <p:scale>
          <a:sx n="117" d="100"/>
          <a:sy n="117" d="100"/>
        </p:scale>
        <p:origin x="147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5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6" d="100"/>
          <a:sy n="76" d="100"/>
        </p:scale>
        <p:origin x="237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1F5BC-869F-499A-9DF7-9205ED02823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CE019-114D-4AB4-96DD-D2225916E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2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1124A-8259-2F43-AA9E-1AB80762BA4E}" type="datetimeFigureOut">
              <a:rPr lang="en-US" smtClean="0"/>
              <a:pPr/>
              <a:t>10/17/2022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53114-0D40-384A-9E11-76EB88F8D7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64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SG Slid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799" y="2130425"/>
            <a:ext cx="7896225" cy="1470025"/>
          </a:xfrm>
        </p:spPr>
        <p:txBody>
          <a:bodyPr>
            <a:noAutofit/>
          </a:bodyPr>
          <a:lstStyle>
            <a:lvl1pPr>
              <a:defRPr sz="4400" b="0"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DSG Master Talk 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78580"/>
            <a:ext cx="6400800" cy="175260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</a:t>
            </a:r>
          </a:p>
          <a:p>
            <a:r>
              <a:rPr lang="en-US" dirty="0"/>
              <a:t>Detector Support Group</a:t>
            </a:r>
          </a:p>
          <a:p>
            <a:fld id="{E0A44F2C-FA94-46BC-AFD4-7A5D7E389101}" type="datetime4">
              <a:rPr lang="en-US" smtClean="0"/>
              <a:t>March 17, 2021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172244" y="6488668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78F943C-728E-4382-8EDE-3EA35D9388D3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488668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Detector Support Group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2667C391-299F-4D7C-9B26-D0375A961107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F25D64EB-38AD-4E1C-AB21-173058406B5D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S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200" b="1"/>
            </a:lvl1pPr>
          </a:lstStyle>
          <a:p>
            <a:r>
              <a:rPr lang="en-US" dirty="0"/>
              <a:t>Click to edit content title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86100" y="645037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Detector Support Group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857919" y="6507718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78F943C-728E-4382-8EDE-3EA35D9388D3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350996" y="983997"/>
            <a:ext cx="8526304" cy="51466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/>
            </a:lvl1pPr>
            <a:lvl2pPr>
              <a:lnSpc>
                <a:spcPct val="100000"/>
              </a:lnSpc>
              <a:spcBef>
                <a:spcPts val="0"/>
              </a:spcBef>
              <a:defRPr sz="2400"/>
            </a:lvl2pPr>
            <a:lvl3pPr marL="1143000" indent="-228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2000"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422318" y="6522011"/>
            <a:ext cx="9589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1F48864-962D-48CF-B28B-481B4909711C}" type="datetime1">
              <a:rPr lang="en-US" sz="1400" smtClean="0">
                <a:solidFill>
                  <a:schemeClr val="bg1"/>
                </a:solidFill>
              </a:rPr>
              <a:t>10/17/2022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86100" y="645037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Detector Support Group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857919" y="6507718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78F943C-728E-4382-8EDE-3EA35D9388D3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B3958751-E680-4FEF-A682-0FDF869CB09B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0212D429-D22E-4045-9EF3-F90E61CD807C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FEBFB524-55EB-4792-873C-A2B9505D02F6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B2B06FFB-19BB-48B1-A3CC-365362F0DEC5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6B5192AE-1892-46C7-ACD9-12C946230AB7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50000"/>
        </a:lnSpc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150000"/>
        </a:lnSpc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457200" rtl="0" eaLnBrk="1" latinLnBrk="0" hangingPunct="1">
        <a:lnSpc>
          <a:spcPct val="150000"/>
        </a:lnSpc>
        <a:spcBef>
          <a:spcPct val="20000"/>
        </a:spcBef>
        <a:buFont typeface="Wingdings" panose="05000000000000000000" pitchFamily="2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/>
              <a:t>DSG </a:t>
            </a:r>
            <a:r>
              <a:rPr lang="en-US" dirty="0" smtClean="0"/>
              <a:t>NPS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Aaron Brown and the</a:t>
            </a: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</a:rPr>
              <a:t>Detector Support Group</a:t>
            </a:r>
          </a:p>
          <a:p>
            <a:pPr>
              <a:spcBef>
                <a:spcPts val="0"/>
              </a:spcBef>
            </a:pPr>
            <a:fld id="{788BD0AF-6208-4F0D-898C-9EF4F37B04A6}" type="datetime4">
              <a:rPr lang="en-US" smtClean="0"/>
              <a:t>October 17, 2022</a:t>
            </a:fld>
            <a:endParaRPr lang="en-US" dirty="0">
              <a:solidFill>
                <a:schemeClr val="tx1"/>
              </a:solidFill>
            </a:endParaRPr>
          </a:p>
          <a:p>
            <a:endParaRPr lang="en-US" sz="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Detector Support Group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dirty="0" smtClean="0"/>
              <a:t>Priority Lists</a:t>
            </a:r>
          </a:p>
          <a:p>
            <a:pPr lvl="1"/>
            <a:r>
              <a:rPr lang="en-US" dirty="0" smtClean="0"/>
              <a:t>Brad’s Email 09/13/2022</a:t>
            </a:r>
          </a:p>
          <a:p>
            <a:pPr lvl="1"/>
            <a:r>
              <a:rPr lang="en-US" dirty="0" smtClean="0"/>
              <a:t>Brad’s Email 10/13/2022</a:t>
            </a:r>
            <a:endParaRPr lang="en-US" dirty="0"/>
          </a:p>
          <a:p>
            <a:r>
              <a:rPr lang="en-US" dirty="0" smtClean="0"/>
              <a:t>HV Controls &amp; Monitoring – Phoebus</a:t>
            </a:r>
          </a:p>
          <a:p>
            <a:r>
              <a:rPr lang="en-US" dirty="0" smtClean="0"/>
              <a:t>Chiller Controls</a:t>
            </a:r>
          </a:p>
          <a:p>
            <a:r>
              <a:rPr lang="en-US" dirty="0" smtClean="0"/>
              <a:t>Thermal Readback</a:t>
            </a:r>
          </a:p>
          <a:p>
            <a:r>
              <a:rPr lang="en-US" dirty="0" smtClean="0"/>
              <a:t>LV Controls &amp; Monitoring</a:t>
            </a:r>
          </a:p>
          <a:p>
            <a:r>
              <a:rPr lang="en-US" dirty="0" smtClean="0"/>
              <a:t>LED Controls &amp; Monitoring</a:t>
            </a:r>
          </a:p>
          <a:p>
            <a:r>
              <a:rPr lang="en-US" dirty="0" smtClean="0"/>
              <a:t>Summary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54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List 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Detector Support Group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2"/>
          </p:nvPr>
        </p:nvSpPr>
        <p:spPr>
          <a:xfrm>
            <a:off x="3605350" y="919453"/>
            <a:ext cx="5373188" cy="5359427"/>
          </a:xfrm>
        </p:spPr>
        <p:txBody>
          <a:bodyPr/>
          <a:lstStyle/>
          <a:p>
            <a:r>
              <a:rPr lang="en-US" dirty="0" smtClean="0"/>
              <a:t>Brad’s email from 09/13/2022</a:t>
            </a:r>
          </a:p>
          <a:p>
            <a:r>
              <a:rPr lang="en-US" dirty="0" smtClean="0"/>
              <a:t>Priority 1: </a:t>
            </a:r>
            <a:r>
              <a:rPr lang="en-US" b="1" dirty="0" smtClean="0">
                <a:solidFill>
                  <a:srgbClr val="00CC00"/>
                </a:solidFill>
              </a:rPr>
              <a:t>HV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70C0"/>
                </a:solidFill>
              </a:rPr>
              <a:t>LV</a:t>
            </a:r>
            <a:r>
              <a:rPr lang="en-US" dirty="0" smtClean="0"/>
              <a:t> controls</a:t>
            </a:r>
          </a:p>
          <a:p>
            <a:r>
              <a:rPr lang="en-US" dirty="0" smtClean="0"/>
              <a:t>Priority 2: </a:t>
            </a:r>
            <a:r>
              <a:rPr lang="en-US" b="1" dirty="0" smtClean="0">
                <a:solidFill>
                  <a:srgbClr val="FF0000"/>
                </a:solidFill>
              </a:rPr>
              <a:t>LED</a:t>
            </a:r>
            <a:r>
              <a:rPr lang="en-US" dirty="0" smtClean="0"/>
              <a:t> controls</a:t>
            </a:r>
          </a:p>
          <a:p>
            <a:r>
              <a:rPr lang="en-US" dirty="0" smtClean="0"/>
              <a:t>Priority 3: </a:t>
            </a:r>
            <a:r>
              <a:rPr lang="en-US" b="1" dirty="0" smtClean="0">
                <a:solidFill>
                  <a:srgbClr val="FFC000"/>
                </a:solidFill>
              </a:rPr>
              <a:t>Keysight readback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1" y="849780"/>
            <a:ext cx="3374201" cy="5530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19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List 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Detector Support Group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74"/>
          <a:stretch/>
        </p:blipFill>
        <p:spPr>
          <a:xfrm>
            <a:off x="85424" y="842555"/>
            <a:ext cx="4328535" cy="1865056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61"/>
          <a:stretch/>
        </p:blipFill>
        <p:spPr>
          <a:xfrm>
            <a:off x="85424" y="2757237"/>
            <a:ext cx="4328535" cy="18539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21777" y="724990"/>
            <a:ext cx="472222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What account? </a:t>
            </a:r>
            <a:r>
              <a:rPr lang="en-US" sz="1200" dirty="0" err="1" smtClean="0"/>
              <a:t>Cdsg</a:t>
            </a:r>
            <a:r>
              <a:rPr lang="en-US" sz="1200" dirty="0" smtClean="0"/>
              <a:t> was given by Brad; once we have the account we can provide startup instructions (would need access to other accounts)</a:t>
            </a:r>
          </a:p>
          <a:p>
            <a:r>
              <a:rPr lang="en-US" sz="1200" dirty="0" smtClean="0"/>
              <a:t>Adding instructions developed by Mary Ann to the wiki</a:t>
            </a:r>
          </a:p>
          <a:p>
            <a:r>
              <a:rPr lang="en-US" sz="1200" dirty="0" smtClean="0"/>
              <a:t>Peter and Pablo will look at the instructions</a:t>
            </a:r>
          </a:p>
          <a:p>
            <a:r>
              <a:rPr lang="en-US" sz="1200" dirty="0" smtClean="0"/>
              <a:t>Brian will make a </a:t>
            </a:r>
            <a:r>
              <a:rPr lang="en-US" sz="1200" dirty="0" err="1" smtClean="0"/>
              <a:t>tarball</a:t>
            </a:r>
            <a:endParaRPr lang="en-US" sz="1200" dirty="0" smtClean="0"/>
          </a:p>
          <a:p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Independent VI controls work, will be installed on Brian’s spare cRIO</a:t>
            </a:r>
          </a:p>
          <a:p>
            <a:r>
              <a:rPr lang="en-US" sz="1200" dirty="0" smtClean="0"/>
              <a:t>Instructions will be provided once installed</a:t>
            </a:r>
          </a:p>
          <a:p>
            <a:r>
              <a:rPr lang="en-US" sz="1200" dirty="0" smtClean="0"/>
              <a:t>Pablo </a:t>
            </a:r>
            <a:r>
              <a:rPr lang="en-US" sz="1200" dirty="0"/>
              <a:t>is installing a bridge between LabVIEW PVs and EPICS PVs for Phoebus</a:t>
            </a:r>
          </a:p>
          <a:p>
            <a:pPr lvl="1"/>
            <a:endParaRPr lang="en-US" sz="1200" dirty="0" smtClean="0"/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Aaron </a:t>
            </a:r>
            <a:r>
              <a:rPr lang="en-US" sz="1200" dirty="0"/>
              <a:t>is revising LabVIEW program to reflect new channel connections</a:t>
            </a:r>
          </a:p>
          <a:p>
            <a:pPr marL="0" lvl="1"/>
            <a:r>
              <a:rPr lang="en-US" sz="1200" dirty="0" smtClean="0"/>
              <a:t>Aaron will finish </a:t>
            </a:r>
            <a:r>
              <a:rPr lang="en-US" sz="1200" dirty="0"/>
              <a:t>testing </a:t>
            </a:r>
            <a:r>
              <a:rPr lang="en-US" sz="1200" dirty="0" smtClean="0"/>
              <a:t>the humidity </a:t>
            </a:r>
            <a:r>
              <a:rPr lang="en-US" sz="1200" dirty="0"/>
              <a:t>sensors</a:t>
            </a:r>
          </a:p>
          <a:p>
            <a:pPr marL="0" lvl="1"/>
            <a:r>
              <a:rPr lang="en-US" sz="1200" dirty="0"/>
              <a:t>Marc </a:t>
            </a:r>
            <a:r>
              <a:rPr lang="en-US" sz="1200" dirty="0"/>
              <a:t>will fabricate power distribution </a:t>
            </a:r>
            <a:r>
              <a:rPr lang="en-US" sz="1200" dirty="0"/>
              <a:t>box</a:t>
            </a:r>
          </a:p>
          <a:p>
            <a:pPr marL="0" lvl="1"/>
            <a:r>
              <a:rPr lang="en-US" sz="1200" dirty="0"/>
              <a:t>Pablo will test the EPICS controls Phoebus screen</a:t>
            </a:r>
          </a:p>
          <a:p>
            <a:pPr marL="0" lvl="1"/>
            <a:r>
              <a:rPr lang="en-US" sz="1200" dirty="0"/>
              <a:t>Peter will proof the </a:t>
            </a:r>
            <a:r>
              <a:rPr lang="en-US" sz="1200" dirty="0" smtClean="0"/>
              <a:t>documentation</a:t>
            </a:r>
          </a:p>
          <a:p>
            <a:pPr marL="0" lvl="1"/>
            <a:endParaRPr lang="en-US" sz="1200" dirty="0"/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SNMP </a:t>
            </a:r>
            <a:r>
              <a:rPr lang="en-US" sz="1200" dirty="0" err="1"/>
              <a:t>iseg</a:t>
            </a:r>
            <a:r>
              <a:rPr lang="en-US" sz="1200" dirty="0"/>
              <a:t> controls &amp; monitoring (programmed in QT)</a:t>
            </a:r>
          </a:p>
          <a:p>
            <a:pPr marL="0" lvl="1"/>
            <a:r>
              <a:rPr lang="en-US" sz="1200" dirty="0"/>
              <a:t>Brian has code from the halls, but Hall A only uses HV </a:t>
            </a:r>
            <a:r>
              <a:rPr lang="en-US" sz="1200" dirty="0" smtClean="0"/>
              <a:t>modules (yes this can be adapted), Tyler will setup the database</a:t>
            </a:r>
            <a:endParaRPr lang="en-US" sz="1200" dirty="0"/>
          </a:p>
          <a:p>
            <a:pPr marL="0" lvl="1"/>
            <a:r>
              <a:rPr lang="en-US" sz="1200" dirty="0"/>
              <a:t>HV modules have different parameters</a:t>
            </a:r>
          </a:p>
          <a:p>
            <a:pPr marL="0" lvl="1"/>
            <a:r>
              <a:rPr lang="en-US" sz="1200" dirty="0"/>
              <a:t>Need to know what to monitor for the low voltage cards</a:t>
            </a:r>
          </a:p>
          <a:p>
            <a:pPr marL="0" lvl="1"/>
            <a:r>
              <a:rPr lang="en-US" sz="1200" dirty="0"/>
              <a:t>Need to know what account</a:t>
            </a:r>
          </a:p>
          <a:p>
            <a:pPr marL="0" lvl="1"/>
            <a:r>
              <a:rPr lang="en-US" sz="1200" dirty="0"/>
              <a:t>Mary Ann will generate Phoebus </a:t>
            </a:r>
            <a:r>
              <a:rPr lang="en-US" sz="1200" dirty="0" smtClean="0"/>
              <a:t>screen</a:t>
            </a:r>
          </a:p>
          <a:p>
            <a:pPr marL="0" lvl="1"/>
            <a:endParaRPr lang="en-US" sz="1200" dirty="0"/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Brian has a </a:t>
            </a:r>
            <a:r>
              <a:rPr lang="en-US" sz="1200" dirty="0" smtClean="0"/>
              <a:t>testbed for LED controls</a:t>
            </a:r>
            <a:endParaRPr lang="en-US" sz="1200" dirty="0"/>
          </a:p>
          <a:p>
            <a:pPr marL="0" lvl="1"/>
            <a:r>
              <a:rPr lang="en-US" sz="1200" dirty="0"/>
              <a:t>Missing software drivers between the VME LED Drivers and the Phoebus </a:t>
            </a:r>
            <a:r>
              <a:rPr lang="en-US" sz="1200" dirty="0" smtClean="0"/>
              <a:t>screen (most complex part)</a:t>
            </a:r>
            <a:endParaRPr lang="en-US" sz="1200" dirty="0"/>
          </a:p>
          <a:p>
            <a:pPr marL="0" lvl="1"/>
            <a:r>
              <a:rPr lang="en-US" sz="1200" dirty="0"/>
              <a:t>Phoebus screen in </a:t>
            </a:r>
            <a:r>
              <a:rPr lang="en-US" sz="1200" dirty="0" smtClean="0"/>
              <a:t>development by Mary Ann</a:t>
            </a:r>
            <a:endParaRPr lang="en-US" sz="1200" dirty="0"/>
          </a:p>
          <a:p>
            <a:pPr marL="0" lvl="1"/>
            <a:r>
              <a:rPr lang="en-US" sz="1200" dirty="0"/>
              <a:t>ETC unknown</a:t>
            </a:r>
          </a:p>
          <a:p>
            <a:pPr marL="0" lvl="1"/>
            <a:endParaRPr lang="en-US" sz="1200" dirty="0" smtClean="0"/>
          </a:p>
          <a:p>
            <a:pPr marL="0" lvl="1"/>
            <a:endParaRPr lang="en-US" sz="1200" dirty="0"/>
          </a:p>
          <a:p>
            <a:pPr marL="0" lvl="1"/>
            <a:endParaRPr lang="en-US" sz="1200" dirty="0"/>
          </a:p>
          <a:p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4611189"/>
            <a:ext cx="3174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Brad’s email from 10/14/2022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895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Detector Support Group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dirty="0" smtClean="0"/>
              <a:t>To deal with requests in 10/14/2022 email</a:t>
            </a:r>
          </a:p>
          <a:p>
            <a:pPr lvl="1"/>
            <a:r>
              <a:rPr lang="en-US" dirty="0" smtClean="0"/>
              <a:t>DSG needs 3 weeks at least (without time contingency)</a:t>
            </a:r>
          </a:p>
          <a:p>
            <a:r>
              <a:rPr lang="en-US" dirty="0" smtClean="0"/>
              <a:t>Unknown amount of time required for developing missing </a:t>
            </a:r>
            <a:r>
              <a:rPr lang="en-US" dirty="0"/>
              <a:t>software drivers between the VME LED Drivers and the Phoebus screen (most complex </a:t>
            </a:r>
            <a:r>
              <a:rPr lang="en-US"/>
              <a:t>part</a:t>
            </a:r>
            <a:r>
              <a:rPr lang="en-US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818932"/>
      </p:ext>
    </p:extLst>
  </p:cSld>
  <p:clrMapOvr>
    <a:masterClrMapping/>
  </p:clrMapOvr>
</p:sld>
</file>

<file path=ppt/theme/theme1.xml><?xml version="1.0" encoding="utf-8"?>
<a:theme xmlns:a="http://schemas.openxmlformats.org/drawingml/2006/main" name="JLabPowerpoint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SG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25FE039A-0641-4D85-90D3-441809E4B336}" vid="{A6AD55EC-F10A-4894-BB4A-03A24B6113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B1D514388CB41A0EEF7AB490ED85B" ma:contentTypeVersion="13" ma:contentTypeDescription="Create a new document." ma:contentTypeScope="" ma:versionID="3ababd06f45f907db53d8dbdb9646e29">
  <xsd:schema xmlns:xsd="http://www.w3.org/2001/XMLSchema" xmlns:xs="http://www.w3.org/2001/XMLSchema" xmlns:p="http://schemas.microsoft.com/office/2006/metadata/properties" xmlns:ns1="http://schemas.microsoft.com/sharepoint/v3" xmlns:ns3="426b74de-0581-4e94-90c0-1abf6215444e" xmlns:ns4="dcff909e-542d-4672-8557-4ef8d9009dce" targetNamespace="http://schemas.microsoft.com/office/2006/metadata/properties" ma:root="true" ma:fieldsID="daf269982e03c7889a910bfad68bb97c" ns1:_="" ns3:_="" ns4:_="">
    <xsd:import namespace="http://schemas.microsoft.com/sharepoint/v3"/>
    <xsd:import namespace="426b74de-0581-4e94-90c0-1abf6215444e"/>
    <xsd:import namespace="dcff909e-542d-4672-8557-4ef8d9009d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b74de-0581-4e94-90c0-1abf62154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f909e-542d-4672-8557-4ef8d9009dc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10C5D1E-BA13-480D-9CF0-7F3B3E214F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26b74de-0581-4e94-90c0-1abf6215444e"/>
    <ds:schemaRef ds:uri="dcff909e-542d-4672-8557-4ef8d9009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8948E5-893A-4502-A033-B06FE0E504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07AF00-C62D-4F0F-865B-D3B5EA5E8B8E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dcff909e-542d-4672-8557-4ef8d9009dce"/>
    <ds:schemaRef ds:uri="426b74de-0581-4e94-90c0-1abf6215444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DSG PowerPoint Talk Template 3-17-2021</Template>
  <TotalTime>287</TotalTime>
  <Words>337</Words>
  <Application>Microsoft Office PowerPoint</Application>
  <PresentationFormat>On-screen Show (4:3)</PresentationFormat>
  <Paragraphs>57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JLabPowerpointMain</vt:lpstr>
      <vt:lpstr>DSG NPS Status</vt:lpstr>
      <vt:lpstr>Contents</vt:lpstr>
      <vt:lpstr>Priority List 1</vt:lpstr>
      <vt:lpstr>Priority List 2</vt:lpstr>
      <vt:lpstr>Summary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DSG NPS Status</dc:title>
  <dc:creator>Aaron Brown</dc:creator>
  <cp:lastModifiedBy>Aaron Brown</cp:lastModifiedBy>
  <cp:revision>18</cp:revision>
  <dcterms:created xsi:type="dcterms:W3CDTF">2022-10-17T14:37:55Z</dcterms:created>
  <dcterms:modified xsi:type="dcterms:W3CDTF">2022-10-17T19:25:13Z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0x010100C41B1D514388CB41A0EEF7AB490ED85B</vt:lpwstr>
  </property>
</Properties>
</file>