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F83C0-6A2E-5C36-4211-F4C1F2E51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85F06-04FB-6685-583D-245641EF2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3E4A0-F5B4-2FD2-BCD6-9E64889F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8E150-B49F-5940-E3D2-BCB807DFA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F1F94-2A06-0046-F30B-02EC235FA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6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75D21-9047-5843-71E3-318DD5010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B2CE1-0F9D-8C0E-4F1D-E3FC2E9BF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E637E-D7D1-3D00-329B-8F5469A92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8FB70-E5C0-B7CF-33B0-FB2E9824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525EE-3153-FBB7-D3D9-FBE56652C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4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DF49A1-07C7-07AB-59FC-F86911DCA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862C9-3A05-E875-9574-4A3773BD6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8AD25-FB28-AB76-80DD-636D401B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D940E-5273-D4CA-DE6E-A1ABD86A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A8CDD-74AA-58F9-7A00-D30FE5C03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58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785F67-179E-4145-8BCB-4A0C61A89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1649" y="6533724"/>
            <a:ext cx="432486" cy="29404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E7747BA-6145-3552-2339-5F4BF5DF2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579" y="0"/>
            <a:ext cx="11499925" cy="8251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65258C7-5BE3-51E9-6313-6F03042F3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579" y="975365"/>
            <a:ext cx="11499925" cy="4865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3A592-2C2C-1149-FE30-72A494F277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1422" y="6534374"/>
            <a:ext cx="4509516" cy="294041"/>
          </a:xfrm>
        </p:spPr>
        <p:txBody>
          <a:bodyPr>
            <a:no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EIC CD-3B Director’s Review, October 22-24, 2024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0C71E18-8584-A0E2-3682-9547339B30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01373" y="6534374"/>
            <a:ext cx="3151015" cy="294041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Presenter First Initial, Last Name</a:t>
            </a:r>
          </a:p>
        </p:txBody>
      </p:sp>
    </p:spTree>
    <p:extLst>
      <p:ext uri="{BB962C8B-B14F-4D97-AF65-F5344CB8AC3E}">
        <p14:creationId xmlns:p14="http://schemas.microsoft.com/office/powerpoint/2010/main" val="277842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4D88E-5781-9620-1138-19CC50034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D1B0C-2FE9-C22F-9C1E-0288C1688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3E380-6DDF-30DF-ACE6-24DE8F138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2418A-6A7A-A8A2-86FE-C6B94E03C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10C80-2B75-F5BF-54CA-41865AECC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2459E-3664-F05A-3F12-DECF75918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BD6A0-82E8-0A09-EEE6-4D2C9A465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20E25-D0A9-9ABC-EB2C-42ABAF1E2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673EF-129D-E9CE-CF65-607F1FC48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6CF6C-2296-8F5C-C4DB-327AD46D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3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A517-B978-C6A4-1154-10012EA2F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F6095-E1C9-7530-0D58-25862FD13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56CE9-60D4-EDDB-D8FF-0E2E9E76D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4B794C-26FB-952E-4932-E0F1BBF4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FF269-833E-B572-C599-A05D98E27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69166-406C-F8CC-7602-BB20C224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3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6EACC-E4C8-1DCB-8095-81D2E254E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11104-EB7B-C773-F851-89E785CD9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D57622-E3E0-060A-EFA3-BBB18364E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D3AD80-E117-BA8B-1F93-6FB20EC34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ECBFB-4939-DC04-A921-5FD6ACE21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41A082-E2F7-B036-AA42-60C223AA9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4B3818-BFA2-A31A-728E-835396F7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09024F-3C84-3EA3-DFA5-78C29A014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9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112C5-7610-4539-530F-5A72D35C1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DB9691-57BF-85F0-E794-C18EE51C9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743F9F-F8A8-B5AA-9120-BE0431475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054249-7735-7AEE-0811-25C65C14F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F9EA1-D27D-F5D2-B9D6-FF2A7030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2884FD-A5DD-7058-E600-B92430C7E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2A45B-CBE6-E88A-7D82-C2652203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9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366A-15F7-170D-A082-C495F891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756B4-FD2D-3286-EF31-FDEBAA93F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D3187-2F19-3B5C-5857-F0E466F89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2D021-50B6-73E3-B193-9306D69C4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00071-A16F-EC29-D73B-F5B8767E6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C4BE5-847D-2484-E87C-375B6EBA9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0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9EB1A-38E2-2FDE-453A-9D330E2B9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97740A-4EA8-735D-F523-D49B16063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6B1A2-FBEE-8378-DB69-01D7D6E09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499643-F47B-33B3-4678-3B1176C79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6C1B1-9786-44AE-399E-5D79DBD56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CB01A-AB5F-36DC-B975-40A133DBD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D788F1-3E5B-7155-D5DC-4038E9DE8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45846-BD84-AF56-9735-1FB851CCE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EA08C-3845-D164-252F-C3A968E92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66008-6542-19E4-5E2A-2FB226502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8AEDF-CEC7-1DE4-B15A-56A259D40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7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9D1C3E-E43A-452B-83C2-01447AFAD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3A556B-7C63-244D-9B7C-B0EA8042B330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A2F0E6-101F-4DF8-8467-0D422E332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741" y="114014"/>
            <a:ext cx="11292394" cy="6069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585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Lillehei</dc:creator>
  <cp:lastModifiedBy>Alethea Ashton</cp:lastModifiedBy>
  <cp:revision>3</cp:revision>
  <dcterms:created xsi:type="dcterms:W3CDTF">2025-01-02T13:23:07Z</dcterms:created>
  <dcterms:modified xsi:type="dcterms:W3CDTF">2025-01-02T18:32:21Z</dcterms:modified>
</cp:coreProperties>
</file>