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79" autoAdjust="0"/>
    <p:restoredTop sz="94660"/>
  </p:normalViewPr>
  <p:slideViewPr>
    <p:cSldViewPr snapToGrid="0">
      <p:cViewPr varScale="1">
        <p:scale>
          <a:sx n="72" d="100"/>
          <a:sy n="72" d="100"/>
        </p:scale>
        <p:origin x="9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F83C0-6A2E-5C36-4211-F4C1F2E519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7285F06-04FB-6685-583D-245641EF2F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C3E4A0-F5B4-2FD2-BCD6-9E64889FD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F8E150-B49F-5940-E3D2-BCB807DFA8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F1F94-2A06-0046-F30B-02EC235FAF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465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75D21-9047-5843-71E3-318DD50107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FB2CE1-0F9D-8C0E-4F1D-E3FC2E9BF2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7E637E-D7D1-3D00-329B-8F5469A928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8FB70-E5C0-B7CF-33B0-FB2E98245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4525EE-3153-FBB7-D3D9-FBE56652C6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54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DF49A1-07C7-07AB-59FC-F86911DCAE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3862C9-3A05-E875-9574-4A3773BD66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88AD25-FB28-AB76-80DD-636D401BD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6D940E-5273-D4CA-DE6E-A1ABD86A4B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BA8CDD-74AA-58F9-7A00-D30FE5C03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4586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84785F67-179E-4145-8BCB-4A0C61A894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51649" y="6533724"/>
            <a:ext cx="432486" cy="294041"/>
          </a:xfrm>
          <a:prstGeom prst="rect">
            <a:avLst/>
          </a:prstGeom>
        </p:spPr>
        <p:txBody>
          <a:bodyPr lIns="0" tIns="0" rIns="0" bIns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933A556B-7C63-244D-9B7C-B0EA8042B33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Placeholder 1">
            <a:extLst>
              <a:ext uri="{FF2B5EF4-FFF2-40B4-BE49-F238E27FC236}">
                <a16:creationId xmlns:a16="http://schemas.microsoft.com/office/drawing/2014/main" id="{7E7747BA-6145-3552-2339-5F4BF5DF2F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2579" y="0"/>
            <a:ext cx="11499925" cy="8251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2">
            <a:extLst>
              <a:ext uri="{FF2B5EF4-FFF2-40B4-BE49-F238E27FC236}">
                <a16:creationId xmlns:a16="http://schemas.microsoft.com/office/drawing/2014/main" id="{C65258C7-5BE3-51E9-6313-6F03042F38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2579" y="975365"/>
            <a:ext cx="11499925" cy="486585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43A592-2C2C-1149-FE30-72A494F2779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351422" y="6534374"/>
            <a:ext cx="4509516" cy="294041"/>
          </a:xfrm>
        </p:spPr>
        <p:txBody>
          <a:bodyPr>
            <a:noAutofit/>
          </a:bodyPr>
          <a:lstStyle>
            <a:lvl1pPr marL="0" indent="0" algn="l">
              <a:buNone/>
              <a:defRPr sz="14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EIC CD-3B Director’s Review, October 22-24, 2024</a:t>
            </a:r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30C71E18-8584-A0E2-3682-9547339B30E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001373" y="6534374"/>
            <a:ext cx="3151015" cy="294041"/>
          </a:xfrm>
        </p:spPr>
        <p:txBody>
          <a:bodyPr>
            <a:no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000"/>
            </a:lvl2pPr>
            <a:lvl3pPr marL="914400" indent="0">
              <a:buNone/>
              <a:defRPr sz="10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</a:lstStyle>
          <a:p>
            <a:pPr lvl="0"/>
            <a:r>
              <a:rPr lang="en-US" dirty="0"/>
              <a:t>Presenter First Initial, Last Name</a:t>
            </a:r>
          </a:p>
        </p:txBody>
      </p:sp>
    </p:spTree>
    <p:extLst>
      <p:ext uri="{BB962C8B-B14F-4D97-AF65-F5344CB8AC3E}">
        <p14:creationId xmlns:p14="http://schemas.microsoft.com/office/powerpoint/2010/main" val="27784220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4D88E-5781-9620-1138-19CC50034D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8D1B0C-2FE9-C22F-9C1E-0288C16888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3E380-6DDF-30DF-ACE6-24DE8F138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52418A-6A7A-A8A2-86FE-C6B94E03C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010C80-2B75-F5BF-54CA-41865AECC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94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2459E-3664-F05A-3F12-DECF75918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ABD6A0-82E8-0A09-EEE6-4D2C9A4659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920E25-D0A9-9ABC-EB2C-42ABAF1E2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6673EF-129D-E9CE-CF65-607F1FC48C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6CF6C-2296-8F5C-C4DB-327AD46D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56330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DDA517-B978-C6A4-1154-10012EA2F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4F6095-E1C9-7530-0D58-25862FD13B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56CE9-60D4-EDDB-D8FF-0E2E9E76D5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4B794C-26FB-952E-4932-E0F1BBF407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4FF269-833E-B572-C599-A05D98E27B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469166-406C-F8CC-7602-BB20C22418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2130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06EACC-E4C8-1DCB-8095-81D2E254E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611104-EB7B-C773-F851-89E785CD9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D57622-E3E0-060A-EFA3-BBB18364EB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5D3AD80-E117-BA8B-1F93-6FB20EC348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C4ECBFB-4939-DC04-A921-5FD6ACE215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841A082-E2F7-B036-AA42-60C223AA9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F4B3818-BFA2-A31A-728E-835396F753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C09024F-3C84-3EA3-DFA5-78C29A0146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94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B112C5-7610-4539-530F-5A72D35C16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1DB9691-57BF-85F0-E794-C18EE51C98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743F9F-F8A8-B5AA-9120-BE0431475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054249-7735-7AEE-0811-25C65C14F1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93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E2F9EA1-D27D-F5D2-B9D6-FF2A7030B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2884FD-A5DD-7058-E600-B92430C7E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82A45B-CBE6-E88A-7D82-C26522030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492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0B366A-15F7-170D-A082-C495F891C6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A756B4-FD2D-3286-EF31-FDEBAA93F5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ED3187-2F19-3B5C-5857-F0E466F89A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72D021-50B6-73E3-B193-9306D69C4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2000071-A16F-EC29-D73B-F5B8767E6B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1C4BE5-847D-2484-E87C-375B6EBA9E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508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9EB1A-38E2-2FDE-453A-9D330E2B9C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797740A-4EA8-735D-F523-D49B160639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86B1A2-FBEE-8378-DB69-01D7D6E09E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499643-F47B-33B3-4678-3B1176C79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A6C1B1-9786-44AE-399E-5D79DBD563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CB01A-AB5F-36DC-B975-40A133DBD9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740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D788F1-3E5B-7155-D5DC-4038E9DE8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D45846-BD84-AF56-9735-1FB851CCE5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EA08C-3845-D164-252F-C3A968E920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EFD742-B252-4BAB-BE5F-A2F31DEFDC83}" type="datetimeFigureOut">
              <a:rPr lang="en-US" smtClean="0"/>
              <a:t>1/2/2025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F66008-6542-19E4-5E2A-2FB226502E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68AEDF-CEC7-1DE4-B15A-56A259D405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7F08CF7-09B0-4C28-ADC6-CF000E669A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5762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9D1C3E-E43A-452B-83C2-01447AFADA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33A556B-7C63-244D-9B7C-B0EA8042B330}" type="slidenum">
              <a:rPr lang="en-US" smtClean="0"/>
              <a:pPr/>
              <a:t>1</a:t>
            </a:fld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6307C84-0638-B867-CAFD-BF97A10D72D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777" y="177697"/>
            <a:ext cx="11603851" cy="5923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15851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069DD70B-A155-0838-277C-89AFE90983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9917" y="1435395"/>
            <a:ext cx="11872083" cy="33591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69876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>Jefferson Lab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 Lillehei</dc:creator>
  <cp:lastModifiedBy>Jen Lillehei</cp:lastModifiedBy>
  <cp:revision>1</cp:revision>
  <dcterms:created xsi:type="dcterms:W3CDTF">2025-01-02T13:23:07Z</dcterms:created>
  <dcterms:modified xsi:type="dcterms:W3CDTF">2025-01-02T13:35:29Z</dcterms:modified>
</cp:coreProperties>
</file>