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5703" r:id="rId5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19D"/>
    <a:srgbClr val="244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12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ug, Kelly" userId="b72d5139-264b-4d56-b8a9-efa56546c749" providerId="ADAL" clId="{AE73898F-B0CD-454F-B715-746F327E5F12}"/>
    <pc:docChg chg="modSld">
      <pc:chgData name="Krug, Kelly" userId="b72d5139-264b-4d56-b8a9-efa56546c749" providerId="ADAL" clId="{AE73898F-B0CD-454F-B715-746F327E5F12}" dt="2023-08-29T16:40:37.018" v="5" actId="20577"/>
      <pc:docMkLst>
        <pc:docMk/>
      </pc:docMkLst>
      <pc:sldChg chg="modSp">
        <pc:chgData name="Krug, Kelly" userId="b72d5139-264b-4d56-b8a9-efa56546c749" providerId="ADAL" clId="{AE73898F-B0CD-454F-B715-746F327E5F12}" dt="2023-08-29T16:40:37.018" v="5" actId="20577"/>
        <pc:sldMkLst>
          <pc:docMk/>
          <pc:sldMk cId="3642891603" sldId="5703"/>
        </pc:sldMkLst>
        <pc:spChg chg="mod">
          <ac:chgData name="Krug, Kelly" userId="b72d5139-264b-4d56-b8a9-efa56546c749" providerId="ADAL" clId="{AE73898F-B0CD-454F-B715-746F327E5F12}" dt="2023-08-29T16:40:37.018" v="5" actId="20577"/>
          <ac:spMkLst>
            <pc:docMk/>
            <pc:sldMk cId="3642891603" sldId="5703"/>
            <ac:spMk id="3" creationId="{2BBE733D-B7D3-453E-9BFD-23A6242505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ECFAD0DF-F63F-4951-88B8-7E7D2CB1BA02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8010FB5-4D6F-42F5-A809-7A1093A9D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4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6185" y="2790092"/>
            <a:ext cx="4741984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6185" y="4642339"/>
            <a:ext cx="4741984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0236-7FFA-2C4C-9DC3-0D04F3CC4D61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48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7300236-7FFA-2C4C-9DC3-0D04F3CC4D61}" type="datetimeFigureOut">
              <a:rPr lang="en-US" smtClean="0"/>
              <a:pPr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1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99A7F-437E-480E-82A7-4C9A435E0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/>
          <a:p>
            <a:r>
              <a:rPr lang="en-US"/>
              <a:t>Variance Thresholds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E733D-B7D3-453E-9BFD-23A624250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5334"/>
            <a:ext cx="7886700" cy="47016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WBS Level 2</a:t>
            </a:r>
          </a:p>
          <a:p>
            <a:pPr lvl="1"/>
            <a:r>
              <a:rPr lang="en-US" dirty="0"/>
              <a:t>Same for Cost or Schedule Variance</a:t>
            </a:r>
          </a:p>
          <a:p>
            <a:pPr lvl="1"/>
            <a:r>
              <a:rPr lang="en-US" dirty="0"/>
              <a:t>Cumulative to Date = $2M and 10% (+/-)</a:t>
            </a:r>
          </a:p>
          <a:p>
            <a:pPr lvl="1"/>
            <a:r>
              <a:rPr lang="en-US" dirty="0"/>
              <a:t>Current Period (Month) = $400K and 10% (+/-)</a:t>
            </a:r>
          </a:p>
          <a:p>
            <a:pPr lvl="0"/>
            <a:r>
              <a:rPr lang="en-US" dirty="0"/>
              <a:t>Control Account Level</a:t>
            </a:r>
          </a:p>
          <a:p>
            <a:pPr lvl="1"/>
            <a:r>
              <a:rPr lang="en-US" dirty="0"/>
              <a:t>Same for Cumulative and Period (Monthly)</a:t>
            </a:r>
          </a:p>
          <a:p>
            <a:pPr lvl="1"/>
            <a:r>
              <a:rPr lang="en-US" dirty="0"/>
              <a:t>Same for Cost or Schedule Variance</a:t>
            </a:r>
          </a:p>
          <a:p>
            <a:pPr lvl="1"/>
            <a:r>
              <a:rPr lang="en-US" dirty="0"/>
              <a:t>Cumulative to Date = $250K and 10% (+/-)</a:t>
            </a:r>
          </a:p>
          <a:p>
            <a:pPr lvl="1"/>
            <a:r>
              <a:rPr lang="en-US" dirty="0"/>
              <a:t>Current Period (Month) = $100K and 10% (+/-)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9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P-BNL-TJNAF March 11 Meeting DRAFTv3.pptx" id="{46AF6D6A-4294-4B22-94CD-AA52460A2916}" vid="{4162AC15-BCCC-4400-91DD-5CAEFA6AE1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bfd71d5-c7ac-4dca-b865-a609d1eb4074" xsi:nil="true"/>
    <lcf76f155ced4ddcb4097134ff3c332f xmlns="2352377a-63f2-414e-9291-4b9957ac4bd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F4037D52DD7A40B7473D286F4904EE" ma:contentTypeVersion="14" ma:contentTypeDescription="Create a new document." ma:contentTypeScope="" ma:versionID="6663c7910236ccc28ef0914a71bd7422">
  <xsd:schema xmlns:xsd="http://www.w3.org/2001/XMLSchema" xmlns:xs="http://www.w3.org/2001/XMLSchema" xmlns:p="http://schemas.microsoft.com/office/2006/metadata/properties" xmlns:ns2="2352377a-63f2-414e-9291-4b9957ac4bde" xmlns:ns3="dd7425a4-fa23-406d-b478-3c2992d2d4ba" xmlns:ns4="3bfd71d5-c7ac-4dca-b865-a609d1eb4074" targetNamespace="http://schemas.microsoft.com/office/2006/metadata/properties" ma:root="true" ma:fieldsID="d8d6934afd36999fed781c81c9a92b7c" ns2:_="" ns3:_="" ns4:_="">
    <xsd:import namespace="2352377a-63f2-414e-9291-4b9957ac4bde"/>
    <xsd:import namespace="dd7425a4-fa23-406d-b478-3c2992d2d4ba"/>
    <xsd:import namespace="3bfd71d5-c7ac-4dca-b865-a609d1eb40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2377a-63f2-414e-9291-4b9957ac4b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a325a567-783b-4eae-ad25-f71283ef2f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425a4-fa23-406d-b478-3c2992d2d4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d71d5-c7ac-4dca-b865-a609d1eb4074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11a0df5-9a12-49e9-8865-351e10a89734}" ma:internalName="TaxCatchAll" ma:showField="CatchAllData" ma:web="dd7425a4-fa23-406d-b478-3c2992d2d4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F5CC8D-D5D4-46AE-BC87-A9F5EE92E8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E98C05-5760-4FD2-B85E-2A9CB1A90B2B}">
  <ds:schemaRefs>
    <ds:schemaRef ds:uri="2352377a-63f2-414e-9291-4b9957ac4bde"/>
    <ds:schemaRef ds:uri="http://purl.org/dc/terms/"/>
    <ds:schemaRef ds:uri="http://schemas.microsoft.com/office/2006/documentManagement/types"/>
    <ds:schemaRef ds:uri="3bfd71d5-c7ac-4dca-b865-a609d1eb4074"/>
    <ds:schemaRef ds:uri="dd7425a4-fa23-406d-b478-3c2992d2d4b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4FE10EC-2823-467E-BE98-B62DACA6C1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52377a-63f2-414e-9291-4b9957ac4bde"/>
    <ds:schemaRef ds:uri="dd7425a4-fa23-406d-b478-3c2992d2d4ba"/>
    <ds:schemaRef ds:uri="3bfd71d5-c7ac-4dca-b865-a609d1eb40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72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Variance Thresholds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Preparations for DOE CD-1 Approval</dc:title>
  <dc:creator>Hatton, Diane</dc:creator>
  <cp:lastModifiedBy>Krug, Kelly</cp:lastModifiedBy>
  <cp:revision>19</cp:revision>
  <dcterms:created xsi:type="dcterms:W3CDTF">2020-08-19T22:06:35Z</dcterms:created>
  <dcterms:modified xsi:type="dcterms:W3CDTF">2023-08-29T16:40:42Z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0x01010000F4037D52DD7A40B7473D286F4904EE</vt:lpwstr>
  </property>
  <property fmtid="{D5CDD505-2E9C-101B-9397-08002B2CF9AE}" pid="3" name="MediaServiceImageTags">
    <vt:lpwstr/>
  </property>
</Properties>
</file>