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329" r:id="rId5"/>
    <p:sldId id="276" r:id="rId6"/>
    <p:sldId id="302" r:id="rId7"/>
    <p:sldId id="277" r:id="rId8"/>
    <p:sldId id="301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9" autoAdjust="0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elle, Cathleen B" userId="7d293f57-0d00-407f-bb9c-b114a4bb77e5" providerId="ADAL" clId="{1E857F1D-342A-438E-B8F8-454EC1813396}"/>
    <pc:docChg chg="modSld">
      <pc:chgData name="Lavelle, Cathleen B" userId="7d293f57-0d00-407f-bb9c-b114a4bb77e5" providerId="ADAL" clId="{1E857F1D-342A-438E-B8F8-454EC1813396}" dt="2023-09-29T18:00:44.121" v="3" actId="5793"/>
      <pc:docMkLst>
        <pc:docMk/>
      </pc:docMkLst>
      <pc:sldChg chg="modSp mod">
        <pc:chgData name="Lavelle, Cathleen B" userId="7d293f57-0d00-407f-bb9c-b114a4bb77e5" providerId="ADAL" clId="{1E857F1D-342A-438E-B8F8-454EC1813396}" dt="2023-09-29T18:00:44.121" v="3" actId="5793"/>
        <pc:sldMkLst>
          <pc:docMk/>
          <pc:sldMk cId="1070453435" sldId="277"/>
        </pc:sldMkLst>
        <pc:spChg chg="mod">
          <ac:chgData name="Lavelle, Cathleen B" userId="7d293f57-0d00-407f-bb9c-b114a4bb77e5" providerId="ADAL" clId="{1E857F1D-342A-438E-B8F8-454EC1813396}" dt="2023-09-29T18:00:44.121" v="3" actId="5793"/>
          <ac:spMkLst>
            <pc:docMk/>
            <pc:sldMk cId="1070453435" sldId="277"/>
            <ac:spMk id="4" creationId="{7BE78163-F9D3-D852-7111-8716D10CDF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5" y="4698897"/>
            <a:ext cx="10334625" cy="8648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Breakout Session Designation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2209802"/>
            <a:ext cx="10334625" cy="18208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br>
              <a:rPr lang="en-US" sz="2800" dirty="0"/>
            </a:br>
            <a:endParaRPr lang="en-US" sz="2800" dirty="0"/>
          </a:p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Project Role or Organizational Role if not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5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09941"/>
            <a:ext cx="11499850" cy="52678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28BC0-3293-9055-8D5F-F006C3151914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 CD-3a Director’s Review, October 10-12,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16683-3D5E-BD91-BC43-4A5E9D0F2F03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D32C64-F072-16AC-8914-A69BB1E4642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3227649"/>
            <a:ext cx="11499850" cy="29501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28BC0-3293-9055-8D5F-F006C3151914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 CD-3a Director’s Review, October 10-12,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16683-3D5E-BD91-BC43-4A5E9D0F2F03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D32C64-F072-16AC-8914-A69BB1E4642D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18F32-9184-4BA9-4935-2945DD00DF2F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 CD-3a Director’s Review, October 10-12,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281E-3052-4350-4430-7EB89D9B1D1F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04F25E-5CCF-E2E7-41C8-680A1DB3D315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F0F698-A645-18D2-3B21-0C205B30CEAF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 CD-3a Director’s Review, October 10-12,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A3117-9D6B-F638-443D-C40516368123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9686E3-2775-2963-7971-DEA2076D87C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2" r:id="rId3"/>
    <p:sldLayoutId id="2147483670" r:id="rId4"/>
    <p:sldLayoutId id="2147483664" r:id="rId5"/>
    <p:sldLayoutId id="2147483667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1481540"/>
            <a:ext cx="10334625" cy="846237"/>
          </a:xfrm>
        </p:spPr>
        <p:txBody>
          <a:bodyPr>
            <a:normAutofit/>
          </a:bodyPr>
          <a:lstStyle/>
          <a:p>
            <a:r>
              <a:rPr lang="en-US" dirty="0"/>
              <a:t>RF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/>
          <a:p>
            <a:r>
              <a:rPr lang="en-US" dirty="0"/>
              <a:t>SC-2 Accelerator Systems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10-12,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/>
          <a:lstStyle/>
          <a:p>
            <a:r>
              <a:rPr lang="en-US" dirty="0"/>
              <a:t>Ed Daly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2193629"/>
            <a:ext cx="10334625" cy="501650"/>
          </a:xfrm>
        </p:spPr>
        <p:txBody>
          <a:bodyPr/>
          <a:lstStyle/>
          <a:p>
            <a:r>
              <a:rPr lang="en-US" dirty="0"/>
              <a:t>Includes CD-3a, WBS 6.06.02.07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7A49E0-6305-A6AD-B94E-6BE53F415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" y="3994927"/>
            <a:ext cx="10334625" cy="379542"/>
          </a:xfrm>
        </p:spPr>
        <p:txBody>
          <a:bodyPr/>
          <a:lstStyle/>
          <a:p>
            <a:r>
              <a:rPr lang="en-US" dirty="0"/>
              <a:t>WBS 6.08 RF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13EC63-917B-D26C-12EF-6465F0A65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800" y="3552825"/>
            <a:ext cx="10334625" cy="477838"/>
          </a:xfrm>
        </p:spPr>
        <p:txBody>
          <a:bodyPr/>
          <a:lstStyle/>
          <a:p>
            <a:r>
              <a:rPr lang="en-US" dirty="0"/>
              <a:t>L2 Manager</a:t>
            </a:r>
          </a:p>
        </p:txBody>
      </p:sp>
    </p:spTree>
    <p:extLst>
      <p:ext uri="{BB962C8B-B14F-4D97-AF65-F5344CB8AC3E}">
        <p14:creationId xmlns:p14="http://schemas.microsoft.com/office/powerpoint/2010/main" val="299157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86B35-9FA4-2DBA-4613-1C9C1A56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</p:spPr>
        <p:txBody>
          <a:bodyPr/>
          <a:lstStyle/>
          <a:p>
            <a:r>
              <a:rPr lang="en-US" dirty="0"/>
              <a:t>About Me – Your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8163-F9D3-D852-7111-8716D10CD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09941"/>
            <a:ext cx="11499850" cy="5267832"/>
          </a:xfrm>
        </p:spPr>
        <p:txBody>
          <a:bodyPr/>
          <a:lstStyle/>
          <a:p>
            <a:r>
              <a:rPr lang="en-US" dirty="0"/>
              <a:t>Current Project Role</a:t>
            </a:r>
          </a:p>
          <a:p>
            <a:pPr lvl="1"/>
            <a:r>
              <a:rPr lang="en-US" dirty="0"/>
              <a:t>L2 Manager, WBS 6.08 RF Systems (Project Role First)</a:t>
            </a:r>
          </a:p>
          <a:p>
            <a:pPr lvl="1"/>
            <a:r>
              <a:rPr lang="en-US" dirty="0"/>
              <a:t>Home Org Role (Home Org role if relevant)</a:t>
            </a:r>
          </a:p>
          <a:p>
            <a:r>
              <a:rPr lang="en-US" dirty="0"/>
              <a:t>Experience</a:t>
            </a:r>
          </a:p>
          <a:p>
            <a:pPr lvl="1"/>
            <a:r>
              <a:rPr lang="en-US" dirty="0"/>
              <a:t>Experience or time in current EIC role</a:t>
            </a:r>
          </a:p>
          <a:p>
            <a:pPr lvl="1"/>
            <a:r>
              <a:rPr lang="en-US" dirty="0"/>
              <a:t>Experience or time in roles over career (use your judgement)</a:t>
            </a:r>
          </a:p>
          <a:p>
            <a:pPr lvl="2"/>
            <a:r>
              <a:rPr lang="en-US" dirty="0"/>
              <a:t>Role or Technology 1</a:t>
            </a:r>
          </a:p>
          <a:p>
            <a:pPr lvl="2"/>
            <a:r>
              <a:rPr lang="en-US" dirty="0"/>
              <a:t>Role or Technology 2</a:t>
            </a:r>
          </a:p>
          <a:p>
            <a:pPr lvl="2"/>
            <a:r>
              <a:rPr lang="en-US" dirty="0"/>
              <a:t>Role or Technology 3 …</a:t>
            </a:r>
          </a:p>
          <a:p>
            <a:r>
              <a:rPr lang="en-US" dirty="0"/>
              <a:t>Highest Degree</a:t>
            </a:r>
          </a:p>
          <a:p>
            <a:r>
              <a:rPr lang="en-US" dirty="0"/>
              <a:t>Next highest degree if relevant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F04EA-1E49-B8DF-0C36-5A1737264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77" t="16653" r="35171" b="44771"/>
          <a:stretch/>
        </p:blipFill>
        <p:spPr>
          <a:xfrm>
            <a:off x="9787373" y="412589"/>
            <a:ext cx="1958888" cy="2120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4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86B35-9FA4-2DBA-4613-1C9C1A56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</p:spPr>
        <p:txBody>
          <a:bodyPr/>
          <a:lstStyle/>
          <a:p>
            <a:r>
              <a:rPr lang="en-US"/>
              <a:t>Charge Questions Addressed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8163-F9D3-D852-7111-8716D10CD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09941"/>
            <a:ext cx="11499850" cy="5267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Is the project team effectively executing the work? Are technical issues appropriately and proactively being addressed? Are the proposed CD-3a long-lead procurements appropriate?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Are the cost and schedule estimates credible?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Do they include adequate scope, cost, and schedule contingency?</a:t>
            </a:r>
            <a:r>
              <a:rPr lang="en-US"/>
              <a:t> Are the estimates for the proposed CD-3a long-lead procurements appropriate and can these procurements be properly tracked?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Is environment, safety, and health (ES&amp;H) and quality being properly addressed given the project’s current stage of development?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Is the project being properly managed? </a:t>
            </a:r>
            <a:r>
              <a:rPr lang="en-US"/>
              <a:t>Are risks being effectively managed? Is the management team in place to successfully execute the CD-3a scope?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Is the project appropriately addressing the recommendations from the prior DOE SC reviews?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Is the project ready for CD-3a approval?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86B35-9FA4-2DBA-4613-1C9C1A56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8163-F9D3-D852-7111-8716D10CD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09941"/>
            <a:ext cx="11499850" cy="52678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5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86B35-9FA4-2DBA-4613-1C9C1A56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8163-F9D3-D852-7111-8716D10CD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</a:p>
          <a:p>
            <a:r>
              <a:rPr lang="en-US" dirty="0"/>
              <a:t>B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D</a:t>
            </a:r>
          </a:p>
          <a:p>
            <a:endParaRPr lang="en-US" dirty="0"/>
          </a:p>
          <a:p>
            <a:r>
              <a:rPr lang="en-US" dirty="0"/>
              <a:t>Ready for CD-3a!</a:t>
            </a:r>
          </a:p>
        </p:txBody>
      </p:sp>
    </p:spTree>
    <p:extLst>
      <p:ext uri="{BB962C8B-B14F-4D97-AF65-F5344CB8AC3E}">
        <p14:creationId xmlns:p14="http://schemas.microsoft.com/office/powerpoint/2010/main" val="230617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86B35-9FA4-2DBA-4613-1C9C1A56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8163-F9D3-D852-7111-8716D10CD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8980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C25A386985D4D9C8290A9164CEF14" ma:contentTypeVersion="3" ma:contentTypeDescription="Create a new document." ma:contentTypeScope="" ma:versionID="4733f5963f51fac17c4a7581402530f4">
  <xsd:schema xmlns:xsd="http://www.w3.org/2001/XMLSchema" xmlns:xs="http://www.w3.org/2001/XMLSchema" xmlns:p="http://schemas.microsoft.com/office/2006/metadata/properties" xmlns:ns2="529a15d4-1790-4751-ae5d-38613b265d38" targetNamespace="http://schemas.microsoft.com/office/2006/metadata/properties" ma:root="true" ma:fieldsID="d044e8944dcdc3d347e2a6707ccad318" ns2:_="">
    <xsd:import namespace="529a15d4-1790-4751-ae5d-38613b265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a15d4-1790-4751-ae5d-38613b265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155C97-93AE-4177-A39C-ECB812270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a15d4-1790-4751-ae5d-38613b265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5916</TotalTime>
  <Words>249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RF Systems </vt:lpstr>
      <vt:lpstr>About Me – Your Name</vt:lpstr>
      <vt:lpstr>Charge Questions Addressed</vt:lpstr>
      <vt:lpstr>Outline</vt:lpstr>
      <vt:lpstr>Summary </vt:lpstr>
      <vt:lpstr>Backup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Lavelle, Cathleen B</cp:lastModifiedBy>
  <cp:revision>20</cp:revision>
  <dcterms:created xsi:type="dcterms:W3CDTF">2023-09-12T20:43:32Z</dcterms:created>
  <dcterms:modified xsi:type="dcterms:W3CDTF">2023-09-29T18:00:49Z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</Properties>
</file>