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autoCompressPictures="0">
  <p:sldMasterIdLst>
    <p:sldMasterId id="2147483660" r:id="rId4"/>
  </p:sldMasterIdLst>
  <p:notesMasterIdLst>
    <p:notesMasterId r:id="rId36"/>
  </p:notesMasterIdLst>
  <p:handoutMasterIdLst>
    <p:handoutMasterId r:id="rId37"/>
  </p:handoutMasterIdLst>
  <p:sldIdLst>
    <p:sldId id="396" r:id="rId5"/>
    <p:sldId id="387" r:id="rId6"/>
    <p:sldId id="388" r:id="rId7"/>
    <p:sldId id="389" r:id="rId8"/>
    <p:sldId id="391" r:id="rId9"/>
    <p:sldId id="390" r:id="rId10"/>
    <p:sldId id="392" r:id="rId11"/>
    <p:sldId id="397" r:id="rId12"/>
    <p:sldId id="393" r:id="rId13"/>
    <p:sldId id="394" r:id="rId14"/>
    <p:sldId id="343" r:id="rId15"/>
    <p:sldId id="331" r:id="rId16"/>
    <p:sldId id="332" r:id="rId17"/>
    <p:sldId id="334" r:id="rId18"/>
    <p:sldId id="335" r:id="rId19"/>
    <p:sldId id="344" r:id="rId20"/>
    <p:sldId id="395" r:id="rId21"/>
    <p:sldId id="340" r:id="rId22"/>
    <p:sldId id="341" r:id="rId23"/>
    <p:sldId id="338" r:id="rId24"/>
    <p:sldId id="345" r:id="rId25"/>
    <p:sldId id="339" r:id="rId26"/>
    <p:sldId id="385" r:id="rId27"/>
    <p:sldId id="368" r:id="rId28"/>
    <p:sldId id="346" r:id="rId29"/>
    <p:sldId id="370" r:id="rId30"/>
    <p:sldId id="348" r:id="rId31"/>
    <p:sldId id="369" r:id="rId32"/>
    <p:sldId id="347" r:id="rId33"/>
    <p:sldId id="349" r:id="rId34"/>
    <p:sldId id="342" r:id="rId35"/>
  </p:sldIdLst>
  <p:sldSz cx="12192000" cy="6858000"/>
  <p:notesSz cx="6858000" cy="9144000"/>
  <p:embeddedFontLst>
    <p:embeddedFont>
      <p:font typeface="Calibri" panose="020F0502020204030204" pitchFamily="34" charset="0"/>
      <p:regular r:id="rId38"/>
      <p:bold r:id="rId39"/>
      <p:italic r:id="rId40"/>
      <p:boldItalic r:id="rId4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1A0FF"/>
    <a:srgbClr val="009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89" autoAdjust="0"/>
    <p:restoredTop sz="94694"/>
  </p:normalViewPr>
  <p:slideViewPr>
    <p:cSldViewPr snapToGrid="0" snapToObjects="1">
      <p:cViewPr varScale="1">
        <p:scale>
          <a:sx n="144" d="100"/>
          <a:sy n="144" d="100"/>
        </p:scale>
        <p:origin x="110" y="1171"/>
      </p:cViewPr>
      <p:guideLst/>
    </p:cSldViewPr>
  </p:slideViewPr>
  <p:notesTextViewPr>
    <p:cViewPr>
      <p:scale>
        <a:sx n="3" d="2"/>
        <a:sy n="3" d="2"/>
      </p:scale>
      <p:origin x="0" y="0"/>
    </p:cViewPr>
  </p:notesTextViewPr>
  <p:notesViewPr>
    <p:cSldViewPr snapToGrid="0" snapToObjects="1">
      <p:cViewPr varScale="1">
        <p:scale>
          <a:sx n="145" d="100"/>
          <a:sy n="145" d="100"/>
        </p:scale>
        <p:origin x="3739" y="91"/>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handoutMaster" Target="handoutMasters/handoutMaster1.xml"/><Relationship Id="rId40" Type="http://schemas.openxmlformats.org/officeDocument/2006/relationships/font" Target="fonts/font3.fntdata"/><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1.fntdata"/><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font" Target="fonts/font4.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mith, Kevin S" userId="b0fefe04-5b9b-4aa3-bd02-55e0ab796805" providerId="ADAL" clId="{F4B5DE3B-B45C-4CC8-811E-DAF816732081}"/>
    <pc:docChg chg="custSel addSld delSld modSld sldOrd modMainMaster">
      <pc:chgData name="Smith, Kevin S" userId="b0fefe04-5b9b-4aa3-bd02-55e0ab796805" providerId="ADAL" clId="{F4B5DE3B-B45C-4CC8-811E-DAF816732081}" dt="2023-10-17T14:24:54.394" v="5052" actId="5793"/>
      <pc:docMkLst>
        <pc:docMk/>
      </pc:docMkLst>
      <pc:sldChg chg="modSp mod">
        <pc:chgData name="Smith, Kevin S" userId="b0fefe04-5b9b-4aa3-bd02-55e0ab796805" providerId="ADAL" clId="{F4B5DE3B-B45C-4CC8-811E-DAF816732081}" dt="2023-10-17T14:24:44.325" v="5028" actId="5793"/>
        <pc:sldMkLst>
          <pc:docMk/>
          <pc:sldMk cId="1484553744" sldId="344"/>
        </pc:sldMkLst>
        <pc:spChg chg="mod">
          <ac:chgData name="Smith, Kevin S" userId="b0fefe04-5b9b-4aa3-bd02-55e0ab796805" providerId="ADAL" clId="{F4B5DE3B-B45C-4CC8-811E-DAF816732081}" dt="2023-10-17T13:50:26.590" v="4353" actId="20577"/>
          <ac:spMkLst>
            <pc:docMk/>
            <pc:sldMk cId="1484553744" sldId="344"/>
            <ac:spMk id="2" creationId="{83D7F87F-4417-AE66-F0C1-881F752A1CE2}"/>
          </ac:spMkLst>
        </pc:spChg>
        <pc:spChg chg="mod">
          <ac:chgData name="Smith, Kevin S" userId="b0fefe04-5b9b-4aa3-bd02-55e0ab796805" providerId="ADAL" clId="{F4B5DE3B-B45C-4CC8-811E-DAF816732081}" dt="2023-10-17T14:24:44.325" v="5028" actId="5793"/>
          <ac:spMkLst>
            <pc:docMk/>
            <pc:sldMk cId="1484553744" sldId="344"/>
            <ac:spMk id="3" creationId="{E636F969-3FD3-0ED4-3913-51867AB88D56}"/>
          </ac:spMkLst>
        </pc:spChg>
      </pc:sldChg>
      <pc:sldChg chg="modSp mod">
        <pc:chgData name="Smith, Kevin S" userId="b0fefe04-5b9b-4aa3-bd02-55e0ab796805" providerId="ADAL" clId="{F4B5DE3B-B45C-4CC8-811E-DAF816732081}" dt="2023-10-17T13:57:58.343" v="4479" actId="1076"/>
        <pc:sldMkLst>
          <pc:docMk/>
          <pc:sldMk cId="3958005799" sldId="347"/>
        </pc:sldMkLst>
        <pc:picChg chg="mod">
          <ac:chgData name="Smith, Kevin S" userId="b0fefe04-5b9b-4aa3-bd02-55e0ab796805" providerId="ADAL" clId="{F4B5DE3B-B45C-4CC8-811E-DAF816732081}" dt="2023-10-17T13:57:24.687" v="4477" actId="1076"/>
          <ac:picMkLst>
            <pc:docMk/>
            <pc:sldMk cId="3958005799" sldId="347"/>
            <ac:picMk id="4" creationId="{53DC5E84-E336-05FA-E1F6-C30E446DFC55}"/>
          </ac:picMkLst>
        </pc:picChg>
        <pc:picChg chg="mod">
          <ac:chgData name="Smith, Kevin S" userId="b0fefe04-5b9b-4aa3-bd02-55e0ab796805" providerId="ADAL" clId="{F4B5DE3B-B45C-4CC8-811E-DAF816732081}" dt="2023-10-17T13:57:24.687" v="4477" actId="1076"/>
          <ac:picMkLst>
            <pc:docMk/>
            <pc:sldMk cId="3958005799" sldId="347"/>
            <ac:picMk id="6" creationId="{B1713656-8C21-DD42-C1B2-E37AA092DF36}"/>
          </ac:picMkLst>
        </pc:picChg>
        <pc:picChg chg="mod">
          <ac:chgData name="Smith, Kevin S" userId="b0fefe04-5b9b-4aa3-bd02-55e0ab796805" providerId="ADAL" clId="{F4B5DE3B-B45C-4CC8-811E-DAF816732081}" dt="2023-10-17T13:57:24.687" v="4477" actId="1076"/>
          <ac:picMkLst>
            <pc:docMk/>
            <pc:sldMk cId="3958005799" sldId="347"/>
            <ac:picMk id="8" creationId="{D7FDF38F-4ECE-FB87-8C98-39C7D3EB263F}"/>
          </ac:picMkLst>
        </pc:picChg>
        <pc:picChg chg="mod">
          <ac:chgData name="Smith, Kevin S" userId="b0fefe04-5b9b-4aa3-bd02-55e0ab796805" providerId="ADAL" clId="{F4B5DE3B-B45C-4CC8-811E-DAF816732081}" dt="2023-10-17T13:57:24.687" v="4477" actId="1076"/>
          <ac:picMkLst>
            <pc:docMk/>
            <pc:sldMk cId="3958005799" sldId="347"/>
            <ac:picMk id="10" creationId="{BD147A96-4DE1-2E22-C359-74CF012B3188}"/>
          </ac:picMkLst>
        </pc:picChg>
        <pc:picChg chg="mod">
          <ac:chgData name="Smith, Kevin S" userId="b0fefe04-5b9b-4aa3-bd02-55e0ab796805" providerId="ADAL" clId="{F4B5DE3B-B45C-4CC8-811E-DAF816732081}" dt="2023-10-17T13:57:24.687" v="4477" actId="1076"/>
          <ac:picMkLst>
            <pc:docMk/>
            <pc:sldMk cId="3958005799" sldId="347"/>
            <ac:picMk id="12" creationId="{0CFF9C1E-AA50-2C1D-03F9-2AAB758579F9}"/>
          </ac:picMkLst>
        </pc:picChg>
        <pc:picChg chg="mod">
          <ac:chgData name="Smith, Kevin S" userId="b0fefe04-5b9b-4aa3-bd02-55e0ab796805" providerId="ADAL" clId="{F4B5DE3B-B45C-4CC8-811E-DAF816732081}" dt="2023-10-17T13:57:24.687" v="4477" actId="1076"/>
          <ac:picMkLst>
            <pc:docMk/>
            <pc:sldMk cId="3958005799" sldId="347"/>
            <ac:picMk id="14" creationId="{2F468E76-D09D-AD6B-11EE-067D5DCDA814}"/>
          </ac:picMkLst>
        </pc:picChg>
        <pc:picChg chg="mod">
          <ac:chgData name="Smith, Kevin S" userId="b0fefe04-5b9b-4aa3-bd02-55e0ab796805" providerId="ADAL" clId="{F4B5DE3B-B45C-4CC8-811E-DAF816732081}" dt="2023-10-17T13:57:24.687" v="4477" actId="1076"/>
          <ac:picMkLst>
            <pc:docMk/>
            <pc:sldMk cId="3958005799" sldId="347"/>
            <ac:picMk id="16" creationId="{1F8B9990-80A2-B8D2-9E14-99E1CBD2B3B0}"/>
          </ac:picMkLst>
        </pc:picChg>
        <pc:picChg chg="mod">
          <ac:chgData name="Smith, Kevin S" userId="b0fefe04-5b9b-4aa3-bd02-55e0ab796805" providerId="ADAL" clId="{F4B5DE3B-B45C-4CC8-811E-DAF816732081}" dt="2023-10-17T13:57:24.687" v="4477" actId="1076"/>
          <ac:picMkLst>
            <pc:docMk/>
            <pc:sldMk cId="3958005799" sldId="347"/>
            <ac:picMk id="18" creationId="{ADF4873D-FD16-9277-D991-603C089EF39C}"/>
          </ac:picMkLst>
        </pc:picChg>
        <pc:picChg chg="mod">
          <ac:chgData name="Smith, Kevin S" userId="b0fefe04-5b9b-4aa3-bd02-55e0ab796805" providerId="ADAL" clId="{F4B5DE3B-B45C-4CC8-811E-DAF816732081}" dt="2023-10-17T13:57:24.687" v="4477" actId="1076"/>
          <ac:picMkLst>
            <pc:docMk/>
            <pc:sldMk cId="3958005799" sldId="347"/>
            <ac:picMk id="19" creationId="{FCE6100C-9D01-F43C-7AD4-2E8FF6F05BCD}"/>
          </ac:picMkLst>
        </pc:picChg>
        <pc:picChg chg="mod">
          <ac:chgData name="Smith, Kevin S" userId="b0fefe04-5b9b-4aa3-bd02-55e0ab796805" providerId="ADAL" clId="{F4B5DE3B-B45C-4CC8-811E-DAF816732081}" dt="2023-10-17T13:57:58.343" v="4479" actId="1076"/>
          <ac:picMkLst>
            <pc:docMk/>
            <pc:sldMk cId="3958005799" sldId="347"/>
            <ac:picMk id="21" creationId="{080F0192-8DBE-64C2-4BBE-A2521F042005}"/>
          </ac:picMkLst>
        </pc:picChg>
        <pc:picChg chg="mod">
          <ac:chgData name="Smith, Kevin S" userId="b0fefe04-5b9b-4aa3-bd02-55e0ab796805" providerId="ADAL" clId="{F4B5DE3B-B45C-4CC8-811E-DAF816732081}" dt="2023-10-17T13:57:24.687" v="4477" actId="1076"/>
          <ac:picMkLst>
            <pc:docMk/>
            <pc:sldMk cId="3958005799" sldId="347"/>
            <ac:picMk id="32" creationId="{780A45D6-18EA-39EB-C5DD-167BC31948D5}"/>
          </ac:picMkLst>
        </pc:picChg>
        <pc:picChg chg="mod">
          <ac:chgData name="Smith, Kevin S" userId="b0fefe04-5b9b-4aa3-bd02-55e0ab796805" providerId="ADAL" clId="{F4B5DE3B-B45C-4CC8-811E-DAF816732081}" dt="2023-10-17T13:57:24.687" v="4477" actId="1076"/>
          <ac:picMkLst>
            <pc:docMk/>
            <pc:sldMk cId="3958005799" sldId="347"/>
            <ac:picMk id="34" creationId="{384061D5-E55E-4E88-3F6B-09DA4AA3AE5C}"/>
          </ac:picMkLst>
        </pc:picChg>
        <pc:picChg chg="mod">
          <ac:chgData name="Smith, Kevin S" userId="b0fefe04-5b9b-4aa3-bd02-55e0ab796805" providerId="ADAL" clId="{F4B5DE3B-B45C-4CC8-811E-DAF816732081}" dt="2023-10-17T13:57:24.687" v="4477" actId="1076"/>
          <ac:picMkLst>
            <pc:docMk/>
            <pc:sldMk cId="3958005799" sldId="347"/>
            <ac:picMk id="36" creationId="{49F477D6-C9BD-7525-CB3B-DC600CA939E0}"/>
          </ac:picMkLst>
        </pc:picChg>
      </pc:sldChg>
      <pc:sldChg chg="modSp mod">
        <pc:chgData name="Smith, Kevin S" userId="b0fefe04-5b9b-4aa3-bd02-55e0ab796805" providerId="ADAL" clId="{F4B5DE3B-B45C-4CC8-811E-DAF816732081}" dt="2023-10-17T13:55:26.702" v="4357" actId="1076"/>
        <pc:sldMkLst>
          <pc:docMk/>
          <pc:sldMk cId="1381652268" sldId="348"/>
        </pc:sldMkLst>
        <pc:picChg chg="mod">
          <ac:chgData name="Smith, Kevin S" userId="b0fefe04-5b9b-4aa3-bd02-55e0ab796805" providerId="ADAL" clId="{F4B5DE3B-B45C-4CC8-811E-DAF816732081}" dt="2023-10-17T13:55:20.246" v="4355" actId="1076"/>
          <ac:picMkLst>
            <pc:docMk/>
            <pc:sldMk cId="1381652268" sldId="348"/>
            <ac:picMk id="24" creationId="{02304FE2-1E38-BFB0-D91B-864B28D8992F}"/>
          </ac:picMkLst>
        </pc:picChg>
        <pc:picChg chg="mod">
          <ac:chgData name="Smith, Kevin S" userId="b0fefe04-5b9b-4aa3-bd02-55e0ab796805" providerId="ADAL" clId="{F4B5DE3B-B45C-4CC8-811E-DAF816732081}" dt="2023-10-17T13:55:23.207" v="4356" actId="1076"/>
          <ac:picMkLst>
            <pc:docMk/>
            <pc:sldMk cId="1381652268" sldId="348"/>
            <ac:picMk id="28" creationId="{8DE7FF51-29E4-BBC6-F70D-35D663B48DBF}"/>
          </ac:picMkLst>
        </pc:picChg>
        <pc:picChg chg="mod">
          <ac:chgData name="Smith, Kevin S" userId="b0fefe04-5b9b-4aa3-bd02-55e0ab796805" providerId="ADAL" clId="{F4B5DE3B-B45C-4CC8-811E-DAF816732081}" dt="2023-10-17T13:55:26.702" v="4357" actId="1076"/>
          <ac:picMkLst>
            <pc:docMk/>
            <pc:sldMk cId="1381652268" sldId="348"/>
            <ac:picMk id="32" creationId="{780A45D6-18EA-39EB-C5DD-167BC31948D5}"/>
          </ac:picMkLst>
        </pc:picChg>
      </pc:sldChg>
      <pc:sldChg chg="del">
        <pc:chgData name="Smith, Kevin S" userId="b0fefe04-5b9b-4aa3-bd02-55e0ab796805" providerId="ADAL" clId="{F4B5DE3B-B45C-4CC8-811E-DAF816732081}" dt="2023-10-17T11:41:30.172" v="1" actId="47"/>
        <pc:sldMkLst>
          <pc:docMk/>
          <pc:sldMk cId="2992876416" sldId="350"/>
        </pc:sldMkLst>
      </pc:sldChg>
      <pc:sldChg chg="del">
        <pc:chgData name="Smith, Kevin S" userId="b0fefe04-5b9b-4aa3-bd02-55e0ab796805" providerId="ADAL" clId="{F4B5DE3B-B45C-4CC8-811E-DAF816732081}" dt="2023-10-17T11:41:30.172" v="1" actId="47"/>
        <pc:sldMkLst>
          <pc:docMk/>
          <pc:sldMk cId="1604763902" sldId="351"/>
        </pc:sldMkLst>
      </pc:sldChg>
      <pc:sldChg chg="del">
        <pc:chgData name="Smith, Kevin S" userId="b0fefe04-5b9b-4aa3-bd02-55e0ab796805" providerId="ADAL" clId="{F4B5DE3B-B45C-4CC8-811E-DAF816732081}" dt="2023-10-17T11:41:30.172" v="1" actId="47"/>
        <pc:sldMkLst>
          <pc:docMk/>
          <pc:sldMk cId="122776032" sldId="352"/>
        </pc:sldMkLst>
      </pc:sldChg>
      <pc:sldChg chg="del">
        <pc:chgData name="Smith, Kevin S" userId="b0fefe04-5b9b-4aa3-bd02-55e0ab796805" providerId="ADAL" clId="{F4B5DE3B-B45C-4CC8-811E-DAF816732081}" dt="2023-10-17T11:41:30.172" v="1" actId="47"/>
        <pc:sldMkLst>
          <pc:docMk/>
          <pc:sldMk cId="4247969313" sldId="353"/>
        </pc:sldMkLst>
      </pc:sldChg>
      <pc:sldChg chg="del">
        <pc:chgData name="Smith, Kevin S" userId="b0fefe04-5b9b-4aa3-bd02-55e0ab796805" providerId="ADAL" clId="{F4B5DE3B-B45C-4CC8-811E-DAF816732081}" dt="2023-10-17T11:41:30.172" v="1" actId="47"/>
        <pc:sldMkLst>
          <pc:docMk/>
          <pc:sldMk cId="4014911116" sldId="354"/>
        </pc:sldMkLst>
      </pc:sldChg>
      <pc:sldChg chg="del">
        <pc:chgData name="Smith, Kevin S" userId="b0fefe04-5b9b-4aa3-bd02-55e0ab796805" providerId="ADAL" clId="{F4B5DE3B-B45C-4CC8-811E-DAF816732081}" dt="2023-10-17T11:41:30.172" v="1" actId="47"/>
        <pc:sldMkLst>
          <pc:docMk/>
          <pc:sldMk cId="2566608000" sldId="355"/>
        </pc:sldMkLst>
      </pc:sldChg>
      <pc:sldChg chg="del">
        <pc:chgData name="Smith, Kevin S" userId="b0fefe04-5b9b-4aa3-bd02-55e0ab796805" providerId="ADAL" clId="{F4B5DE3B-B45C-4CC8-811E-DAF816732081}" dt="2023-10-17T11:41:30.172" v="1" actId="47"/>
        <pc:sldMkLst>
          <pc:docMk/>
          <pc:sldMk cId="1230681328" sldId="357"/>
        </pc:sldMkLst>
      </pc:sldChg>
      <pc:sldChg chg="del">
        <pc:chgData name="Smith, Kevin S" userId="b0fefe04-5b9b-4aa3-bd02-55e0ab796805" providerId="ADAL" clId="{F4B5DE3B-B45C-4CC8-811E-DAF816732081}" dt="2023-10-17T11:41:30.172" v="1" actId="47"/>
        <pc:sldMkLst>
          <pc:docMk/>
          <pc:sldMk cId="665063458" sldId="358"/>
        </pc:sldMkLst>
      </pc:sldChg>
      <pc:sldChg chg="del">
        <pc:chgData name="Smith, Kevin S" userId="b0fefe04-5b9b-4aa3-bd02-55e0ab796805" providerId="ADAL" clId="{F4B5DE3B-B45C-4CC8-811E-DAF816732081}" dt="2023-10-17T11:41:30.172" v="1" actId="47"/>
        <pc:sldMkLst>
          <pc:docMk/>
          <pc:sldMk cId="1201274781" sldId="359"/>
        </pc:sldMkLst>
      </pc:sldChg>
      <pc:sldChg chg="del">
        <pc:chgData name="Smith, Kevin S" userId="b0fefe04-5b9b-4aa3-bd02-55e0ab796805" providerId="ADAL" clId="{F4B5DE3B-B45C-4CC8-811E-DAF816732081}" dt="2023-10-17T11:41:30.172" v="1" actId="47"/>
        <pc:sldMkLst>
          <pc:docMk/>
          <pc:sldMk cId="3108292708" sldId="360"/>
        </pc:sldMkLst>
      </pc:sldChg>
      <pc:sldChg chg="del">
        <pc:chgData name="Smith, Kevin S" userId="b0fefe04-5b9b-4aa3-bd02-55e0ab796805" providerId="ADAL" clId="{F4B5DE3B-B45C-4CC8-811E-DAF816732081}" dt="2023-10-17T11:41:30.172" v="1" actId="47"/>
        <pc:sldMkLst>
          <pc:docMk/>
          <pc:sldMk cId="1282036263" sldId="361"/>
        </pc:sldMkLst>
      </pc:sldChg>
      <pc:sldChg chg="del">
        <pc:chgData name="Smith, Kevin S" userId="b0fefe04-5b9b-4aa3-bd02-55e0ab796805" providerId="ADAL" clId="{F4B5DE3B-B45C-4CC8-811E-DAF816732081}" dt="2023-10-17T11:41:30.172" v="1" actId="47"/>
        <pc:sldMkLst>
          <pc:docMk/>
          <pc:sldMk cId="1754241579" sldId="362"/>
        </pc:sldMkLst>
      </pc:sldChg>
      <pc:sldChg chg="del">
        <pc:chgData name="Smith, Kevin S" userId="b0fefe04-5b9b-4aa3-bd02-55e0ab796805" providerId="ADAL" clId="{F4B5DE3B-B45C-4CC8-811E-DAF816732081}" dt="2023-10-17T11:41:30.172" v="1" actId="47"/>
        <pc:sldMkLst>
          <pc:docMk/>
          <pc:sldMk cId="1410357943" sldId="363"/>
        </pc:sldMkLst>
      </pc:sldChg>
      <pc:sldChg chg="del">
        <pc:chgData name="Smith, Kevin S" userId="b0fefe04-5b9b-4aa3-bd02-55e0ab796805" providerId="ADAL" clId="{F4B5DE3B-B45C-4CC8-811E-DAF816732081}" dt="2023-10-17T11:41:30.172" v="1" actId="47"/>
        <pc:sldMkLst>
          <pc:docMk/>
          <pc:sldMk cId="3976059766" sldId="364"/>
        </pc:sldMkLst>
      </pc:sldChg>
      <pc:sldChg chg="del">
        <pc:chgData name="Smith, Kevin S" userId="b0fefe04-5b9b-4aa3-bd02-55e0ab796805" providerId="ADAL" clId="{F4B5DE3B-B45C-4CC8-811E-DAF816732081}" dt="2023-10-17T11:41:30.172" v="1" actId="47"/>
        <pc:sldMkLst>
          <pc:docMk/>
          <pc:sldMk cId="1080141509" sldId="365"/>
        </pc:sldMkLst>
      </pc:sldChg>
      <pc:sldChg chg="del">
        <pc:chgData name="Smith, Kevin S" userId="b0fefe04-5b9b-4aa3-bd02-55e0ab796805" providerId="ADAL" clId="{F4B5DE3B-B45C-4CC8-811E-DAF816732081}" dt="2023-10-17T11:41:30.172" v="1" actId="47"/>
        <pc:sldMkLst>
          <pc:docMk/>
          <pc:sldMk cId="3504491628" sldId="366"/>
        </pc:sldMkLst>
      </pc:sldChg>
      <pc:sldChg chg="del">
        <pc:chgData name="Smith, Kevin S" userId="b0fefe04-5b9b-4aa3-bd02-55e0ab796805" providerId="ADAL" clId="{F4B5DE3B-B45C-4CC8-811E-DAF816732081}" dt="2023-10-17T11:41:30.172" v="1" actId="47"/>
        <pc:sldMkLst>
          <pc:docMk/>
          <pc:sldMk cId="2241902881" sldId="367"/>
        </pc:sldMkLst>
      </pc:sldChg>
      <pc:sldChg chg="addSp modSp mod">
        <pc:chgData name="Smith, Kevin S" userId="b0fefe04-5b9b-4aa3-bd02-55e0ab796805" providerId="ADAL" clId="{F4B5DE3B-B45C-4CC8-811E-DAF816732081}" dt="2023-10-17T13:57:00.368" v="4475" actId="1038"/>
        <pc:sldMkLst>
          <pc:docMk/>
          <pc:sldMk cId="2894361230" sldId="369"/>
        </pc:sldMkLst>
        <pc:spChg chg="mod">
          <ac:chgData name="Smith, Kevin S" userId="b0fefe04-5b9b-4aa3-bd02-55e0ab796805" providerId="ADAL" clId="{F4B5DE3B-B45C-4CC8-811E-DAF816732081}" dt="2023-10-17T13:55:35.303" v="4358" actId="313"/>
          <ac:spMkLst>
            <pc:docMk/>
            <pc:sldMk cId="2894361230" sldId="369"/>
            <ac:spMk id="2" creationId="{83D7F87F-4417-AE66-F0C1-881F752A1CE2}"/>
          </ac:spMkLst>
        </pc:spChg>
        <pc:picChg chg="add mod">
          <ac:chgData name="Smith, Kevin S" userId="b0fefe04-5b9b-4aa3-bd02-55e0ab796805" providerId="ADAL" clId="{F4B5DE3B-B45C-4CC8-811E-DAF816732081}" dt="2023-10-17T13:57:00.368" v="4475" actId="1038"/>
          <ac:picMkLst>
            <pc:docMk/>
            <pc:sldMk cId="2894361230" sldId="369"/>
            <ac:picMk id="3" creationId="{67A1F23F-08C0-7A73-2E40-11C7E0061870}"/>
          </ac:picMkLst>
        </pc:picChg>
        <pc:picChg chg="mod">
          <ac:chgData name="Smith, Kevin S" userId="b0fefe04-5b9b-4aa3-bd02-55e0ab796805" providerId="ADAL" clId="{F4B5DE3B-B45C-4CC8-811E-DAF816732081}" dt="2023-10-17T13:56:43.422" v="4403" actId="1037"/>
          <ac:picMkLst>
            <pc:docMk/>
            <pc:sldMk cId="2894361230" sldId="369"/>
            <ac:picMk id="4" creationId="{696DF65D-F19B-B879-CC6B-E40EB4611F5E}"/>
          </ac:picMkLst>
        </pc:picChg>
      </pc:sldChg>
      <pc:sldChg chg="del">
        <pc:chgData name="Smith, Kevin S" userId="b0fefe04-5b9b-4aa3-bd02-55e0ab796805" providerId="ADAL" clId="{F4B5DE3B-B45C-4CC8-811E-DAF816732081}" dt="2023-10-17T11:41:30.172" v="1" actId="47"/>
        <pc:sldMkLst>
          <pc:docMk/>
          <pc:sldMk cId="1481425775" sldId="371"/>
        </pc:sldMkLst>
      </pc:sldChg>
      <pc:sldChg chg="del">
        <pc:chgData name="Smith, Kevin S" userId="b0fefe04-5b9b-4aa3-bd02-55e0ab796805" providerId="ADAL" clId="{F4B5DE3B-B45C-4CC8-811E-DAF816732081}" dt="2023-10-17T11:41:30.172" v="1" actId="47"/>
        <pc:sldMkLst>
          <pc:docMk/>
          <pc:sldMk cId="886750755" sldId="372"/>
        </pc:sldMkLst>
      </pc:sldChg>
      <pc:sldChg chg="del">
        <pc:chgData name="Smith, Kevin S" userId="b0fefe04-5b9b-4aa3-bd02-55e0ab796805" providerId="ADAL" clId="{F4B5DE3B-B45C-4CC8-811E-DAF816732081}" dt="2023-10-17T11:41:30.172" v="1" actId="47"/>
        <pc:sldMkLst>
          <pc:docMk/>
          <pc:sldMk cId="1613593068" sldId="373"/>
        </pc:sldMkLst>
      </pc:sldChg>
      <pc:sldChg chg="del">
        <pc:chgData name="Smith, Kevin S" userId="b0fefe04-5b9b-4aa3-bd02-55e0ab796805" providerId="ADAL" clId="{F4B5DE3B-B45C-4CC8-811E-DAF816732081}" dt="2023-10-17T11:41:30.172" v="1" actId="47"/>
        <pc:sldMkLst>
          <pc:docMk/>
          <pc:sldMk cId="3527339270" sldId="374"/>
        </pc:sldMkLst>
      </pc:sldChg>
      <pc:sldChg chg="del">
        <pc:chgData name="Smith, Kevin S" userId="b0fefe04-5b9b-4aa3-bd02-55e0ab796805" providerId="ADAL" clId="{F4B5DE3B-B45C-4CC8-811E-DAF816732081}" dt="2023-10-17T11:41:30.172" v="1" actId="47"/>
        <pc:sldMkLst>
          <pc:docMk/>
          <pc:sldMk cId="2791093487" sldId="375"/>
        </pc:sldMkLst>
      </pc:sldChg>
      <pc:sldChg chg="del">
        <pc:chgData name="Smith, Kevin S" userId="b0fefe04-5b9b-4aa3-bd02-55e0ab796805" providerId="ADAL" clId="{F4B5DE3B-B45C-4CC8-811E-DAF816732081}" dt="2023-10-17T11:41:30.172" v="1" actId="47"/>
        <pc:sldMkLst>
          <pc:docMk/>
          <pc:sldMk cId="2662381650" sldId="376"/>
        </pc:sldMkLst>
      </pc:sldChg>
      <pc:sldChg chg="del">
        <pc:chgData name="Smith, Kevin S" userId="b0fefe04-5b9b-4aa3-bd02-55e0ab796805" providerId="ADAL" clId="{F4B5DE3B-B45C-4CC8-811E-DAF816732081}" dt="2023-10-17T11:41:30.172" v="1" actId="47"/>
        <pc:sldMkLst>
          <pc:docMk/>
          <pc:sldMk cId="16396623" sldId="377"/>
        </pc:sldMkLst>
      </pc:sldChg>
      <pc:sldChg chg="del">
        <pc:chgData name="Smith, Kevin S" userId="b0fefe04-5b9b-4aa3-bd02-55e0ab796805" providerId="ADAL" clId="{F4B5DE3B-B45C-4CC8-811E-DAF816732081}" dt="2023-10-17T11:41:30.172" v="1" actId="47"/>
        <pc:sldMkLst>
          <pc:docMk/>
          <pc:sldMk cId="2635887895" sldId="378"/>
        </pc:sldMkLst>
      </pc:sldChg>
      <pc:sldChg chg="del">
        <pc:chgData name="Smith, Kevin S" userId="b0fefe04-5b9b-4aa3-bd02-55e0ab796805" providerId="ADAL" clId="{F4B5DE3B-B45C-4CC8-811E-DAF816732081}" dt="2023-10-17T11:41:30.172" v="1" actId="47"/>
        <pc:sldMkLst>
          <pc:docMk/>
          <pc:sldMk cId="3554316898" sldId="379"/>
        </pc:sldMkLst>
      </pc:sldChg>
      <pc:sldChg chg="del">
        <pc:chgData name="Smith, Kevin S" userId="b0fefe04-5b9b-4aa3-bd02-55e0ab796805" providerId="ADAL" clId="{F4B5DE3B-B45C-4CC8-811E-DAF816732081}" dt="2023-10-17T11:41:30.172" v="1" actId="47"/>
        <pc:sldMkLst>
          <pc:docMk/>
          <pc:sldMk cId="2845084042" sldId="380"/>
        </pc:sldMkLst>
      </pc:sldChg>
      <pc:sldChg chg="del">
        <pc:chgData name="Smith, Kevin S" userId="b0fefe04-5b9b-4aa3-bd02-55e0ab796805" providerId="ADAL" clId="{F4B5DE3B-B45C-4CC8-811E-DAF816732081}" dt="2023-10-17T11:41:30.172" v="1" actId="47"/>
        <pc:sldMkLst>
          <pc:docMk/>
          <pc:sldMk cId="233684022" sldId="381"/>
        </pc:sldMkLst>
      </pc:sldChg>
      <pc:sldChg chg="del">
        <pc:chgData name="Smith, Kevin S" userId="b0fefe04-5b9b-4aa3-bd02-55e0ab796805" providerId="ADAL" clId="{F4B5DE3B-B45C-4CC8-811E-DAF816732081}" dt="2023-10-17T11:41:30.172" v="1" actId="47"/>
        <pc:sldMkLst>
          <pc:docMk/>
          <pc:sldMk cId="1174438292" sldId="382"/>
        </pc:sldMkLst>
      </pc:sldChg>
      <pc:sldChg chg="del">
        <pc:chgData name="Smith, Kevin S" userId="b0fefe04-5b9b-4aa3-bd02-55e0ab796805" providerId="ADAL" clId="{F4B5DE3B-B45C-4CC8-811E-DAF816732081}" dt="2023-10-17T11:41:30.172" v="1" actId="47"/>
        <pc:sldMkLst>
          <pc:docMk/>
          <pc:sldMk cId="1278371964" sldId="383"/>
        </pc:sldMkLst>
      </pc:sldChg>
      <pc:sldChg chg="del">
        <pc:chgData name="Smith, Kevin S" userId="b0fefe04-5b9b-4aa3-bd02-55e0ab796805" providerId="ADAL" clId="{F4B5DE3B-B45C-4CC8-811E-DAF816732081}" dt="2023-10-17T11:41:06.731" v="0" actId="47"/>
        <pc:sldMkLst>
          <pc:docMk/>
          <pc:sldMk cId="3612910795" sldId="384"/>
        </pc:sldMkLst>
      </pc:sldChg>
      <pc:sldChg chg="modSp mod">
        <pc:chgData name="Smith, Kevin S" userId="b0fefe04-5b9b-4aa3-bd02-55e0ab796805" providerId="ADAL" clId="{F4B5DE3B-B45C-4CC8-811E-DAF816732081}" dt="2023-10-17T14:18:30.669" v="4572" actId="20577"/>
        <pc:sldMkLst>
          <pc:docMk/>
          <pc:sldMk cId="3085920398" sldId="385"/>
        </pc:sldMkLst>
        <pc:spChg chg="mod">
          <ac:chgData name="Smith, Kevin S" userId="b0fefe04-5b9b-4aa3-bd02-55e0ab796805" providerId="ADAL" clId="{F4B5DE3B-B45C-4CC8-811E-DAF816732081}" dt="2023-10-17T14:18:30.669" v="4572" actId="20577"/>
          <ac:spMkLst>
            <pc:docMk/>
            <pc:sldMk cId="3085920398" sldId="385"/>
            <ac:spMk id="2" creationId="{E1639789-231B-0304-92A4-BE07F30A6C01}"/>
          </ac:spMkLst>
        </pc:spChg>
      </pc:sldChg>
      <pc:sldChg chg="delSp modSp add del mod">
        <pc:chgData name="Smith, Kevin S" userId="b0fefe04-5b9b-4aa3-bd02-55e0ab796805" providerId="ADAL" clId="{F4B5DE3B-B45C-4CC8-811E-DAF816732081}" dt="2023-10-17T13:03:17.524" v="341" actId="47"/>
        <pc:sldMkLst>
          <pc:docMk/>
          <pc:sldMk cId="840655272" sldId="386"/>
        </pc:sldMkLst>
        <pc:spChg chg="mod">
          <ac:chgData name="Smith, Kevin S" userId="b0fefe04-5b9b-4aa3-bd02-55e0ab796805" providerId="ADAL" clId="{F4B5DE3B-B45C-4CC8-811E-DAF816732081}" dt="2023-10-17T13:02:11.328" v="337" actId="20577"/>
          <ac:spMkLst>
            <pc:docMk/>
            <pc:sldMk cId="840655272" sldId="386"/>
            <ac:spMk id="2" creationId="{83D7F87F-4417-AE66-F0C1-881F752A1CE2}"/>
          </ac:spMkLst>
        </pc:spChg>
        <pc:spChg chg="del">
          <ac:chgData name="Smith, Kevin S" userId="b0fefe04-5b9b-4aa3-bd02-55e0ab796805" providerId="ADAL" clId="{F4B5DE3B-B45C-4CC8-811E-DAF816732081}" dt="2023-10-17T13:02:21.115" v="338" actId="478"/>
          <ac:spMkLst>
            <pc:docMk/>
            <pc:sldMk cId="840655272" sldId="386"/>
            <ac:spMk id="4" creationId="{7496F768-7FCE-5601-37BC-43A0FB29D165}"/>
          </ac:spMkLst>
        </pc:spChg>
      </pc:sldChg>
      <pc:sldChg chg="modSp new mod">
        <pc:chgData name="Smith, Kevin S" userId="b0fefe04-5b9b-4aa3-bd02-55e0ab796805" providerId="ADAL" clId="{F4B5DE3B-B45C-4CC8-811E-DAF816732081}" dt="2023-10-17T13:11:34.956" v="1286" actId="20577"/>
        <pc:sldMkLst>
          <pc:docMk/>
          <pc:sldMk cId="1143839383" sldId="387"/>
        </pc:sldMkLst>
        <pc:spChg chg="mod">
          <ac:chgData name="Smith, Kevin S" userId="b0fefe04-5b9b-4aa3-bd02-55e0ab796805" providerId="ADAL" clId="{F4B5DE3B-B45C-4CC8-811E-DAF816732081}" dt="2023-10-17T13:02:57.766" v="340"/>
          <ac:spMkLst>
            <pc:docMk/>
            <pc:sldMk cId="1143839383" sldId="387"/>
            <ac:spMk id="2" creationId="{2F06D567-9883-E19C-737E-D21766C58C70}"/>
          </ac:spMkLst>
        </pc:spChg>
        <pc:spChg chg="mod">
          <ac:chgData name="Smith, Kevin S" userId="b0fefe04-5b9b-4aa3-bd02-55e0ab796805" providerId="ADAL" clId="{F4B5DE3B-B45C-4CC8-811E-DAF816732081}" dt="2023-10-17T13:11:34.956" v="1286" actId="20577"/>
          <ac:spMkLst>
            <pc:docMk/>
            <pc:sldMk cId="1143839383" sldId="387"/>
            <ac:spMk id="3" creationId="{130FE991-E152-ACE4-6D3E-E30A27069EE1}"/>
          </ac:spMkLst>
        </pc:spChg>
      </pc:sldChg>
      <pc:sldChg chg="modSp add mod">
        <pc:chgData name="Smith, Kevin S" userId="b0fefe04-5b9b-4aa3-bd02-55e0ab796805" providerId="ADAL" clId="{F4B5DE3B-B45C-4CC8-811E-DAF816732081}" dt="2023-10-17T13:44:29.841" v="4224" actId="20577"/>
        <pc:sldMkLst>
          <pc:docMk/>
          <pc:sldMk cId="2463537292" sldId="388"/>
        </pc:sldMkLst>
        <pc:spChg chg="mod">
          <ac:chgData name="Smith, Kevin S" userId="b0fefe04-5b9b-4aa3-bd02-55e0ab796805" providerId="ADAL" clId="{F4B5DE3B-B45C-4CC8-811E-DAF816732081}" dt="2023-10-17T13:44:29.841" v="4224" actId="20577"/>
          <ac:spMkLst>
            <pc:docMk/>
            <pc:sldMk cId="2463537292" sldId="388"/>
            <ac:spMk id="2" creationId="{83D7F87F-4417-AE66-F0C1-881F752A1CE2}"/>
          </ac:spMkLst>
        </pc:spChg>
        <pc:spChg chg="mod">
          <ac:chgData name="Smith, Kevin S" userId="b0fefe04-5b9b-4aa3-bd02-55e0ab796805" providerId="ADAL" clId="{F4B5DE3B-B45C-4CC8-811E-DAF816732081}" dt="2023-10-17T13:13:04.795" v="1475" actId="20577"/>
          <ac:spMkLst>
            <pc:docMk/>
            <pc:sldMk cId="2463537292" sldId="388"/>
            <ac:spMk id="3" creationId="{E636F969-3FD3-0ED4-3913-51867AB88D56}"/>
          </ac:spMkLst>
        </pc:spChg>
        <pc:spChg chg="mod">
          <ac:chgData name="Smith, Kevin S" userId="b0fefe04-5b9b-4aa3-bd02-55e0ab796805" providerId="ADAL" clId="{F4B5DE3B-B45C-4CC8-811E-DAF816732081}" dt="2023-10-17T13:10:21.785" v="1200" actId="20577"/>
          <ac:spMkLst>
            <pc:docMk/>
            <pc:sldMk cId="2463537292" sldId="388"/>
            <ac:spMk id="4" creationId="{7496F768-7FCE-5601-37BC-43A0FB29D165}"/>
          </ac:spMkLst>
        </pc:spChg>
      </pc:sldChg>
      <pc:sldChg chg="modSp add mod modClrScheme chgLayout">
        <pc:chgData name="Smith, Kevin S" userId="b0fefe04-5b9b-4aa3-bd02-55e0ab796805" providerId="ADAL" clId="{F4B5DE3B-B45C-4CC8-811E-DAF816732081}" dt="2023-10-17T13:44:23.645" v="4222" actId="20577"/>
        <pc:sldMkLst>
          <pc:docMk/>
          <pc:sldMk cId="1790270770" sldId="389"/>
        </pc:sldMkLst>
        <pc:spChg chg="mod ord">
          <ac:chgData name="Smith, Kevin S" userId="b0fefe04-5b9b-4aa3-bd02-55e0ab796805" providerId="ADAL" clId="{F4B5DE3B-B45C-4CC8-811E-DAF816732081}" dt="2023-10-17T13:44:23.645" v="4222" actId="20577"/>
          <ac:spMkLst>
            <pc:docMk/>
            <pc:sldMk cId="1790270770" sldId="389"/>
            <ac:spMk id="2" creationId="{83D7F87F-4417-AE66-F0C1-881F752A1CE2}"/>
          </ac:spMkLst>
        </pc:spChg>
        <pc:spChg chg="mod ord">
          <ac:chgData name="Smith, Kevin S" userId="b0fefe04-5b9b-4aa3-bd02-55e0ab796805" providerId="ADAL" clId="{F4B5DE3B-B45C-4CC8-811E-DAF816732081}" dt="2023-10-17T13:13:38.113" v="1496" actId="700"/>
          <ac:spMkLst>
            <pc:docMk/>
            <pc:sldMk cId="1790270770" sldId="389"/>
            <ac:spMk id="3" creationId="{E636F969-3FD3-0ED4-3913-51867AB88D56}"/>
          </ac:spMkLst>
        </pc:spChg>
      </pc:sldChg>
      <pc:sldChg chg="delSp modSp add mod modClrScheme chgLayout">
        <pc:chgData name="Smith, Kevin S" userId="b0fefe04-5b9b-4aa3-bd02-55e0ab796805" providerId="ADAL" clId="{F4B5DE3B-B45C-4CC8-811E-DAF816732081}" dt="2023-10-17T14:17:00.080" v="4537" actId="20577"/>
        <pc:sldMkLst>
          <pc:docMk/>
          <pc:sldMk cId="3848898893" sldId="390"/>
        </pc:sldMkLst>
        <pc:spChg chg="mod ord">
          <ac:chgData name="Smith, Kevin S" userId="b0fefe04-5b9b-4aa3-bd02-55e0ab796805" providerId="ADAL" clId="{F4B5DE3B-B45C-4CC8-811E-DAF816732081}" dt="2023-10-17T13:30:03.732" v="3511" actId="20577"/>
          <ac:spMkLst>
            <pc:docMk/>
            <pc:sldMk cId="3848898893" sldId="390"/>
            <ac:spMk id="2" creationId="{83D7F87F-4417-AE66-F0C1-881F752A1CE2}"/>
          </ac:spMkLst>
        </pc:spChg>
        <pc:spChg chg="mod ord">
          <ac:chgData name="Smith, Kevin S" userId="b0fefe04-5b9b-4aa3-bd02-55e0ab796805" providerId="ADAL" clId="{F4B5DE3B-B45C-4CC8-811E-DAF816732081}" dt="2023-10-17T14:17:00.080" v="4537" actId="20577"/>
          <ac:spMkLst>
            <pc:docMk/>
            <pc:sldMk cId="3848898893" sldId="390"/>
            <ac:spMk id="3" creationId="{E636F969-3FD3-0ED4-3913-51867AB88D56}"/>
          </ac:spMkLst>
        </pc:spChg>
        <pc:spChg chg="del">
          <ac:chgData name="Smith, Kevin S" userId="b0fefe04-5b9b-4aa3-bd02-55e0ab796805" providerId="ADAL" clId="{F4B5DE3B-B45C-4CC8-811E-DAF816732081}" dt="2023-10-17T13:14:29.005" v="1520" actId="478"/>
          <ac:spMkLst>
            <pc:docMk/>
            <pc:sldMk cId="3848898893" sldId="390"/>
            <ac:spMk id="4" creationId="{7496F768-7FCE-5601-37BC-43A0FB29D165}"/>
          </ac:spMkLst>
        </pc:spChg>
      </pc:sldChg>
      <pc:sldChg chg="modSp add mod ord">
        <pc:chgData name="Smith, Kevin S" userId="b0fefe04-5b9b-4aa3-bd02-55e0ab796805" providerId="ADAL" clId="{F4B5DE3B-B45C-4CC8-811E-DAF816732081}" dt="2023-10-17T13:29:24.469" v="3507" actId="20577"/>
        <pc:sldMkLst>
          <pc:docMk/>
          <pc:sldMk cId="34626243" sldId="391"/>
        </pc:sldMkLst>
        <pc:spChg chg="mod">
          <ac:chgData name="Smith, Kevin S" userId="b0fefe04-5b9b-4aa3-bd02-55e0ab796805" providerId="ADAL" clId="{F4B5DE3B-B45C-4CC8-811E-DAF816732081}" dt="2023-10-17T13:29:24.469" v="3507" actId="20577"/>
          <ac:spMkLst>
            <pc:docMk/>
            <pc:sldMk cId="34626243" sldId="391"/>
            <ac:spMk id="2" creationId="{83D7F87F-4417-AE66-F0C1-881F752A1CE2}"/>
          </ac:spMkLst>
        </pc:spChg>
        <pc:spChg chg="mod">
          <ac:chgData name="Smith, Kevin S" userId="b0fefe04-5b9b-4aa3-bd02-55e0ab796805" providerId="ADAL" clId="{F4B5DE3B-B45C-4CC8-811E-DAF816732081}" dt="2023-10-17T13:26:04.086" v="3145" actId="20577"/>
          <ac:spMkLst>
            <pc:docMk/>
            <pc:sldMk cId="34626243" sldId="391"/>
            <ac:spMk id="3" creationId="{E636F969-3FD3-0ED4-3913-51867AB88D56}"/>
          </ac:spMkLst>
        </pc:spChg>
      </pc:sldChg>
      <pc:sldChg chg="modSp add mod">
        <pc:chgData name="Smith, Kevin S" userId="b0fefe04-5b9b-4aa3-bd02-55e0ab796805" providerId="ADAL" clId="{F4B5DE3B-B45C-4CC8-811E-DAF816732081}" dt="2023-10-17T13:30:07.525" v="3512" actId="20577"/>
        <pc:sldMkLst>
          <pc:docMk/>
          <pc:sldMk cId="1104460708" sldId="392"/>
        </pc:sldMkLst>
        <pc:spChg chg="mod">
          <ac:chgData name="Smith, Kevin S" userId="b0fefe04-5b9b-4aa3-bd02-55e0ab796805" providerId="ADAL" clId="{F4B5DE3B-B45C-4CC8-811E-DAF816732081}" dt="2023-10-17T13:30:07.525" v="3512" actId="20577"/>
          <ac:spMkLst>
            <pc:docMk/>
            <pc:sldMk cId="1104460708" sldId="392"/>
            <ac:spMk id="2" creationId="{83D7F87F-4417-AE66-F0C1-881F752A1CE2}"/>
          </ac:spMkLst>
        </pc:spChg>
        <pc:spChg chg="mod">
          <ac:chgData name="Smith, Kevin S" userId="b0fefe04-5b9b-4aa3-bd02-55e0ab796805" providerId="ADAL" clId="{F4B5DE3B-B45C-4CC8-811E-DAF816732081}" dt="2023-10-17T13:28:54.430" v="3504" actId="20577"/>
          <ac:spMkLst>
            <pc:docMk/>
            <pc:sldMk cId="1104460708" sldId="392"/>
            <ac:spMk id="3" creationId="{E636F969-3FD3-0ED4-3913-51867AB88D56}"/>
          </ac:spMkLst>
        </pc:spChg>
      </pc:sldChg>
      <pc:sldChg chg="addSp modSp add mod">
        <pc:chgData name="Smith, Kevin S" userId="b0fefe04-5b9b-4aa3-bd02-55e0ab796805" providerId="ADAL" clId="{F4B5DE3B-B45C-4CC8-811E-DAF816732081}" dt="2023-10-17T14:23:11.322" v="4880" actId="20577"/>
        <pc:sldMkLst>
          <pc:docMk/>
          <pc:sldMk cId="2301131043" sldId="393"/>
        </pc:sldMkLst>
        <pc:spChg chg="mod">
          <ac:chgData name="Smith, Kevin S" userId="b0fefe04-5b9b-4aa3-bd02-55e0ab796805" providerId="ADAL" clId="{F4B5DE3B-B45C-4CC8-811E-DAF816732081}" dt="2023-10-17T14:23:11.322" v="4880" actId="20577"/>
          <ac:spMkLst>
            <pc:docMk/>
            <pc:sldMk cId="2301131043" sldId="393"/>
            <ac:spMk id="2" creationId="{83D7F87F-4417-AE66-F0C1-881F752A1CE2}"/>
          </ac:spMkLst>
        </pc:spChg>
        <pc:spChg chg="mod">
          <ac:chgData name="Smith, Kevin S" userId="b0fefe04-5b9b-4aa3-bd02-55e0ab796805" providerId="ADAL" clId="{F4B5DE3B-B45C-4CC8-811E-DAF816732081}" dt="2023-10-17T14:17:27.457" v="4546" actId="20577"/>
          <ac:spMkLst>
            <pc:docMk/>
            <pc:sldMk cId="2301131043" sldId="393"/>
            <ac:spMk id="3" creationId="{E636F969-3FD3-0ED4-3913-51867AB88D56}"/>
          </ac:spMkLst>
        </pc:spChg>
        <pc:picChg chg="add mod">
          <ac:chgData name="Smith, Kevin S" userId="b0fefe04-5b9b-4aa3-bd02-55e0ab796805" providerId="ADAL" clId="{F4B5DE3B-B45C-4CC8-811E-DAF816732081}" dt="2023-10-17T13:40:54.080" v="4151" actId="1076"/>
          <ac:picMkLst>
            <pc:docMk/>
            <pc:sldMk cId="2301131043" sldId="393"/>
            <ac:picMk id="5" creationId="{1E57DAD9-97B7-B33E-8BE7-926D2665551A}"/>
          </ac:picMkLst>
        </pc:picChg>
        <pc:picChg chg="add mod">
          <ac:chgData name="Smith, Kevin S" userId="b0fefe04-5b9b-4aa3-bd02-55e0ab796805" providerId="ADAL" clId="{F4B5DE3B-B45C-4CC8-811E-DAF816732081}" dt="2023-10-17T13:40:43.615" v="4149" actId="1076"/>
          <ac:picMkLst>
            <pc:docMk/>
            <pc:sldMk cId="2301131043" sldId="393"/>
            <ac:picMk id="7" creationId="{974B7761-D9A0-198F-19EB-2B9DC3801CD7}"/>
          </ac:picMkLst>
        </pc:picChg>
        <pc:cxnChg chg="add mod">
          <ac:chgData name="Smith, Kevin S" userId="b0fefe04-5b9b-4aa3-bd02-55e0ab796805" providerId="ADAL" clId="{F4B5DE3B-B45C-4CC8-811E-DAF816732081}" dt="2023-10-17T13:41:56.119" v="4157" actId="692"/>
          <ac:cxnSpMkLst>
            <pc:docMk/>
            <pc:sldMk cId="2301131043" sldId="393"/>
            <ac:cxnSpMk id="9" creationId="{9ACDBE6D-43F7-C385-CBBD-C747510D0F67}"/>
          </ac:cxnSpMkLst>
        </pc:cxnChg>
      </pc:sldChg>
      <pc:sldChg chg="modSp add mod">
        <pc:chgData name="Smith, Kevin S" userId="b0fefe04-5b9b-4aa3-bd02-55e0ab796805" providerId="ADAL" clId="{F4B5DE3B-B45C-4CC8-811E-DAF816732081}" dt="2023-10-17T13:43:17.909" v="4220" actId="20577"/>
        <pc:sldMkLst>
          <pc:docMk/>
          <pc:sldMk cId="2607691386" sldId="394"/>
        </pc:sldMkLst>
        <pc:spChg chg="mod">
          <ac:chgData name="Smith, Kevin S" userId="b0fefe04-5b9b-4aa3-bd02-55e0ab796805" providerId="ADAL" clId="{F4B5DE3B-B45C-4CC8-811E-DAF816732081}" dt="2023-10-17T13:43:17.909" v="4220" actId="20577"/>
          <ac:spMkLst>
            <pc:docMk/>
            <pc:sldMk cId="2607691386" sldId="394"/>
            <ac:spMk id="2" creationId="{E1639789-231B-0304-92A4-BE07F30A6C01}"/>
          </ac:spMkLst>
        </pc:spChg>
      </pc:sldChg>
      <pc:sldChg chg="modSp add mod modClrScheme chgLayout">
        <pc:chgData name="Smith, Kevin S" userId="b0fefe04-5b9b-4aa3-bd02-55e0ab796805" providerId="ADAL" clId="{F4B5DE3B-B45C-4CC8-811E-DAF816732081}" dt="2023-10-17T14:24:54.394" v="5052" actId="5793"/>
        <pc:sldMkLst>
          <pc:docMk/>
          <pc:sldMk cId="1431504046" sldId="395"/>
        </pc:sldMkLst>
        <pc:spChg chg="mod ord">
          <ac:chgData name="Smith, Kevin S" userId="b0fefe04-5b9b-4aa3-bd02-55e0ab796805" providerId="ADAL" clId="{F4B5DE3B-B45C-4CC8-811E-DAF816732081}" dt="2023-10-17T13:50:32.357" v="4354" actId="20577"/>
          <ac:spMkLst>
            <pc:docMk/>
            <pc:sldMk cId="1431504046" sldId="395"/>
            <ac:spMk id="2" creationId="{83D7F87F-4417-AE66-F0C1-881F752A1CE2}"/>
          </ac:spMkLst>
        </pc:spChg>
        <pc:spChg chg="mod ord">
          <ac:chgData name="Smith, Kevin S" userId="b0fefe04-5b9b-4aa3-bd02-55e0ab796805" providerId="ADAL" clId="{F4B5DE3B-B45C-4CC8-811E-DAF816732081}" dt="2023-10-17T14:24:54.394" v="5052" actId="5793"/>
          <ac:spMkLst>
            <pc:docMk/>
            <pc:sldMk cId="1431504046" sldId="395"/>
            <ac:spMk id="3" creationId="{E636F969-3FD3-0ED4-3913-51867AB88D56}"/>
          </ac:spMkLst>
        </pc:spChg>
      </pc:sldChg>
      <pc:sldChg chg="add del">
        <pc:chgData name="Smith, Kevin S" userId="b0fefe04-5b9b-4aa3-bd02-55e0ab796805" providerId="ADAL" clId="{F4B5DE3B-B45C-4CC8-811E-DAF816732081}" dt="2023-10-17T14:16:09.796" v="4481"/>
        <pc:sldMkLst>
          <pc:docMk/>
          <pc:sldMk cId="1841474623" sldId="396"/>
        </pc:sldMkLst>
      </pc:sldChg>
      <pc:sldChg chg="modSp add mod">
        <pc:chgData name="Smith, Kevin S" userId="b0fefe04-5b9b-4aa3-bd02-55e0ab796805" providerId="ADAL" clId="{F4B5DE3B-B45C-4CC8-811E-DAF816732081}" dt="2023-10-17T14:16:24.975" v="4495" actId="20577"/>
        <pc:sldMkLst>
          <pc:docMk/>
          <pc:sldMk cId="3735038044" sldId="396"/>
        </pc:sldMkLst>
        <pc:spChg chg="mod">
          <ac:chgData name="Smith, Kevin S" userId="b0fefe04-5b9b-4aa3-bd02-55e0ab796805" providerId="ADAL" clId="{F4B5DE3B-B45C-4CC8-811E-DAF816732081}" dt="2023-10-17T14:16:24.975" v="4495" actId="20577"/>
          <ac:spMkLst>
            <pc:docMk/>
            <pc:sldMk cId="3735038044" sldId="396"/>
            <ac:spMk id="2" creationId="{E1639789-231B-0304-92A4-BE07F30A6C01}"/>
          </ac:spMkLst>
        </pc:spChg>
      </pc:sldChg>
      <pc:sldChg chg="addSp modSp add mod">
        <pc:chgData name="Smith, Kevin S" userId="b0fefe04-5b9b-4aa3-bd02-55e0ab796805" providerId="ADAL" clId="{F4B5DE3B-B45C-4CC8-811E-DAF816732081}" dt="2023-10-17T14:23:06.982" v="4879" actId="20577"/>
        <pc:sldMkLst>
          <pc:docMk/>
          <pc:sldMk cId="3367043273" sldId="397"/>
        </pc:sldMkLst>
        <pc:spChg chg="mod">
          <ac:chgData name="Smith, Kevin S" userId="b0fefe04-5b9b-4aa3-bd02-55e0ab796805" providerId="ADAL" clId="{F4B5DE3B-B45C-4CC8-811E-DAF816732081}" dt="2023-10-17T14:23:06.982" v="4879" actId="20577"/>
          <ac:spMkLst>
            <pc:docMk/>
            <pc:sldMk cId="3367043273" sldId="397"/>
            <ac:spMk id="2" creationId="{83D7F87F-4417-AE66-F0C1-881F752A1CE2}"/>
          </ac:spMkLst>
        </pc:spChg>
        <pc:spChg chg="mod">
          <ac:chgData name="Smith, Kevin S" userId="b0fefe04-5b9b-4aa3-bd02-55e0ab796805" providerId="ADAL" clId="{F4B5DE3B-B45C-4CC8-811E-DAF816732081}" dt="2023-10-17T14:21:26.880" v="4869" actId="20577"/>
          <ac:spMkLst>
            <pc:docMk/>
            <pc:sldMk cId="3367043273" sldId="397"/>
            <ac:spMk id="3" creationId="{E636F969-3FD3-0ED4-3913-51867AB88D56}"/>
          </ac:spMkLst>
        </pc:spChg>
        <pc:picChg chg="add mod">
          <ac:chgData name="Smith, Kevin S" userId="b0fefe04-5b9b-4aa3-bd02-55e0ab796805" providerId="ADAL" clId="{F4B5DE3B-B45C-4CC8-811E-DAF816732081}" dt="2023-10-17T14:22:05.538" v="4871" actId="1076"/>
          <ac:picMkLst>
            <pc:docMk/>
            <pc:sldMk cId="3367043273" sldId="397"/>
            <ac:picMk id="5" creationId="{BA082D6A-BAF7-EDEF-2B3D-436D97A4115F}"/>
          </ac:picMkLst>
        </pc:picChg>
        <pc:cxnChg chg="add mod">
          <ac:chgData name="Smith, Kevin S" userId="b0fefe04-5b9b-4aa3-bd02-55e0ab796805" providerId="ADAL" clId="{F4B5DE3B-B45C-4CC8-811E-DAF816732081}" dt="2023-10-17T14:22:20.529" v="4874" actId="14100"/>
          <ac:cxnSpMkLst>
            <pc:docMk/>
            <pc:sldMk cId="3367043273" sldId="397"/>
            <ac:cxnSpMk id="6" creationId="{76C62A30-1432-7793-7F31-3CDFB8A6F6E5}"/>
          </ac:cxnSpMkLst>
        </pc:cxnChg>
        <pc:cxnChg chg="add mod">
          <ac:chgData name="Smith, Kevin S" userId="b0fefe04-5b9b-4aa3-bd02-55e0ab796805" providerId="ADAL" clId="{F4B5DE3B-B45C-4CC8-811E-DAF816732081}" dt="2023-10-17T14:22:38.258" v="4876" actId="14100"/>
          <ac:cxnSpMkLst>
            <pc:docMk/>
            <pc:sldMk cId="3367043273" sldId="397"/>
            <ac:cxnSpMk id="8" creationId="{F8C33C4C-F7EC-A13D-0802-EC52A910B076}"/>
          </ac:cxnSpMkLst>
        </pc:cxnChg>
      </pc:sldChg>
      <pc:sldMasterChg chg="addSp modSp mod">
        <pc:chgData name="Smith, Kevin S" userId="b0fefe04-5b9b-4aa3-bd02-55e0ab796805" providerId="ADAL" clId="{F4B5DE3B-B45C-4CC8-811E-DAF816732081}" dt="2023-10-17T11:43:18.518" v="19" actId="20577"/>
        <pc:sldMasterMkLst>
          <pc:docMk/>
          <pc:sldMasterMk cId="544521178" sldId="2147483660"/>
        </pc:sldMasterMkLst>
        <pc:spChg chg="add mod">
          <ac:chgData name="Smith, Kevin S" userId="b0fefe04-5b9b-4aa3-bd02-55e0ab796805" providerId="ADAL" clId="{F4B5DE3B-B45C-4CC8-811E-DAF816732081}" dt="2023-10-17T11:43:18.518" v="19" actId="20577"/>
          <ac:spMkLst>
            <pc:docMk/>
            <pc:sldMasterMk cId="544521178" sldId="2147483660"/>
            <ac:spMk id="2" creationId="{65F24B4B-DEE2-AC0F-7753-E156088B74BE}"/>
          </ac:spMkLst>
        </pc:spChg>
        <pc:spChg chg="mod">
          <ac:chgData name="Smith, Kevin S" userId="b0fefe04-5b9b-4aa3-bd02-55e0ab796805" providerId="ADAL" clId="{F4B5DE3B-B45C-4CC8-811E-DAF816732081}" dt="2023-10-17T11:42:03.557" v="2" actId="14100"/>
          <ac:spMkLst>
            <pc:docMk/>
            <pc:sldMasterMk cId="544521178" sldId="2147483660"/>
            <ac:spMk id="4" creationId="{3BCFEFF2-44B8-687E-DAB3-7026DB467298}"/>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4F6B566-8F4F-2297-E09A-EC0A5919D72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AFEF84F-FF67-CFE6-EE39-7622459E9C4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435C532-7310-4D0E-A33E-9CFB32DA3130}" type="datetimeFigureOut">
              <a:rPr lang="en-US" smtClean="0"/>
              <a:t>2023-10-17</a:t>
            </a:fld>
            <a:endParaRPr lang="en-US"/>
          </a:p>
        </p:txBody>
      </p:sp>
      <p:sp>
        <p:nvSpPr>
          <p:cNvPr id="4" name="Footer Placeholder 3">
            <a:extLst>
              <a:ext uri="{FF2B5EF4-FFF2-40B4-BE49-F238E27FC236}">
                <a16:creationId xmlns:a16="http://schemas.microsoft.com/office/drawing/2014/main" id="{933D95DF-83FA-FE96-2EE5-1174D2E87D6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A967F68-58BC-4765-5D43-302ABEE7BAB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FBC339-4610-4F10-854C-D2930A4EBF62}" type="slidenum">
              <a:rPr lang="en-US" smtClean="0"/>
              <a:t>‹#›</a:t>
            </a:fld>
            <a:endParaRPr lang="en-US"/>
          </a:p>
        </p:txBody>
      </p:sp>
    </p:spTree>
    <p:extLst>
      <p:ext uri="{BB962C8B-B14F-4D97-AF65-F5344CB8AC3E}">
        <p14:creationId xmlns:p14="http://schemas.microsoft.com/office/powerpoint/2010/main" val="38856889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36F475-F7F5-6C41-B37C-656C49194CAF}" type="datetimeFigureOut">
              <a:rPr lang="en-US" smtClean="0"/>
              <a:t>2023-10-17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15839EF-EF2D-A244-8B03-02564FD38722}" type="slidenum">
              <a:rPr lang="en-US" smtClean="0"/>
              <a:t>‹#›</a:t>
            </a:fld>
            <a:endParaRPr lang="en-US"/>
          </a:p>
        </p:txBody>
      </p:sp>
    </p:spTree>
    <p:extLst>
      <p:ext uri="{BB962C8B-B14F-4D97-AF65-F5344CB8AC3E}">
        <p14:creationId xmlns:p14="http://schemas.microsoft.com/office/powerpoint/2010/main" val="2679280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5.emf"/><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FD422-CF21-5F4B-9F3C-D943F67A9BE0}"/>
              </a:ext>
            </a:extLst>
          </p:cNvPr>
          <p:cNvSpPr>
            <a:spLocks noGrp="1"/>
          </p:cNvSpPr>
          <p:nvPr>
            <p:ph type="ctrTitle" hasCustomPrompt="1"/>
          </p:nvPr>
        </p:nvSpPr>
        <p:spPr>
          <a:xfrm>
            <a:off x="502920" y="1174478"/>
            <a:ext cx="10962105" cy="1240412"/>
          </a:xfrm>
          <a:prstGeom prst="rect">
            <a:avLst/>
          </a:prstGeom>
        </p:spPr>
        <p:txBody>
          <a:bodyPr anchor="b" anchorCtr="0"/>
          <a:lstStyle>
            <a:lvl1pPr algn="l">
              <a:lnSpc>
                <a:spcPct val="100000"/>
              </a:lnSpc>
              <a:defRPr sz="4000" b="1" i="0">
                <a:solidFill>
                  <a:schemeClr val="bg1"/>
                </a:solidFill>
                <a:latin typeface="+mn-lt"/>
                <a:cs typeface="Arial" panose="020B0604020202020204" pitchFamily="34" charset="0"/>
              </a:defRPr>
            </a:lvl1pPr>
          </a:lstStyle>
          <a:p>
            <a:r>
              <a:rPr lang="en-US" dirty="0"/>
              <a:t>Title from Agenda</a:t>
            </a:r>
            <a:br>
              <a:rPr lang="en-US" dirty="0"/>
            </a:br>
            <a:r>
              <a:rPr lang="en-US" dirty="0"/>
              <a:t>Continuation of Title</a:t>
            </a:r>
          </a:p>
        </p:txBody>
      </p:sp>
      <p:sp>
        <p:nvSpPr>
          <p:cNvPr id="3" name="Subtitle 2">
            <a:extLst>
              <a:ext uri="{FF2B5EF4-FFF2-40B4-BE49-F238E27FC236}">
                <a16:creationId xmlns:a16="http://schemas.microsoft.com/office/drawing/2014/main" id="{B4A5F0DF-C789-3B48-88B2-EEF178B1680D}"/>
              </a:ext>
            </a:extLst>
          </p:cNvPr>
          <p:cNvSpPr>
            <a:spLocks noGrp="1"/>
          </p:cNvSpPr>
          <p:nvPr>
            <p:ph type="subTitle" idx="1" hasCustomPrompt="1"/>
          </p:nvPr>
        </p:nvSpPr>
        <p:spPr>
          <a:xfrm>
            <a:off x="502920" y="5074920"/>
            <a:ext cx="4363736" cy="1019620"/>
          </a:xfrm>
          <a:prstGeom prst="rect">
            <a:avLst/>
          </a:prstGeom>
        </p:spPr>
        <p:txBody>
          <a:bodyPr>
            <a:noAutofit/>
          </a:bodyPr>
          <a:lstStyle>
            <a:lvl1pPr marL="0" indent="0" algn="l">
              <a:lnSpc>
                <a:spcPct val="100000"/>
              </a:lnSpc>
              <a:spcBef>
                <a:spcPts val="0"/>
              </a:spcBef>
              <a:spcAft>
                <a:spcPts val="200"/>
              </a:spcAft>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SC-x Identifier</a:t>
            </a:r>
          </a:p>
          <a:p>
            <a:r>
              <a:rPr lang="en-US" dirty="0"/>
              <a:t>EIC CD-3A Review</a:t>
            </a:r>
          </a:p>
          <a:p>
            <a:r>
              <a:rPr lang="en-US" dirty="0"/>
              <a:t>November 14-16, 2023</a:t>
            </a:r>
          </a:p>
        </p:txBody>
      </p:sp>
      <p:sp>
        <p:nvSpPr>
          <p:cNvPr id="5" name="Text Placeholder 4">
            <a:extLst>
              <a:ext uri="{FF2B5EF4-FFF2-40B4-BE49-F238E27FC236}">
                <a16:creationId xmlns:a16="http://schemas.microsoft.com/office/drawing/2014/main" id="{4B87851E-C1E1-6E46-8D1B-95D6C1888590}"/>
              </a:ext>
            </a:extLst>
          </p:cNvPr>
          <p:cNvSpPr>
            <a:spLocks noGrp="1"/>
          </p:cNvSpPr>
          <p:nvPr>
            <p:ph type="body" sz="quarter" idx="10" hasCustomPrompt="1"/>
          </p:nvPr>
        </p:nvSpPr>
        <p:spPr>
          <a:xfrm>
            <a:off x="502920" y="3288714"/>
            <a:ext cx="10962105" cy="448978"/>
          </a:xfrm>
          <a:prstGeom prst="rect">
            <a:avLst/>
          </a:prstGeom>
        </p:spPr>
        <p:txBody>
          <a:bodyPr>
            <a:noAutofit/>
          </a:bodyPr>
          <a:lstStyle>
            <a:lvl1pPr marL="0" indent="0">
              <a:lnSpc>
                <a:spcPct val="100000"/>
              </a:lnSpc>
              <a:spcBef>
                <a:spcPts val="0"/>
              </a:spcBef>
              <a:buFontTx/>
              <a:buNone/>
              <a:defRPr sz="2800" b="1">
                <a:solidFill>
                  <a:schemeClr val="bg1"/>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Presenter Name</a:t>
            </a:r>
          </a:p>
        </p:txBody>
      </p:sp>
      <p:pic>
        <p:nvPicPr>
          <p:cNvPr id="6" name="Picture 5">
            <a:extLst>
              <a:ext uri="{FF2B5EF4-FFF2-40B4-BE49-F238E27FC236}">
                <a16:creationId xmlns:a16="http://schemas.microsoft.com/office/drawing/2014/main" id="{6D99D03B-F4BD-85C1-5955-B2BB7ACF4A45}"/>
              </a:ext>
            </a:extLst>
          </p:cNvPr>
          <p:cNvPicPr>
            <a:picLocks noChangeAspect="1"/>
          </p:cNvPicPr>
          <p:nvPr userDrawn="1"/>
        </p:nvPicPr>
        <p:blipFill>
          <a:blip r:embed="rId3"/>
          <a:stretch>
            <a:fillRect/>
          </a:stretch>
        </p:blipFill>
        <p:spPr>
          <a:xfrm>
            <a:off x="10026314" y="472833"/>
            <a:ext cx="1632203" cy="457200"/>
          </a:xfrm>
          <a:prstGeom prst="rect">
            <a:avLst/>
          </a:prstGeom>
        </p:spPr>
      </p:pic>
      <p:pic>
        <p:nvPicPr>
          <p:cNvPr id="8" name="Picture 7">
            <a:extLst>
              <a:ext uri="{FF2B5EF4-FFF2-40B4-BE49-F238E27FC236}">
                <a16:creationId xmlns:a16="http://schemas.microsoft.com/office/drawing/2014/main" id="{276D9F0E-4B80-0FD1-A24A-1C1B60A4BB47}"/>
              </a:ext>
            </a:extLst>
          </p:cNvPr>
          <p:cNvPicPr>
            <a:picLocks noChangeAspect="1"/>
          </p:cNvPicPr>
          <p:nvPr userDrawn="1"/>
        </p:nvPicPr>
        <p:blipFill>
          <a:blip r:embed="rId4"/>
          <a:srcRect/>
          <a:stretch/>
        </p:blipFill>
        <p:spPr>
          <a:xfrm>
            <a:off x="7566183" y="472833"/>
            <a:ext cx="1787236" cy="457200"/>
          </a:xfrm>
          <a:prstGeom prst="rect">
            <a:avLst/>
          </a:prstGeom>
        </p:spPr>
      </p:pic>
      <p:pic>
        <p:nvPicPr>
          <p:cNvPr id="10" name="Picture 9">
            <a:extLst>
              <a:ext uri="{FF2B5EF4-FFF2-40B4-BE49-F238E27FC236}">
                <a16:creationId xmlns:a16="http://schemas.microsoft.com/office/drawing/2014/main" id="{70496317-0189-6060-26F4-32FD05088972}"/>
              </a:ext>
            </a:extLst>
          </p:cNvPr>
          <p:cNvPicPr>
            <a:picLocks noChangeAspect="1"/>
          </p:cNvPicPr>
          <p:nvPr userDrawn="1"/>
        </p:nvPicPr>
        <p:blipFill>
          <a:blip r:embed="rId5"/>
          <a:stretch>
            <a:fillRect/>
          </a:stretch>
        </p:blipFill>
        <p:spPr>
          <a:xfrm>
            <a:off x="5067685" y="472833"/>
            <a:ext cx="1825604" cy="457200"/>
          </a:xfrm>
          <a:prstGeom prst="rect">
            <a:avLst/>
          </a:prstGeom>
        </p:spPr>
      </p:pic>
      <p:sp>
        <p:nvSpPr>
          <p:cNvPr id="7" name="Text Placeholder 6">
            <a:extLst>
              <a:ext uri="{FF2B5EF4-FFF2-40B4-BE49-F238E27FC236}">
                <a16:creationId xmlns:a16="http://schemas.microsoft.com/office/drawing/2014/main" id="{E12F870F-A3EC-0442-4A49-50365EE5DD73}"/>
              </a:ext>
            </a:extLst>
          </p:cNvPr>
          <p:cNvSpPr>
            <a:spLocks noGrp="1"/>
          </p:cNvSpPr>
          <p:nvPr>
            <p:ph type="body" sz="quarter" idx="11" hasCustomPrompt="1"/>
          </p:nvPr>
        </p:nvSpPr>
        <p:spPr>
          <a:xfrm>
            <a:off x="502920" y="2423582"/>
            <a:ext cx="10962105" cy="501650"/>
          </a:xfrm>
          <a:prstGeom prst="rect">
            <a:avLst/>
          </a:prstGeom>
        </p:spPr>
        <p:txBody>
          <a:bodyPr anchor="ctr"/>
          <a:lstStyle>
            <a:lvl1pPr marL="0" indent="0">
              <a:buFontTx/>
              <a:buNone/>
              <a:defRPr sz="2800">
                <a:solidFill>
                  <a:schemeClr val="bg1"/>
                </a:solidFill>
              </a:defRPr>
            </a:lvl1pPr>
            <a:lvl2pPr>
              <a:defRPr sz="2800">
                <a:solidFill>
                  <a:schemeClr val="bg1"/>
                </a:solidFill>
              </a:defRPr>
            </a:lvl2pPr>
            <a:lvl3pPr>
              <a:defRPr sz="2800">
                <a:solidFill>
                  <a:schemeClr val="bg1"/>
                </a:solidFill>
              </a:defRPr>
            </a:lvl3pPr>
            <a:lvl4pPr>
              <a:defRPr>
                <a:solidFill>
                  <a:schemeClr val="bg1"/>
                </a:solidFill>
              </a:defRPr>
            </a:lvl4pPr>
            <a:lvl5pPr>
              <a:defRPr>
                <a:solidFill>
                  <a:schemeClr val="bg1"/>
                </a:solidFill>
              </a:defRPr>
            </a:lvl5pPr>
          </a:lstStyle>
          <a:p>
            <a:pPr lvl="0"/>
            <a:r>
              <a:rPr lang="en-US" sz="2800" dirty="0"/>
              <a:t>Secondary title if needed</a:t>
            </a:r>
            <a:endParaRPr lang="en-US" dirty="0"/>
          </a:p>
        </p:txBody>
      </p:sp>
      <p:sp>
        <p:nvSpPr>
          <p:cNvPr id="12" name="Text Placeholder 11">
            <a:extLst>
              <a:ext uri="{FF2B5EF4-FFF2-40B4-BE49-F238E27FC236}">
                <a16:creationId xmlns:a16="http://schemas.microsoft.com/office/drawing/2014/main" id="{2FD74062-0C2E-090F-07DF-75D428DE15D2}"/>
              </a:ext>
            </a:extLst>
          </p:cNvPr>
          <p:cNvSpPr>
            <a:spLocks noGrp="1"/>
          </p:cNvSpPr>
          <p:nvPr>
            <p:ph type="body" sz="quarter" idx="12" hasCustomPrompt="1"/>
          </p:nvPr>
        </p:nvSpPr>
        <p:spPr>
          <a:xfrm>
            <a:off x="502920" y="4233687"/>
            <a:ext cx="10962105" cy="379542"/>
          </a:xfrm>
          <a:prstGeom prst="rect">
            <a:avLst/>
          </a:prstGeom>
        </p:spPr>
        <p:txBody>
          <a:bodyPr>
            <a:noAutofit/>
          </a:bodyPr>
          <a:lstStyle>
            <a:lvl1pPr marL="0" indent="0">
              <a:buFontTx/>
              <a:buNone/>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dirty="0"/>
              <a:t>WBS 6.0x.xxx WBS Name (Exact from WBS)</a:t>
            </a:r>
          </a:p>
        </p:txBody>
      </p:sp>
      <p:sp>
        <p:nvSpPr>
          <p:cNvPr id="14" name="Text Placeholder 13">
            <a:extLst>
              <a:ext uri="{FF2B5EF4-FFF2-40B4-BE49-F238E27FC236}">
                <a16:creationId xmlns:a16="http://schemas.microsoft.com/office/drawing/2014/main" id="{1DFAD954-7DFC-3150-35B3-444AB26BD583}"/>
              </a:ext>
            </a:extLst>
          </p:cNvPr>
          <p:cNvSpPr>
            <a:spLocks noGrp="1"/>
          </p:cNvSpPr>
          <p:nvPr>
            <p:ph type="body" sz="quarter" idx="13" hasCustomPrompt="1"/>
          </p:nvPr>
        </p:nvSpPr>
        <p:spPr>
          <a:xfrm>
            <a:off x="502920" y="3738425"/>
            <a:ext cx="10962105" cy="477838"/>
          </a:xfrm>
          <a:prstGeom prst="rect">
            <a:avLst/>
          </a:prstGeom>
        </p:spPr>
        <p:txBody>
          <a:bodyPr>
            <a:normAutofit/>
          </a:bodyPr>
          <a:lstStyle>
            <a:lvl1pPr marL="0" indent="0">
              <a:buFontTx/>
              <a:buNone/>
              <a:defRPr sz="28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Project Role or Organizational Role if not Project</a:t>
            </a:r>
          </a:p>
        </p:txBody>
      </p:sp>
    </p:spTree>
    <p:extLst>
      <p:ext uri="{BB962C8B-B14F-4D97-AF65-F5344CB8AC3E}">
        <p14:creationId xmlns:p14="http://schemas.microsoft.com/office/powerpoint/2010/main" val="3419946361"/>
      </p:ext>
    </p:extLst>
  </p:cSld>
  <p:clrMapOvr>
    <a:masterClrMapping/>
  </p:clrMapOvr>
  <p:extLst>
    <p:ext uri="{DCECCB84-F9BA-43D5-87BE-67443E8EF086}">
      <p15:sldGuideLst xmlns:p15="http://schemas.microsoft.com/office/powerpoint/2012/main">
        <p15:guide id="7" orient="horz" pos="2160">
          <p15:clr>
            <a:srgbClr val="FBAE40"/>
          </p15:clr>
        </p15:guide>
        <p15:guide id="8" pos="3840">
          <p15:clr>
            <a:srgbClr val="FBAE40"/>
          </p15:clr>
        </p15:guide>
        <p15:guide id="9" orient="horz" pos="3888">
          <p15:clr>
            <a:srgbClr val="FBAE40"/>
          </p15:clr>
        </p15:guide>
        <p15:guide id="10" pos="360">
          <p15:clr>
            <a:srgbClr val="FBAE40"/>
          </p15:clr>
        </p15:guide>
        <p15:guide id="11" pos="7320">
          <p15:clr>
            <a:srgbClr val="FBAE40"/>
          </p15:clr>
        </p15:guide>
        <p15:guide id="12" orient="horz" pos="398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3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 – Arial 36</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5669280" cy="5212080"/>
          </a:xfrm>
        </p:spPr>
        <p:txBody>
          <a:bodyPr/>
          <a:lstStyle>
            <a:lvl1pPr marL="346075" indent="-346075">
              <a:buFont typeface="+mj-lt"/>
              <a:buAutoNum type="arabicPeriod"/>
              <a:defRPr/>
            </a:lvl1pPr>
            <a:lvl2pPr marL="574675" indent="-349250">
              <a:buFont typeface="+mj-lt"/>
              <a:buAutoNum type="alphaU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p:txBody>
      </p:sp>
      <p:sp>
        <p:nvSpPr>
          <p:cNvPr id="3" name="Text Placeholder 4">
            <a:extLst>
              <a:ext uri="{FF2B5EF4-FFF2-40B4-BE49-F238E27FC236}">
                <a16:creationId xmlns:a16="http://schemas.microsoft.com/office/drawing/2014/main" id="{6E5A896B-E227-B141-AB5C-4CC68DDA8338}"/>
              </a:ext>
            </a:extLst>
          </p:cNvPr>
          <p:cNvSpPr>
            <a:spLocks noGrp="1"/>
          </p:cNvSpPr>
          <p:nvPr>
            <p:ph type="body" sz="quarter" idx="11" hasCustomPrompt="1"/>
          </p:nvPr>
        </p:nvSpPr>
        <p:spPr>
          <a:xfrm>
            <a:off x="6291917" y="930274"/>
            <a:ext cx="5669280" cy="5212080"/>
          </a:xfrm>
        </p:spPr>
        <p:txBody>
          <a:bodyPr/>
          <a:lstStyle>
            <a:lvl1pPr marL="346075" indent="-346075">
              <a:buFont typeface="+mj-lt"/>
              <a:buAutoNum type="arabicPeriod"/>
              <a:defRPr/>
            </a:lvl1pPr>
            <a:lvl2pPr marL="574675" indent="-349250">
              <a:buFont typeface="+mj-lt"/>
              <a:buAutoNum type="alphaU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p:txBody>
      </p:sp>
    </p:spTree>
    <p:extLst>
      <p:ext uri="{BB962C8B-B14F-4D97-AF65-F5344CB8AC3E}">
        <p14:creationId xmlns:p14="http://schemas.microsoft.com/office/powerpoint/2010/main" val="5760958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eparator">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nchor="ctr">
            <a:normAutofit/>
          </a:bodyPr>
          <a:lstStyle>
            <a:lvl1pPr marL="0" indent="0" algn="ctr">
              <a:buFontTx/>
              <a:buNone/>
              <a:defRPr sz="3600"/>
            </a:lvl1pPr>
            <a:lvl2pPr>
              <a:defRPr/>
            </a:lvl2pPr>
            <a:lvl3pPr>
              <a:defRPr/>
            </a:lvl3pPr>
            <a:lvl4pPr>
              <a:defRPr/>
            </a:lvl4pPr>
            <a:lvl5pPr>
              <a:defRPr/>
            </a:lvl5pPr>
          </a:lstStyle>
          <a:p>
            <a:pPr lvl="0"/>
            <a:r>
              <a:rPr lang="en-US" dirty="0"/>
              <a:t>Section Separator – Title Line 1</a:t>
            </a:r>
          </a:p>
          <a:p>
            <a:pPr lvl="0"/>
            <a:r>
              <a:rPr lang="en-US" dirty="0"/>
              <a:t>Section Separator – Title Line 2</a:t>
            </a:r>
          </a:p>
          <a:p>
            <a:pPr lvl="0"/>
            <a:r>
              <a:rPr lang="en-US" dirty="0"/>
              <a:t>Section Separator – Title Line 3</a:t>
            </a:r>
          </a:p>
        </p:txBody>
      </p:sp>
    </p:spTree>
    <p:extLst>
      <p:ext uri="{BB962C8B-B14F-4D97-AF65-F5344CB8AC3E}">
        <p14:creationId xmlns:p14="http://schemas.microsoft.com/office/powerpoint/2010/main" val="39662836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out M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About Me – Presenter Name</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sz="2000"/>
            </a:lvl1pPr>
            <a:lvl2pPr>
              <a:defRPr sz="1600"/>
            </a:lvl2pPr>
            <a:lvl3pPr>
              <a:defRPr sz="1600"/>
            </a:lvl3pPr>
            <a:lvl4pPr>
              <a:defRPr sz="1600"/>
            </a:lvl4pPr>
            <a:lvl5pPr>
              <a:defRPr sz="1600"/>
            </a:lvl5pPr>
          </a:lstStyle>
          <a:p>
            <a:pPr lvl="0"/>
            <a:r>
              <a:rPr lang="en-US" dirty="0"/>
              <a:t>Level 1 – Arial 20</a:t>
            </a:r>
          </a:p>
          <a:p>
            <a:pPr lvl="1"/>
            <a:r>
              <a:rPr lang="en-US" dirty="0"/>
              <a:t>Level 2 – Arial 16</a:t>
            </a:r>
          </a:p>
          <a:p>
            <a:pPr lvl="2"/>
            <a:r>
              <a:rPr lang="en-US" dirty="0"/>
              <a:t>Level 3 – Arial 16</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3561053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rge">
    <p:spTree>
      <p:nvGrpSpPr>
        <p:cNvPr id="1" name=""/>
        <p:cNvGrpSpPr/>
        <p:nvPr/>
      </p:nvGrpSpPr>
      <p:grpSpPr>
        <a:xfrm>
          <a:off x="0" y="0"/>
          <a:ext cx="0" cy="0"/>
          <a:chOff x="0" y="0"/>
          <a:chExt cx="0" cy="0"/>
        </a:xfrm>
      </p:grpSpPr>
      <p:sp>
        <p:nvSpPr>
          <p:cNvPr id="4" name="Text Placeholder 4">
            <a:extLst>
              <a:ext uri="{FF2B5EF4-FFF2-40B4-BE49-F238E27FC236}">
                <a16:creationId xmlns:a16="http://schemas.microsoft.com/office/drawing/2014/main" id="{92B54326-9283-87C5-2211-07467D152889}"/>
              </a:ext>
            </a:extLst>
          </p:cNvPr>
          <p:cNvSpPr>
            <a:spLocks noGrp="1"/>
          </p:cNvSpPr>
          <p:nvPr>
            <p:ph type="body" sz="quarter" idx="10" hasCustomPrompt="1"/>
          </p:nvPr>
        </p:nvSpPr>
        <p:spPr>
          <a:xfrm>
            <a:off x="461963" y="930274"/>
            <a:ext cx="11521440" cy="5212080"/>
          </a:xfrm>
        </p:spPr>
        <p:txBody>
          <a:bodyPr>
            <a:normAutofit/>
          </a:bodyPr>
          <a:lstStyle>
            <a:lvl1pPr marL="346075" indent="-346075">
              <a:buFont typeface="+mj-lt"/>
              <a:buAutoNum type="arabicPeriod"/>
              <a:defRPr sz="2000"/>
            </a:lvl1pPr>
            <a:lvl2pPr marL="684212" indent="-457200">
              <a:buFont typeface="+mj-lt"/>
              <a:buAutoNum type="alphaUcPeriod"/>
              <a:defRPr/>
            </a:lvl2pPr>
            <a:lvl3pPr marL="803275" indent="-342900">
              <a:buFont typeface="+mj-lt"/>
              <a:buAutoNum type="romanLcPeriod"/>
              <a:defRPr/>
            </a:lvl3pPr>
            <a:lvl4pPr marL="1030287" indent="-342900">
              <a:buFont typeface="+mj-lt"/>
              <a:buAutoNum type="alphaLcPeriod"/>
              <a:defRPr/>
            </a:lvl4pPr>
            <a:lvl5pPr marL="1257300" indent="-342900">
              <a:buFont typeface="+mj-lt"/>
              <a:buAutoNum type="arabicPeriod"/>
              <a:defRPr/>
            </a:lvl5pPr>
          </a:lstStyle>
          <a:p>
            <a:pPr lvl="0"/>
            <a:r>
              <a:rPr lang="en-US" dirty="0"/>
              <a:t>Charges – Arial 20</a:t>
            </a:r>
          </a:p>
        </p:txBody>
      </p:sp>
      <p:sp>
        <p:nvSpPr>
          <p:cNvPr id="6" name="Title 1">
            <a:extLst>
              <a:ext uri="{FF2B5EF4-FFF2-40B4-BE49-F238E27FC236}">
                <a16:creationId xmlns:a16="http://schemas.microsoft.com/office/drawing/2014/main" id="{DB03C22F-5552-870B-477F-48CD0374834F}"/>
              </a:ext>
            </a:extLst>
          </p:cNvPr>
          <p:cNvSpPr>
            <a:spLocks noGrp="1"/>
          </p:cNvSpPr>
          <p:nvPr>
            <p:ph type="title" hasCustomPrompt="1"/>
          </p:nvPr>
        </p:nvSpPr>
        <p:spPr>
          <a:xfrm>
            <a:off x="461963" y="0"/>
            <a:ext cx="11499234" cy="814866"/>
          </a:xfrm>
        </p:spPr>
        <p:txBody>
          <a:bodyPr/>
          <a:lstStyle>
            <a:lvl1pPr>
              <a:defRPr/>
            </a:lvl1pPr>
          </a:lstStyle>
          <a:p>
            <a:r>
              <a:rPr lang="en-US" dirty="0"/>
              <a:t>Charge Questions Addressed</a:t>
            </a:r>
          </a:p>
        </p:txBody>
      </p:sp>
    </p:spTree>
    <p:extLst>
      <p:ext uri="{BB962C8B-B14F-4D97-AF65-F5344CB8AC3E}">
        <p14:creationId xmlns:p14="http://schemas.microsoft.com/office/powerpoint/2010/main" val="26955553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 – Arial 36</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3145978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2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 – Arial 36</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256032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
        <p:nvSpPr>
          <p:cNvPr id="3" name="Text Placeholder 4">
            <a:extLst>
              <a:ext uri="{FF2B5EF4-FFF2-40B4-BE49-F238E27FC236}">
                <a16:creationId xmlns:a16="http://schemas.microsoft.com/office/drawing/2014/main" id="{4ECC0389-6BCD-C4BC-4A17-EA2DACAE7E9B}"/>
              </a:ext>
            </a:extLst>
          </p:cNvPr>
          <p:cNvSpPr>
            <a:spLocks noGrp="1"/>
          </p:cNvSpPr>
          <p:nvPr>
            <p:ph type="body" sz="quarter" idx="11" hasCustomPrompt="1"/>
          </p:nvPr>
        </p:nvSpPr>
        <p:spPr>
          <a:xfrm>
            <a:off x="461963" y="3606002"/>
            <a:ext cx="11521440" cy="256032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3726713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3 - Bullet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 – Arial 36</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566928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
        <p:nvSpPr>
          <p:cNvPr id="3" name="Text Placeholder 4">
            <a:extLst>
              <a:ext uri="{FF2B5EF4-FFF2-40B4-BE49-F238E27FC236}">
                <a16:creationId xmlns:a16="http://schemas.microsoft.com/office/drawing/2014/main" id="{1508D84F-3665-CC5D-F2A2-B3A6B09A700F}"/>
              </a:ext>
            </a:extLst>
          </p:cNvPr>
          <p:cNvSpPr>
            <a:spLocks noGrp="1"/>
          </p:cNvSpPr>
          <p:nvPr>
            <p:ph type="body" sz="quarter" idx="11" hasCustomPrompt="1"/>
          </p:nvPr>
        </p:nvSpPr>
        <p:spPr>
          <a:xfrm>
            <a:off x="6291917" y="930199"/>
            <a:ext cx="5669280" cy="5212080"/>
          </a:xfrm>
        </p:spPr>
        <p:txBody>
          <a:bodyPr/>
          <a:lstStyle>
            <a:lvl1pPr>
              <a:defRPr/>
            </a:lvl1pPr>
            <a:lvl2pPr marL="515938" indent="-228600">
              <a:defRPr/>
            </a:lvl2pPr>
            <a:lvl3pPr marL="744538" indent="-169863">
              <a:defRPr/>
            </a:lvl3pPr>
            <a:lvl4pPr marL="973138" indent="-169863">
              <a:defRPr/>
            </a:lvl4pPr>
            <a:lvl5pPr marL="1201738" indent="-169863">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p:txBody>
      </p:sp>
    </p:spTree>
    <p:extLst>
      <p:ext uri="{BB962C8B-B14F-4D97-AF65-F5344CB8AC3E}">
        <p14:creationId xmlns:p14="http://schemas.microsoft.com/office/powerpoint/2010/main" val="2261282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1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 – Arial 36</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5212080"/>
          </a:xfrm>
        </p:spPr>
        <p:txBody>
          <a:bodyPr/>
          <a:lstStyle>
            <a:lvl1pPr marL="346075" indent="-346075">
              <a:buFont typeface="+mj-lt"/>
              <a:buAutoNum type="arabicPeriod"/>
              <a:defRPr/>
            </a:lvl1pPr>
            <a:lvl2pPr marL="574675" indent="-349250">
              <a:buFont typeface="+mj-lt"/>
              <a:buAutoNum type="alphaU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p:txBody>
      </p:sp>
    </p:spTree>
    <p:extLst>
      <p:ext uri="{BB962C8B-B14F-4D97-AF65-F5344CB8AC3E}">
        <p14:creationId xmlns:p14="http://schemas.microsoft.com/office/powerpoint/2010/main" val="586940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2 - Numbere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56E40-B484-1283-A234-15FBD885539D}"/>
              </a:ext>
            </a:extLst>
          </p:cNvPr>
          <p:cNvSpPr>
            <a:spLocks noGrp="1"/>
          </p:cNvSpPr>
          <p:nvPr>
            <p:ph type="title" hasCustomPrompt="1"/>
          </p:nvPr>
        </p:nvSpPr>
        <p:spPr/>
        <p:txBody>
          <a:bodyPr/>
          <a:lstStyle>
            <a:lvl1pPr>
              <a:defRPr/>
            </a:lvl1pPr>
          </a:lstStyle>
          <a:p>
            <a:r>
              <a:rPr lang="en-US" dirty="0"/>
              <a:t>Slide Title – Arial 36</a:t>
            </a:r>
          </a:p>
        </p:txBody>
      </p:sp>
      <p:sp>
        <p:nvSpPr>
          <p:cNvPr id="5" name="Text Placeholder 4">
            <a:extLst>
              <a:ext uri="{FF2B5EF4-FFF2-40B4-BE49-F238E27FC236}">
                <a16:creationId xmlns:a16="http://schemas.microsoft.com/office/drawing/2014/main" id="{C27E89AC-E876-D4E3-122F-C3259C467096}"/>
              </a:ext>
            </a:extLst>
          </p:cNvPr>
          <p:cNvSpPr>
            <a:spLocks noGrp="1"/>
          </p:cNvSpPr>
          <p:nvPr>
            <p:ph type="body" sz="quarter" idx="10" hasCustomPrompt="1"/>
          </p:nvPr>
        </p:nvSpPr>
        <p:spPr>
          <a:xfrm>
            <a:off x="461963" y="930274"/>
            <a:ext cx="11521440" cy="2560320"/>
          </a:xfrm>
        </p:spPr>
        <p:txBody>
          <a:bodyPr/>
          <a:lstStyle>
            <a:lvl1pPr marL="346075" indent="-346075">
              <a:buFont typeface="+mj-lt"/>
              <a:buAutoNum type="arabicPeriod"/>
              <a:defRPr/>
            </a:lvl1pPr>
            <a:lvl2pPr marL="574675" indent="-349250">
              <a:buFont typeface="+mj-lt"/>
              <a:buAutoNum type="alphaU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p:txBody>
      </p:sp>
      <p:sp>
        <p:nvSpPr>
          <p:cNvPr id="3" name="Text Placeholder 4">
            <a:extLst>
              <a:ext uri="{FF2B5EF4-FFF2-40B4-BE49-F238E27FC236}">
                <a16:creationId xmlns:a16="http://schemas.microsoft.com/office/drawing/2014/main" id="{41A4CDE2-F4A5-3B66-CC2E-03CEF69ADB2E}"/>
              </a:ext>
            </a:extLst>
          </p:cNvPr>
          <p:cNvSpPr>
            <a:spLocks noGrp="1"/>
          </p:cNvSpPr>
          <p:nvPr>
            <p:ph type="body" sz="quarter" idx="11" hasCustomPrompt="1"/>
          </p:nvPr>
        </p:nvSpPr>
        <p:spPr>
          <a:xfrm>
            <a:off x="461963" y="3600611"/>
            <a:ext cx="11521440" cy="2560320"/>
          </a:xfrm>
        </p:spPr>
        <p:txBody>
          <a:bodyPr/>
          <a:lstStyle>
            <a:lvl1pPr marL="346075" indent="-346075">
              <a:buFont typeface="+mj-lt"/>
              <a:buAutoNum type="arabicPeriod"/>
              <a:defRPr/>
            </a:lvl1pPr>
            <a:lvl2pPr marL="574675" indent="-349250">
              <a:buFont typeface="+mj-lt"/>
              <a:buAutoNum type="alphaUcPeriod"/>
              <a:defRPr/>
            </a:lvl2pPr>
            <a:lvl3pPr marL="685800" indent="-225425">
              <a:buFont typeface="+mj-lt"/>
              <a:buAutoNum type="romanLcPeriod"/>
              <a:defRPr/>
            </a:lvl3pPr>
            <a:lvl4pPr marL="855663" indent="-280988">
              <a:buFont typeface="+mj-lt"/>
              <a:buAutoNum type="alphaLcPeriod"/>
              <a:defRPr/>
            </a:lvl4pPr>
            <a:lvl5pPr marL="1257300" indent="-342900">
              <a:buFont typeface="+mj-lt"/>
              <a:buAutoNum type="arabicPeriod"/>
              <a:defRPr/>
            </a:lvl5pPr>
          </a:lstStyle>
          <a:p>
            <a:pPr lvl="0"/>
            <a:r>
              <a:rPr lang="en-US" dirty="0"/>
              <a:t>Level 1 – Arial 24</a:t>
            </a:r>
          </a:p>
          <a:p>
            <a:pPr lvl="1"/>
            <a:r>
              <a:rPr lang="en-US" dirty="0"/>
              <a:t>Level 2 – Arial 20</a:t>
            </a:r>
          </a:p>
          <a:p>
            <a:pPr lvl="2"/>
            <a:r>
              <a:rPr lang="en-US" dirty="0"/>
              <a:t>Level 3 – Arial 18</a:t>
            </a:r>
          </a:p>
          <a:p>
            <a:pPr lvl="3"/>
            <a:r>
              <a:rPr lang="en-US" dirty="0"/>
              <a:t>Level 4 – Arial 16</a:t>
            </a:r>
          </a:p>
        </p:txBody>
      </p:sp>
    </p:spTree>
    <p:extLst>
      <p:ext uri="{BB962C8B-B14F-4D97-AF65-F5344CB8AC3E}">
        <p14:creationId xmlns:p14="http://schemas.microsoft.com/office/powerpoint/2010/main" val="281835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CAB150B5-704F-CF21-3183-8DB97C07706C}"/>
              </a:ext>
            </a:extLst>
          </p:cNvPr>
          <p:cNvCxnSpPr>
            <a:cxnSpLocks/>
          </p:cNvCxnSpPr>
          <p:nvPr userDrawn="1"/>
        </p:nvCxnSpPr>
        <p:spPr>
          <a:xfrm>
            <a:off x="462579" y="825178"/>
            <a:ext cx="11499925" cy="0"/>
          </a:xfrm>
          <a:prstGeom prst="line">
            <a:avLst/>
          </a:prstGeom>
          <a:ln w="25400">
            <a:gradFill>
              <a:gsLst>
                <a:gs pos="0">
                  <a:schemeClr val="bg2"/>
                </a:gs>
                <a:gs pos="100000">
                  <a:schemeClr val="accent5"/>
                </a:gs>
              </a:gsLst>
              <a:lin ang="0" scaled="0"/>
            </a:gra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3BCFEFF2-44B8-687E-DAB3-7026DB467298}"/>
              </a:ext>
            </a:extLst>
          </p:cNvPr>
          <p:cNvSpPr txBox="1"/>
          <p:nvPr userDrawn="1"/>
        </p:nvSpPr>
        <p:spPr>
          <a:xfrm>
            <a:off x="365760" y="6490194"/>
            <a:ext cx="3756147" cy="307777"/>
          </a:xfrm>
          <a:prstGeom prst="rect">
            <a:avLst/>
          </a:prstGeom>
          <a:noFill/>
        </p:spPr>
        <p:txBody>
          <a:bodyPr wrap="square">
            <a:spAutoFit/>
          </a:bodyPr>
          <a:lstStyle/>
          <a:p>
            <a:pPr algn="l"/>
            <a:r>
              <a:rPr lang="en-US" sz="1400" dirty="0"/>
              <a:t>EIC CD-3A Review, November 14-16, 2023</a:t>
            </a:r>
          </a:p>
        </p:txBody>
      </p:sp>
      <p:sp>
        <p:nvSpPr>
          <p:cNvPr id="6" name="TextBox 5">
            <a:extLst>
              <a:ext uri="{FF2B5EF4-FFF2-40B4-BE49-F238E27FC236}">
                <a16:creationId xmlns:a16="http://schemas.microsoft.com/office/drawing/2014/main" id="{B4AB3137-4B00-CEAB-DCD1-3B470E06EA17}"/>
              </a:ext>
            </a:extLst>
          </p:cNvPr>
          <p:cNvSpPr txBox="1"/>
          <p:nvPr userDrawn="1"/>
        </p:nvSpPr>
        <p:spPr>
          <a:xfrm>
            <a:off x="11541499" y="6490193"/>
            <a:ext cx="513209" cy="307777"/>
          </a:xfrm>
          <a:prstGeom prst="rect">
            <a:avLst/>
          </a:prstGeom>
          <a:noFill/>
        </p:spPr>
        <p:txBody>
          <a:bodyPr wrap="square" anchor="ctr">
            <a:spAutoFit/>
          </a:bodyPr>
          <a:lstStyle/>
          <a:p>
            <a:pPr algn="r"/>
            <a:fld id="{E5E7E6BA-9547-40BA-BC84-EED48D8D50C1}" type="slidenum">
              <a:rPr lang="en-US" sz="1400" b="0" smtClean="0">
                <a:solidFill>
                  <a:schemeClr val="tx1"/>
                </a:solidFill>
              </a:rPr>
              <a:pPr algn="r"/>
              <a:t>‹#›</a:t>
            </a:fld>
            <a:endParaRPr lang="en-US" sz="1400" b="0" dirty="0">
              <a:solidFill>
                <a:schemeClr val="tx1"/>
              </a:solidFill>
            </a:endParaRPr>
          </a:p>
        </p:txBody>
      </p:sp>
      <p:cxnSp>
        <p:nvCxnSpPr>
          <p:cNvPr id="7" name="Straight Connector 6">
            <a:extLst>
              <a:ext uri="{FF2B5EF4-FFF2-40B4-BE49-F238E27FC236}">
                <a16:creationId xmlns:a16="http://schemas.microsoft.com/office/drawing/2014/main" id="{7893395C-F7F6-5A6A-DA24-169AA14F65DF}"/>
              </a:ext>
            </a:extLst>
          </p:cNvPr>
          <p:cNvCxnSpPr/>
          <p:nvPr userDrawn="1"/>
        </p:nvCxnSpPr>
        <p:spPr>
          <a:xfrm>
            <a:off x="461963" y="6260638"/>
            <a:ext cx="1149923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9">
            <a:extLst>
              <a:ext uri="{FF2B5EF4-FFF2-40B4-BE49-F238E27FC236}">
                <a16:creationId xmlns:a16="http://schemas.microsoft.com/office/drawing/2014/main" id="{E7866077-7D9B-4430-B0C0-7F253295F396}"/>
              </a:ext>
            </a:extLst>
          </p:cNvPr>
          <p:cNvSpPr>
            <a:spLocks noGrp="1"/>
          </p:cNvSpPr>
          <p:nvPr>
            <p:ph type="title"/>
          </p:nvPr>
        </p:nvSpPr>
        <p:spPr>
          <a:xfrm>
            <a:off x="461963" y="0"/>
            <a:ext cx="11499234" cy="814866"/>
          </a:xfrm>
          <a:prstGeom prst="rect">
            <a:avLst/>
          </a:prstGeom>
        </p:spPr>
        <p:txBody>
          <a:bodyPr vert="horz" lIns="91440" tIns="45720" rIns="91440" bIns="45720" rtlCol="0" anchor="ctr">
            <a:normAutofit/>
          </a:bodyPr>
          <a:lstStyle/>
          <a:p>
            <a:r>
              <a:rPr lang="en-US" dirty="0"/>
              <a:t>Click to edit Master title style</a:t>
            </a:r>
          </a:p>
        </p:txBody>
      </p:sp>
      <p:sp>
        <p:nvSpPr>
          <p:cNvPr id="12" name="Text Placeholder 11">
            <a:extLst>
              <a:ext uri="{FF2B5EF4-FFF2-40B4-BE49-F238E27FC236}">
                <a16:creationId xmlns:a16="http://schemas.microsoft.com/office/drawing/2014/main" id="{ECB0C19D-3CAB-5E13-FAF8-C95DA56F6F93}"/>
              </a:ext>
            </a:extLst>
          </p:cNvPr>
          <p:cNvSpPr>
            <a:spLocks noGrp="1"/>
          </p:cNvSpPr>
          <p:nvPr>
            <p:ph type="body" idx="1"/>
          </p:nvPr>
        </p:nvSpPr>
        <p:spPr>
          <a:xfrm>
            <a:off x="462577" y="908852"/>
            <a:ext cx="11498620" cy="525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extBox 1">
            <a:extLst>
              <a:ext uri="{FF2B5EF4-FFF2-40B4-BE49-F238E27FC236}">
                <a16:creationId xmlns:a16="http://schemas.microsoft.com/office/drawing/2014/main" id="{65F24B4B-DEE2-AC0F-7753-E156088B74BE}"/>
              </a:ext>
            </a:extLst>
          </p:cNvPr>
          <p:cNvSpPr txBox="1"/>
          <p:nvPr userDrawn="1"/>
        </p:nvSpPr>
        <p:spPr>
          <a:xfrm>
            <a:off x="4333506" y="6490194"/>
            <a:ext cx="3756147" cy="307777"/>
          </a:xfrm>
          <a:prstGeom prst="rect">
            <a:avLst/>
          </a:prstGeom>
          <a:noFill/>
        </p:spPr>
        <p:txBody>
          <a:bodyPr wrap="square">
            <a:spAutoFit/>
          </a:bodyPr>
          <a:lstStyle/>
          <a:p>
            <a:pPr algn="ctr"/>
            <a:r>
              <a:rPr lang="en-US" sz="1400" dirty="0"/>
              <a:t>Presenter Name</a:t>
            </a:r>
          </a:p>
        </p:txBody>
      </p:sp>
    </p:spTree>
    <p:extLst>
      <p:ext uri="{BB962C8B-B14F-4D97-AF65-F5344CB8AC3E}">
        <p14:creationId xmlns:p14="http://schemas.microsoft.com/office/powerpoint/2010/main" val="544521178"/>
      </p:ext>
    </p:extLst>
  </p:cSld>
  <p:clrMap bg1="lt1" tx1="dk1" bg2="lt2" tx2="dk2" accent1="accent1" accent2="accent2" accent3="accent3" accent4="accent4" accent5="accent5" accent6="accent6" hlink="hlink" folHlink="folHlink"/>
  <p:sldLayoutIdLst>
    <p:sldLayoutId id="2147483669" r:id="rId1"/>
    <p:sldLayoutId id="2147483685" r:id="rId2"/>
    <p:sldLayoutId id="2147483689" r:id="rId3"/>
    <p:sldLayoutId id="2147483681" r:id="rId4"/>
    <p:sldLayoutId id="2147483682" r:id="rId5"/>
    <p:sldLayoutId id="2147483691" r:id="rId6"/>
    <p:sldLayoutId id="2147483690" r:id="rId7"/>
    <p:sldLayoutId id="2147483686" r:id="rId8"/>
    <p:sldLayoutId id="2147483692" r:id="rId9"/>
    <p:sldLayoutId id="2147483693" r:id="rId10"/>
  </p:sldLayoutIdLst>
  <p:hf sldNum="0" hdr="0" ftr="0" dt="0"/>
  <p:txStyles>
    <p:titleStyle>
      <a:lvl1pPr algn="l" defTabSz="914400" rtl="0" eaLnBrk="1" latinLnBrk="0" hangingPunct="1">
        <a:lnSpc>
          <a:spcPct val="90000"/>
        </a:lnSpc>
        <a:spcBef>
          <a:spcPct val="0"/>
        </a:spcBef>
        <a:buNone/>
        <a:defRPr sz="3600" b="1" u="none" kern="1200">
          <a:solidFill>
            <a:schemeClr val="tx1"/>
          </a:solidFill>
          <a:latin typeface="+mn-lt"/>
          <a:ea typeface="+mj-ea"/>
          <a:cs typeface="+mj-cs"/>
        </a:defRPr>
      </a:lvl1pPr>
    </p:titleStyle>
    <p:bodyStyle>
      <a:lvl1pPr marL="228600" indent="-228600" algn="l" defTabSz="914400" rtl="0" eaLnBrk="1" latinLnBrk="0" hangingPunct="1">
        <a:lnSpc>
          <a:spcPct val="100000"/>
        </a:lnSpc>
        <a:spcBef>
          <a:spcPts val="0"/>
        </a:spcBef>
        <a:spcAft>
          <a:spcPts val="400"/>
        </a:spcAft>
        <a:buFont typeface="Arial" panose="020B0604020202020204" pitchFamily="34" charset="0"/>
        <a:buChar char="•"/>
        <a:defRPr sz="2400" kern="1200">
          <a:solidFill>
            <a:schemeClr val="tx1"/>
          </a:solidFill>
          <a:latin typeface="+mn-lt"/>
          <a:ea typeface="+mn-ea"/>
          <a:cs typeface="+mn-cs"/>
        </a:defRPr>
      </a:lvl1pPr>
      <a:lvl2pPr marL="460375" indent="-233363" algn="l" defTabSz="914400" rtl="0" eaLnBrk="1" latinLnBrk="0" hangingPunct="1">
        <a:lnSpc>
          <a:spcPct val="100000"/>
        </a:lnSpc>
        <a:spcBef>
          <a:spcPts val="0"/>
        </a:spcBef>
        <a:spcAft>
          <a:spcPts val="400"/>
        </a:spcAft>
        <a:buFont typeface="Arial" panose="020B0604020202020204" pitchFamily="34" charset="0"/>
        <a:buChar char="•"/>
        <a:defRPr sz="2000" kern="1200">
          <a:solidFill>
            <a:schemeClr val="tx1"/>
          </a:solidFill>
          <a:latin typeface="+mn-lt"/>
          <a:ea typeface="+mn-ea"/>
          <a:cs typeface="+mn-cs"/>
        </a:defRPr>
      </a:lvl2pPr>
      <a:lvl3pPr marL="687388" indent="-227013" algn="l" defTabSz="914400" rtl="0" eaLnBrk="1" latinLnBrk="0" hangingPunct="1">
        <a:lnSpc>
          <a:spcPct val="100000"/>
        </a:lnSpc>
        <a:spcBef>
          <a:spcPts val="0"/>
        </a:spcBef>
        <a:spcAft>
          <a:spcPts val="400"/>
        </a:spcAft>
        <a:buFont typeface="Arial" panose="020B0604020202020204" pitchFamily="34" charset="0"/>
        <a:buChar char="•"/>
        <a:defRPr sz="1800" kern="1200">
          <a:solidFill>
            <a:schemeClr val="tx1"/>
          </a:solidFill>
          <a:latin typeface="+mn-lt"/>
          <a:ea typeface="+mn-ea"/>
          <a:cs typeface="+mn-cs"/>
        </a:defRPr>
      </a:lvl3pPr>
      <a:lvl4pPr marL="914400"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4pPr>
      <a:lvl5pPr marL="1141413" indent="-227013" algn="l" defTabSz="914400" rtl="0" eaLnBrk="1" latinLnBrk="0" hangingPunct="1">
        <a:lnSpc>
          <a:spcPct val="100000"/>
        </a:lnSpc>
        <a:spcBef>
          <a:spcPts val="0"/>
        </a:spcBef>
        <a:spcAft>
          <a:spcPts val="400"/>
        </a:spcAft>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7" orient="horz" pos="2160" userDrawn="1">
          <p15:clr>
            <a:srgbClr val="F26B43"/>
          </p15:clr>
        </p15:guide>
        <p15:guide id="8" pos="3840" userDrawn="1">
          <p15:clr>
            <a:srgbClr val="F26B43"/>
          </p15:clr>
        </p15:guide>
        <p15:guide id="9" pos="360" userDrawn="1">
          <p15:clr>
            <a:srgbClr val="F26B43"/>
          </p15:clr>
        </p15:guide>
        <p15:guide id="10" orient="horz" pos="3888" userDrawn="1">
          <p15:clr>
            <a:srgbClr val="F26B43"/>
          </p15:clr>
        </p15:guide>
        <p15:guide id="11" pos="7320" userDrawn="1">
          <p15:clr>
            <a:srgbClr val="F26B43"/>
          </p15:clr>
        </p15:guide>
        <p15:guide id="12" orient="horz" pos="412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4.png"/><Relationship Id="rId3" Type="http://schemas.openxmlformats.org/officeDocument/2006/relationships/image" Target="../media/image16.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7.png"/><Relationship Id="rId9" Type="http://schemas.openxmlformats.org/officeDocument/2006/relationships/image" Target="../media/image23.png"/><Relationship Id="rId14" Type="http://schemas.openxmlformats.org/officeDocument/2006/relationships/image" Target="../media/image2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39789-231B-0304-92A4-BE07F30A6C01}"/>
              </a:ext>
            </a:extLst>
          </p:cNvPr>
          <p:cNvSpPr>
            <a:spLocks noGrp="1"/>
          </p:cNvSpPr>
          <p:nvPr>
            <p:ph type="body" sz="quarter" idx="10"/>
          </p:nvPr>
        </p:nvSpPr>
        <p:spPr>
          <a:xfrm>
            <a:off x="461963" y="930274"/>
            <a:ext cx="11521440" cy="5212080"/>
          </a:xfrm>
        </p:spPr>
        <p:txBody>
          <a:bodyPr/>
          <a:lstStyle/>
          <a:p>
            <a:r>
              <a:rPr lang="en-US" dirty="0"/>
              <a:t>General Notes</a:t>
            </a:r>
          </a:p>
        </p:txBody>
      </p:sp>
    </p:spTree>
    <p:extLst>
      <p:ext uri="{BB962C8B-B14F-4D97-AF65-F5344CB8AC3E}">
        <p14:creationId xmlns:p14="http://schemas.microsoft.com/office/powerpoint/2010/main" val="37350380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39789-231B-0304-92A4-BE07F30A6C01}"/>
              </a:ext>
            </a:extLst>
          </p:cNvPr>
          <p:cNvSpPr>
            <a:spLocks noGrp="1"/>
          </p:cNvSpPr>
          <p:nvPr>
            <p:ph type="body" sz="quarter" idx="10"/>
          </p:nvPr>
        </p:nvSpPr>
        <p:spPr>
          <a:xfrm>
            <a:off x="461963" y="930274"/>
            <a:ext cx="11521440" cy="5212080"/>
          </a:xfrm>
        </p:spPr>
        <p:txBody>
          <a:bodyPr/>
          <a:lstStyle/>
          <a:p>
            <a:r>
              <a:rPr lang="en-US" dirty="0"/>
              <a:t>Slide Deck Template</a:t>
            </a:r>
          </a:p>
        </p:txBody>
      </p:sp>
    </p:spTree>
    <p:extLst>
      <p:ext uri="{BB962C8B-B14F-4D97-AF65-F5344CB8AC3E}">
        <p14:creationId xmlns:p14="http://schemas.microsoft.com/office/powerpoint/2010/main" val="2607691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81F5B5-4B25-C469-87BE-41A75A7120BC}"/>
              </a:ext>
            </a:extLst>
          </p:cNvPr>
          <p:cNvSpPr>
            <a:spLocks noGrp="1"/>
          </p:cNvSpPr>
          <p:nvPr>
            <p:ph type="ctrTitle"/>
          </p:nvPr>
        </p:nvSpPr>
        <p:spPr>
          <a:xfrm>
            <a:off x="502920" y="1174478"/>
            <a:ext cx="10962105" cy="1240412"/>
          </a:xfrm>
        </p:spPr>
        <p:txBody>
          <a:bodyPr anchor="b">
            <a:normAutofit/>
          </a:bodyPr>
          <a:lstStyle/>
          <a:p>
            <a:r>
              <a:rPr lang="en-US" dirty="0"/>
              <a:t>Project Management Overview and</a:t>
            </a:r>
            <a:br>
              <a:rPr lang="en-US" dirty="0"/>
            </a:br>
            <a:r>
              <a:rPr lang="en-US" dirty="0"/>
              <a:t>CD-3A LLP Package</a:t>
            </a:r>
          </a:p>
        </p:txBody>
      </p:sp>
      <p:sp>
        <p:nvSpPr>
          <p:cNvPr id="3" name="Subtitle 2">
            <a:extLst>
              <a:ext uri="{FF2B5EF4-FFF2-40B4-BE49-F238E27FC236}">
                <a16:creationId xmlns:a16="http://schemas.microsoft.com/office/drawing/2014/main" id="{7DD984CA-F83A-B1FD-C7E1-1E5A30ADD38F}"/>
              </a:ext>
            </a:extLst>
          </p:cNvPr>
          <p:cNvSpPr>
            <a:spLocks noGrp="1"/>
          </p:cNvSpPr>
          <p:nvPr>
            <p:ph type="subTitle" idx="1"/>
          </p:nvPr>
        </p:nvSpPr>
        <p:spPr>
          <a:xfrm>
            <a:off x="502920" y="5074920"/>
            <a:ext cx="4363736" cy="1019620"/>
          </a:xfrm>
        </p:spPr>
        <p:txBody>
          <a:bodyPr anchor="ctr">
            <a:noAutofit/>
          </a:bodyPr>
          <a:lstStyle/>
          <a:p>
            <a:r>
              <a:rPr lang="en-US" dirty="0"/>
              <a:t>Plenary Session 1</a:t>
            </a:r>
          </a:p>
          <a:p>
            <a:r>
              <a:rPr lang="en-US" dirty="0"/>
              <a:t>EIC CD-3A Review</a:t>
            </a:r>
          </a:p>
          <a:p>
            <a:r>
              <a:rPr lang="en-US" dirty="0"/>
              <a:t>November 14-16, 2023</a:t>
            </a:r>
          </a:p>
        </p:txBody>
      </p:sp>
      <p:sp>
        <p:nvSpPr>
          <p:cNvPr id="4" name="Text Placeholder 3">
            <a:extLst>
              <a:ext uri="{FF2B5EF4-FFF2-40B4-BE49-F238E27FC236}">
                <a16:creationId xmlns:a16="http://schemas.microsoft.com/office/drawing/2014/main" id="{EE1A2A0F-F73E-004D-868A-1A4D79DBE132}"/>
              </a:ext>
            </a:extLst>
          </p:cNvPr>
          <p:cNvSpPr>
            <a:spLocks noGrp="1"/>
          </p:cNvSpPr>
          <p:nvPr>
            <p:ph type="body" sz="quarter" idx="10"/>
          </p:nvPr>
        </p:nvSpPr>
        <p:spPr>
          <a:xfrm>
            <a:off x="502920" y="3288714"/>
            <a:ext cx="10962105" cy="448978"/>
          </a:xfrm>
        </p:spPr>
        <p:txBody>
          <a:bodyPr anchor="ctr"/>
          <a:lstStyle/>
          <a:p>
            <a:r>
              <a:rPr lang="en-US" dirty="0"/>
              <a:t>Luisella Lari</a:t>
            </a:r>
          </a:p>
        </p:txBody>
      </p:sp>
      <p:sp>
        <p:nvSpPr>
          <p:cNvPr id="38" name="Text Placeholder 37">
            <a:extLst>
              <a:ext uri="{FF2B5EF4-FFF2-40B4-BE49-F238E27FC236}">
                <a16:creationId xmlns:a16="http://schemas.microsoft.com/office/drawing/2014/main" id="{FAF653A7-2B0F-68CE-0090-41475B373628}"/>
              </a:ext>
            </a:extLst>
          </p:cNvPr>
          <p:cNvSpPr>
            <a:spLocks noGrp="1"/>
          </p:cNvSpPr>
          <p:nvPr>
            <p:ph type="body" sz="quarter" idx="11"/>
          </p:nvPr>
        </p:nvSpPr>
        <p:spPr>
          <a:xfrm>
            <a:off x="502920" y="2423582"/>
            <a:ext cx="10962105" cy="501650"/>
          </a:xfrm>
        </p:spPr>
        <p:txBody>
          <a:bodyPr/>
          <a:lstStyle/>
          <a:p>
            <a:r>
              <a:rPr lang="en-US" dirty="0"/>
              <a:t>&lt;No Secondary Title in this instance&gt;</a:t>
            </a:r>
          </a:p>
        </p:txBody>
      </p:sp>
      <p:sp>
        <p:nvSpPr>
          <p:cNvPr id="12" name="Text Placeholder 11">
            <a:extLst>
              <a:ext uri="{FF2B5EF4-FFF2-40B4-BE49-F238E27FC236}">
                <a16:creationId xmlns:a16="http://schemas.microsoft.com/office/drawing/2014/main" id="{127A49E0-6305-A6AD-B94E-6BE53F4155EB}"/>
              </a:ext>
            </a:extLst>
          </p:cNvPr>
          <p:cNvSpPr>
            <a:spLocks noGrp="1"/>
          </p:cNvSpPr>
          <p:nvPr>
            <p:ph type="body" sz="quarter" idx="12"/>
          </p:nvPr>
        </p:nvSpPr>
        <p:spPr>
          <a:xfrm>
            <a:off x="502920" y="4233687"/>
            <a:ext cx="10962105" cy="379542"/>
          </a:xfrm>
        </p:spPr>
        <p:txBody>
          <a:bodyPr anchor="ctr"/>
          <a:lstStyle/>
          <a:p>
            <a:r>
              <a:rPr lang="en-US" dirty="0"/>
              <a:t>&lt;No secondary role or title in this instance&gt;</a:t>
            </a:r>
          </a:p>
        </p:txBody>
      </p:sp>
      <p:sp>
        <p:nvSpPr>
          <p:cNvPr id="13" name="Text Placeholder 12">
            <a:extLst>
              <a:ext uri="{FF2B5EF4-FFF2-40B4-BE49-F238E27FC236}">
                <a16:creationId xmlns:a16="http://schemas.microsoft.com/office/drawing/2014/main" id="{8D13EC63-917B-D26C-12EF-6465F0A65A44}"/>
              </a:ext>
            </a:extLst>
          </p:cNvPr>
          <p:cNvSpPr>
            <a:spLocks noGrp="1"/>
          </p:cNvSpPr>
          <p:nvPr>
            <p:ph type="body" sz="quarter" idx="13"/>
          </p:nvPr>
        </p:nvSpPr>
        <p:spPr>
          <a:xfrm>
            <a:off x="502920" y="3738425"/>
            <a:ext cx="10962105" cy="477838"/>
          </a:xfrm>
        </p:spPr>
        <p:txBody>
          <a:bodyPr anchor="ctr"/>
          <a:lstStyle/>
          <a:p>
            <a:r>
              <a:rPr lang="en-US" dirty="0"/>
              <a:t>EIC Project Manager</a:t>
            </a:r>
          </a:p>
        </p:txBody>
      </p:sp>
    </p:spTree>
    <p:extLst>
      <p:ext uri="{BB962C8B-B14F-4D97-AF65-F5344CB8AC3E}">
        <p14:creationId xmlns:p14="http://schemas.microsoft.com/office/powerpoint/2010/main" val="3458321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Luisella Lari">
            <a:extLst>
              <a:ext uri="{FF2B5EF4-FFF2-40B4-BE49-F238E27FC236}">
                <a16:creationId xmlns:a16="http://schemas.microsoft.com/office/drawing/2014/main" id="{B600119B-321E-21AF-165C-B23088C6E57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35111" y="395509"/>
            <a:ext cx="1542521" cy="2286000"/>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About Me – Luisella Lari</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a:xfrm>
            <a:off x="461963" y="930274"/>
            <a:ext cx="11521440" cy="5212080"/>
          </a:xfrm>
        </p:spPr>
        <p:txBody>
          <a:bodyPr/>
          <a:lstStyle/>
          <a:p>
            <a:r>
              <a:rPr lang="en-US" dirty="0"/>
              <a:t>EIC Current Role: EIC Project Manager</a:t>
            </a:r>
          </a:p>
          <a:p>
            <a:pPr lvl="1"/>
            <a:r>
              <a:rPr lang="en-US" dirty="0"/>
              <a:t>Senior Scientist</a:t>
            </a:r>
          </a:p>
          <a:p>
            <a:r>
              <a:rPr lang="en-US" dirty="0"/>
              <a:t>Experience: 25+ years in accelerators and industry</a:t>
            </a:r>
          </a:p>
          <a:p>
            <a:pPr lvl="1"/>
            <a:r>
              <a:rPr lang="en-US" dirty="0"/>
              <a:t>Fermilab (FNAL) - PIP-II Project</a:t>
            </a:r>
          </a:p>
          <a:p>
            <a:pPr lvl="2"/>
            <a:r>
              <a:rPr lang="en-US" dirty="0"/>
              <a:t>In-Kind Contribution Manager (2019 - 2022)</a:t>
            </a:r>
          </a:p>
          <a:p>
            <a:pPr lvl="2"/>
            <a:r>
              <a:rPr lang="en-US" dirty="0"/>
              <a:t>Deputy Project Manager (2018 - 2019)</a:t>
            </a:r>
          </a:p>
          <a:p>
            <a:pPr lvl="2"/>
            <a:r>
              <a:rPr lang="en-US" dirty="0"/>
              <a:t>Associate Project Manager for planning and reporting (2016 - 2018)</a:t>
            </a:r>
          </a:p>
          <a:p>
            <a:pPr lvl="1"/>
            <a:r>
              <a:rPr lang="en-US" dirty="0"/>
              <a:t>European Spallation Source (ESS) (Sweden) - </a:t>
            </a:r>
            <a:r>
              <a:rPr lang="en-US" dirty="0">
                <a:sym typeface="Wingdings" pitchFamily="2" charset="2"/>
              </a:rPr>
              <a:t>ESS Accelerator Project</a:t>
            </a:r>
            <a:endParaRPr lang="en-US" dirty="0"/>
          </a:p>
          <a:p>
            <a:pPr lvl="2"/>
            <a:r>
              <a:rPr lang="en-US" dirty="0"/>
              <a:t>Senior Project Planning Manager &amp; Senior Scientist (2014 - 2016)</a:t>
            </a:r>
          </a:p>
          <a:p>
            <a:pPr lvl="1"/>
            <a:r>
              <a:rPr lang="en-US" dirty="0"/>
              <a:t>CERN (Switzerland) - </a:t>
            </a:r>
            <a:r>
              <a:rPr lang="en-US" dirty="0">
                <a:sym typeface="Wingdings" pitchFamily="2" charset="2"/>
              </a:rPr>
              <a:t>LHC Main Ring Project And Its Upgrade</a:t>
            </a:r>
            <a:endParaRPr lang="en-US" dirty="0"/>
          </a:p>
          <a:p>
            <a:pPr lvl="2"/>
            <a:r>
              <a:rPr lang="en-US" dirty="0"/>
              <a:t>System/Planning Engineer &amp; Applied Physicist (2002 - 2014)</a:t>
            </a:r>
          </a:p>
          <a:p>
            <a:pPr lvl="1"/>
            <a:r>
              <a:rPr lang="en-US" dirty="0"/>
              <a:t>Thales </a:t>
            </a:r>
            <a:r>
              <a:rPr lang="en-US" dirty="0" err="1"/>
              <a:t>Alenia</a:t>
            </a:r>
            <a:r>
              <a:rPr lang="en-US" dirty="0"/>
              <a:t> Space (Italy) - </a:t>
            </a:r>
            <a:r>
              <a:rPr lang="en-US" dirty="0">
                <a:sym typeface="Wingdings" pitchFamily="2" charset="2"/>
              </a:rPr>
              <a:t>International Space Station Project</a:t>
            </a:r>
            <a:endParaRPr lang="en-US" dirty="0"/>
          </a:p>
          <a:p>
            <a:pPr lvl="2"/>
            <a:r>
              <a:rPr lang="en-US" dirty="0"/>
              <a:t>Assembly, Integration and Verification Engineer (1998 - 2002)</a:t>
            </a:r>
          </a:p>
          <a:p>
            <a:r>
              <a:rPr lang="en-US" dirty="0"/>
              <a:t>Education: PhD in Physics, Ecole </a:t>
            </a:r>
            <a:r>
              <a:rPr lang="en-US" dirty="0" err="1"/>
              <a:t>Politecnique</a:t>
            </a:r>
            <a:r>
              <a:rPr lang="en-US" dirty="0"/>
              <a:t> de Lausanne EPFL – Switzerland</a:t>
            </a:r>
          </a:p>
          <a:p>
            <a:pPr lvl="1"/>
            <a:r>
              <a:rPr lang="en-US" dirty="0"/>
              <a:t>Nuclear Engineer, </a:t>
            </a:r>
            <a:r>
              <a:rPr lang="en-US" dirty="0" err="1"/>
              <a:t>Politecnico</a:t>
            </a:r>
            <a:r>
              <a:rPr lang="en-US" dirty="0"/>
              <a:t> Di Torino – Italy</a:t>
            </a:r>
          </a:p>
          <a:p>
            <a:pPr lvl="1"/>
            <a:r>
              <a:rPr lang="en-US" dirty="0"/>
              <a:t>PMP Certified (PMI) – US</a:t>
            </a:r>
          </a:p>
          <a:p>
            <a:pPr lvl="1"/>
            <a:r>
              <a:rPr lang="en-US" dirty="0"/>
              <a:t>DOE Project Leadership Institute (PLI) Certification - US</a:t>
            </a:r>
          </a:p>
          <a:p>
            <a:pPr lvl="1"/>
            <a:endParaRPr lang="en-US" dirty="0"/>
          </a:p>
        </p:txBody>
      </p:sp>
    </p:spTree>
    <p:extLst>
      <p:ext uri="{BB962C8B-B14F-4D97-AF65-F5344CB8AC3E}">
        <p14:creationId xmlns:p14="http://schemas.microsoft.com/office/powerpoint/2010/main" val="16141184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C363D8-F217-3D29-4B98-48BCEFD1E62F}"/>
              </a:ext>
            </a:extLst>
          </p:cNvPr>
          <p:cNvSpPr>
            <a:spLocks noGrp="1"/>
          </p:cNvSpPr>
          <p:nvPr>
            <p:ph type="body" sz="quarter" idx="10"/>
          </p:nvPr>
        </p:nvSpPr>
        <p:spPr>
          <a:xfrm>
            <a:off x="461963" y="930274"/>
            <a:ext cx="11521440" cy="5212080"/>
          </a:xfrm>
        </p:spPr>
        <p:txBody>
          <a:bodyPr>
            <a:noAutofit/>
          </a:bodyPr>
          <a:lstStyle/>
          <a:p>
            <a:pPr lvl="0"/>
            <a:r>
              <a:rPr lang="en-US" dirty="0"/>
              <a:t>Is the project team effectively executing the work? Are technical issues appropriately and proactively being addressed? </a:t>
            </a:r>
          </a:p>
          <a:p>
            <a:pPr lvl="0"/>
            <a:r>
              <a:rPr lang="en-US" dirty="0"/>
              <a:t>Are R&amp;D and design efforts yielding sufficiently advanced designs and mitigating technical risks, particularly in strong hadron cooling? Are the proposed CD-3A long-lead procurements appropriate and do they support project risk mitigation? Have the proposed CD-3A long-lead procurements attained final design?</a:t>
            </a:r>
          </a:p>
          <a:p>
            <a:pPr lvl="0"/>
            <a:r>
              <a:rPr lang="en-US" dirty="0"/>
              <a:t>Is the project making adequate progress developing the performance baseline? Is the project scope defined well and logically? Are the schedule and cost estimates credible? Do plans include adequate scope, schedule, and cost contingency? Are estimates for the proposed CD-3A long-lead procurements appropriate? Can these procurements be tracked properly?</a:t>
            </a:r>
          </a:p>
          <a:p>
            <a:pPr lvl="0"/>
            <a:r>
              <a:rPr lang="en-US" dirty="0"/>
              <a:t>Are ES&amp;H and QA properly addressed given the project’s current stage of development?</a:t>
            </a:r>
          </a:p>
          <a:p>
            <a:pPr lvl="0"/>
            <a:r>
              <a:rPr lang="en-US" dirty="0"/>
              <a:t>Is the project being properly managed? Are risks being effectively managed? Is a management team in place to successfully execute the project including the CD-3A scope? Are roles and responsibilities documented and understood?</a:t>
            </a:r>
          </a:p>
          <a:p>
            <a:pPr lvl="0"/>
            <a:r>
              <a:rPr lang="en-US" dirty="0"/>
              <a:t>Has the project satisfactorily addressed recommendations from previous DOE SC reviews?</a:t>
            </a:r>
          </a:p>
          <a:p>
            <a:pPr lvl="0"/>
            <a:r>
              <a:rPr lang="en-US" dirty="0"/>
              <a:t>Is the project ready for CD-3A approval?</a:t>
            </a:r>
          </a:p>
          <a:p>
            <a:endParaRPr lang="en-US" dirty="0"/>
          </a:p>
        </p:txBody>
      </p:sp>
      <p:sp>
        <p:nvSpPr>
          <p:cNvPr id="4" name="Title 3">
            <a:extLst>
              <a:ext uri="{FF2B5EF4-FFF2-40B4-BE49-F238E27FC236}">
                <a16:creationId xmlns:a16="http://schemas.microsoft.com/office/drawing/2014/main" id="{2819DFDA-1E7E-AE1E-F508-DDE920617CF7}"/>
              </a:ext>
            </a:extLst>
          </p:cNvPr>
          <p:cNvSpPr>
            <a:spLocks noGrp="1"/>
          </p:cNvSpPr>
          <p:nvPr>
            <p:ph type="title"/>
          </p:nvPr>
        </p:nvSpPr>
        <p:spPr>
          <a:xfrm>
            <a:off x="461963" y="0"/>
            <a:ext cx="11499234" cy="814866"/>
          </a:xfrm>
        </p:spPr>
        <p:txBody>
          <a:bodyPr/>
          <a:lstStyle/>
          <a:p>
            <a:r>
              <a:rPr lang="en-US" dirty="0"/>
              <a:t>Charge Questions Addressed</a:t>
            </a:r>
          </a:p>
        </p:txBody>
      </p:sp>
    </p:spTree>
    <p:extLst>
      <p:ext uri="{BB962C8B-B14F-4D97-AF65-F5344CB8AC3E}">
        <p14:creationId xmlns:p14="http://schemas.microsoft.com/office/powerpoint/2010/main" val="1415139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Outline</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a:xfrm>
            <a:off x="461963" y="930274"/>
            <a:ext cx="11521440" cy="5212080"/>
          </a:xfrm>
        </p:spPr>
        <p:txBody>
          <a:bodyPr/>
          <a:lstStyle/>
          <a:p>
            <a:r>
              <a:rPr lang="en-US" dirty="0"/>
              <a:t>Presentation Section 1</a:t>
            </a:r>
          </a:p>
          <a:p>
            <a:pPr lvl="1"/>
            <a:r>
              <a:rPr lang="en-US" dirty="0"/>
              <a:t>Topic 1.1</a:t>
            </a:r>
          </a:p>
          <a:p>
            <a:pPr lvl="1"/>
            <a:r>
              <a:rPr lang="en-US" dirty="0"/>
              <a:t>Topic 1.2</a:t>
            </a:r>
          </a:p>
          <a:p>
            <a:r>
              <a:rPr lang="en-US" dirty="0"/>
              <a:t>Presentation Section 2</a:t>
            </a:r>
          </a:p>
          <a:p>
            <a:pPr lvl="1"/>
            <a:r>
              <a:rPr lang="en-US" dirty="0"/>
              <a:t>Topic 2.1</a:t>
            </a:r>
          </a:p>
          <a:p>
            <a:pPr lvl="1"/>
            <a:r>
              <a:rPr lang="en-US" dirty="0"/>
              <a:t>Topic 2.2</a:t>
            </a:r>
          </a:p>
          <a:p>
            <a:pPr lvl="1"/>
            <a:r>
              <a:rPr lang="en-US" dirty="0"/>
              <a:t>	⁞</a:t>
            </a:r>
          </a:p>
          <a:p>
            <a:pPr lvl="1"/>
            <a:r>
              <a:rPr lang="en-US" dirty="0"/>
              <a:t>Topic 2.n</a:t>
            </a:r>
          </a:p>
          <a:p>
            <a:r>
              <a:rPr lang="en-US" dirty="0"/>
              <a:t>Presentation Section 3</a:t>
            </a:r>
          </a:p>
          <a:p>
            <a:pPr lvl="1"/>
            <a:r>
              <a:rPr lang="en-US" dirty="0"/>
              <a:t>Topic 3.1</a:t>
            </a:r>
          </a:p>
          <a:p>
            <a:pPr lvl="1"/>
            <a:r>
              <a:rPr lang="en-US" dirty="0"/>
              <a:t>Topic 3.2</a:t>
            </a:r>
          </a:p>
          <a:p>
            <a:r>
              <a:rPr lang="en-US" dirty="0"/>
              <a:t>Summary</a:t>
            </a:r>
          </a:p>
          <a:p>
            <a:endParaRPr lang="en-US" dirty="0"/>
          </a:p>
        </p:txBody>
      </p:sp>
    </p:spTree>
    <p:extLst>
      <p:ext uri="{BB962C8B-B14F-4D97-AF65-F5344CB8AC3E}">
        <p14:creationId xmlns:p14="http://schemas.microsoft.com/office/powerpoint/2010/main" val="32962814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39789-231B-0304-92A4-BE07F30A6C01}"/>
              </a:ext>
            </a:extLst>
          </p:cNvPr>
          <p:cNvSpPr>
            <a:spLocks noGrp="1"/>
          </p:cNvSpPr>
          <p:nvPr>
            <p:ph type="body" sz="quarter" idx="10"/>
          </p:nvPr>
        </p:nvSpPr>
        <p:spPr>
          <a:xfrm>
            <a:off x="461963" y="930274"/>
            <a:ext cx="11521440" cy="5212080"/>
          </a:xfrm>
        </p:spPr>
        <p:txBody>
          <a:bodyPr/>
          <a:lstStyle/>
          <a:p>
            <a:r>
              <a:rPr lang="en-US" dirty="0"/>
              <a:t>Presentation Section 1</a:t>
            </a:r>
          </a:p>
        </p:txBody>
      </p:sp>
    </p:spTree>
    <p:extLst>
      <p:ext uri="{BB962C8B-B14F-4D97-AF65-F5344CB8AC3E}">
        <p14:creationId xmlns:p14="http://schemas.microsoft.com/office/powerpoint/2010/main" val="6224954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Topic 1.1 – Example</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a:xfrm>
            <a:off x="461963" y="930274"/>
            <a:ext cx="11521440" cy="5212080"/>
          </a:xfrm>
        </p:spPr>
        <p:txBody>
          <a:bodyPr/>
          <a:lstStyle/>
          <a:p>
            <a:r>
              <a:rPr lang="en-US" dirty="0"/>
              <a:t>Charge tag is offset down a bit to allow for slide title to use full width.</a:t>
            </a:r>
          </a:p>
          <a:p>
            <a:r>
              <a:rPr lang="en-US" dirty="0"/>
              <a:t>General content slide - bullets with standard indent levels and fonts.</a:t>
            </a:r>
          </a:p>
          <a:p>
            <a:r>
              <a:rPr lang="en-US" dirty="0"/>
              <a:t>Layout Name – “Content 1 – Bulleted”</a:t>
            </a:r>
          </a:p>
          <a:p>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a:p>
            <a:pPr lvl="4"/>
            <a:endParaRPr lang="en-US" dirty="0"/>
          </a:p>
          <a:p>
            <a:r>
              <a:rPr lang="en-US" dirty="0"/>
              <a:t>Right click on slide on left and select “Layout &gt;” to see which layout this is (Content 1 – Bulleted), and which others are available.</a:t>
            </a:r>
          </a:p>
          <a:p>
            <a:endParaRPr lang="en-US" dirty="0"/>
          </a:p>
        </p:txBody>
      </p:sp>
      <p:sp>
        <p:nvSpPr>
          <p:cNvPr id="4" name="Rectangle: Rounded Corners 3">
            <a:extLst>
              <a:ext uri="{FF2B5EF4-FFF2-40B4-BE49-F238E27FC236}">
                <a16:creationId xmlns:a16="http://schemas.microsoft.com/office/drawing/2014/main" id="{7496F768-7FCE-5601-37BC-43A0FB29D165}"/>
              </a:ext>
            </a:extLst>
          </p:cNvPr>
          <p:cNvSpPr/>
          <p:nvPr/>
        </p:nvSpPr>
        <p:spPr>
          <a:xfrm>
            <a:off x="10515600" y="713232"/>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1, 2</a:t>
            </a:r>
          </a:p>
        </p:txBody>
      </p:sp>
    </p:spTree>
    <p:extLst>
      <p:ext uri="{BB962C8B-B14F-4D97-AF65-F5344CB8AC3E}">
        <p14:creationId xmlns:p14="http://schemas.microsoft.com/office/powerpoint/2010/main" val="14845537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p:txBody>
          <a:bodyPr/>
          <a:lstStyle/>
          <a:p>
            <a:r>
              <a:rPr lang="en-US" dirty="0"/>
              <a:t>Topic 1.2 – Example</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p:txBody>
          <a:bodyPr/>
          <a:lstStyle/>
          <a:p>
            <a:r>
              <a:rPr lang="en-US" dirty="0"/>
              <a:t>Charge tag is offset down a bit to allow for slide title to use full width.</a:t>
            </a:r>
          </a:p>
          <a:p>
            <a:r>
              <a:rPr lang="en-US" dirty="0"/>
              <a:t>General content slide – numbered with standard indent levels and fonts.</a:t>
            </a:r>
          </a:p>
          <a:p>
            <a:r>
              <a:rPr lang="en-US" dirty="0"/>
              <a:t>Layout Name – “Content 1 – Numbered”</a:t>
            </a:r>
          </a:p>
          <a:p>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a:p>
            <a:endParaRPr lang="en-US" dirty="0"/>
          </a:p>
          <a:p>
            <a:r>
              <a:rPr lang="en-US" dirty="0"/>
              <a:t>Right click on slide on left and select “Layout &gt;” to see which layout this is (Content 1 – Numbered), and which others are available.</a:t>
            </a:r>
          </a:p>
          <a:p>
            <a:endParaRPr lang="en-US" dirty="0"/>
          </a:p>
        </p:txBody>
      </p:sp>
      <p:sp>
        <p:nvSpPr>
          <p:cNvPr id="4" name="Rectangle: Rounded Corners 3">
            <a:extLst>
              <a:ext uri="{FF2B5EF4-FFF2-40B4-BE49-F238E27FC236}">
                <a16:creationId xmlns:a16="http://schemas.microsoft.com/office/drawing/2014/main" id="{7496F768-7FCE-5601-37BC-43A0FB29D165}"/>
              </a:ext>
            </a:extLst>
          </p:cNvPr>
          <p:cNvSpPr/>
          <p:nvPr/>
        </p:nvSpPr>
        <p:spPr>
          <a:xfrm>
            <a:off x="10515600" y="713232"/>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1, 2</a:t>
            </a:r>
          </a:p>
        </p:txBody>
      </p:sp>
    </p:spTree>
    <p:extLst>
      <p:ext uri="{BB962C8B-B14F-4D97-AF65-F5344CB8AC3E}">
        <p14:creationId xmlns:p14="http://schemas.microsoft.com/office/powerpoint/2010/main" val="14315040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39789-231B-0304-92A4-BE07F30A6C01}"/>
              </a:ext>
            </a:extLst>
          </p:cNvPr>
          <p:cNvSpPr>
            <a:spLocks noGrp="1"/>
          </p:cNvSpPr>
          <p:nvPr>
            <p:ph type="body" sz="quarter" idx="10"/>
          </p:nvPr>
        </p:nvSpPr>
        <p:spPr>
          <a:xfrm>
            <a:off x="461963" y="930274"/>
            <a:ext cx="11521440" cy="5212080"/>
          </a:xfrm>
        </p:spPr>
        <p:txBody>
          <a:bodyPr/>
          <a:lstStyle/>
          <a:p>
            <a:r>
              <a:rPr lang="en-US" dirty="0"/>
              <a:t>Presentation Section 2</a:t>
            </a:r>
          </a:p>
        </p:txBody>
      </p:sp>
    </p:spTree>
    <p:extLst>
      <p:ext uri="{BB962C8B-B14F-4D97-AF65-F5344CB8AC3E}">
        <p14:creationId xmlns:p14="http://schemas.microsoft.com/office/powerpoint/2010/main" val="34210644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39789-231B-0304-92A4-BE07F30A6C01}"/>
              </a:ext>
            </a:extLst>
          </p:cNvPr>
          <p:cNvSpPr>
            <a:spLocks noGrp="1"/>
          </p:cNvSpPr>
          <p:nvPr>
            <p:ph type="body" sz="quarter" idx="10"/>
          </p:nvPr>
        </p:nvSpPr>
        <p:spPr>
          <a:xfrm>
            <a:off x="461963" y="930274"/>
            <a:ext cx="11521440" cy="5212080"/>
          </a:xfrm>
        </p:spPr>
        <p:txBody>
          <a:bodyPr/>
          <a:lstStyle/>
          <a:p>
            <a:r>
              <a:rPr lang="en-US" dirty="0"/>
              <a:t>Presentation Section 3</a:t>
            </a:r>
          </a:p>
        </p:txBody>
      </p:sp>
    </p:spTree>
    <p:extLst>
      <p:ext uri="{BB962C8B-B14F-4D97-AF65-F5344CB8AC3E}">
        <p14:creationId xmlns:p14="http://schemas.microsoft.com/office/powerpoint/2010/main" val="2217291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6D567-9883-E19C-737E-D21766C58C70}"/>
              </a:ext>
            </a:extLst>
          </p:cNvPr>
          <p:cNvSpPr>
            <a:spLocks noGrp="1"/>
          </p:cNvSpPr>
          <p:nvPr>
            <p:ph type="title"/>
          </p:nvPr>
        </p:nvSpPr>
        <p:spPr/>
        <p:txBody>
          <a:bodyPr/>
          <a:lstStyle/>
          <a:p>
            <a:r>
              <a:rPr lang="en-US" dirty="0"/>
              <a:t>EIC CD-3A Slide Deck Template</a:t>
            </a:r>
          </a:p>
        </p:txBody>
      </p:sp>
      <p:sp>
        <p:nvSpPr>
          <p:cNvPr id="3" name="Text Placeholder 2">
            <a:extLst>
              <a:ext uri="{FF2B5EF4-FFF2-40B4-BE49-F238E27FC236}">
                <a16:creationId xmlns:a16="http://schemas.microsoft.com/office/drawing/2014/main" id="{130FE991-E152-ACE4-6D3E-E30A27069EE1}"/>
              </a:ext>
            </a:extLst>
          </p:cNvPr>
          <p:cNvSpPr>
            <a:spLocks noGrp="1"/>
          </p:cNvSpPr>
          <p:nvPr>
            <p:ph type="body" sz="quarter" idx="10"/>
          </p:nvPr>
        </p:nvSpPr>
        <p:spPr/>
        <p:txBody>
          <a:bodyPr/>
          <a:lstStyle/>
          <a:p>
            <a:r>
              <a:rPr lang="en-US" dirty="0"/>
              <a:t>This is the standard 16x9 template for EIC.</a:t>
            </a:r>
          </a:p>
          <a:p>
            <a:r>
              <a:rPr lang="en-US" dirty="0"/>
              <a:t>Note that it includes a general set of “Slide Masters”.</a:t>
            </a:r>
          </a:p>
          <a:p>
            <a:pPr lvl="1"/>
            <a:r>
              <a:rPr lang="en-US" dirty="0"/>
              <a:t>Everyone should have a basic understand of slide masters and layout slides.</a:t>
            </a:r>
          </a:p>
          <a:p>
            <a:pPr lvl="1"/>
            <a:r>
              <a:rPr lang="en-US" dirty="0"/>
              <a:t>They have benefits, but also drawbacks to be aware of.</a:t>
            </a:r>
          </a:p>
          <a:p>
            <a:pPr lvl="1"/>
            <a:r>
              <a:rPr lang="en-US" dirty="0"/>
              <a:t>The closer you can stick to the slide masters, the easier it will be to QA the slides prior to posting.</a:t>
            </a:r>
          </a:p>
          <a:p>
            <a:pPr lvl="1"/>
            <a:r>
              <a:rPr lang="en-US" dirty="0"/>
              <a:t>Obviously, presenters may need to deviate at times.</a:t>
            </a:r>
          </a:p>
          <a:p>
            <a:r>
              <a:rPr lang="en-US" dirty="0"/>
              <a:t>CD-3A Review presentations will all start with the standard slides:</a:t>
            </a:r>
          </a:p>
          <a:p>
            <a:pPr lvl="1"/>
            <a:r>
              <a:rPr lang="en-US" dirty="0"/>
              <a:t>Title Slide</a:t>
            </a:r>
          </a:p>
          <a:p>
            <a:pPr lvl="1"/>
            <a:r>
              <a:rPr lang="en-US" dirty="0"/>
              <a:t>About Me</a:t>
            </a:r>
          </a:p>
          <a:p>
            <a:pPr lvl="1"/>
            <a:r>
              <a:rPr lang="en-US" dirty="0"/>
              <a:t>Charge Questions Addressed (modified with grey text to highlight what part of the charge is not being addressed).</a:t>
            </a:r>
          </a:p>
          <a:p>
            <a:pPr lvl="1"/>
            <a:r>
              <a:rPr lang="en-US" dirty="0"/>
              <a:t>Outline</a:t>
            </a:r>
          </a:p>
          <a:p>
            <a:r>
              <a:rPr lang="en-US" dirty="0"/>
              <a:t>Use presentation section separator slides between “major” sections.</a:t>
            </a:r>
          </a:p>
        </p:txBody>
      </p:sp>
    </p:spTree>
    <p:extLst>
      <p:ext uri="{BB962C8B-B14F-4D97-AF65-F5344CB8AC3E}">
        <p14:creationId xmlns:p14="http://schemas.microsoft.com/office/powerpoint/2010/main" val="1143839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39789-231B-0304-92A4-BE07F30A6C01}"/>
              </a:ext>
            </a:extLst>
          </p:cNvPr>
          <p:cNvSpPr>
            <a:spLocks noGrp="1"/>
          </p:cNvSpPr>
          <p:nvPr>
            <p:ph type="body" sz="quarter" idx="10"/>
          </p:nvPr>
        </p:nvSpPr>
        <p:spPr/>
        <p:txBody>
          <a:bodyPr/>
          <a:lstStyle/>
          <a:p>
            <a:r>
              <a:rPr lang="en-US" dirty="0"/>
              <a:t>Summary</a:t>
            </a:r>
          </a:p>
        </p:txBody>
      </p:sp>
    </p:spTree>
    <p:extLst>
      <p:ext uri="{BB962C8B-B14F-4D97-AF65-F5344CB8AC3E}">
        <p14:creationId xmlns:p14="http://schemas.microsoft.com/office/powerpoint/2010/main" val="42693845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Summary</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a:xfrm>
            <a:off x="461963" y="930274"/>
            <a:ext cx="11521440" cy="5212080"/>
          </a:xfrm>
        </p:spPr>
        <p:txBody>
          <a:bodyPr/>
          <a:lstStyle/>
          <a:p>
            <a:r>
              <a:rPr lang="en-US" dirty="0"/>
              <a:t>Summary Statement 1</a:t>
            </a:r>
          </a:p>
          <a:p>
            <a:r>
              <a:rPr lang="en-US" dirty="0"/>
              <a:t>Summary Statement 2</a:t>
            </a:r>
          </a:p>
          <a:p>
            <a:r>
              <a:rPr lang="en-US" dirty="0"/>
              <a:t>	⁞</a:t>
            </a:r>
          </a:p>
          <a:p>
            <a:r>
              <a:rPr lang="en-US" dirty="0"/>
              <a:t>Summary Statement N-1</a:t>
            </a:r>
          </a:p>
          <a:p>
            <a:r>
              <a:rPr lang="en-US" dirty="0"/>
              <a:t>Summary Statement N</a:t>
            </a:r>
          </a:p>
          <a:p>
            <a:endParaRPr lang="en-US" dirty="0"/>
          </a:p>
          <a:p>
            <a:endParaRPr lang="en-US" dirty="0"/>
          </a:p>
          <a:p>
            <a:endParaRPr lang="en-US" dirty="0"/>
          </a:p>
        </p:txBody>
      </p:sp>
    </p:spTree>
    <p:extLst>
      <p:ext uri="{BB962C8B-B14F-4D97-AF65-F5344CB8AC3E}">
        <p14:creationId xmlns:p14="http://schemas.microsoft.com/office/powerpoint/2010/main" val="2174139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39789-231B-0304-92A4-BE07F30A6C01}"/>
              </a:ext>
            </a:extLst>
          </p:cNvPr>
          <p:cNvSpPr>
            <a:spLocks noGrp="1"/>
          </p:cNvSpPr>
          <p:nvPr>
            <p:ph type="body" sz="quarter" idx="10"/>
          </p:nvPr>
        </p:nvSpPr>
        <p:spPr/>
        <p:txBody>
          <a:bodyPr/>
          <a:lstStyle/>
          <a:p>
            <a:r>
              <a:rPr lang="en-US" dirty="0"/>
              <a:t>Backup Material</a:t>
            </a:r>
          </a:p>
        </p:txBody>
      </p:sp>
    </p:spTree>
    <p:extLst>
      <p:ext uri="{BB962C8B-B14F-4D97-AF65-F5344CB8AC3E}">
        <p14:creationId xmlns:p14="http://schemas.microsoft.com/office/powerpoint/2010/main" val="4068398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39789-231B-0304-92A4-BE07F30A6C01}"/>
              </a:ext>
            </a:extLst>
          </p:cNvPr>
          <p:cNvSpPr>
            <a:spLocks noGrp="1"/>
          </p:cNvSpPr>
          <p:nvPr>
            <p:ph type="body" sz="quarter" idx="10"/>
          </p:nvPr>
        </p:nvSpPr>
        <p:spPr/>
        <p:txBody>
          <a:bodyPr/>
          <a:lstStyle/>
          <a:p>
            <a:r>
              <a:rPr lang="en-US" dirty="0"/>
              <a:t>End of General Template</a:t>
            </a:r>
          </a:p>
          <a:p>
            <a:r>
              <a:rPr lang="en-US" dirty="0"/>
              <a:t>Some Added Content for a Variety of Uses Follows</a:t>
            </a:r>
          </a:p>
        </p:txBody>
      </p:sp>
    </p:spTree>
    <p:extLst>
      <p:ext uri="{BB962C8B-B14F-4D97-AF65-F5344CB8AC3E}">
        <p14:creationId xmlns:p14="http://schemas.microsoft.com/office/powerpoint/2010/main" val="3085920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39789-231B-0304-92A4-BE07F30A6C01}"/>
              </a:ext>
            </a:extLst>
          </p:cNvPr>
          <p:cNvSpPr>
            <a:spLocks noGrp="1"/>
          </p:cNvSpPr>
          <p:nvPr>
            <p:ph type="body" sz="quarter" idx="10"/>
          </p:nvPr>
        </p:nvSpPr>
        <p:spPr/>
        <p:txBody>
          <a:bodyPr/>
          <a:lstStyle/>
          <a:p>
            <a:r>
              <a:rPr lang="en-US" dirty="0"/>
              <a:t>WBS Chart and Subgroup Snips</a:t>
            </a:r>
          </a:p>
        </p:txBody>
      </p:sp>
    </p:spTree>
    <p:extLst>
      <p:ext uri="{BB962C8B-B14F-4D97-AF65-F5344CB8AC3E}">
        <p14:creationId xmlns:p14="http://schemas.microsoft.com/office/powerpoint/2010/main" val="2184875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Full WBS Chart - Clean</a:t>
            </a:r>
          </a:p>
        </p:txBody>
      </p:sp>
      <p:pic>
        <p:nvPicPr>
          <p:cNvPr id="38" name="Picture 37" descr="A screenshot of a computer screen&#10;&#10;Description automatically generated">
            <a:extLst>
              <a:ext uri="{FF2B5EF4-FFF2-40B4-BE49-F238E27FC236}">
                <a16:creationId xmlns:a16="http://schemas.microsoft.com/office/drawing/2014/main" id="{54177EBB-FD54-FC27-7DA5-206CDB60353F}"/>
              </a:ext>
            </a:extLst>
          </p:cNvPr>
          <p:cNvPicPr>
            <a:picLocks noChangeAspect="1"/>
          </p:cNvPicPr>
          <p:nvPr/>
        </p:nvPicPr>
        <p:blipFill>
          <a:blip r:embed="rId2"/>
          <a:stretch>
            <a:fillRect/>
          </a:stretch>
        </p:blipFill>
        <p:spPr>
          <a:xfrm>
            <a:off x="461963" y="1027526"/>
            <a:ext cx="11499234" cy="4912864"/>
          </a:xfrm>
          <a:prstGeom prst="rect">
            <a:avLst/>
          </a:prstGeom>
        </p:spPr>
      </p:pic>
    </p:spTree>
    <p:extLst>
      <p:ext uri="{BB962C8B-B14F-4D97-AF65-F5344CB8AC3E}">
        <p14:creationId xmlns:p14="http://schemas.microsoft.com/office/powerpoint/2010/main" val="21193437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Full WBS Chart – Standard Acc/Det/Infra Groups</a:t>
            </a:r>
          </a:p>
        </p:txBody>
      </p:sp>
      <p:pic>
        <p:nvPicPr>
          <p:cNvPr id="38" name="Picture 37" descr="A screenshot of a computer screen&#10;&#10;Description automatically generated">
            <a:extLst>
              <a:ext uri="{FF2B5EF4-FFF2-40B4-BE49-F238E27FC236}">
                <a16:creationId xmlns:a16="http://schemas.microsoft.com/office/drawing/2014/main" id="{54177EBB-FD54-FC27-7DA5-206CDB60353F}"/>
              </a:ext>
            </a:extLst>
          </p:cNvPr>
          <p:cNvPicPr>
            <a:picLocks noChangeAspect="1"/>
          </p:cNvPicPr>
          <p:nvPr/>
        </p:nvPicPr>
        <p:blipFill>
          <a:blip r:embed="rId2"/>
          <a:stretch>
            <a:fillRect/>
          </a:stretch>
        </p:blipFill>
        <p:spPr>
          <a:xfrm>
            <a:off x="461963" y="1309290"/>
            <a:ext cx="11499234" cy="4912864"/>
          </a:xfrm>
          <a:prstGeom prst="rect">
            <a:avLst/>
          </a:prstGeom>
        </p:spPr>
      </p:pic>
      <p:sp>
        <p:nvSpPr>
          <p:cNvPr id="3" name="Rectangle 2">
            <a:extLst>
              <a:ext uri="{FF2B5EF4-FFF2-40B4-BE49-F238E27FC236}">
                <a16:creationId xmlns:a16="http://schemas.microsoft.com/office/drawing/2014/main" id="{000A45D1-9EFE-802D-E338-C8E3094056E1}"/>
              </a:ext>
            </a:extLst>
          </p:cNvPr>
          <p:cNvSpPr/>
          <p:nvPr/>
        </p:nvSpPr>
        <p:spPr>
          <a:xfrm>
            <a:off x="1558290" y="2164081"/>
            <a:ext cx="6739890" cy="3752850"/>
          </a:xfrm>
          <a:prstGeom prst="rect">
            <a:avLst/>
          </a:prstGeom>
          <a:no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CA7CEDBB-26D5-8B90-6236-BFD10A38E03E}"/>
              </a:ext>
            </a:extLst>
          </p:cNvPr>
          <p:cNvSpPr/>
          <p:nvPr/>
        </p:nvSpPr>
        <p:spPr>
          <a:xfrm>
            <a:off x="8404860" y="2164080"/>
            <a:ext cx="1611630" cy="3752851"/>
          </a:xfrm>
          <a:prstGeom prst="rect">
            <a:avLst/>
          </a:prstGeom>
          <a:noFill/>
          <a:ln w="317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07A6CBE-AA78-8AB1-CF57-F44461642273}"/>
              </a:ext>
            </a:extLst>
          </p:cNvPr>
          <p:cNvSpPr/>
          <p:nvPr/>
        </p:nvSpPr>
        <p:spPr>
          <a:xfrm>
            <a:off x="10123170" y="2164080"/>
            <a:ext cx="742950" cy="3752851"/>
          </a:xfrm>
          <a:prstGeom prst="rect">
            <a:avLst/>
          </a:prstGeom>
          <a:noFill/>
          <a:ln w="31750">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502B8-B8D9-3E60-F5B1-03CC73CDF24A}"/>
              </a:ext>
            </a:extLst>
          </p:cNvPr>
          <p:cNvSpPr/>
          <p:nvPr/>
        </p:nvSpPr>
        <p:spPr>
          <a:xfrm>
            <a:off x="10968990" y="2164079"/>
            <a:ext cx="742950" cy="3752851"/>
          </a:xfrm>
          <a:prstGeom prst="rect">
            <a:avLst/>
          </a:prstGeom>
          <a:noFill/>
          <a:ln w="31750">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63F3EB0-4863-E468-F4B3-9828F66D080D}"/>
              </a:ext>
            </a:extLst>
          </p:cNvPr>
          <p:cNvSpPr/>
          <p:nvPr/>
        </p:nvSpPr>
        <p:spPr>
          <a:xfrm>
            <a:off x="8444937" y="962597"/>
            <a:ext cx="1529819" cy="346693"/>
          </a:xfrm>
          <a:prstGeom prst="rect">
            <a:avLst/>
          </a:prstGeom>
          <a:solidFill>
            <a:schemeClr val="accent2"/>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Accelerator</a:t>
            </a:r>
          </a:p>
        </p:txBody>
      </p:sp>
      <p:sp>
        <p:nvSpPr>
          <p:cNvPr id="10" name="Rectangle 9">
            <a:extLst>
              <a:ext uri="{FF2B5EF4-FFF2-40B4-BE49-F238E27FC236}">
                <a16:creationId xmlns:a16="http://schemas.microsoft.com/office/drawing/2014/main" id="{E9579EAB-4F54-5995-BF4B-5D6DE0A86EF2}"/>
              </a:ext>
            </a:extLst>
          </p:cNvPr>
          <p:cNvSpPr/>
          <p:nvPr/>
        </p:nvSpPr>
        <p:spPr>
          <a:xfrm>
            <a:off x="8444936" y="1345936"/>
            <a:ext cx="1529819" cy="346693"/>
          </a:xfrm>
          <a:prstGeom prst="rect">
            <a:avLst/>
          </a:prstGeom>
          <a:solidFill>
            <a:srgbClr val="0070C0"/>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Detector</a:t>
            </a:r>
          </a:p>
        </p:txBody>
      </p:sp>
      <p:sp>
        <p:nvSpPr>
          <p:cNvPr id="11" name="Rectangle 10">
            <a:extLst>
              <a:ext uri="{FF2B5EF4-FFF2-40B4-BE49-F238E27FC236}">
                <a16:creationId xmlns:a16="http://schemas.microsoft.com/office/drawing/2014/main" id="{BB8E841E-3C8F-860E-E9E9-00F918A4AD79}"/>
              </a:ext>
            </a:extLst>
          </p:cNvPr>
          <p:cNvSpPr/>
          <p:nvPr/>
        </p:nvSpPr>
        <p:spPr>
          <a:xfrm>
            <a:off x="8444935" y="1720565"/>
            <a:ext cx="1529819" cy="347472"/>
          </a:xfrm>
          <a:prstGeom prst="rect">
            <a:avLst/>
          </a:prstGeom>
          <a:solidFill>
            <a:schemeClr val="bg1">
              <a:lumMod val="50000"/>
            </a:schemeClr>
          </a:solid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Infrastructure</a:t>
            </a:r>
          </a:p>
        </p:txBody>
      </p:sp>
      <p:sp>
        <p:nvSpPr>
          <p:cNvPr id="12" name="TextBox 11">
            <a:extLst>
              <a:ext uri="{FF2B5EF4-FFF2-40B4-BE49-F238E27FC236}">
                <a16:creationId xmlns:a16="http://schemas.microsoft.com/office/drawing/2014/main" id="{A7152648-A456-289F-7AD5-0C7AEC4692D4}"/>
              </a:ext>
            </a:extLst>
          </p:cNvPr>
          <p:cNvSpPr txBox="1"/>
          <p:nvPr/>
        </p:nvSpPr>
        <p:spPr>
          <a:xfrm>
            <a:off x="10212572" y="989177"/>
            <a:ext cx="1499368" cy="276999"/>
          </a:xfrm>
          <a:prstGeom prst="rect">
            <a:avLst/>
          </a:prstGeom>
          <a:noFill/>
        </p:spPr>
        <p:txBody>
          <a:bodyPr wrap="square" rtlCol="0">
            <a:spAutoFit/>
          </a:bodyPr>
          <a:lstStyle/>
          <a:p>
            <a:r>
              <a:rPr lang="en-US" sz="1200" dirty="0">
                <a:solidFill>
                  <a:schemeClr val="accent2"/>
                </a:solidFill>
              </a:rPr>
              <a:t>ORN: #F68A1F</a:t>
            </a:r>
          </a:p>
        </p:txBody>
      </p:sp>
      <p:sp>
        <p:nvSpPr>
          <p:cNvPr id="13" name="TextBox 12">
            <a:extLst>
              <a:ext uri="{FF2B5EF4-FFF2-40B4-BE49-F238E27FC236}">
                <a16:creationId xmlns:a16="http://schemas.microsoft.com/office/drawing/2014/main" id="{AED303E9-C8F2-0521-49DF-89B48992590F}"/>
              </a:ext>
            </a:extLst>
          </p:cNvPr>
          <p:cNvSpPr txBox="1"/>
          <p:nvPr/>
        </p:nvSpPr>
        <p:spPr>
          <a:xfrm>
            <a:off x="10230669" y="1380782"/>
            <a:ext cx="1499368" cy="276999"/>
          </a:xfrm>
          <a:prstGeom prst="rect">
            <a:avLst/>
          </a:prstGeom>
          <a:noFill/>
        </p:spPr>
        <p:txBody>
          <a:bodyPr wrap="square" rtlCol="0">
            <a:spAutoFit/>
          </a:bodyPr>
          <a:lstStyle/>
          <a:p>
            <a:r>
              <a:rPr lang="en-US" sz="1200" dirty="0">
                <a:solidFill>
                  <a:srgbClr val="0070C0"/>
                </a:solidFill>
              </a:rPr>
              <a:t>BLU: #0070C0</a:t>
            </a:r>
          </a:p>
        </p:txBody>
      </p:sp>
      <p:sp>
        <p:nvSpPr>
          <p:cNvPr id="14" name="TextBox 13">
            <a:extLst>
              <a:ext uri="{FF2B5EF4-FFF2-40B4-BE49-F238E27FC236}">
                <a16:creationId xmlns:a16="http://schemas.microsoft.com/office/drawing/2014/main" id="{07079B72-11AE-6A53-3F63-A62D3AAE9621}"/>
              </a:ext>
            </a:extLst>
          </p:cNvPr>
          <p:cNvSpPr txBox="1"/>
          <p:nvPr/>
        </p:nvSpPr>
        <p:spPr>
          <a:xfrm>
            <a:off x="10230669" y="1755801"/>
            <a:ext cx="1499368" cy="276999"/>
          </a:xfrm>
          <a:prstGeom prst="rect">
            <a:avLst/>
          </a:prstGeom>
          <a:noFill/>
        </p:spPr>
        <p:txBody>
          <a:bodyPr wrap="square" rtlCol="0">
            <a:spAutoFit/>
          </a:bodyPr>
          <a:lstStyle/>
          <a:p>
            <a:r>
              <a:rPr lang="en-US" sz="1200" dirty="0">
                <a:solidFill>
                  <a:schemeClr val="bg1">
                    <a:lumMod val="50000"/>
                  </a:schemeClr>
                </a:solidFill>
              </a:rPr>
              <a:t>GRY: #7F7F7F</a:t>
            </a:r>
          </a:p>
        </p:txBody>
      </p:sp>
    </p:spTree>
    <p:extLst>
      <p:ext uri="{BB962C8B-B14F-4D97-AF65-F5344CB8AC3E}">
        <p14:creationId xmlns:p14="http://schemas.microsoft.com/office/powerpoint/2010/main" val="242048143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CD-3A WBS Chart Subgroups</a:t>
            </a:r>
          </a:p>
        </p:txBody>
      </p:sp>
      <p:pic>
        <p:nvPicPr>
          <p:cNvPr id="24" name="Picture 23">
            <a:extLst>
              <a:ext uri="{FF2B5EF4-FFF2-40B4-BE49-F238E27FC236}">
                <a16:creationId xmlns:a16="http://schemas.microsoft.com/office/drawing/2014/main" id="{02304FE2-1E38-BFB0-D91B-864B28D8992F}"/>
              </a:ext>
            </a:extLst>
          </p:cNvPr>
          <p:cNvPicPr>
            <a:picLocks noChangeAspect="1"/>
          </p:cNvPicPr>
          <p:nvPr/>
        </p:nvPicPr>
        <p:blipFill>
          <a:blip r:embed="rId2"/>
          <a:stretch>
            <a:fillRect/>
          </a:stretch>
        </p:blipFill>
        <p:spPr>
          <a:xfrm>
            <a:off x="1369010" y="1806690"/>
            <a:ext cx="2319533" cy="2825502"/>
          </a:xfrm>
          <a:prstGeom prst="rect">
            <a:avLst/>
          </a:prstGeom>
        </p:spPr>
      </p:pic>
      <p:pic>
        <p:nvPicPr>
          <p:cNvPr id="26" name="Picture 25">
            <a:extLst>
              <a:ext uri="{FF2B5EF4-FFF2-40B4-BE49-F238E27FC236}">
                <a16:creationId xmlns:a16="http://schemas.microsoft.com/office/drawing/2014/main" id="{3BCC4289-3767-822A-0DAD-5BD147ABECC2}"/>
              </a:ext>
            </a:extLst>
          </p:cNvPr>
          <p:cNvPicPr>
            <a:picLocks noChangeAspect="1"/>
          </p:cNvPicPr>
          <p:nvPr/>
        </p:nvPicPr>
        <p:blipFill>
          <a:blip r:embed="rId3"/>
          <a:stretch>
            <a:fillRect/>
          </a:stretch>
        </p:blipFill>
        <p:spPr>
          <a:xfrm>
            <a:off x="4021195" y="959539"/>
            <a:ext cx="1527051" cy="3520447"/>
          </a:xfrm>
          <a:prstGeom prst="rect">
            <a:avLst/>
          </a:prstGeom>
        </p:spPr>
      </p:pic>
      <p:pic>
        <p:nvPicPr>
          <p:cNvPr id="28" name="Picture 27">
            <a:extLst>
              <a:ext uri="{FF2B5EF4-FFF2-40B4-BE49-F238E27FC236}">
                <a16:creationId xmlns:a16="http://schemas.microsoft.com/office/drawing/2014/main" id="{8DE7FF51-29E4-BBC6-F70D-35D663B48DBF}"/>
              </a:ext>
            </a:extLst>
          </p:cNvPr>
          <p:cNvPicPr>
            <a:picLocks noChangeAspect="1"/>
          </p:cNvPicPr>
          <p:nvPr/>
        </p:nvPicPr>
        <p:blipFill>
          <a:blip r:embed="rId4"/>
          <a:stretch>
            <a:fillRect/>
          </a:stretch>
        </p:blipFill>
        <p:spPr>
          <a:xfrm>
            <a:off x="5822671" y="1806690"/>
            <a:ext cx="2325629" cy="3520447"/>
          </a:xfrm>
          <a:prstGeom prst="rect">
            <a:avLst/>
          </a:prstGeom>
        </p:spPr>
      </p:pic>
      <p:pic>
        <p:nvPicPr>
          <p:cNvPr id="30" name="Picture 29">
            <a:extLst>
              <a:ext uri="{FF2B5EF4-FFF2-40B4-BE49-F238E27FC236}">
                <a16:creationId xmlns:a16="http://schemas.microsoft.com/office/drawing/2014/main" id="{29612A13-25B3-BEC2-CB86-39671E74C1B9}"/>
              </a:ext>
            </a:extLst>
          </p:cNvPr>
          <p:cNvPicPr>
            <a:picLocks noChangeAspect="1"/>
          </p:cNvPicPr>
          <p:nvPr/>
        </p:nvPicPr>
        <p:blipFill>
          <a:blip r:embed="rId5"/>
          <a:stretch>
            <a:fillRect/>
          </a:stretch>
        </p:blipFill>
        <p:spPr>
          <a:xfrm>
            <a:off x="8480952" y="959541"/>
            <a:ext cx="1539243" cy="3520447"/>
          </a:xfrm>
          <a:prstGeom prst="rect">
            <a:avLst/>
          </a:prstGeom>
        </p:spPr>
      </p:pic>
      <p:pic>
        <p:nvPicPr>
          <p:cNvPr id="32" name="Picture 31">
            <a:extLst>
              <a:ext uri="{FF2B5EF4-FFF2-40B4-BE49-F238E27FC236}">
                <a16:creationId xmlns:a16="http://schemas.microsoft.com/office/drawing/2014/main" id="{780A45D6-18EA-39EB-C5DD-167BC31948D5}"/>
              </a:ext>
            </a:extLst>
          </p:cNvPr>
          <p:cNvPicPr>
            <a:picLocks noChangeAspect="1"/>
          </p:cNvPicPr>
          <p:nvPr/>
        </p:nvPicPr>
        <p:blipFill>
          <a:blip r:embed="rId6"/>
          <a:stretch>
            <a:fillRect/>
          </a:stretch>
        </p:blipFill>
        <p:spPr>
          <a:xfrm>
            <a:off x="10240886" y="1806690"/>
            <a:ext cx="746762" cy="2191516"/>
          </a:xfrm>
          <a:prstGeom prst="rect">
            <a:avLst/>
          </a:prstGeom>
        </p:spPr>
      </p:pic>
      <p:pic>
        <p:nvPicPr>
          <p:cNvPr id="34" name="Picture 33">
            <a:extLst>
              <a:ext uri="{FF2B5EF4-FFF2-40B4-BE49-F238E27FC236}">
                <a16:creationId xmlns:a16="http://schemas.microsoft.com/office/drawing/2014/main" id="{384061D5-E55E-4E88-3F6B-09DA4AA3AE5C}"/>
              </a:ext>
            </a:extLst>
          </p:cNvPr>
          <p:cNvPicPr>
            <a:picLocks noChangeAspect="1"/>
          </p:cNvPicPr>
          <p:nvPr/>
        </p:nvPicPr>
        <p:blipFill>
          <a:blip r:embed="rId7"/>
          <a:stretch>
            <a:fillRect/>
          </a:stretch>
        </p:blipFill>
        <p:spPr>
          <a:xfrm>
            <a:off x="11208339" y="959542"/>
            <a:ext cx="752858" cy="2191516"/>
          </a:xfrm>
          <a:prstGeom prst="rect">
            <a:avLst/>
          </a:prstGeom>
        </p:spPr>
      </p:pic>
      <p:pic>
        <p:nvPicPr>
          <p:cNvPr id="36" name="Picture 35">
            <a:extLst>
              <a:ext uri="{FF2B5EF4-FFF2-40B4-BE49-F238E27FC236}">
                <a16:creationId xmlns:a16="http://schemas.microsoft.com/office/drawing/2014/main" id="{49F477D6-C9BD-7525-CB3B-DC600CA939E0}"/>
              </a:ext>
            </a:extLst>
          </p:cNvPr>
          <p:cNvPicPr>
            <a:picLocks noChangeAspect="1"/>
          </p:cNvPicPr>
          <p:nvPr/>
        </p:nvPicPr>
        <p:blipFill>
          <a:blip r:embed="rId8"/>
          <a:stretch>
            <a:fillRect/>
          </a:stretch>
        </p:blipFill>
        <p:spPr>
          <a:xfrm>
            <a:off x="424275" y="959539"/>
            <a:ext cx="768098" cy="2191516"/>
          </a:xfrm>
          <a:prstGeom prst="rect">
            <a:avLst/>
          </a:prstGeom>
        </p:spPr>
      </p:pic>
    </p:spTree>
    <p:extLst>
      <p:ext uri="{BB962C8B-B14F-4D97-AF65-F5344CB8AC3E}">
        <p14:creationId xmlns:p14="http://schemas.microsoft.com/office/powerpoint/2010/main" val="13816522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CD-3A WBS Chart Accelerator Subgroup</a:t>
            </a:r>
          </a:p>
        </p:txBody>
      </p:sp>
      <p:pic>
        <p:nvPicPr>
          <p:cNvPr id="4" name="Picture 3">
            <a:extLst>
              <a:ext uri="{FF2B5EF4-FFF2-40B4-BE49-F238E27FC236}">
                <a16:creationId xmlns:a16="http://schemas.microsoft.com/office/drawing/2014/main" id="{696DF65D-F19B-B879-CC6B-E40EB4611F5E}"/>
              </a:ext>
            </a:extLst>
          </p:cNvPr>
          <p:cNvPicPr>
            <a:picLocks noChangeAspect="1"/>
          </p:cNvPicPr>
          <p:nvPr/>
        </p:nvPicPr>
        <p:blipFill>
          <a:blip r:embed="rId2"/>
          <a:stretch>
            <a:fillRect/>
          </a:stretch>
        </p:blipFill>
        <p:spPr>
          <a:xfrm>
            <a:off x="428947" y="934350"/>
            <a:ext cx="9505208" cy="5298959"/>
          </a:xfrm>
          <a:prstGeom prst="rect">
            <a:avLst/>
          </a:prstGeom>
        </p:spPr>
      </p:pic>
      <p:pic>
        <p:nvPicPr>
          <p:cNvPr id="3" name="Picture 2">
            <a:extLst>
              <a:ext uri="{FF2B5EF4-FFF2-40B4-BE49-F238E27FC236}">
                <a16:creationId xmlns:a16="http://schemas.microsoft.com/office/drawing/2014/main" id="{67A1F23F-08C0-7A73-2E40-11C7E0061870}"/>
              </a:ext>
            </a:extLst>
          </p:cNvPr>
          <p:cNvPicPr>
            <a:picLocks noChangeAspect="1"/>
          </p:cNvPicPr>
          <p:nvPr/>
        </p:nvPicPr>
        <p:blipFill>
          <a:blip r:embed="rId3"/>
          <a:stretch>
            <a:fillRect/>
          </a:stretch>
        </p:blipFill>
        <p:spPr>
          <a:xfrm>
            <a:off x="10873410" y="901062"/>
            <a:ext cx="1129287" cy="3287274"/>
          </a:xfrm>
          <a:prstGeom prst="rect">
            <a:avLst/>
          </a:prstGeom>
        </p:spPr>
      </p:pic>
    </p:spTree>
    <p:extLst>
      <p:ext uri="{BB962C8B-B14F-4D97-AF65-F5344CB8AC3E}">
        <p14:creationId xmlns:p14="http://schemas.microsoft.com/office/powerpoint/2010/main" val="28943612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WBS Chart – Individual L2 Subgroups</a:t>
            </a:r>
          </a:p>
        </p:txBody>
      </p:sp>
      <p:pic>
        <p:nvPicPr>
          <p:cNvPr id="32" name="Picture 31">
            <a:extLst>
              <a:ext uri="{FF2B5EF4-FFF2-40B4-BE49-F238E27FC236}">
                <a16:creationId xmlns:a16="http://schemas.microsoft.com/office/drawing/2014/main" id="{780A45D6-18EA-39EB-C5DD-167BC31948D5}"/>
              </a:ext>
            </a:extLst>
          </p:cNvPr>
          <p:cNvPicPr>
            <a:picLocks noChangeAspect="1"/>
          </p:cNvPicPr>
          <p:nvPr/>
        </p:nvPicPr>
        <p:blipFill>
          <a:blip r:embed="rId2"/>
          <a:stretch>
            <a:fillRect/>
          </a:stretch>
        </p:blipFill>
        <p:spPr>
          <a:xfrm>
            <a:off x="9899434" y="2100211"/>
            <a:ext cx="746762" cy="2191516"/>
          </a:xfrm>
          <a:prstGeom prst="rect">
            <a:avLst/>
          </a:prstGeom>
        </p:spPr>
      </p:pic>
      <p:pic>
        <p:nvPicPr>
          <p:cNvPr id="34" name="Picture 33">
            <a:extLst>
              <a:ext uri="{FF2B5EF4-FFF2-40B4-BE49-F238E27FC236}">
                <a16:creationId xmlns:a16="http://schemas.microsoft.com/office/drawing/2014/main" id="{384061D5-E55E-4E88-3F6B-09DA4AA3AE5C}"/>
              </a:ext>
            </a:extLst>
          </p:cNvPr>
          <p:cNvPicPr>
            <a:picLocks noChangeAspect="1"/>
          </p:cNvPicPr>
          <p:nvPr/>
        </p:nvPicPr>
        <p:blipFill>
          <a:blip r:embed="rId3"/>
          <a:stretch>
            <a:fillRect/>
          </a:stretch>
        </p:blipFill>
        <p:spPr>
          <a:xfrm>
            <a:off x="10703157" y="2100211"/>
            <a:ext cx="752858" cy="2191516"/>
          </a:xfrm>
          <a:prstGeom prst="rect">
            <a:avLst/>
          </a:prstGeom>
        </p:spPr>
      </p:pic>
      <p:pic>
        <p:nvPicPr>
          <p:cNvPr id="36" name="Picture 35">
            <a:extLst>
              <a:ext uri="{FF2B5EF4-FFF2-40B4-BE49-F238E27FC236}">
                <a16:creationId xmlns:a16="http://schemas.microsoft.com/office/drawing/2014/main" id="{49F477D6-C9BD-7525-CB3B-DC600CA939E0}"/>
              </a:ext>
            </a:extLst>
          </p:cNvPr>
          <p:cNvPicPr>
            <a:picLocks noChangeAspect="1"/>
          </p:cNvPicPr>
          <p:nvPr/>
        </p:nvPicPr>
        <p:blipFill>
          <a:blip r:embed="rId4"/>
          <a:stretch>
            <a:fillRect/>
          </a:stretch>
        </p:blipFill>
        <p:spPr>
          <a:xfrm>
            <a:off x="848645" y="2062112"/>
            <a:ext cx="768098" cy="2191516"/>
          </a:xfrm>
          <a:prstGeom prst="rect">
            <a:avLst/>
          </a:prstGeom>
        </p:spPr>
      </p:pic>
      <p:pic>
        <p:nvPicPr>
          <p:cNvPr id="4" name="Picture 3">
            <a:extLst>
              <a:ext uri="{FF2B5EF4-FFF2-40B4-BE49-F238E27FC236}">
                <a16:creationId xmlns:a16="http://schemas.microsoft.com/office/drawing/2014/main" id="{53DC5E84-E336-05FA-E1F6-C30E446DFC55}"/>
              </a:ext>
            </a:extLst>
          </p:cNvPr>
          <p:cNvPicPr>
            <a:picLocks noChangeAspect="1"/>
          </p:cNvPicPr>
          <p:nvPr/>
        </p:nvPicPr>
        <p:blipFill>
          <a:blip r:embed="rId5"/>
          <a:stretch>
            <a:fillRect/>
          </a:stretch>
        </p:blipFill>
        <p:spPr>
          <a:xfrm>
            <a:off x="1768169" y="2062112"/>
            <a:ext cx="752858" cy="2191516"/>
          </a:xfrm>
          <a:prstGeom prst="rect">
            <a:avLst/>
          </a:prstGeom>
        </p:spPr>
      </p:pic>
      <p:pic>
        <p:nvPicPr>
          <p:cNvPr id="6" name="Picture 5">
            <a:extLst>
              <a:ext uri="{FF2B5EF4-FFF2-40B4-BE49-F238E27FC236}">
                <a16:creationId xmlns:a16="http://schemas.microsoft.com/office/drawing/2014/main" id="{B1713656-8C21-DD42-C1B2-E37AA092DF36}"/>
              </a:ext>
            </a:extLst>
          </p:cNvPr>
          <p:cNvPicPr>
            <a:picLocks noChangeAspect="1"/>
          </p:cNvPicPr>
          <p:nvPr/>
        </p:nvPicPr>
        <p:blipFill>
          <a:blip r:embed="rId6"/>
          <a:stretch>
            <a:fillRect/>
          </a:stretch>
        </p:blipFill>
        <p:spPr>
          <a:xfrm>
            <a:off x="2602363" y="2062112"/>
            <a:ext cx="740666" cy="2191516"/>
          </a:xfrm>
          <a:prstGeom prst="rect">
            <a:avLst/>
          </a:prstGeom>
        </p:spPr>
      </p:pic>
      <p:pic>
        <p:nvPicPr>
          <p:cNvPr id="8" name="Picture 7">
            <a:extLst>
              <a:ext uri="{FF2B5EF4-FFF2-40B4-BE49-F238E27FC236}">
                <a16:creationId xmlns:a16="http://schemas.microsoft.com/office/drawing/2014/main" id="{D7FDF38F-4ECE-FB87-8C98-39C7D3EB263F}"/>
              </a:ext>
            </a:extLst>
          </p:cNvPr>
          <p:cNvPicPr>
            <a:picLocks noChangeAspect="1"/>
          </p:cNvPicPr>
          <p:nvPr/>
        </p:nvPicPr>
        <p:blipFill>
          <a:blip r:embed="rId7"/>
          <a:stretch>
            <a:fillRect/>
          </a:stretch>
        </p:blipFill>
        <p:spPr>
          <a:xfrm>
            <a:off x="3448038" y="2062112"/>
            <a:ext cx="746762" cy="2910846"/>
          </a:xfrm>
          <a:prstGeom prst="rect">
            <a:avLst/>
          </a:prstGeom>
        </p:spPr>
      </p:pic>
      <p:pic>
        <p:nvPicPr>
          <p:cNvPr id="10" name="Picture 9">
            <a:extLst>
              <a:ext uri="{FF2B5EF4-FFF2-40B4-BE49-F238E27FC236}">
                <a16:creationId xmlns:a16="http://schemas.microsoft.com/office/drawing/2014/main" id="{BD147A96-4DE1-2E22-C359-74CF012B3188}"/>
              </a:ext>
            </a:extLst>
          </p:cNvPr>
          <p:cNvPicPr>
            <a:picLocks noChangeAspect="1"/>
          </p:cNvPicPr>
          <p:nvPr/>
        </p:nvPicPr>
        <p:blipFill>
          <a:blip r:embed="rId8"/>
          <a:stretch>
            <a:fillRect/>
          </a:stretch>
        </p:blipFill>
        <p:spPr>
          <a:xfrm>
            <a:off x="4299809" y="2062112"/>
            <a:ext cx="765050" cy="3581407"/>
          </a:xfrm>
          <a:prstGeom prst="rect">
            <a:avLst/>
          </a:prstGeom>
        </p:spPr>
      </p:pic>
      <p:pic>
        <p:nvPicPr>
          <p:cNvPr id="12" name="Picture 11">
            <a:extLst>
              <a:ext uri="{FF2B5EF4-FFF2-40B4-BE49-F238E27FC236}">
                <a16:creationId xmlns:a16="http://schemas.microsoft.com/office/drawing/2014/main" id="{0CFF9C1E-AA50-2C1D-03F9-2AAB758579F9}"/>
              </a:ext>
            </a:extLst>
          </p:cNvPr>
          <p:cNvPicPr>
            <a:picLocks noChangeAspect="1"/>
          </p:cNvPicPr>
          <p:nvPr/>
        </p:nvPicPr>
        <p:blipFill>
          <a:blip r:embed="rId9"/>
          <a:stretch>
            <a:fillRect/>
          </a:stretch>
        </p:blipFill>
        <p:spPr>
          <a:xfrm>
            <a:off x="5158528" y="2062112"/>
            <a:ext cx="749810" cy="2221997"/>
          </a:xfrm>
          <a:prstGeom prst="rect">
            <a:avLst/>
          </a:prstGeom>
        </p:spPr>
      </p:pic>
      <p:pic>
        <p:nvPicPr>
          <p:cNvPr id="14" name="Picture 13">
            <a:extLst>
              <a:ext uri="{FF2B5EF4-FFF2-40B4-BE49-F238E27FC236}">
                <a16:creationId xmlns:a16="http://schemas.microsoft.com/office/drawing/2014/main" id="{2F468E76-D09D-AD6B-11EE-067D5DCDA814}"/>
              </a:ext>
            </a:extLst>
          </p:cNvPr>
          <p:cNvPicPr>
            <a:picLocks noChangeAspect="1"/>
          </p:cNvPicPr>
          <p:nvPr/>
        </p:nvPicPr>
        <p:blipFill>
          <a:blip r:embed="rId10"/>
          <a:stretch>
            <a:fillRect/>
          </a:stretch>
        </p:blipFill>
        <p:spPr>
          <a:xfrm>
            <a:off x="5982735" y="2068208"/>
            <a:ext cx="737618" cy="2215901"/>
          </a:xfrm>
          <a:prstGeom prst="rect">
            <a:avLst/>
          </a:prstGeom>
        </p:spPr>
      </p:pic>
      <p:pic>
        <p:nvPicPr>
          <p:cNvPr id="16" name="Picture 15">
            <a:extLst>
              <a:ext uri="{FF2B5EF4-FFF2-40B4-BE49-F238E27FC236}">
                <a16:creationId xmlns:a16="http://schemas.microsoft.com/office/drawing/2014/main" id="{1F8B9990-80A2-B8D2-9E14-99E1CBD2B3B0}"/>
              </a:ext>
            </a:extLst>
          </p:cNvPr>
          <p:cNvPicPr>
            <a:picLocks noChangeAspect="1"/>
          </p:cNvPicPr>
          <p:nvPr/>
        </p:nvPicPr>
        <p:blipFill>
          <a:blip r:embed="rId11"/>
          <a:stretch>
            <a:fillRect/>
          </a:stretch>
        </p:blipFill>
        <p:spPr>
          <a:xfrm>
            <a:off x="6767177" y="2068208"/>
            <a:ext cx="731521" cy="3584455"/>
          </a:xfrm>
          <a:prstGeom prst="rect">
            <a:avLst/>
          </a:prstGeom>
        </p:spPr>
      </p:pic>
      <p:pic>
        <p:nvPicPr>
          <p:cNvPr id="18" name="Picture 17">
            <a:extLst>
              <a:ext uri="{FF2B5EF4-FFF2-40B4-BE49-F238E27FC236}">
                <a16:creationId xmlns:a16="http://schemas.microsoft.com/office/drawing/2014/main" id="{ADF4873D-FD16-9277-D991-603C089EF39C}"/>
              </a:ext>
            </a:extLst>
          </p:cNvPr>
          <p:cNvPicPr>
            <a:picLocks noChangeAspect="1"/>
          </p:cNvPicPr>
          <p:nvPr/>
        </p:nvPicPr>
        <p:blipFill>
          <a:blip r:embed="rId12"/>
          <a:stretch>
            <a:fillRect/>
          </a:stretch>
        </p:blipFill>
        <p:spPr>
          <a:xfrm>
            <a:off x="7519620" y="2062112"/>
            <a:ext cx="749810" cy="2560325"/>
          </a:xfrm>
          <a:prstGeom prst="rect">
            <a:avLst/>
          </a:prstGeom>
        </p:spPr>
      </p:pic>
      <p:pic>
        <p:nvPicPr>
          <p:cNvPr id="19" name="Picture 18">
            <a:extLst>
              <a:ext uri="{FF2B5EF4-FFF2-40B4-BE49-F238E27FC236}">
                <a16:creationId xmlns:a16="http://schemas.microsoft.com/office/drawing/2014/main" id="{FCE6100C-9D01-F43C-7AD4-2E8FF6F05BCD}"/>
              </a:ext>
            </a:extLst>
          </p:cNvPr>
          <p:cNvPicPr>
            <a:picLocks noChangeAspect="1"/>
          </p:cNvPicPr>
          <p:nvPr/>
        </p:nvPicPr>
        <p:blipFill>
          <a:blip r:embed="rId13"/>
          <a:stretch>
            <a:fillRect/>
          </a:stretch>
        </p:blipFill>
        <p:spPr>
          <a:xfrm>
            <a:off x="8303230" y="2100211"/>
            <a:ext cx="1539243" cy="3520447"/>
          </a:xfrm>
          <a:prstGeom prst="rect">
            <a:avLst/>
          </a:prstGeom>
        </p:spPr>
      </p:pic>
      <p:pic>
        <p:nvPicPr>
          <p:cNvPr id="21" name="Picture 20">
            <a:extLst>
              <a:ext uri="{FF2B5EF4-FFF2-40B4-BE49-F238E27FC236}">
                <a16:creationId xmlns:a16="http://schemas.microsoft.com/office/drawing/2014/main" id="{080F0192-8DBE-64C2-4BBE-A2521F042005}"/>
              </a:ext>
            </a:extLst>
          </p:cNvPr>
          <p:cNvPicPr>
            <a:picLocks noChangeAspect="1"/>
          </p:cNvPicPr>
          <p:nvPr/>
        </p:nvPicPr>
        <p:blipFill>
          <a:blip r:embed="rId14"/>
          <a:stretch>
            <a:fillRect/>
          </a:stretch>
        </p:blipFill>
        <p:spPr>
          <a:xfrm>
            <a:off x="4682334" y="1111538"/>
            <a:ext cx="3148590" cy="521209"/>
          </a:xfrm>
          <a:prstGeom prst="rect">
            <a:avLst/>
          </a:prstGeom>
        </p:spPr>
      </p:pic>
    </p:spTree>
    <p:extLst>
      <p:ext uri="{BB962C8B-B14F-4D97-AF65-F5344CB8AC3E}">
        <p14:creationId xmlns:p14="http://schemas.microsoft.com/office/powerpoint/2010/main" val="3958005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This is the general content slide - Bulleted</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a:xfrm>
            <a:off x="461963" y="930274"/>
            <a:ext cx="11521440" cy="5212080"/>
          </a:xfrm>
        </p:spPr>
        <p:txBody>
          <a:bodyPr/>
          <a:lstStyle/>
          <a:p>
            <a:r>
              <a:rPr lang="en-US" dirty="0"/>
              <a:t>Charge tag is offset down a bit to allow for slide title to use full width.</a:t>
            </a:r>
          </a:p>
          <a:p>
            <a:r>
              <a:rPr lang="en-US" dirty="0"/>
              <a:t>Standard bullets and indent levels.</a:t>
            </a:r>
          </a:p>
          <a:p>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a:p>
            <a:endParaRPr lang="en-US" dirty="0"/>
          </a:p>
          <a:p>
            <a:r>
              <a:rPr lang="en-US" dirty="0"/>
              <a:t>There are two other versions of this in the slide layouts.</a:t>
            </a:r>
          </a:p>
          <a:p>
            <a:pPr lvl="1"/>
            <a:r>
              <a:rPr lang="en-US" dirty="0"/>
              <a:t>Two text boxes arranged side by side.</a:t>
            </a:r>
          </a:p>
          <a:p>
            <a:pPr lvl="1"/>
            <a:r>
              <a:rPr lang="en-US" dirty="0"/>
              <a:t>Two text boxes arranged one above the other.</a:t>
            </a:r>
          </a:p>
          <a:p>
            <a:pPr lvl="1"/>
            <a:r>
              <a:rPr lang="en-US" dirty="0"/>
              <a:t>These are useful for example where one text box would be removed and replaced by visual content.</a:t>
            </a:r>
          </a:p>
          <a:p>
            <a:endParaRPr lang="en-US" dirty="0"/>
          </a:p>
        </p:txBody>
      </p:sp>
      <p:sp>
        <p:nvSpPr>
          <p:cNvPr id="4" name="Rectangle: Rounded Corners 3">
            <a:extLst>
              <a:ext uri="{FF2B5EF4-FFF2-40B4-BE49-F238E27FC236}">
                <a16:creationId xmlns:a16="http://schemas.microsoft.com/office/drawing/2014/main" id="{7496F768-7FCE-5601-37BC-43A0FB29D165}"/>
              </a:ext>
            </a:extLst>
          </p:cNvPr>
          <p:cNvSpPr/>
          <p:nvPr/>
        </p:nvSpPr>
        <p:spPr>
          <a:xfrm>
            <a:off x="10515600" y="713232"/>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X, Y</a:t>
            </a:r>
          </a:p>
        </p:txBody>
      </p:sp>
    </p:spTree>
    <p:extLst>
      <p:ext uri="{BB962C8B-B14F-4D97-AF65-F5344CB8AC3E}">
        <p14:creationId xmlns:p14="http://schemas.microsoft.com/office/powerpoint/2010/main" val="246353729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639789-231B-0304-92A4-BE07F30A6C01}"/>
              </a:ext>
            </a:extLst>
          </p:cNvPr>
          <p:cNvSpPr>
            <a:spLocks noGrp="1"/>
          </p:cNvSpPr>
          <p:nvPr>
            <p:ph type="body" sz="quarter" idx="10"/>
          </p:nvPr>
        </p:nvSpPr>
        <p:spPr/>
        <p:txBody>
          <a:bodyPr/>
          <a:lstStyle/>
          <a:p>
            <a:r>
              <a:rPr lang="en-US" dirty="0"/>
              <a:t>Other Handy Material for Presenter Use</a:t>
            </a:r>
          </a:p>
          <a:p>
            <a:r>
              <a:rPr lang="en-US" dirty="0"/>
              <a:t>Follows Below</a:t>
            </a:r>
          </a:p>
        </p:txBody>
      </p:sp>
    </p:spTree>
    <p:extLst>
      <p:ext uri="{BB962C8B-B14F-4D97-AF65-F5344CB8AC3E}">
        <p14:creationId xmlns:p14="http://schemas.microsoft.com/office/powerpoint/2010/main" val="1833740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a:xfrm>
            <a:off x="461963" y="0"/>
            <a:ext cx="11499234" cy="814866"/>
          </a:xfrm>
        </p:spPr>
        <p:txBody>
          <a:bodyPr/>
          <a:lstStyle/>
          <a:p>
            <a:r>
              <a:rPr lang="en-US" dirty="0"/>
              <a:t>Commonly Used Symbols</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a:xfrm>
            <a:off x="461963" y="930274"/>
            <a:ext cx="11521440" cy="5212080"/>
          </a:xfrm>
        </p:spPr>
        <p:txBody>
          <a:bodyPr/>
          <a:lstStyle/>
          <a:p>
            <a:r>
              <a:rPr lang="el-GR" dirty="0"/>
              <a:t>αβγδεζηθικλνξομπρστυφχψωΩ</a:t>
            </a:r>
            <a:endParaRPr lang="en-US" dirty="0"/>
          </a:p>
          <a:p>
            <a:endParaRPr lang="en-US" dirty="0"/>
          </a:p>
          <a:p>
            <a:r>
              <a:rPr lang="en-US" dirty="0"/>
              <a:t>|¦±¯~</a:t>
            </a:r>
            <a:r>
              <a:rPr lang="el-GR" dirty="0"/>
              <a:t>≈≠≤≥</a:t>
            </a:r>
            <a:r>
              <a:rPr lang="en-US" dirty="0"/>
              <a:t>°|</a:t>
            </a:r>
            <a:r>
              <a:rPr lang="en-US" dirty="0" err="1"/>
              <a:t>ǁǀƩ</a:t>
            </a:r>
            <a:r>
              <a:rPr lang="el-GR" dirty="0"/>
              <a:t>‖•…⁞∆∞∙←↑→↓↔↕</a:t>
            </a:r>
            <a:r>
              <a:rPr lang="en-US" dirty="0"/>
              <a:t>ꞇ</a:t>
            </a:r>
            <a:r>
              <a:rPr lang="el-GR" dirty="0"/>
              <a:t>Φ</a:t>
            </a:r>
            <a:endParaRPr lang="en-US" dirty="0"/>
          </a:p>
          <a:p>
            <a:endParaRPr lang="en-US" dirty="0"/>
          </a:p>
          <a:p>
            <a:r>
              <a:rPr lang="el-GR" dirty="0"/>
              <a:t>αβγδεζηθικλνξοπρστυφχψω</a:t>
            </a:r>
            <a:endParaRPr lang="en-US" dirty="0"/>
          </a:p>
          <a:p>
            <a:endParaRPr lang="en-US" dirty="0"/>
          </a:p>
          <a:p>
            <a:endParaRPr lang="en-US" dirty="0"/>
          </a:p>
        </p:txBody>
      </p:sp>
    </p:spTree>
    <p:extLst>
      <p:ext uri="{BB962C8B-B14F-4D97-AF65-F5344CB8AC3E}">
        <p14:creationId xmlns:p14="http://schemas.microsoft.com/office/powerpoint/2010/main" val="1289366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p:txBody>
          <a:bodyPr/>
          <a:lstStyle/>
          <a:p>
            <a:r>
              <a:rPr lang="en-US" dirty="0"/>
              <a:t>This is the general content slide - Numbered</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p:txBody>
          <a:bodyPr/>
          <a:lstStyle/>
          <a:p>
            <a:r>
              <a:rPr lang="en-US" dirty="0"/>
              <a:t>Charge tag is offset down a bit to allow for slide title to use full width.</a:t>
            </a:r>
          </a:p>
          <a:p>
            <a:r>
              <a:rPr lang="en-US" dirty="0"/>
              <a:t>Standard bullets and indent levels.</a:t>
            </a:r>
          </a:p>
          <a:p>
            <a:r>
              <a:rPr lang="en-US" dirty="0"/>
              <a:t>Level 1 – Arial 24</a:t>
            </a:r>
          </a:p>
          <a:p>
            <a:pPr lvl="1"/>
            <a:r>
              <a:rPr lang="en-US" dirty="0"/>
              <a:t>Level 2 – Arial 20</a:t>
            </a:r>
          </a:p>
          <a:p>
            <a:pPr lvl="2"/>
            <a:r>
              <a:rPr lang="en-US" dirty="0"/>
              <a:t>Level 3 – Arial 18</a:t>
            </a:r>
          </a:p>
          <a:p>
            <a:pPr lvl="3"/>
            <a:r>
              <a:rPr lang="en-US" dirty="0"/>
              <a:t>Level 4 – Arial 16</a:t>
            </a:r>
          </a:p>
          <a:p>
            <a:pPr lvl="4"/>
            <a:r>
              <a:rPr lang="en-US" dirty="0"/>
              <a:t>Level 5 – Arial 16</a:t>
            </a:r>
          </a:p>
          <a:p>
            <a:endParaRPr lang="en-US" dirty="0"/>
          </a:p>
          <a:p>
            <a:r>
              <a:rPr lang="en-US" dirty="0"/>
              <a:t>There are two other versions of this in the slide layouts.</a:t>
            </a:r>
          </a:p>
          <a:p>
            <a:pPr lvl="1"/>
            <a:r>
              <a:rPr lang="en-US" dirty="0"/>
              <a:t>Two text boxes arranged side by side.</a:t>
            </a:r>
          </a:p>
          <a:p>
            <a:pPr lvl="1"/>
            <a:r>
              <a:rPr lang="en-US" dirty="0"/>
              <a:t>Two text boxes arranged one above the other.</a:t>
            </a:r>
          </a:p>
          <a:p>
            <a:pPr lvl="1"/>
            <a:r>
              <a:rPr lang="en-US" dirty="0"/>
              <a:t>These are useful for example where one text box would be removed and replaced by visual content.</a:t>
            </a:r>
          </a:p>
          <a:p>
            <a:endParaRPr lang="en-US" dirty="0"/>
          </a:p>
        </p:txBody>
      </p:sp>
      <p:sp>
        <p:nvSpPr>
          <p:cNvPr id="4" name="Rectangle: Rounded Corners 3">
            <a:extLst>
              <a:ext uri="{FF2B5EF4-FFF2-40B4-BE49-F238E27FC236}">
                <a16:creationId xmlns:a16="http://schemas.microsoft.com/office/drawing/2014/main" id="{7496F768-7FCE-5601-37BC-43A0FB29D165}"/>
              </a:ext>
            </a:extLst>
          </p:cNvPr>
          <p:cNvSpPr/>
          <p:nvPr/>
        </p:nvSpPr>
        <p:spPr>
          <a:xfrm>
            <a:off x="10515600" y="713232"/>
            <a:ext cx="1466862" cy="365760"/>
          </a:xfrm>
          <a:prstGeom prst="round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Charge X, Y</a:t>
            </a:r>
          </a:p>
        </p:txBody>
      </p:sp>
    </p:spTree>
    <p:extLst>
      <p:ext uri="{BB962C8B-B14F-4D97-AF65-F5344CB8AC3E}">
        <p14:creationId xmlns:p14="http://schemas.microsoft.com/office/powerpoint/2010/main" val="179027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p:txBody>
          <a:bodyPr/>
          <a:lstStyle/>
          <a:p>
            <a:r>
              <a:rPr lang="en-US" dirty="0"/>
              <a:t>Some General Guidance - I</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p:txBody>
          <a:bodyPr/>
          <a:lstStyle/>
          <a:p>
            <a:r>
              <a:rPr lang="en-US" dirty="0"/>
              <a:t>Stay “in the box”.</a:t>
            </a:r>
          </a:p>
          <a:p>
            <a:pPr lvl="1"/>
            <a:r>
              <a:rPr lang="en-US" dirty="0"/>
              <a:t>Below the blue title line, above the black footer line, and generally inside the horizonal space bounded by those lines left and right.</a:t>
            </a:r>
          </a:p>
          <a:p>
            <a:endParaRPr lang="en-US" dirty="0"/>
          </a:p>
          <a:p>
            <a:r>
              <a:rPr lang="en-US" dirty="0"/>
              <a:t>Do not move title text boxes.</a:t>
            </a:r>
          </a:p>
          <a:p>
            <a:pPr lvl="1"/>
            <a:r>
              <a:rPr lang="en-US" dirty="0"/>
              <a:t>If needed, shrink the font. But try to keep your title concise anyway.</a:t>
            </a:r>
          </a:p>
          <a:p>
            <a:endParaRPr lang="en-US" dirty="0"/>
          </a:p>
          <a:p>
            <a:r>
              <a:rPr lang="en-US" dirty="0"/>
              <a:t>Do not move the charge tags.</a:t>
            </a:r>
          </a:p>
          <a:p>
            <a:pPr lvl="1"/>
            <a:r>
              <a:rPr lang="en-US" dirty="0"/>
              <a:t>Note that it’s trivial to copy and paste charge tags from an existing slide to a new one.</a:t>
            </a:r>
          </a:p>
          <a:p>
            <a:pPr lvl="1"/>
            <a:r>
              <a:rPr lang="en-US" dirty="0"/>
              <a:t>When you copy from one slide and paste to another, by default, the pasted object will be positioned exactly where it was on the source slide.</a:t>
            </a:r>
          </a:p>
          <a:p>
            <a:endParaRPr lang="en-US" dirty="0"/>
          </a:p>
        </p:txBody>
      </p:sp>
    </p:spTree>
    <p:extLst>
      <p:ext uri="{BB962C8B-B14F-4D97-AF65-F5344CB8AC3E}">
        <p14:creationId xmlns:p14="http://schemas.microsoft.com/office/powerpoint/2010/main" val="34626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p:txBody>
          <a:bodyPr/>
          <a:lstStyle/>
          <a:p>
            <a:r>
              <a:rPr lang="en-US" dirty="0"/>
              <a:t>Some General Guidance - II</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p:txBody>
          <a:bodyPr/>
          <a:lstStyle/>
          <a:p>
            <a:r>
              <a:rPr lang="en-US" dirty="0"/>
              <a:t>Learn how to use features that leverage the slide templates you’re using.</a:t>
            </a:r>
          </a:p>
          <a:p>
            <a:pPr lvl="1"/>
            <a:r>
              <a:rPr lang="en-US" b="1" dirty="0"/>
              <a:t>Choose or Change a Slide Layout:</a:t>
            </a:r>
            <a:r>
              <a:rPr lang="en-US" dirty="0"/>
              <a:t> To choose a slide layout, right click on the slide in the list at left, select “Layout&gt;”, then look through the available layouts and choose what best suits your need.</a:t>
            </a:r>
          </a:p>
          <a:p>
            <a:pPr lvl="1"/>
            <a:r>
              <a:rPr lang="en-US" b="1" dirty="0"/>
              <a:t>Reset a Slide to its Layout Defaults:</a:t>
            </a:r>
            <a:r>
              <a:rPr lang="en-US" dirty="0"/>
              <a:t> Right click on the slide in the list at left, select “Reset Slide”.</a:t>
            </a:r>
          </a:p>
          <a:p>
            <a:endParaRPr lang="en-US" dirty="0"/>
          </a:p>
          <a:p>
            <a:r>
              <a:rPr lang="en-US" dirty="0"/>
              <a:t>Do not paste in complete slides from other presentations, unless you post them in using the “destination” (this) format.</a:t>
            </a:r>
          </a:p>
          <a:p>
            <a:pPr lvl="1"/>
            <a:r>
              <a:rPr lang="en-US" dirty="0"/>
              <a:t>Regardless, you will most likely need to edit afterward.</a:t>
            </a:r>
          </a:p>
          <a:p>
            <a:pPr lvl="1"/>
            <a:r>
              <a:rPr lang="en-US" dirty="0"/>
              <a:t>Put in the effort now to conform to this template and you won’t need to do it again in the future.</a:t>
            </a:r>
          </a:p>
          <a:p>
            <a:pPr lvl="1"/>
            <a:r>
              <a:rPr lang="en-US" dirty="0"/>
              <a:t>See what works best for you – pasting in a complete slide, or copy and pasting content from slides.</a:t>
            </a:r>
          </a:p>
          <a:p>
            <a:endParaRPr lang="en-US" dirty="0"/>
          </a:p>
          <a:p>
            <a:endParaRPr lang="en-US" dirty="0"/>
          </a:p>
        </p:txBody>
      </p:sp>
    </p:spTree>
    <p:extLst>
      <p:ext uri="{BB962C8B-B14F-4D97-AF65-F5344CB8AC3E}">
        <p14:creationId xmlns:p14="http://schemas.microsoft.com/office/powerpoint/2010/main" val="38488988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p:txBody>
          <a:bodyPr/>
          <a:lstStyle/>
          <a:p>
            <a:r>
              <a:rPr lang="en-US" dirty="0"/>
              <a:t>Some General Guidance - III</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p:txBody>
          <a:bodyPr/>
          <a:lstStyle/>
          <a:p>
            <a:r>
              <a:rPr lang="en-US" dirty="0"/>
              <a:t>Use </a:t>
            </a:r>
            <a:r>
              <a:rPr lang="en-US" dirty="0" err="1"/>
              <a:t>Ctrl+z</a:t>
            </a:r>
            <a:r>
              <a:rPr lang="en-US" dirty="0"/>
              <a:t> (Undo) and </a:t>
            </a:r>
            <a:r>
              <a:rPr lang="en-US" dirty="0" err="1"/>
              <a:t>Ctrl+y</a:t>
            </a:r>
            <a:r>
              <a:rPr lang="en-US" dirty="0"/>
              <a:t> (Redo).</a:t>
            </a:r>
          </a:p>
          <a:p>
            <a:pPr lvl="1"/>
            <a:r>
              <a:rPr lang="en-US" dirty="0"/>
              <a:t>It is a common occurrence to accidentally select and drag or delete some existing object.</a:t>
            </a:r>
          </a:p>
          <a:p>
            <a:pPr lvl="1"/>
            <a:r>
              <a:rPr lang="en-US" dirty="0" err="1"/>
              <a:t>Ctrl+z</a:t>
            </a:r>
            <a:r>
              <a:rPr lang="en-US" dirty="0"/>
              <a:t> is the easy fix to put it back exactly as it was.</a:t>
            </a:r>
          </a:p>
          <a:p>
            <a:pPr lvl="1"/>
            <a:endParaRPr lang="en-US" dirty="0"/>
          </a:p>
          <a:p>
            <a:r>
              <a:rPr lang="en-US" dirty="0"/>
              <a:t>Stay with the Arial font. If you paste in text, edit font if needed.</a:t>
            </a:r>
          </a:p>
          <a:p>
            <a:pPr lvl="1"/>
            <a:r>
              <a:rPr lang="en-US" dirty="0"/>
              <a:t>Again, the slide reset will do this for you, but it will also enforce the overall layout as chosen for that slide.</a:t>
            </a:r>
          </a:p>
          <a:p>
            <a:pPr lvl="1"/>
            <a:endParaRPr lang="en-US" dirty="0"/>
          </a:p>
          <a:p>
            <a:r>
              <a:rPr lang="en-US" dirty="0"/>
              <a:t>The footer text is set in the main slide master. You cannot edit on a regular slide – by design.</a:t>
            </a:r>
          </a:p>
          <a:p>
            <a:pPr lvl="1"/>
            <a:endParaRPr lang="en-US" dirty="0"/>
          </a:p>
          <a:p>
            <a:endParaRPr lang="en-US" dirty="0"/>
          </a:p>
        </p:txBody>
      </p:sp>
    </p:spTree>
    <p:extLst>
      <p:ext uri="{BB962C8B-B14F-4D97-AF65-F5344CB8AC3E}">
        <p14:creationId xmlns:p14="http://schemas.microsoft.com/office/powerpoint/2010/main" val="11044607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p:txBody>
          <a:bodyPr/>
          <a:lstStyle/>
          <a:p>
            <a:r>
              <a:rPr lang="en-US" dirty="0"/>
              <a:t>Some General Guidance - IV</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p:txBody>
          <a:bodyPr/>
          <a:lstStyle/>
          <a:p>
            <a:r>
              <a:rPr lang="en-US" dirty="0"/>
              <a:t>When you’re pasting in pictures, plots, etc. – set the sizing to “Lock Aspect Ratio” to avoid distorting them.</a:t>
            </a:r>
          </a:p>
          <a:p>
            <a:pPr lvl="1"/>
            <a:r>
              <a:rPr lang="en-US" dirty="0"/>
              <a:t>Right click on the content.</a:t>
            </a:r>
          </a:p>
          <a:p>
            <a:pPr lvl="1"/>
            <a:r>
              <a:rPr lang="en-US" dirty="0"/>
              <a:t>Select “Format Shape …”.</a:t>
            </a:r>
          </a:p>
          <a:p>
            <a:pPr lvl="1"/>
            <a:r>
              <a:rPr lang="en-US" dirty="0"/>
              <a:t>Select the sizing icon.</a:t>
            </a:r>
          </a:p>
          <a:p>
            <a:pPr lvl="1"/>
            <a:r>
              <a:rPr lang="en-US" dirty="0"/>
              <a:t>Click on “Lock Aspect Ratio”.</a:t>
            </a:r>
          </a:p>
          <a:p>
            <a:pPr lvl="1"/>
            <a:endParaRPr lang="en-US" dirty="0"/>
          </a:p>
          <a:p>
            <a:endParaRPr lang="en-US" dirty="0"/>
          </a:p>
        </p:txBody>
      </p:sp>
      <p:pic>
        <p:nvPicPr>
          <p:cNvPr id="5" name="Picture 4">
            <a:extLst>
              <a:ext uri="{FF2B5EF4-FFF2-40B4-BE49-F238E27FC236}">
                <a16:creationId xmlns:a16="http://schemas.microsoft.com/office/drawing/2014/main" id="{BA082D6A-BAF7-EDEF-2B3D-436D97A4115F}"/>
              </a:ext>
            </a:extLst>
          </p:cNvPr>
          <p:cNvPicPr>
            <a:picLocks noChangeAspect="1"/>
          </p:cNvPicPr>
          <p:nvPr/>
        </p:nvPicPr>
        <p:blipFill>
          <a:blip r:embed="rId2"/>
          <a:stretch>
            <a:fillRect/>
          </a:stretch>
        </p:blipFill>
        <p:spPr>
          <a:xfrm>
            <a:off x="6222683" y="1712370"/>
            <a:ext cx="2583404" cy="4145639"/>
          </a:xfrm>
          <a:prstGeom prst="rect">
            <a:avLst/>
          </a:prstGeom>
        </p:spPr>
      </p:pic>
      <p:cxnSp>
        <p:nvCxnSpPr>
          <p:cNvPr id="6" name="Straight Arrow Connector 5">
            <a:extLst>
              <a:ext uri="{FF2B5EF4-FFF2-40B4-BE49-F238E27FC236}">
                <a16:creationId xmlns:a16="http://schemas.microsoft.com/office/drawing/2014/main" id="{76C62A30-1432-7793-7F31-3CDFB8A6F6E5}"/>
              </a:ext>
            </a:extLst>
          </p:cNvPr>
          <p:cNvCxnSpPr>
            <a:cxnSpLocks/>
          </p:cNvCxnSpPr>
          <p:nvPr/>
        </p:nvCxnSpPr>
        <p:spPr>
          <a:xfrm>
            <a:off x="4589381" y="3014660"/>
            <a:ext cx="1864582" cy="137658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F8C33C4C-F7EC-A13D-0802-EC52A910B076}"/>
              </a:ext>
            </a:extLst>
          </p:cNvPr>
          <p:cNvCxnSpPr>
            <a:cxnSpLocks/>
          </p:cNvCxnSpPr>
          <p:nvPr/>
        </p:nvCxnSpPr>
        <p:spPr>
          <a:xfrm>
            <a:off x="3781307" y="2573408"/>
            <a:ext cx="3252130" cy="0"/>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70432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D7F87F-4417-AE66-F0C1-881F752A1CE2}"/>
              </a:ext>
            </a:extLst>
          </p:cNvPr>
          <p:cNvSpPr>
            <a:spLocks noGrp="1"/>
          </p:cNvSpPr>
          <p:nvPr>
            <p:ph type="title"/>
          </p:nvPr>
        </p:nvSpPr>
        <p:spPr/>
        <p:txBody>
          <a:bodyPr/>
          <a:lstStyle/>
          <a:p>
            <a:r>
              <a:rPr lang="en-US" dirty="0"/>
              <a:t>Some General Guidance - V</a:t>
            </a:r>
          </a:p>
        </p:txBody>
      </p:sp>
      <p:sp>
        <p:nvSpPr>
          <p:cNvPr id="3" name="Text Placeholder 2">
            <a:extLst>
              <a:ext uri="{FF2B5EF4-FFF2-40B4-BE49-F238E27FC236}">
                <a16:creationId xmlns:a16="http://schemas.microsoft.com/office/drawing/2014/main" id="{E636F969-3FD3-0ED4-3913-51867AB88D56}"/>
              </a:ext>
            </a:extLst>
          </p:cNvPr>
          <p:cNvSpPr>
            <a:spLocks noGrp="1"/>
          </p:cNvSpPr>
          <p:nvPr>
            <p:ph type="body" sz="quarter" idx="10"/>
          </p:nvPr>
        </p:nvSpPr>
        <p:spPr/>
        <p:txBody>
          <a:bodyPr/>
          <a:lstStyle/>
          <a:p>
            <a:r>
              <a:rPr lang="en-US" dirty="0"/>
              <a:t>Don’t be lazy. Put in the simple effort to make your presentation look professional.</a:t>
            </a:r>
          </a:p>
          <a:p>
            <a:pPr lvl="1"/>
            <a:r>
              <a:rPr lang="en-US" dirty="0"/>
              <a:t>Take the time to properly format.</a:t>
            </a:r>
          </a:p>
          <a:p>
            <a:pPr lvl="2"/>
            <a:r>
              <a:rPr lang="en-US" dirty="0"/>
              <a:t>e.g. Use superscripts and subscripts as appropriate: “x</a:t>
            </a:r>
            <a:r>
              <a:rPr lang="en-US" baseline="30000" dirty="0"/>
              <a:t>2</a:t>
            </a:r>
            <a:r>
              <a:rPr lang="en-US" dirty="0"/>
              <a:t>” and not “x^2”.</a:t>
            </a:r>
          </a:p>
          <a:p>
            <a:pPr lvl="1"/>
            <a:r>
              <a:rPr lang="en-US" dirty="0"/>
              <a:t>Spell and grammar check.</a:t>
            </a:r>
          </a:p>
          <a:p>
            <a:pPr lvl="2"/>
            <a:r>
              <a:rPr lang="en-US" dirty="0"/>
              <a:t>PowerPoint does this for you. Just do what it tells you to do.</a:t>
            </a:r>
          </a:p>
          <a:p>
            <a:endParaRPr lang="en-US" dirty="0"/>
          </a:p>
          <a:p>
            <a:r>
              <a:rPr lang="en-US" dirty="0"/>
              <a:t>Learn line and paragraph spacing.</a:t>
            </a:r>
          </a:p>
          <a:p>
            <a:pPr lvl="1"/>
            <a:r>
              <a:rPr lang="en-US" dirty="0"/>
              <a:t>It is preset to look decent in this template. “Spacing” settings are most important.</a:t>
            </a:r>
          </a:p>
          <a:p>
            <a:pPr lvl="1"/>
            <a:r>
              <a:rPr lang="en-US" dirty="0"/>
              <a:t>Settings are here, in the “Paragraph” section, in the pulldown (the arrow thingy):</a:t>
            </a:r>
          </a:p>
          <a:p>
            <a:pPr lvl="1"/>
            <a:endParaRPr lang="en-US" dirty="0"/>
          </a:p>
          <a:p>
            <a:pPr lvl="1"/>
            <a:endParaRPr lang="en-US" dirty="0"/>
          </a:p>
          <a:p>
            <a:endParaRPr lang="en-US" dirty="0"/>
          </a:p>
        </p:txBody>
      </p:sp>
      <p:pic>
        <p:nvPicPr>
          <p:cNvPr id="5" name="Picture 4">
            <a:extLst>
              <a:ext uri="{FF2B5EF4-FFF2-40B4-BE49-F238E27FC236}">
                <a16:creationId xmlns:a16="http://schemas.microsoft.com/office/drawing/2014/main" id="{1E57DAD9-97B7-B33E-8BE7-926D2665551A}"/>
              </a:ext>
            </a:extLst>
          </p:cNvPr>
          <p:cNvPicPr>
            <a:picLocks noChangeAspect="1"/>
          </p:cNvPicPr>
          <p:nvPr/>
        </p:nvPicPr>
        <p:blipFill>
          <a:blip r:embed="rId2"/>
          <a:stretch>
            <a:fillRect/>
          </a:stretch>
        </p:blipFill>
        <p:spPr>
          <a:xfrm>
            <a:off x="5331799" y="4486146"/>
            <a:ext cx="3414056" cy="1242168"/>
          </a:xfrm>
          <a:prstGeom prst="rect">
            <a:avLst/>
          </a:prstGeom>
        </p:spPr>
      </p:pic>
      <p:pic>
        <p:nvPicPr>
          <p:cNvPr id="7" name="Picture 6">
            <a:extLst>
              <a:ext uri="{FF2B5EF4-FFF2-40B4-BE49-F238E27FC236}">
                <a16:creationId xmlns:a16="http://schemas.microsoft.com/office/drawing/2014/main" id="{974B7761-D9A0-198F-19EB-2B9DC3801CD7}"/>
              </a:ext>
            </a:extLst>
          </p:cNvPr>
          <p:cNvPicPr>
            <a:picLocks noChangeAspect="1"/>
          </p:cNvPicPr>
          <p:nvPr/>
        </p:nvPicPr>
        <p:blipFill>
          <a:blip r:embed="rId3"/>
          <a:stretch>
            <a:fillRect/>
          </a:stretch>
        </p:blipFill>
        <p:spPr>
          <a:xfrm>
            <a:off x="9412866" y="4330332"/>
            <a:ext cx="2548331" cy="1847540"/>
          </a:xfrm>
          <a:prstGeom prst="rect">
            <a:avLst/>
          </a:prstGeom>
        </p:spPr>
      </p:pic>
      <p:cxnSp>
        <p:nvCxnSpPr>
          <p:cNvPr id="9" name="Straight Arrow Connector 8">
            <a:extLst>
              <a:ext uri="{FF2B5EF4-FFF2-40B4-BE49-F238E27FC236}">
                <a16:creationId xmlns:a16="http://schemas.microsoft.com/office/drawing/2014/main" id="{9ACDBE6D-43F7-C385-CBBD-C747510D0F67}"/>
              </a:ext>
            </a:extLst>
          </p:cNvPr>
          <p:cNvCxnSpPr/>
          <p:nvPr/>
        </p:nvCxnSpPr>
        <p:spPr>
          <a:xfrm>
            <a:off x="8783925" y="5614321"/>
            <a:ext cx="559064" cy="16108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1131043"/>
      </p:ext>
    </p:extLst>
  </p:cSld>
  <p:clrMapOvr>
    <a:masterClrMapping/>
  </p:clrMapOvr>
</p:sld>
</file>

<file path=ppt/theme/theme1.xml><?xml version="1.0" encoding="utf-8"?>
<a:theme xmlns:a="http://schemas.openxmlformats.org/drawingml/2006/main" name="BNL">
  <a:themeElements>
    <a:clrScheme name="BNL_NSLS-II">
      <a:dk1>
        <a:srgbClr val="000000"/>
      </a:dk1>
      <a:lt1>
        <a:srgbClr val="FFFFFF"/>
      </a:lt1>
      <a:dk2>
        <a:srgbClr val="105B78"/>
      </a:dk2>
      <a:lt2>
        <a:srgbClr val="00ACDB"/>
      </a:lt2>
      <a:accent1>
        <a:srgbClr val="B2D33A"/>
      </a:accent1>
      <a:accent2>
        <a:srgbClr val="F68A1F"/>
      </a:accent2>
      <a:accent3>
        <a:srgbClr val="B62466"/>
      </a:accent3>
      <a:accent4>
        <a:srgbClr val="FFCC33"/>
      </a:accent4>
      <a:accent5>
        <a:srgbClr val="DA3525"/>
      </a:accent5>
      <a:accent6>
        <a:srgbClr val="50489D"/>
      </a:accent6>
      <a:hlink>
        <a:srgbClr val="4881C3"/>
      </a:hlink>
      <a:folHlink>
        <a:srgbClr val="24B574"/>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IC_PPT_Template_Widescreen_0923" id="{B3C6C6E8-A343-9F46-9C14-8D262507CB52}" vid="{B0F72776-BFD3-D14D-97CB-9DB1BA4DAE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4DC25A386985D4D9C8290A9164CEF14" ma:contentTypeVersion="3" ma:contentTypeDescription="Create a new document." ma:contentTypeScope="" ma:versionID="4733f5963f51fac17c4a7581402530f4">
  <xsd:schema xmlns:xsd="http://www.w3.org/2001/XMLSchema" xmlns:xs="http://www.w3.org/2001/XMLSchema" xmlns:p="http://schemas.microsoft.com/office/2006/metadata/properties" xmlns:ns2="529a15d4-1790-4751-ae5d-38613b265d38" targetNamespace="http://schemas.microsoft.com/office/2006/metadata/properties" ma:root="true" ma:fieldsID="d044e8944dcdc3d347e2a6707ccad318" ns2:_="">
    <xsd:import namespace="529a15d4-1790-4751-ae5d-38613b265d38"/>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9a15d4-1790-4751-ae5d-38613b265d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F209D19-ECD3-440E-A44C-BD3D2F26689B}">
  <ds:schemaRefs>
    <ds:schemaRef ds:uri="http://schemas.microsoft.com/sharepoint/v3/contenttype/forms"/>
  </ds:schemaRefs>
</ds:datastoreItem>
</file>

<file path=customXml/itemProps2.xml><?xml version="1.0" encoding="utf-8"?>
<ds:datastoreItem xmlns:ds="http://schemas.openxmlformats.org/officeDocument/2006/customXml" ds:itemID="{D3155C97-93AE-4177-A39C-ECB812270D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9a15d4-1790-4751-ae5d-38613b265d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65637A3-DEB1-4C7D-9F81-D2184D65C3B4}">
  <ds:schemaRefs>
    <ds:schemaRef ds:uri="529a15d4-1790-4751-ae5d-38613b265d38"/>
    <ds:schemaRef ds:uri="http://schemas.microsoft.com/office/2006/documentManagement/types"/>
    <ds:schemaRef ds:uri="http://www.w3.org/XML/1998/namespace"/>
    <ds:schemaRef ds:uri="http://schemas.microsoft.com/office/2006/metadata/properties"/>
    <ds:schemaRef ds:uri="http://schemas.microsoft.com/office/infopath/2007/PartnerControls"/>
    <ds:schemaRef ds:uri="http://purl.org/dc/elements/1.1/"/>
    <ds:schemaRef ds:uri="http://schemas.openxmlformats.org/package/2006/metadata/core-properties"/>
    <ds:schemaRef ds:uri="http://purl.org/dc/dcmitype/"/>
    <ds:schemaRef ds:uri="http://purl.org/dc/terms/"/>
  </ds:schemaRefs>
</ds:datastoreItem>
</file>

<file path=docProps/app.xml><?xml version="1.0" encoding="utf-8"?>
<Properties xmlns="http://schemas.openxmlformats.org/officeDocument/2006/extended-properties" xmlns:vt="http://schemas.openxmlformats.org/officeDocument/2006/docPropsVTypes">
  <Template>EIC Long Lead Procurement Widescreen PPT Template</Template>
  <TotalTime>10373</TotalTime>
  <Words>1655</Words>
  <Application>Microsoft Office PowerPoint</Application>
  <PresentationFormat>Widescreen</PresentationFormat>
  <Paragraphs>193</Paragraphs>
  <Slides>31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31</vt:i4>
      </vt:variant>
    </vt:vector>
  </HeadingPairs>
  <TitlesOfParts>
    <vt:vector size="34" baseType="lpstr">
      <vt:lpstr>Arial</vt:lpstr>
      <vt:lpstr>Calibri</vt:lpstr>
      <vt:lpstr>BNL</vt:lpstr>
      <vt:lpstr>PowerPoint Presentation</vt:lpstr>
      <vt:lpstr>EIC CD-3A Slide Deck Template</vt:lpstr>
      <vt:lpstr>This is the general content slide - Bulleted</vt:lpstr>
      <vt:lpstr>This is the general content slide - Numbered</vt:lpstr>
      <vt:lpstr>Some General Guidance - I</vt:lpstr>
      <vt:lpstr>Some General Guidance - II</vt:lpstr>
      <vt:lpstr>Some General Guidance - III</vt:lpstr>
      <vt:lpstr>Some General Guidance - IV</vt:lpstr>
      <vt:lpstr>Some General Guidance - V</vt:lpstr>
      <vt:lpstr>PowerPoint Presentation</vt:lpstr>
      <vt:lpstr>Project Management Overview and CD-3A LLP Package</vt:lpstr>
      <vt:lpstr>About Me – Luisella Lari</vt:lpstr>
      <vt:lpstr>Charge Questions Addressed</vt:lpstr>
      <vt:lpstr>Outline</vt:lpstr>
      <vt:lpstr>PowerPoint Presentation</vt:lpstr>
      <vt:lpstr>Topic 1.1 – Example</vt:lpstr>
      <vt:lpstr>Topic 1.2 – Example</vt:lpstr>
      <vt:lpstr>PowerPoint Presentation</vt:lpstr>
      <vt:lpstr>PowerPoint Presentation</vt:lpstr>
      <vt:lpstr>PowerPoint Presentation</vt:lpstr>
      <vt:lpstr>Summary</vt:lpstr>
      <vt:lpstr>PowerPoint Presentation</vt:lpstr>
      <vt:lpstr>PowerPoint Presentation</vt:lpstr>
      <vt:lpstr>PowerPoint Presentation</vt:lpstr>
      <vt:lpstr>Full WBS Chart - Clean</vt:lpstr>
      <vt:lpstr>Full WBS Chart – Standard Acc/Det/Infra Groups</vt:lpstr>
      <vt:lpstr>CD-3A WBS Chart Subgroups</vt:lpstr>
      <vt:lpstr>CD-3A WBS Chart Accelerator Subgroup</vt:lpstr>
      <vt:lpstr>WBS Chart – Individual L2 Subgroups</vt:lpstr>
      <vt:lpstr>PowerPoint Presentation</vt:lpstr>
      <vt:lpstr>Commonly Used Symbols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&lt;LLP WBS – LLP Description&gt; CD-3A Director’s Review</dc:title>
  <dc:subject/>
  <dc:creator>ksmith@bnl.gov</dc:creator>
  <cp:keywords/>
  <dc:description/>
  <cp:lastModifiedBy>Smith, Kevin S</cp:lastModifiedBy>
  <cp:revision>24</cp:revision>
  <dcterms:created xsi:type="dcterms:W3CDTF">2023-09-12T20:43:32Z</dcterms:created>
  <dcterms:modified xsi:type="dcterms:W3CDTF">2023-10-17T14:25:02Z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0x01010064DC25A386985D4D9C8290A9164CEF14</vt:lpwstr>
  </property>
</Properties>
</file>