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6ED903-A67B-4DD4-BE15-252A99EFC7B2}" v="45" dt="2023-06-26T00:41:58.8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10" autoAdjust="0"/>
    <p:restoredTop sz="94660"/>
  </p:normalViewPr>
  <p:slideViewPr>
    <p:cSldViewPr snapToGrid="0">
      <p:cViewPr varScale="1">
        <p:scale>
          <a:sx n="63" d="100"/>
          <a:sy n="63" d="100"/>
        </p:scale>
        <p:origin x="6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nanvo, Kondo (kg6cq)" userId="cf2a00cd-5d4a-477d-a52f-af039bcf1853" providerId="ADAL" clId="{126ED903-A67B-4DD4-BE15-252A99EFC7B2}"/>
    <pc:docChg chg="undo custSel addSld delSld modSld">
      <pc:chgData name="Gnanvo, Kondo (kg6cq)" userId="cf2a00cd-5d4a-477d-a52f-af039bcf1853" providerId="ADAL" clId="{126ED903-A67B-4DD4-BE15-252A99EFC7B2}" dt="2023-06-26T00:42:57.593" v="1047" actId="113"/>
      <pc:docMkLst>
        <pc:docMk/>
      </pc:docMkLst>
      <pc:sldChg chg="addSp modSp mod">
        <pc:chgData name="Gnanvo, Kondo (kg6cq)" userId="cf2a00cd-5d4a-477d-a52f-af039bcf1853" providerId="ADAL" clId="{126ED903-A67B-4DD4-BE15-252A99EFC7B2}" dt="2023-06-26T00:12:50.504" v="153" actId="1036"/>
        <pc:sldMkLst>
          <pc:docMk/>
          <pc:sldMk cId="3546013817" sldId="256"/>
        </pc:sldMkLst>
        <pc:spChg chg="mod">
          <ac:chgData name="Gnanvo, Kondo (kg6cq)" userId="cf2a00cd-5d4a-477d-a52f-af039bcf1853" providerId="ADAL" clId="{126ED903-A67B-4DD4-BE15-252A99EFC7B2}" dt="2023-06-26T00:12:50.504" v="153" actId="1036"/>
          <ac:spMkLst>
            <pc:docMk/>
            <pc:sldMk cId="3546013817" sldId="256"/>
            <ac:spMk id="4" creationId="{90D37DF7-29BD-4051-8028-B1934BA181C5}"/>
          </ac:spMkLst>
        </pc:spChg>
        <pc:spChg chg="mod">
          <ac:chgData name="Gnanvo, Kondo (kg6cq)" userId="cf2a00cd-5d4a-477d-a52f-af039bcf1853" providerId="ADAL" clId="{126ED903-A67B-4DD4-BE15-252A99EFC7B2}" dt="2023-06-26T00:12:50.504" v="153" actId="1036"/>
          <ac:spMkLst>
            <pc:docMk/>
            <pc:sldMk cId="3546013817" sldId="256"/>
            <ac:spMk id="5" creationId="{586BD64E-FFFC-42C0-863E-B4753D2B9EC3}"/>
          </ac:spMkLst>
        </pc:spChg>
        <pc:spChg chg="mod">
          <ac:chgData name="Gnanvo, Kondo (kg6cq)" userId="cf2a00cd-5d4a-477d-a52f-af039bcf1853" providerId="ADAL" clId="{126ED903-A67B-4DD4-BE15-252A99EFC7B2}" dt="2023-06-26T00:12:50.504" v="153" actId="1036"/>
          <ac:spMkLst>
            <pc:docMk/>
            <pc:sldMk cId="3546013817" sldId="256"/>
            <ac:spMk id="6" creationId="{CD4FC7A9-BA30-42E3-9226-3315216C4A23}"/>
          </ac:spMkLst>
        </pc:spChg>
        <pc:spChg chg="mod">
          <ac:chgData name="Gnanvo, Kondo (kg6cq)" userId="cf2a00cd-5d4a-477d-a52f-af039bcf1853" providerId="ADAL" clId="{126ED903-A67B-4DD4-BE15-252A99EFC7B2}" dt="2023-06-26T00:12:50.504" v="153" actId="1036"/>
          <ac:spMkLst>
            <pc:docMk/>
            <pc:sldMk cId="3546013817" sldId="256"/>
            <ac:spMk id="7" creationId="{4B4EA840-1D8E-4451-A998-60109DF8FAA3}"/>
          </ac:spMkLst>
        </pc:spChg>
        <pc:spChg chg="mod">
          <ac:chgData name="Gnanvo, Kondo (kg6cq)" userId="cf2a00cd-5d4a-477d-a52f-af039bcf1853" providerId="ADAL" clId="{126ED903-A67B-4DD4-BE15-252A99EFC7B2}" dt="2023-06-26T00:10:45.733" v="80" actId="164"/>
          <ac:spMkLst>
            <pc:docMk/>
            <pc:sldMk cId="3546013817" sldId="256"/>
            <ac:spMk id="21" creationId="{6C57A502-E8EB-4BAC-AE46-8A0992249AEE}"/>
          </ac:spMkLst>
        </pc:spChg>
        <pc:spChg chg="mod">
          <ac:chgData name="Gnanvo, Kondo (kg6cq)" userId="cf2a00cd-5d4a-477d-a52f-af039bcf1853" providerId="ADAL" clId="{126ED903-A67B-4DD4-BE15-252A99EFC7B2}" dt="2023-06-26T00:10:45.733" v="80" actId="164"/>
          <ac:spMkLst>
            <pc:docMk/>
            <pc:sldMk cId="3546013817" sldId="256"/>
            <ac:spMk id="22" creationId="{674F1733-8818-4DF5-BEA0-88A21E61B005}"/>
          </ac:spMkLst>
        </pc:spChg>
        <pc:spChg chg="mod">
          <ac:chgData name="Gnanvo, Kondo (kg6cq)" userId="cf2a00cd-5d4a-477d-a52f-af039bcf1853" providerId="ADAL" clId="{126ED903-A67B-4DD4-BE15-252A99EFC7B2}" dt="2023-06-26T00:12:50.504" v="153" actId="1036"/>
          <ac:spMkLst>
            <pc:docMk/>
            <pc:sldMk cId="3546013817" sldId="256"/>
            <ac:spMk id="29" creationId="{7B032ADE-12C6-4FF5-8717-F823D5899981}"/>
          </ac:spMkLst>
        </pc:spChg>
        <pc:spChg chg="mod">
          <ac:chgData name="Gnanvo, Kondo (kg6cq)" userId="cf2a00cd-5d4a-477d-a52f-af039bcf1853" providerId="ADAL" clId="{126ED903-A67B-4DD4-BE15-252A99EFC7B2}" dt="2023-06-26T00:12:50.504" v="153" actId="1036"/>
          <ac:spMkLst>
            <pc:docMk/>
            <pc:sldMk cId="3546013817" sldId="256"/>
            <ac:spMk id="30" creationId="{7552C8B1-AAC5-4F57-A9B3-5639CA9DC4FE}"/>
          </ac:spMkLst>
        </pc:spChg>
        <pc:spChg chg="mod">
          <ac:chgData name="Gnanvo, Kondo (kg6cq)" userId="cf2a00cd-5d4a-477d-a52f-af039bcf1853" providerId="ADAL" clId="{126ED903-A67B-4DD4-BE15-252A99EFC7B2}" dt="2023-06-26T00:12:50.504" v="153" actId="1036"/>
          <ac:spMkLst>
            <pc:docMk/>
            <pc:sldMk cId="3546013817" sldId="256"/>
            <ac:spMk id="31" creationId="{20043DF0-8563-4FA4-8F66-03A723A72932}"/>
          </ac:spMkLst>
        </pc:spChg>
        <pc:grpChg chg="add mod">
          <ac:chgData name="Gnanvo, Kondo (kg6cq)" userId="cf2a00cd-5d4a-477d-a52f-af039bcf1853" providerId="ADAL" clId="{126ED903-A67B-4DD4-BE15-252A99EFC7B2}" dt="2023-06-26T00:12:50.504" v="153" actId="1036"/>
          <ac:grpSpMkLst>
            <pc:docMk/>
            <pc:sldMk cId="3546013817" sldId="256"/>
            <ac:grpSpMk id="50" creationId="{D22E0E2D-7727-4676-A190-BA0FCABBBDFE}"/>
          </ac:grpSpMkLst>
        </pc:grpChg>
        <pc:cxnChg chg="mod">
          <ac:chgData name="Gnanvo, Kondo (kg6cq)" userId="cf2a00cd-5d4a-477d-a52f-af039bcf1853" providerId="ADAL" clId="{126ED903-A67B-4DD4-BE15-252A99EFC7B2}" dt="2023-06-26T00:12:50.504" v="153" actId="1036"/>
          <ac:cxnSpMkLst>
            <pc:docMk/>
            <pc:sldMk cId="3546013817" sldId="256"/>
            <ac:cxnSpMk id="9" creationId="{683A9BD6-B778-46E8-9CB1-42A12A20D490}"/>
          </ac:cxnSpMkLst>
        </pc:cxnChg>
        <pc:cxnChg chg="mod">
          <ac:chgData name="Gnanvo, Kondo (kg6cq)" userId="cf2a00cd-5d4a-477d-a52f-af039bcf1853" providerId="ADAL" clId="{126ED903-A67B-4DD4-BE15-252A99EFC7B2}" dt="2023-06-26T00:12:50.504" v="153" actId="1036"/>
          <ac:cxnSpMkLst>
            <pc:docMk/>
            <pc:sldMk cId="3546013817" sldId="256"/>
            <ac:cxnSpMk id="10" creationId="{3C068857-1B83-4512-BAD1-B0FAA3B36B97}"/>
          </ac:cxnSpMkLst>
        </pc:cxnChg>
        <pc:cxnChg chg="mod">
          <ac:chgData name="Gnanvo, Kondo (kg6cq)" userId="cf2a00cd-5d4a-477d-a52f-af039bcf1853" providerId="ADAL" clId="{126ED903-A67B-4DD4-BE15-252A99EFC7B2}" dt="2023-06-26T00:12:50.504" v="153" actId="1036"/>
          <ac:cxnSpMkLst>
            <pc:docMk/>
            <pc:sldMk cId="3546013817" sldId="256"/>
            <ac:cxnSpMk id="13" creationId="{375F81A9-A68F-4F04-8AE0-E611E8E76672}"/>
          </ac:cxnSpMkLst>
        </pc:cxnChg>
        <pc:cxnChg chg="mod">
          <ac:chgData name="Gnanvo, Kondo (kg6cq)" userId="cf2a00cd-5d4a-477d-a52f-af039bcf1853" providerId="ADAL" clId="{126ED903-A67B-4DD4-BE15-252A99EFC7B2}" dt="2023-06-26T00:12:50.504" v="153" actId="1036"/>
          <ac:cxnSpMkLst>
            <pc:docMk/>
            <pc:sldMk cId="3546013817" sldId="256"/>
            <ac:cxnSpMk id="23" creationId="{792B5690-1900-4AFB-9893-7E69A33CE231}"/>
          </ac:cxnSpMkLst>
        </pc:cxnChg>
        <pc:cxnChg chg="mod">
          <ac:chgData name="Gnanvo, Kondo (kg6cq)" userId="cf2a00cd-5d4a-477d-a52f-af039bcf1853" providerId="ADAL" clId="{126ED903-A67B-4DD4-BE15-252A99EFC7B2}" dt="2023-06-26T00:12:50.504" v="153" actId="1036"/>
          <ac:cxnSpMkLst>
            <pc:docMk/>
            <pc:sldMk cId="3546013817" sldId="256"/>
            <ac:cxnSpMk id="26" creationId="{EFC3AD8B-97AB-4C7B-B387-F9ABD6D05480}"/>
          </ac:cxnSpMkLst>
        </pc:cxnChg>
        <pc:cxnChg chg="mod">
          <ac:chgData name="Gnanvo, Kondo (kg6cq)" userId="cf2a00cd-5d4a-477d-a52f-af039bcf1853" providerId="ADAL" clId="{126ED903-A67B-4DD4-BE15-252A99EFC7B2}" dt="2023-06-26T00:12:50.504" v="153" actId="1036"/>
          <ac:cxnSpMkLst>
            <pc:docMk/>
            <pc:sldMk cId="3546013817" sldId="256"/>
            <ac:cxnSpMk id="32" creationId="{1E3B394B-8408-479C-B585-DC0DD2252A01}"/>
          </ac:cxnSpMkLst>
        </pc:cxnChg>
        <pc:cxnChg chg="mod">
          <ac:chgData name="Gnanvo, Kondo (kg6cq)" userId="cf2a00cd-5d4a-477d-a52f-af039bcf1853" providerId="ADAL" clId="{126ED903-A67B-4DD4-BE15-252A99EFC7B2}" dt="2023-06-26T00:12:50.504" v="153" actId="1036"/>
          <ac:cxnSpMkLst>
            <pc:docMk/>
            <pc:sldMk cId="3546013817" sldId="256"/>
            <ac:cxnSpMk id="35" creationId="{6E4E4406-121B-4DD8-BC4F-81306730C6FF}"/>
          </ac:cxnSpMkLst>
        </pc:cxnChg>
        <pc:cxnChg chg="mod">
          <ac:chgData name="Gnanvo, Kondo (kg6cq)" userId="cf2a00cd-5d4a-477d-a52f-af039bcf1853" providerId="ADAL" clId="{126ED903-A67B-4DD4-BE15-252A99EFC7B2}" dt="2023-06-26T00:12:50.504" v="153" actId="1036"/>
          <ac:cxnSpMkLst>
            <pc:docMk/>
            <pc:sldMk cId="3546013817" sldId="256"/>
            <ac:cxnSpMk id="38" creationId="{81BC24C6-2DF7-49D1-864E-CCD9B448F37E}"/>
          </ac:cxnSpMkLst>
        </pc:cxnChg>
      </pc:sldChg>
      <pc:sldChg chg="del">
        <pc:chgData name="Gnanvo, Kondo (kg6cq)" userId="cf2a00cd-5d4a-477d-a52f-af039bcf1853" providerId="ADAL" clId="{126ED903-A67B-4DD4-BE15-252A99EFC7B2}" dt="2023-06-26T00:10:11.679" v="53" actId="47"/>
        <pc:sldMkLst>
          <pc:docMk/>
          <pc:sldMk cId="3039902334" sldId="257"/>
        </pc:sldMkLst>
      </pc:sldChg>
      <pc:sldChg chg="addSp delSp modSp add mod">
        <pc:chgData name="Gnanvo, Kondo (kg6cq)" userId="cf2a00cd-5d4a-477d-a52f-af039bcf1853" providerId="ADAL" clId="{126ED903-A67B-4DD4-BE15-252A99EFC7B2}" dt="2023-06-26T00:42:57.593" v="1047" actId="113"/>
        <pc:sldMkLst>
          <pc:docMk/>
          <pc:sldMk cId="4244334713" sldId="257"/>
        </pc:sldMkLst>
        <pc:spChg chg="del">
          <ac:chgData name="Gnanvo, Kondo (kg6cq)" userId="cf2a00cd-5d4a-477d-a52f-af039bcf1853" providerId="ADAL" clId="{126ED903-A67B-4DD4-BE15-252A99EFC7B2}" dt="2023-06-26T00:13:12.481" v="156" actId="478"/>
          <ac:spMkLst>
            <pc:docMk/>
            <pc:sldMk cId="4244334713" sldId="257"/>
            <ac:spMk id="4" creationId="{90D37DF7-29BD-4051-8028-B1934BA181C5}"/>
          </ac:spMkLst>
        </pc:spChg>
        <pc:spChg chg="del">
          <ac:chgData name="Gnanvo, Kondo (kg6cq)" userId="cf2a00cd-5d4a-477d-a52f-af039bcf1853" providerId="ADAL" clId="{126ED903-A67B-4DD4-BE15-252A99EFC7B2}" dt="2023-06-26T00:13:12.481" v="156" actId="478"/>
          <ac:spMkLst>
            <pc:docMk/>
            <pc:sldMk cId="4244334713" sldId="257"/>
            <ac:spMk id="5" creationId="{586BD64E-FFFC-42C0-863E-B4753D2B9EC3}"/>
          </ac:spMkLst>
        </pc:spChg>
        <pc:spChg chg="mod">
          <ac:chgData name="Gnanvo, Kondo (kg6cq)" userId="cf2a00cd-5d4a-477d-a52f-af039bcf1853" providerId="ADAL" clId="{126ED903-A67B-4DD4-BE15-252A99EFC7B2}" dt="2023-06-26T00:42:57.593" v="1047" actId="113"/>
          <ac:spMkLst>
            <pc:docMk/>
            <pc:sldMk cId="4244334713" sldId="257"/>
            <ac:spMk id="6" creationId="{CD4FC7A9-BA30-42E3-9226-3315216C4A23}"/>
          </ac:spMkLst>
        </pc:spChg>
        <pc:spChg chg="del">
          <ac:chgData name="Gnanvo, Kondo (kg6cq)" userId="cf2a00cd-5d4a-477d-a52f-af039bcf1853" providerId="ADAL" clId="{126ED903-A67B-4DD4-BE15-252A99EFC7B2}" dt="2023-06-26T00:13:07.180" v="155" actId="478"/>
          <ac:spMkLst>
            <pc:docMk/>
            <pc:sldMk cId="4244334713" sldId="257"/>
            <ac:spMk id="7" creationId="{4B4EA840-1D8E-4451-A998-60109DF8FAA3}"/>
          </ac:spMkLst>
        </pc:spChg>
        <pc:spChg chg="add mod">
          <ac:chgData name="Gnanvo, Kondo (kg6cq)" userId="cf2a00cd-5d4a-477d-a52f-af039bcf1853" providerId="ADAL" clId="{126ED903-A67B-4DD4-BE15-252A99EFC7B2}" dt="2023-06-26T00:34:42.447" v="928" actId="12788"/>
          <ac:spMkLst>
            <pc:docMk/>
            <pc:sldMk cId="4244334713" sldId="257"/>
            <ac:spMk id="18" creationId="{62DFDD08-52C2-4195-8E03-3E895D6D0512}"/>
          </ac:spMkLst>
        </pc:spChg>
        <pc:spChg chg="add mod">
          <ac:chgData name="Gnanvo, Kondo (kg6cq)" userId="cf2a00cd-5d4a-477d-a52f-af039bcf1853" providerId="ADAL" clId="{126ED903-A67B-4DD4-BE15-252A99EFC7B2}" dt="2023-06-26T00:39:32.065" v="1015" actId="207"/>
          <ac:spMkLst>
            <pc:docMk/>
            <pc:sldMk cId="4244334713" sldId="257"/>
            <ac:spMk id="20" creationId="{1560A4B7-32F0-4680-8C22-6AA70CF5BEB3}"/>
          </ac:spMkLst>
        </pc:spChg>
        <pc:spChg chg="add mod">
          <ac:chgData name="Gnanvo, Kondo (kg6cq)" userId="cf2a00cd-5d4a-477d-a52f-af039bcf1853" providerId="ADAL" clId="{126ED903-A67B-4DD4-BE15-252A99EFC7B2}" dt="2023-06-26T00:42:16.885" v="1044" actId="6549"/>
          <ac:spMkLst>
            <pc:docMk/>
            <pc:sldMk cId="4244334713" sldId="257"/>
            <ac:spMk id="24" creationId="{4EB6CA26-34CF-4025-A088-EF7B75C72520}"/>
          </ac:spMkLst>
        </pc:spChg>
        <pc:spChg chg="add mod">
          <ac:chgData name="Gnanvo, Kondo (kg6cq)" userId="cf2a00cd-5d4a-477d-a52f-af039bcf1853" providerId="ADAL" clId="{126ED903-A67B-4DD4-BE15-252A99EFC7B2}" dt="2023-06-26T00:40:32.134" v="1022" actId="207"/>
          <ac:spMkLst>
            <pc:docMk/>
            <pc:sldMk cId="4244334713" sldId="257"/>
            <ac:spMk id="25" creationId="{32C7B7D2-915D-4DC7-8AAD-8B96464D916A}"/>
          </ac:spMkLst>
        </pc:spChg>
        <pc:spChg chg="add mod">
          <ac:chgData name="Gnanvo, Kondo (kg6cq)" userId="cf2a00cd-5d4a-477d-a52f-af039bcf1853" providerId="ADAL" clId="{126ED903-A67B-4DD4-BE15-252A99EFC7B2}" dt="2023-06-26T00:40:43.915" v="1025" actId="20577"/>
          <ac:spMkLst>
            <pc:docMk/>
            <pc:sldMk cId="4244334713" sldId="257"/>
            <ac:spMk id="27" creationId="{1F90466F-73E4-403D-B033-64E36822E5F8}"/>
          </ac:spMkLst>
        </pc:spChg>
        <pc:spChg chg="add mod">
          <ac:chgData name="Gnanvo, Kondo (kg6cq)" userId="cf2a00cd-5d4a-477d-a52f-af039bcf1853" providerId="ADAL" clId="{126ED903-A67B-4DD4-BE15-252A99EFC7B2}" dt="2023-06-26T00:40:51.183" v="1028" actId="20577"/>
          <ac:spMkLst>
            <pc:docMk/>
            <pc:sldMk cId="4244334713" sldId="257"/>
            <ac:spMk id="28" creationId="{3B05EB31-AA42-465B-95E3-755AC2264F8C}"/>
          </ac:spMkLst>
        </pc:spChg>
        <pc:spChg chg="mod">
          <ac:chgData name="Gnanvo, Kondo (kg6cq)" userId="cf2a00cd-5d4a-477d-a52f-af039bcf1853" providerId="ADAL" clId="{126ED903-A67B-4DD4-BE15-252A99EFC7B2}" dt="2023-06-26T00:39:09.464" v="1005" actId="20577"/>
          <ac:spMkLst>
            <pc:docMk/>
            <pc:sldMk cId="4244334713" sldId="257"/>
            <ac:spMk id="29" creationId="{7B032ADE-12C6-4FF5-8717-F823D5899981}"/>
          </ac:spMkLst>
        </pc:spChg>
        <pc:spChg chg="mod">
          <ac:chgData name="Gnanvo, Kondo (kg6cq)" userId="cf2a00cd-5d4a-477d-a52f-af039bcf1853" providerId="ADAL" clId="{126ED903-A67B-4DD4-BE15-252A99EFC7B2}" dt="2023-06-26T00:38:53.741" v="1003" actId="20577"/>
          <ac:spMkLst>
            <pc:docMk/>
            <pc:sldMk cId="4244334713" sldId="257"/>
            <ac:spMk id="30" creationId="{7552C8B1-AAC5-4F57-A9B3-5639CA9DC4FE}"/>
          </ac:spMkLst>
        </pc:spChg>
        <pc:spChg chg="mod">
          <ac:chgData name="Gnanvo, Kondo (kg6cq)" userId="cf2a00cd-5d4a-477d-a52f-af039bcf1853" providerId="ADAL" clId="{126ED903-A67B-4DD4-BE15-252A99EFC7B2}" dt="2023-06-26T00:41:46.020" v="1040" actId="12788"/>
          <ac:spMkLst>
            <pc:docMk/>
            <pc:sldMk cId="4244334713" sldId="257"/>
            <ac:spMk id="31" creationId="{20043DF0-8563-4FA4-8F66-03A723A72932}"/>
          </ac:spMkLst>
        </pc:spChg>
        <pc:spChg chg="add del mod">
          <ac:chgData name="Gnanvo, Kondo (kg6cq)" userId="cf2a00cd-5d4a-477d-a52f-af039bcf1853" providerId="ADAL" clId="{126ED903-A67B-4DD4-BE15-252A99EFC7B2}" dt="2023-06-26T00:23:13.486" v="567" actId="478"/>
          <ac:spMkLst>
            <pc:docMk/>
            <pc:sldMk cId="4244334713" sldId="257"/>
            <ac:spMk id="33" creationId="{8098BE96-07F7-4B7F-82CD-3D467F29039F}"/>
          </ac:spMkLst>
        </pc:spChg>
        <pc:spChg chg="add del mod">
          <ac:chgData name="Gnanvo, Kondo (kg6cq)" userId="cf2a00cd-5d4a-477d-a52f-af039bcf1853" providerId="ADAL" clId="{126ED903-A67B-4DD4-BE15-252A99EFC7B2}" dt="2023-06-26T00:23:13.486" v="567" actId="478"/>
          <ac:spMkLst>
            <pc:docMk/>
            <pc:sldMk cId="4244334713" sldId="257"/>
            <ac:spMk id="34" creationId="{B0ED7014-4CED-4E20-BC23-3BDF5076E556}"/>
          </ac:spMkLst>
        </pc:spChg>
        <pc:spChg chg="add del mod">
          <ac:chgData name="Gnanvo, Kondo (kg6cq)" userId="cf2a00cd-5d4a-477d-a52f-af039bcf1853" providerId="ADAL" clId="{126ED903-A67B-4DD4-BE15-252A99EFC7B2}" dt="2023-06-26T00:23:13.486" v="567" actId="478"/>
          <ac:spMkLst>
            <pc:docMk/>
            <pc:sldMk cId="4244334713" sldId="257"/>
            <ac:spMk id="36" creationId="{6934DB09-B004-4A17-B430-88D6FCDCA2DB}"/>
          </ac:spMkLst>
        </pc:spChg>
        <pc:spChg chg="add mod">
          <ac:chgData name="Gnanvo, Kondo (kg6cq)" userId="cf2a00cd-5d4a-477d-a52f-af039bcf1853" providerId="ADAL" clId="{126ED903-A67B-4DD4-BE15-252A99EFC7B2}" dt="2023-06-26T00:40:58.478" v="1031" actId="20577"/>
          <ac:spMkLst>
            <pc:docMk/>
            <pc:sldMk cId="4244334713" sldId="257"/>
            <ac:spMk id="39" creationId="{EDD88101-3C2A-4C73-9B57-F042F374BFF9}"/>
          </ac:spMkLst>
        </pc:spChg>
        <pc:spChg chg="add mod">
          <ac:chgData name="Gnanvo, Kondo (kg6cq)" userId="cf2a00cd-5d4a-477d-a52f-af039bcf1853" providerId="ADAL" clId="{126ED903-A67B-4DD4-BE15-252A99EFC7B2}" dt="2023-06-26T00:41:07.239" v="1034" actId="20577"/>
          <ac:spMkLst>
            <pc:docMk/>
            <pc:sldMk cId="4244334713" sldId="257"/>
            <ac:spMk id="40" creationId="{AC682B89-66AA-4F6C-901E-05CBBCB71717}"/>
          </ac:spMkLst>
        </pc:spChg>
        <pc:spChg chg="add mod">
          <ac:chgData name="Gnanvo, Kondo (kg6cq)" userId="cf2a00cd-5d4a-477d-a52f-af039bcf1853" providerId="ADAL" clId="{126ED903-A67B-4DD4-BE15-252A99EFC7B2}" dt="2023-06-26T00:37:14.860" v="951" actId="5793"/>
          <ac:spMkLst>
            <pc:docMk/>
            <pc:sldMk cId="4244334713" sldId="257"/>
            <ac:spMk id="41" creationId="{E97D87C2-2024-4EB7-B71C-8DE093BA14FB}"/>
          </ac:spMkLst>
        </pc:spChg>
        <pc:spChg chg="mod">
          <ac:chgData name="Gnanvo, Kondo (kg6cq)" userId="cf2a00cd-5d4a-477d-a52f-af039bcf1853" providerId="ADAL" clId="{126ED903-A67B-4DD4-BE15-252A99EFC7B2}" dt="2023-06-26T00:37:03.471" v="944" actId="5793"/>
          <ac:spMkLst>
            <pc:docMk/>
            <pc:sldMk cId="4244334713" sldId="257"/>
            <ac:spMk id="51" creationId="{16948A10-3151-4985-AA05-D8FB9141024E}"/>
          </ac:spMkLst>
        </pc:spChg>
        <pc:spChg chg="mod">
          <ac:chgData name="Gnanvo, Kondo (kg6cq)" userId="cf2a00cd-5d4a-477d-a52f-af039bcf1853" providerId="ADAL" clId="{126ED903-A67B-4DD4-BE15-252A99EFC7B2}" dt="2023-06-26T00:37:29.462" v="960" actId="5793"/>
          <ac:spMkLst>
            <pc:docMk/>
            <pc:sldMk cId="4244334713" sldId="257"/>
            <ac:spMk id="60" creationId="{D5C5F46D-BC59-40FF-B6EB-A671D4AAC350}"/>
          </ac:spMkLst>
        </pc:spChg>
        <pc:spChg chg="add mod">
          <ac:chgData name="Gnanvo, Kondo (kg6cq)" userId="cf2a00cd-5d4a-477d-a52f-af039bcf1853" providerId="ADAL" clId="{126ED903-A67B-4DD4-BE15-252A99EFC7B2}" dt="2023-06-26T00:35:10.809" v="934" actId="12788"/>
          <ac:spMkLst>
            <pc:docMk/>
            <pc:sldMk cId="4244334713" sldId="257"/>
            <ac:spMk id="62" creationId="{449B8558-B818-49E5-A29C-EA38E6E5E317}"/>
          </ac:spMkLst>
        </pc:spChg>
        <pc:spChg chg="add mod">
          <ac:chgData name="Gnanvo, Kondo (kg6cq)" userId="cf2a00cd-5d4a-477d-a52f-af039bcf1853" providerId="ADAL" clId="{126ED903-A67B-4DD4-BE15-252A99EFC7B2}" dt="2023-06-26T00:34:42.447" v="928" actId="12788"/>
          <ac:spMkLst>
            <pc:docMk/>
            <pc:sldMk cId="4244334713" sldId="257"/>
            <ac:spMk id="65" creationId="{489A2929-14DF-4287-95D8-14CFE5967E07}"/>
          </ac:spMkLst>
        </pc:spChg>
        <pc:spChg chg="add mod">
          <ac:chgData name="Gnanvo, Kondo (kg6cq)" userId="cf2a00cd-5d4a-477d-a52f-af039bcf1853" providerId="ADAL" clId="{126ED903-A67B-4DD4-BE15-252A99EFC7B2}" dt="2023-06-26T00:35:10.809" v="934" actId="12788"/>
          <ac:spMkLst>
            <pc:docMk/>
            <pc:sldMk cId="4244334713" sldId="257"/>
            <ac:spMk id="66" creationId="{1BA8B04A-14F6-48CE-8CD0-1D08D0E5874B}"/>
          </ac:spMkLst>
        </pc:spChg>
        <pc:spChg chg="add mod">
          <ac:chgData name="Gnanvo, Kondo (kg6cq)" userId="cf2a00cd-5d4a-477d-a52f-af039bcf1853" providerId="ADAL" clId="{126ED903-A67B-4DD4-BE15-252A99EFC7B2}" dt="2023-06-26T00:35:34.923" v="936" actId="1076"/>
          <ac:spMkLst>
            <pc:docMk/>
            <pc:sldMk cId="4244334713" sldId="257"/>
            <ac:spMk id="76" creationId="{31DD90F8-EC66-4E77-B4B9-D4DE74483317}"/>
          </ac:spMkLst>
        </pc:spChg>
        <pc:spChg chg="add mod">
          <ac:chgData name="Gnanvo, Kondo (kg6cq)" userId="cf2a00cd-5d4a-477d-a52f-af039bcf1853" providerId="ADAL" clId="{126ED903-A67B-4DD4-BE15-252A99EFC7B2}" dt="2023-06-26T00:35:34.923" v="936" actId="1076"/>
          <ac:spMkLst>
            <pc:docMk/>
            <pc:sldMk cId="4244334713" sldId="257"/>
            <ac:spMk id="77" creationId="{90308A29-8001-471E-82B4-F42CFB384466}"/>
          </ac:spMkLst>
        </pc:spChg>
        <pc:spChg chg="mod">
          <ac:chgData name="Gnanvo, Kondo (kg6cq)" userId="cf2a00cd-5d4a-477d-a52f-af039bcf1853" providerId="ADAL" clId="{126ED903-A67B-4DD4-BE15-252A99EFC7B2}" dt="2023-06-26T00:42:21.552" v="1045" actId="6549"/>
          <ac:spMkLst>
            <pc:docMk/>
            <pc:sldMk cId="4244334713" sldId="257"/>
            <ac:spMk id="81" creationId="{D65826EB-1DEC-42B1-896D-025BC5C05071}"/>
          </ac:spMkLst>
        </pc:spChg>
        <pc:spChg chg="mod">
          <ac:chgData name="Gnanvo, Kondo (kg6cq)" userId="cf2a00cd-5d4a-477d-a52f-af039bcf1853" providerId="ADAL" clId="{126ED903-A67B-4DD4-BE15-252A99EFC7B2}" dt="2023-06-26T00:42:23.378" v="1046" actId="6549"/>
          <ac:spMkLst>
            <pc:docMk/>
            <pc:sldMk cId="4244334713" sldId="257"/>
            <ac:spMk id="90" creationId="{B7949156-E533-4704-9627-DC9DF3609EBA}"/>
          </ac:spMkLst>
        </pc:spChg>
        <pc:grpChg chg="add mod">
          <ac:chgData name="Gnanvo, Kondo (kg6cq)" userId="cf2a00cd-5d4a-477d-a52f-af039bcf1853" providerId="ADAL" clId="{126ED903-A67B-4DD4-BE15-252A99EFC7B2}" dt="2023-06-26T00:41:58.806" v="1043" actId="408"/>
          <ac:grpSpMkLst>
            <pc:docMk/>
            <pc:sldMk cId="4244334713" sldId="257"/>
            <ac:grpSpMk id="12" creationId="{582C50AD-88BD-4E7E-A927-D975CB0258FD}"/>
          </ac:grpSpMkLst>
        </pc:grpChg>
        <pc:grpChg chg="add del mod">
          <ac:chgData name="Gnanvo, Kondo (kg6cq)" userId="cf2a00cd-5d4a-477d-a52f-af039bcf1853" providerId="ADAL" clId="{126ED903-A67B-4DD4-BE15-252A99EFC7B2}" dt="2023-06-26T00:41:12.857" v="1035" actId="478"/>
          <ac:grpSpMkLst>
            <pc:docMk/>
            <pc:sldMk cId="4244334713" sldId="257"/>
            <ac:grpSpMk id="42" creationId="{1434BDFB-D0AB-4345-B61B-3AF35838A4B3}"/>
          </ac:grpSpMkLst>
        </pc:grpChg>
        <pc:grpChg chg="del">
          <ac:chgData name="Gnanvo, Kondo (kg6cq)" userId="cf2a00cd-5d4a-477d-a52f-af039bcf1853" providerId="ADAL" clId="{126ED903-A67B-4DD4-BE15-252A99EFC7B2}" dt="2023-06-26T00:13:07.180" v="155" actId="478"/>
          <ac:grpSpMkLst>
            <pc:docMk/>
            <pc:sldMk cId="4244334713" sldId="257"/>
            <ac:grpSpMk id="50" creationId="{D22E0E2D-7727-4676-A190-BA0FCABBBDFE}"/>
          </ac:grpSpMkLst>
        </pc:grpChg>
        <pc:grpChg chg="add del mod">
          <ac:chgData name="Gnanvo, Kondo (kg6cq)" userId="cf2a00cd-5d4a-477d-a52f-af039bcf1853" providerId="ADAL" clId="{126ED903-A67B-4DD4-BE15-252A99EFC7B2}" dt="2023-06-26T00:41:12.857" v="1035" actId="478"/>
          <ac:grpSpMkLst>
            <pc:docMk/>
            <pc:sldMk cId="4244334713" sldId="257"/>
            <ac:grpSpMk id="52" creationId="{D0A7EE67-3296-4E93-8057-8E54B983663F}"/>
          </ac:grpSpMkLst>
        </pc:grpChg>
        <pc:grpChg chg="add mod">
          <ac:chgData name="Gnanvo, Kondo (kg6cq)" userId="cf2a00cd-5d4a-477d-a52f-af039bcf1853" providerId="ADAL" clId="{126ED903-A67B-4DD4-BE15-252A99EFC7B2}" dt="2023-06-26T00:41:58.806" v="1043" actId="408"/>
          <ac:grpSpMkLst>
            <pc:docMk/>
            <pc:sldMk cId="4244334713" sldId="257"/>
            <ac:grpSpMk id="79" creationId="{980F0DB1-F8C3-4CAF-922B-8BA6610572E8}"/>
          </ac:grpSpMkLst>
        </pc:grpChg>
        <pc:grpChg chg="add mod">
          <ac:chgData name="Gnanvo, Kondo (kg6cq)" userId="cf2a00cd-5d4a-477d-a52f-af039bcf1853" providerId="ADAL" clId="{126ED903-A67B-4DD4-BE15-252A99EFC7B2}" dt="2023-06-26T00:41:58.806" v="1043" actId="408"/>
          <ac:grpSpMkLst>
            <pc:docMk/>
            <pc:sldMk cId="4244334713" sldId="257"/>
            <ac:grpSpMk id="88" creationId="{4293346F-2398-43FE-988B-111D786734C8}"/>
          </ac:grpSpMkLst>
        </pc:grpChg>
        <pc:cxnChg chg="add mod">
          <ac:chgData name="Gnanvo, Kondo (kg6cq)" userId="cf2a00cd-5d4a-477d-a52f-af039bcf1853" providerId="ADAL" clId="{126ED903-A67B-4DD4-BE15-252A99EFC7B2}" dt="2023-06-26T00:28:52.165" v="805" actId="1035"/>
          <ac:cxnSpMkLst>
            <pc:docMk/>
            <pc:sldMk cId="4244334713" sldId="257"/>
            <ac:cxnSpMk id="3" creationId="{02FB28BE-55D3-4048-AA2A-14D1C00C4577}"/>
          </ac:cxnSpMkLst>
        </pc:cxnChg>
        <pc:cxnChg chg="del mod">
          <ac:chgData name="Gnanvo, Kondo (kg6cq)" userId="cf2a00cd-5d4a-477d-a52f-af039bcf1853" providerId="ADAL" clId="{126ED903-A67B-4DD4-BE15-252A99EFC7B2}" dt="2023-06-26T00:13:16.369" v="157" actId="478"/>
          <ac:cxnSpMkLst>
            <pc:docMk/>
            <pc:sldMk cId="4244334713" sldId="257"/>
            <ac:cxnSpMk id="9" creationId="{683A9BD6-B778-46E8-9CB1-42A12A20D490}"/>
          </ac:cxnSpMkLst>
        </pc:cxnChg>
        <pc:cxnChg chg="del mod">
          <ac:chgData name="Gnanvo, Kondo (kg6cq)" userId="cf2a00cd-5d4a-477d-a52f-af039bcf1853" providerId="ADAL" clId="{126ED903-A67B-4DD4-BE15-252A99EFC7B2}" dt="2023-06-26T00:13:16.369" v="157" actId="478"/>
          <ac:cxnSpMkLst>
            <pc:docMk/>
            <pc:sldMk cId="4244334713" sldId="257"/>
            <ac:cxnSpMk id="10" creationId="{3C068857-1B83-4512-BAD1-B0FAA3B36B97}"/>
          </ac:cxnSpMkLst>
        </pc:cxnChg>
        <pc:cxnChg chg="del mod">
          <ac:chgData name="Gnanvo, Kondo (kg6cq)" userId="cf2a00cd-5d4a-477d-a52f-af039bcf1853" providerId="ADAL" clId="{126ED903-A67B-4DD4-BE15-252A99EFC7B2}" dt="2023-06-26T00:13:12.481" v="156" actId="478"/>
          <ac:cxnSpMkLst>
            <pc:docMk/>
            <pc:sldMk cId="4244334713" sldId="257"/>
            <ac:cxnSpMk id="13" creationId="{375F81A9-A68F-4F04-8AE0-E611E8E76672}"/>
          </ac:cxnSpMkLst>
        </pc:cxnChg>
        <pc:cxnChg chg="add mod">
          <ac:chgData name="Gnanvo, Kondo (kg6cq)" userId="cf2a00cd-5d4a-477d-a52f-af039bcf1853" providerId="ADAL" clId="{126ED903-A67B-4DD4-BE15-252A99EFC7B2}" dt="2023-06-26T00:41:56.172" v="1042" actId="12788"/>
          <ac:cxnSpMkLst>
            <pc:docMk/>
            <pc:sldMk cId="4244334713" sldId="257"/>
            <ac:cxnSpMk id="15" creationId="{539F5BF2-0B4B-4518-A94C-19B9406D34A4}"/>
          </ac:cxnSpMkLst>
        </pc:cxnChg>
        <pc:cxnChg chg="del mod">
          <ac:chgData name="Gnanvo, Kondo (kg6cq)" userId="cf2a00cd-5d4a-477d-a52f-af039bcf1853" providerId="ADAL" clId="{126ED903-A67B-4DD4-BE15-252A99EFC7B2}" dt="2023-06-26T00:13:07.180" v="155" actId="478"/>
          <ac:cxnSpMkLst>
            <pc:docMk/>
            <pc:sldMk cId="4244334713" sldId="257"/>
            <ac:cxnSpMk id="23" creationId="{792B5690-1900-4AFB-9893-7E69A33CE231}"/>
          </ac:cxnSpMkLst>
        </pc:cxnChg>
        <pc:cxnChg chg="del mod">
          <ac:chgData name="Gnanvo, Kondo (kg6cq)" userId="cf2a00cd-5d4a-477d-a52f-af039bcf1853" providerId="ADAL" clId="{126ED903-A67B-4DD4-BE15-252A99EFC7B2}" dt="2023-06-26T00:13:07.180" v="155" actId="478"/>
          <ac:cxnSpMkLst>
            <pc:docMk/>
            <pc:sldMk cId="4244334713" sldId="257"/>
            <ac:cxnSpMk id="26" creationId="{EFC3AD8B-97AB-4C7B-B387-F9ABD6D05480}"/>
          </ac:cxnSpMkLst>
        </pc:cxnChg>
        <pc:cxnChg chg="del mod">
          <ac:chgData name="Gnanvo, Kondo (kg6cq)" userId="cf2a00cd-5d4a-477d-a52f-af039bcf1853" providerId="ADAL" clId="{126ED903-A67B-4DD4-BE15-252A99EFC7B2}" dt="2023-06-26T00:18:19.014" v="397" actId="478"/>
          <ac:cxnSpMkLst>
            <pc:docMk/>
            <pc:sldMk cId="4244334713" sldId="257"/>
            <ac:cxnSpMk id="32" creationId="{1E3B394B-8408-479C-B585-DC0DD2252A01}"/>
          </ac:cxnSpMkLst>
        </pc:cxnChg>
        <pc:cxnChg chg="mod">
          <ac:chgData name="Gnanvo, Kondo (kg6cq)" userId="cf2a00cd-5d4a-477d-a52f-af039bcf1853" providerId="ADAL" clId="{126ED903-A67B-4DD4-BE15-252A99EFC7B2}" dt="2023-06-26T00:28:46.721" v="799" actId="1035"/>
          <ac:cxnSpMkLst>
            <pc:docMk/>
            <pc:sldMk cId="4244334713" sldId="257"/>
            <ac:cxnSpMk id="35" creationId="{6E4E4406-121B-4DD8-BC4F-81306730C6FF}"/>
          </ac:cxnSpMkLst>
        </pc:cxnChg>
        <pc:cxnChg chg="add mod">
          <ac:chgData name="Gnanvo, Kondo (kg6cq)" userId="cf2a00cd-5d4a-477d-a52f-af039bcf1853" providerId="ADAL" clId="{126ED903-A67B-4DD4-BE15-252A99EFC7B2}" dt="2023-06-26T00:28:52.165" v="805" actId="1035"/>
          <ac:cxnSpMkLst>
            <pc:docMk/>
            <pc:sldMk cId="4244334713" sldId="257"/>
            <ac:cxnSpMk id="37" creationId="{A5DF1016-4108-4804-93B4-9DB31319A4D4}"/>
          </ac:cxnSpMkLst>
        </pc:cxnChg>
        <pc:cxnChg chg="del mod">
          <ac:chgData name="Gnanvo, Kondo (kg6cq)" userId="cf2a00cd-5d4a-477d-a52f-af039bcf1853" providerId="ADAL" clId="{126ED903-A67B-4DD4-BE15-252A99EFC7B2}" dt="2023-06-26T00:18:43.507" v="409" actId="478"/>
          <ac:cxnSpMkLst>
            <pc:docMk/>
            <pc:sldMk cId="4244334713" sldId="257"/>
            <ac:cxnSpMk id="38" creationId="{81BC24C6-2DF7-49D1-864E-CCD9B448F37E}"/>
          </ac:cxnSpMkLst>
        </pc:cxnChg>
        <pc:cxnChg chg="add mod">
          <ac:chgData name="Gnanvo, Kondo (kg6cq)" userId="cf2a00cd-5d4a-477d-a52f-af039bcf1853" providerId="ADAL" clId="{126ED903-A67B-4DD4-BE15-252A99EFC7B2}" dt="2023-06-26T00:35:10.809" v="934" actId="12788"/>
          <ac:cxnSpMkLst>
            <pc:docMk/>
            <pc:sldMk cId="4244334713" sldId="257"/>
            <ac:cxnSpMk id="61" creationId="{CCAC1005-A636-4094-A167-85D8D1654661}"/>
          </ac:cxnSpMkLst>
        </pc:cxnChg>
        <pc:cxnChg chg="add mod">
          <ac:chgData name="Gnanvo, Kondo (kg6cq)" userId="cf2a00cd-5d4a-477d-a52f-af039bcf1853" providerId="ADAL" clId="{126ED903-A67B-4DD4-BE15-252A99EFC7B2}" dt="2023-06-26T00:41:56.172" v="1042" actId="12788"/>
          <ac:cxnSpMkLst>
            <pc:docMk/>
            <pc:sldMk cId="4244334713" sldId="257"/>
            <ac:cxnSpMk id="63" creationId="{6EA71072-EA91-445F-8229-7160876F7445}"/>
          </ac:cxnSpMkLst>
        </pc:cxnChg>
        <pc:cxnChg chg="add mod">
          <ac:chgData name="Gnanvo, Kondo (kg6cq)" userId="cf2a00cd-5d4a-477d-a52f-af039bcf1853" providerId="ADAL" clId="{126ED903-A67B-4DD4-BE15-252A99EFC7B2}" dt="2023-06-26T00:35:10.809" v="934" actId="12788"/>
          <ac:cxnSpMkLst>
            <pc:docMk/>
            <pc:sldMk cId="4244334713" sldId="257"/>
            <ac:cxnSpMk id="64" creationId="{03CFB603-73CD-4339-807F-5214729E27EC}"/>
          </ac:cxnSpMkLst>
        </pc:cxnChg>
        <pc:cxnChg chg="add mod">
          <ac:chgData name="Gnanvo, Kondo (kg6cq)" userId="cf2a00cd-5d4a-477d-a52f-af039bcf1853" providerId="ADAL" clId="{126ED903-A67B-4DD4-BE15-252A99EFC7B2}" dt="2023-06-26T00:35:34.923" v="936" actId="1076"/>
          <ac:cxnSpMkLst>
            <pc:docMk/>
            <pc:sldMk cId="4244334713" sldId="257"/>
            <ac:cxnSpMk id="74" creationId="{57F398CB-FCAE-4194-9497-5BA2C7A314C4}"/>
          </ac:cxnSpMkLst>
        </pc:cxnChg>
        <pc:cxnChg chg="add mod">
          <ac:chgData name="Gnanvo, Kondo (kg6cq)" userId="cf2a00cd-5d4a-477d-a52f-af039bcf1853" providerId="ADAL" clId="{126ED903-A67B-4DD4-BE15-252A99EFC7B2}" dt="2023-06-26T00:35:34.923" v="936" actId="1076"/>
          <ac:cxnSpMkLst>
            <pc:docMk/>
            <pc:sldMk cId="4244334713" sldId="257"/>
            <ac:cxnSpMk id="75" creationId="{DBFDBBDC-13D6-4345-8638-5FE3FDC2A81A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2A7A3-ECEB-4BA4-A440-AEF35F4FB5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222184-EB36-4242-806D-836C72447D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21100-E720-4AF0-936C-3167F7174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63A77-2BB4-41E9-A802-D9E4BE5B7352}" type="datetimeFigureOut">
              <a:rPr lang="fr-FR" smtClean="0"/>
              <a:t>25/06/2023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F0115-7208-4214-AEB8-0C2CAE0F1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C35B7F-81E7-47DA-B6F8-3ECC7CEC4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2C232-6412-4D96-9D54-42E749F9E2A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2040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8150A-A40B-4E8E-8A36-F826D30DB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83C1E2-74A5-42E5-A397-702CAA155F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54B3C-0554-4823-A612-09A5B21D2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63A77-2BB4-41E9-A802-D9E4BE5B7352}" type="datetimeFigureOut">
              <a:rPr lang="fr-FR" smtClean="0"/>
              <a:t>25/06/2023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6B3D9-B519-4E24-A3AB-5876393D4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041FA-9D3D-4989-8314-652F9EDC3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2C232-6412-4D96-9D54-42E749F9E2A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458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BEF8D0-2F9E-49A7-8914-DDC292E96E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211CA6-EF8B-4116-8D4D-6B0D6D149F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6B3316-C015-4FB5-B4DC-A53443F44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63A77-2BB4-41E9-A802-D9E4BE5B7352}" type="datetimeFigureOut">
              <a:rPr lang="fr-FR" smtClean="0"/>
              <a:t>25/06/2023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71E54-9172-4F6B-914E-7E900E01F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99FCC-E143-4DF2-AD81-F8D288CAA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2C232-6412-4D96-9D54-42E749F9E2A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1753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4408B-9159-440C-B7B3-C33A50B25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BFF96-F80E-4EAD-9884-7DD51FA90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756C4-3198-4589-A81D-E66A0C03A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63A77-2BB4-41E9-A802-D9E4BE5B7352}" type="datetimeFigureOut">
              <a:rPr lang="fr-FR" smtClean="0"/>
              <a:t>25/06/2023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0E60B-DB4B-4BED-B976-3D364D51D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FB20CE-05AB-48D2-94F3-2E7D392B3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2C232-6412-4D96-9D54-42E749F9E2A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009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42878-8ABA-41CE-8243-DBD7A885D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2E5FF8-E400-48CB-9A28-1E79F65C3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B0D17D-F7B8-4686-9A6D-9876301AA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63A77-2BB4-41E9-A802-D9E4BE5B7352}" type="datetimeFigureOut">
              <a:rPr lang="fr-FR" smtClean="0"/>
              <a:t>25/06/2023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04694-2E48-4C02-9AF2-8668179F2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69FD7-82E9-4DD6-98EF-9D3867C7C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2C232-6412-4D96-9D54-42E749F9E2A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423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23601-83B0-439D-9DD8-257ECEFEC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63ABE-4F0F-436D-8C39-CA8F75CA91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603EC-0B0F-46B6-8323-268485BA12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6F9368-BDAF-40F0-AFEF-D678EE523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63A77-2BB4-41E9-A802-D9E4BE5B7352}" type="datetimeFigureOut">
              <a:rPr lang="fr-FR" smtClean="0"/>
              <a:t>25/06/2023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B6A3BA-6FA0-4FB1-A028-FD430422E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7202F8-E13D-4527-83C7-D1DB3099B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2C232-6412-4D96-9D54-42E749F9E2A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750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FD325-FC62-48C2-AF3A-CF65FDF59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545B54-EFD6-4248-B703-1CC79C4098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50C78B-3BB5-46D9-AFAA-677B17D7E1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5C418D-983B-4CC4-9FEE-CE14E0B01D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DDE81B-7567-4410-99C6-A2124A51D4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E595A-A592-4FFC-9B5B-959DBA9A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63A77-2BB4-41E9-A802-D9E4BE5B7352}" type="datetimeFigureOut">
              <a:rPr lang="fr-FR" smtClean="0"/>
              <a:t>25/06/2023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38E158-985E-4A0B-93A8-132EF4E0F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380F24-EBF2-43DA-83F1-011DC11D4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2C232-6412-4D96-9D54-42E749F9E2A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343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339DC-7C23-40D7-9F9F-300971264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4EC5BA-4770-4936-B6B1-538A7AC4A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63A77-2BB4-41E9-A802-D9E4BE5B7352}" type="datetimeFigureOut">
              <a:rPr lang="fr-FR" smtClean="0"/>
              <a:t>25/06/2023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21AF1B-AAC4-460A-9DA6-D037637DC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B5907A-E5A2-40A9-AB63-C0B44D023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2C232-6412-4D96-9D54-42E749F9E2A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0264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8E61F0-E425-4829-B4E9-65E595E2A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63A77-2BB4-41E9-A802-D9E4BE5B7352}" type="datetimeFigureOut">
              <a:rPr lang="fr-FR" smtClean="0"/>
              <a:t>25/06/2023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2C651E-B309-495A-9350-66FD6ABEF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99CFE-AEB1-4C1B-B339-2A6588CD8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2C232-6412-4D96-9D54-42E749F9E2A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285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6E1EF-5CB2-416E-89A8-7568D06C3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EBE1F-F3EF-41F4-B90F-AC7C3AB41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7B285B-16FA-49E9-80FA-DDB733EA9A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084C9F-93FB-4453-A0D1-B74969B61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63A77-2BB4-41E9-A802-D9E4BE5B7352}" type="datetimeFigureOut">
              <a:rPr lang="fr-FR" smtClean="0"/>
              <a:t>25/06/2023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A8725A-6942-484A-9CC7-FED103CC8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534158-1A78-4E52-8FD2-BCF556C0B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2C232-6412-4D96-9D54-42E749F9E2A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794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0390B-AE69-4C9D-A6E8-FBB661A8E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C48464-7A66-42FD-9E8C-381074118F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3E9AC5-F26C-42C6-B8CD-20C36F858B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F3A85-ACEF-4785-8B3F-346E53BC4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63A77-2BB4-41E9-A802-D9E4BE5B7352}" type="datetimeFigureOut">
              <a:rPr lang="fr-FR" smtClean="0"/>
              <a:t>25/06/2023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F7A1E3-E45F-4C47-AE75-9A3BA238E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B0E1C3-4732-467A-AFB6-E2151CC1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2C232-6412-4D96-9D54-42E749F9E2A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2199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220C01-446A-4D9B-8AF8-7A02C681C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55CDB8-AE19-4D0B-962E-54FDD5624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8A0E8-1ED2-49BF-954D-66DDD74AD3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63A77-2BB4-41E9-A802-D9E4BE5B7352}" type="datetimeFigureOut">
              <a:rPr lang="fr-FR" smtClean="0"/>
              <a:t>25/06/2023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983A43-87E6-48DD-B210-0FE9129267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EFF78-3920-4225-A765-D0FC8114E8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2C232-6412-4D96-9D54-42E749F9E2A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991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0D37DF7-29BD-4051-8028-B1934BA181C5}"/>
              </a:ext>
            </a:extLst>
          </p:cNvPr>
          <p:cNvSpPr/>
          <p:nvPr/>
        </p:nvSpPr>
        <p:spPr>
          <a:xfrm>
            <a:off x="280036" y="2554605"/>
            <a:ext cx="2190750" cy="731520"/>
          </a:xfrm>
          <a:prstGeom prst="rect">
            <a:avLst/>
          </a:prstGeom>
          <a:solidFill>
            <a:schemeClr val="accent1">
              <a:alpha val="4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Si Trackers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(DSL)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6BD64E-FFFC-42C0-863E-B4753D2B9EC3}"/>
              </a:ext>
            </a:extLst>
          </p:cNvPr>
          <p:cNvSpPr/>
          <p:nvPr/>
        </p:nvSpPr>
        <p:spPr>
          <a:xfrm>
            <a:off x="4844296" y="830580"/>
            <a:ext cx="2190750" cy="731520"/>
          </a:xfrm>
          <a:prstGeom prst="rect">
            <a:avLst/>
          </a:prstGeom>
          <a:solidFill>
            <a:schemeClr val="accent1">
              <a:alpha val="4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Trackers</a:t>
            </a:r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4FC7A9-BA30-42E3-9226-3315216C4A23}"/>
              </a:ext>
            </a:extLst>
          </p:cNvPr>
          <p:cNvSpPr/>
          <p:nvPr/>
        </p:nvSpPr>
        <p:spPr>
          <a:xfrm>
            <a:off x="4844296" y="2554605"/>
            <a:ext cx="2190750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MPGD Trackers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(DSL)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4EA840-1D8E-4451-A998-60109DF8FAA3}"/>
              </a:ext>
            </a:extLst>
          </p:cNvPr>
          <p:cNvSpPr/>
          <p:nvPr/>
        </p:nvSpPr>
        <p:spPr>
          <a:xfrm>
            <a:off x="9441339" y="2554605"/>
            <a:ext cx="2190750" cy="731520"/>
          </a:xfrm>
          <a:prstGeom prst="rect">
            <a:avLst/>
          </a:prstGeom>
          <a:solidFill>
            <a:schemeClr val="accent1">
              <a:alpha val="4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Other Trackers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(DSLs)</a:t>
            </a:r>
            <a:endParaRPr lang="fr-FR" dirty="0">
              <a:solidFill>
                <a:srgbClr val="FFFF00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83A9BD6-B778-46E8-9CB1-42A12A20D490}"/>
              </a:ext>
            </a:extLst>
          </p:cNvPr>
          <p:cNvCxnSpPr>
            <a:cxnSpLocks/>
            <a:stCxn id="5" idx="2"/>
            <a:endCxn id="4" idx="3"/>
          </p:cNvCxnSpPr>
          <p:nvPr/>
        </p:nvCxnSpPr>
        <p:spPr>
          <a:xfrm flipH="1">
            <a:off x="2470786" y="1562100"/>
            <a:ext cx="3468885" cy="1358265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068857-1B83-4512-BAD1-B0FAA3B36B97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5939671" y="1562100"/>
            <a:ext cx="0" cy="992505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75F81A9-A68F-4F04-8AE0-E611E8E76672}"/>
              </a:ext>
            </a:extLst>
          </p:cNvPr>
          <p:cNvCxnSpPr>
            <a:cxnSpLocks/>
            <a:stCxn id="5" idx="2"/>
            <a:endCxn id="7" idx="1"/>
          </p:cNvCxnSpPr>
          <p:nvPr/>
        </p:nvCxnSpPr>
        <p:spPr>
          <a:xfrm>
            <a:off x="5939671" y="1562100"/>
            <a:ext cx="3501668" cy="1358265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>
            <a:extLst>
              <a:ext uri="{FF2B5EF4-FFF2-40B4-BE49-F238E27FC236}">
                <a16:creationId xmlns:a16="http://schemas.microsoft.com/office/drawing/2014/main" id="{D22E0E2D-7727-4676-A190-BA0FCABBBDFE}"/>
              </a:ext>
            </a:extLst>
          </p:cNvPr>
          <p:cNvGrpSpPr/>
          <p:nvPr/>
        </p:nvGrpSpPr>
        <p:grpSpPr>
          <a:xfrm>
            <a:off x="8948103" y="4200684"/>
            <a:ext cx="3177222" cy="488528"/>
            <a:chOff x="8683943" y="3652044"/>
            <a:chExt cx="3177222" cy="488528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C57A502-E8EB-4BAC-AE46-8A0992249AE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83943" y="3652044"/>
              <a:ext cx="1463040" cy="488528"/>
            </a:xfrm>
            <a:prstGeom prst="rect">
              <a:avLst/>
            </a:prstGeom>
            <a:solidFill>
              <a:schemeClr val="accent1">
                <a:alpha val="4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AC-LGAD</a:t>
              </a:r>
              <a:endParaRPr lang="fr-FR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674F1733-8818-4DF5-BEA0-88A21E61B00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398125" y="3652044"/>
              <a:ext cx="1463040" cy="488528"/>
            </a:xfrm>
            <a:prstGeom prst="rect">
              <a:avLst/>
            </a:prstGeom>
            <a:solidFill>
              <a:schemeClr val="accent1">
                <a:alpha val="4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Im</a:t>
              </a:r>
              <a:r>
                <a:rPr lang="en-US" dirty="0"/>
                <a:t>. </a:t>
              </a:r>
              <a:r>
                <a:rPr lang="en-US" dirty="0" err="1"/>
                <a:t>Calo</a:t>
              </a:r>
              <a:r>
                <a:rPr lang="en-US" dirty="0"/>
                <a:t> layer</a:t>
              </a:r>
              <a:endParaRPr lang="fr-FR" dirty="0"/>
            </a:p>
          </p:txBody>
        </p:sp>
      </p:grp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92B5690-1900-4AFB-9893-7E69A33CE231}"/>
              </a:ext>
            </a:extLst>
          </p:cNvPr>
          <p:cNvCxnSpPr>
            <a:cxnSpLocks/>
            <a:stCxn id="7" idx="2"/>
            <a:endCxn id="21" idx="0"/>
          </p:cNvCxnSpPr>
          <p:nvPr/>
        </p:nvCxnSpPr>
        <p:spPr>
          <a:xfrm flipH="1">
            <a:off x="9679623" y="3286125"/>
            <a:ext cx="857091" cy="914559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FC3AD8B-97AB-4C7B-B387-F9ABD6D05480}"/>
              </a:ext>
            </a:extLst>
          </p:cNvPr>
          <p:cNvCxnSpPr>
            <a:cxnSpLocks/>
            <a:stCxn id="7" idx="2"/>
            <a:endCxn id="22" idx="0"/>
          </p:cNvCxnSpPr>
          <p:nvPr/>
        </p:nvCxnSpPr>
        <p:spPr>
          <a:xfrm>
            <a:off x="10536714" y="3286125"/>
            <a:ext cx="857091" cy="914559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7B032ADE-12C6-4FF5-8717-F823D5899981}"/>
              </a:ext>
            </a:extLst>
          </p:cNvPr>
          <p:cNvSpPr>
            <a:spLocks noChangeAspect="1"/>
          </p:cNvSpPr>
          <p:nvPr/>
        </p:nvSpPr>
        <p:spPr>
          <a:xfrm>
            <a:off x="3318516" y="4200684"/>
            <a:ext cx="1463040" cy="8807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Endcap MPGD discs</a:t>
            </a:r>
          </a:p>
          <a:p>
            <a:pPr algn="ctr"/>
            <a:r>
              <a:rPr lang="fr-FR" dirty="0">
                <a:solidFill>
                  <a:srgbClr val="FFFF00"/>
                </a:solidFill>
              </a:rPr>
              <a:t>(DSTC)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552C8B1-AAC5-4F57-A9B3-5639CA9DC4FE}"/>
              </a:ext>
            </a:extLst>
          </p:cNvPr>
          <p:cNvSpPr>
            <a:spLocks noChangeAspect="1"/>
          </p:cNvSpPr>
          <p:nvPr/>
        </p:nvSpPr>
        <p:spPr>
          <a:xfrm>
            <a:off x="5208151" y="4200683"/>
            <a:ext cx="1463040" cy="8807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Cyl</a:t>
            </a:r>
            <a:r>
              <a:rPr lang="en-US" dirty="0"/>
              <a:t>. Inner MPGD layers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(DSTC)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0043DF0-8563-4FA4-8F66-03A723A72932}"/>
              </a:ext>
            </a:extLst>
          </p:cNvPr>
          <p:cNvSpPr>
            <a:spLocks noChangeAspect="1"/>
          </p:cNvSpPr>
          <p:nvPr/>
        </p:nvSpPr>
        <p:spPr>
          <a:xfrm>
            <a:off x="7160105" y="4200684"/>
            <a:ext cx="1463040" cy="8807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Outer MPGD layers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(DSTC)</a:t>
            </a:r>
            <a:endParaRPr lang="fr-FR" dirty="0">
              <a:solidFill>
                <a:srgbClr val="FFFF00"/>
              </a:solidFill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E3B394B-8408-479C-B585-DC0DD2252A01}"/>
              </a:ext>
            </a:extLst>
          </p:cNvPr>
          <p:cNvCxnSpPr>
            <a:cxnSpLocks/>
            <a:stCxn id="6" idx="2"/>
            <a:endCxn id="29" idx="0"/>
          </p:cNvCxnSpPr>
          <p:nvPr/>
        </p:nvCxnSpPr>
        <p:spPr>
          <a:xfrm flipH="1">
            <a:off x="4050036" y="3286125"/>
            <a:ext cx="1889635" cy="914559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E4E4406-121B-4DD8-BC4F-81306730C6FF}"/>
              </a:ext>
            </a:extLst>
          </p:cNvPr>
          <p:cNvCxnSpPr>
            <a:cxnSpLocks/>
            <a:stCxn id="6" idx="2"/>
            <a:endCxn id="30" idx="0"/>
          </p:cNvCxnSpPr>
          <p:nvPr/>
        </p:nvCxnSpPr>
        <p:spPr>
          <a:xfrm>
            <a:off x="5939671" y="3286125"/>
            <a:ext cx="0" cy="914558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1BC24C6-2DF7-49D1-864E-CCD9B448F37E}"/>
              </a:ext>
            </a:extLst>
          </p:cNvPr>
          <p:cNvCxnSpPr>
            <a:cxnSpLocks/>
            <a:stCxn id="6" idx="2"/>
            <a:endCxn id="31" idx="0"/>
          </p:cNvCxnSpPr>
          <p:nvPr/>
        </p:nvCxnSpPr>
        <p:spPr>
          <a:xfrm>
            <a:off x="5939671" y="3286125"/>
            <a:ext cx="1951954" cy="914559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6013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D4FC7A9-BA30-42E3-9226-3315216C4A23}"/>
              </a:ext>
            </a:extLst>
          </p:cNvPr>
          <p:cNvSpPr/>
          <p:nvPr/>
        </p:nvSpPr>
        <p:spPr>
          <a:xfrm>
            <a:off x="5000625" y="146685"/>
            <a:ext cx="2190750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MPGD Trackers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Level-4 (DSL)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B032ADE-12C6-4FF5-8717-F823D5899981}"/>
              </a:ext>
            </a:extLst>
          </p:cNvPr>
          <p:cNvSpPr>
            <a:spLocks/>
          </p:cNvSpPr>
          <p:nvPr/>
        </p:nvSpPr>
        <p:spPr>
          <a:xfrm>
            <a:off x="416006" y="1173002"/>
            <a:ext cx="2286000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Inner MPGD layer</a:t>
            </a:r>
          </a:p>
          <a:p>
            <a:pPr algn="ctr"/>
            <a:r>
              <a:rPr lang="fr-FR" dirty="0">
                <a:solidFill>
                  <a:srgbClr val="FFFF00"/>
                </a:solidFill>
              </a:rPr>
              <a:t>Level-5 (DSTC)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552C8B1-AAC5-4F57-A9B3-5639CA9DC4FE}"/>
              </a:ext>
            </a:extLst>
          </p:cNvPr>
          <p:cNvSpPr>
            <a:spLocks/>
          </p:cNvSpPr>
          <p:nvPr/>
        </p:nvSpPr>
        <p:spPr>
          <a:xfrm>
            <a:off x="4953000" y="1173003"/>
            <a:ext cx="2286000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Outer MPGD layers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Level-5 (DSTC)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0043DF0-8563-4FA4-8F66-03A723A72932}"/>
              </a:ext>
            </a:extLst>
          </p:cNvPr>
          <p:cNvSpPr>
            <a:spLocks/>
          </p:cNvSpPr>
          <p:nvPr/>
        </p:nvSpPr>
        <p:spPr>
          <a:xfrm>
            <a:off x="9489995" y="1173004"/>
            <a:ext cx="2286000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Endcap MPGD discs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Level-5 (DSTC)</a:t>
            </a:r>
            <a:endParaRPr lang="fr-FR" dirty="0">
              <a:solidFill>
                <a:srgbClr val="FFFF00"/>
              </a:solidFill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E4E4406-121B-4DD8-BC4F-81306730C6FF}"/>
              </a:ext>
            </a:extLst>
          </p:cNvPr>
          <p:cNvCxnSpPr>
            <a:cxnSpLocks/>
            <a:endCxn id="30" idx="0"/>
          </p:cNvCxnSpPr>
          <p:nvPr/>
        </p:nvCxnSpPr>
        <p:spPr>
          <a:xfrm>
            <a:off x="6096000" y="857885"/>
            <a:ext cx="0" cy="315118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ctor: Elbow 2">
            <a:extLst>
              <a:ext uri="{FF2B5EF4-FFF2-40B4-BE49-F238E27FC236}">
                <a16:creationId xmlns:a16="http://schemas.microsoft.com/office/drawing/2014/main" id="{02FB28BE-55D3-4048-AA2A-14D1C00C4577}"/>
              </a:ext>
            </a:extLst>
          </p:cNvPr>
          <p:cNvCxnSpPr>
            <a:stCxn id="6" idx="1"/>
            <a:endCxn id="29" idx="0"/>
          </p:cNvCxnSpPr>
          <p:nvPr/>
        </p:nvCxnSpPr>
        <p:spPr>
          <a:xfrm rot="10800000" flipV="1">
            <a:off x="1559007" y="512444"/>
            <a:ext cx="3441619" cy="660557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A5DF1016-4108-4804-93B4-9DB31319A4D4}"/>
              </a:ext>
            </a:extLst>
          </p:cNvPr>
          <p:cNvCxnSpPr>
            <a:cxnSpLocks/>
            <a:stCxn id="6" idx="3"/>
            <a:endCxn id="31" idx="0"/>
          </p:cNvCxnSpPr>
          <p:nvPr/>
        </p:nvCxnSpPr>
        <p:spPr>
          <a:xfrm>
            <a:off x="7191375" y="512445"/>
            <a:ext cx="3441620" cy="660559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82C50AD-88BD-4E7E-A927-D975CB0258FD}"/>
              </a:ext>
            </a:extLst>
          </p:cNvPr>
          <p:cNvGrpSpPr/>
          <p:nvPr/>
        </p:nvGrpSpPr>
        <p:grpSpPr>
          <a:xfrm>
            <a:off x="416006" y="2128520"/>
            <a:ext cx="2286000" cy="4654395"/>
            <a:chOff x="416006" y="2128520"/>
            <a:chExt cx="2286000" cy="4654395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560A4B7-32F0-4680-8C22-6AA70CF5BEB3}"/>
                </a:ext>
              </a:extLst>
            </p:cNvPr>
            <p:cNvSpPr>
              <a:spLocks/>
            </p:cNvSpPr>
            <p:nvPr/>
          </p:nvSpPr>
          <p:spPr>
            <a:xfrm>
              <a:off x="416006" y="2128520"/>
              <a:ext cx="2286000" cy="457200"/>
            </a:xfrm>
            <a:prstGeom prst="rect">
              <a:avLst/>
            </a:prstGeom>
            <a:solidFill>
              <a:schemeClr val="accent1"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Detector design</a:t>
              </a:r>
            </a:p>
            <a:p>
              <a:pPr algn="ctr"/>
              <a:r>
                <a:rPr lang="en-US" sz="1600" dirty="0">
                  <a:solidFill>
                    <a:srgbClr val="FFFF00"/>
                  </a:solidFill>
                </a:rPr>
                <a:t>Level-6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4EB6CA26-34CF-4025-A088-EF7B75C72520}"/>
                </a:ext>
              </a:extLst>
            </p:cNvPr>
            <p:cNvSpPr>
              <a:spLocks/>
            </p:cNvSpPr>
            <p:nvPr/>
          </p:nvSpPr>
          <p:spPr>
            <a:xfrm>
              <a:off x="416006" y="2728119"/>
              <a:ext cx="2286000" cy="457200"/>
            </a:xfrm>
            <a:prstGeom prst="rect">
              <a:avLst/>
            </a:prstGeom>
            <a:solidFill>
              <a:schemeClr val="accent1"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Support structure</a:t>
              </a:r>
            </a:p>
            <a:p>
              <a:pPr algn="ctr"/>
              <a:r>
                <a:rPr lang="en-US" sz="1600" dirty="0">
                  <a:solidFill>
                    <a:srgbClr val="FFFF00"/>
                  </a:solidFill>
                </a:rPr>
                <a:t>Level-6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2C7B7D2-915D-4DC7-8AAD-8B96464D916A}"/>
                </a:ext>
              </a:extLst>
            </p:cNvPr>
            <p:cNvSpPr>
              <a:spLocks/>
            </p:cNvSpPr>
            <p:nvPr/>
          </p:nvSpPr>
          <p:spPr>
            <a:xfrm>
              <a:off x="416006" y="3327718"/>
              <a:ext cx="2286000" cy="457200"/>
            </a:xfrm>
            <a:prstGeom prst="rect">
              <a:avLst/>
            </a:prstGeom>
            <a:solidFill>
              <a:schemeClr val="accent1"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Readout (FEEs)</a:t>
              </a:r>
            </a:p>
            <a:p>
              <a:pPr algn="ctr"/>
              <a:r>
                <a:rPr lang="en-US" sz="1600" dirty="0">
                  <a:solidFill>
                    <a:srgbClr val="FFFF00"/>
                  </a:solidFill>
                </a:rPr>
                <a:t>Level-6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1F90466F-73E4-403D-B033-64E36822E5F8}"/>
                </a:ext>
              </a:extLst>
            </p:cNvPr>
            <p:cNvSpPr>
              <a:spLocks/>
            </p:cNvSpPr>
            <p:nvPr/>
          </p:nvSpPr>
          <p:spPr>
            <a:xfrm>
              <a:off x="416006" y="3927317"/>
              <a:ext cx="2286000" cy="457200"/>
            </a:xfrm>
            <a:prstGeom prst="rect">
              <a:avLst/>
            </a:prstGeom>
            <a:solidFill>
              <a:schemeClr val="accent1"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Gas system</a:t>
              </a:r>
            </a:p>
            <a:p>
              <a:pPr algn="ctr"/>
              <a:r>
                <a:rPr lang="en-US" sz="1600" dirty="0">
                  <a:solidFill>
                    <a:srgbClr val="FFFF00"/>
                  </a:solidFill>
                </a:rPr>
                <a:t>Level-6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3B05EB31-AA42-465B-95E3-755AC2264F8C}"/>
                </a:ext>
              </a:extLst>
            </p:cNvPr>
            <p:cNvSpPr>
              <a:spLocks/>
            </p:cNvSpPr>
            <p:nvPr/>
          </p:nvSpPr>
          <p:spPr>
            <a:xfrm>
              <a:off x="416006" y="4526916"/>
              <a:ext cx="2286000" cy="457200"/>
            </a:xfrm>
            <a:prstGeom prst="rect">
              <a:avLst/>
            </a:prstGeom>
            <a:solidFill>
              <a:schemeClr val="accent1"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HV / slow control</a:t>
              </a:r>
            </a:p>
            <a:p>
              <a:pPr algn="ctr"/>
              <a:r>
                <a:rPr lang="en-US" sz="1600" dirty="0">
                  <a:solidFill>
                    <a:srgbClr val="FFFF00"/>
                  </a:solidFill>
                </a:rPr>
                <a:t>Level-6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EDD88101-3C2A-4C73-9B57-F042F374BFF9}"/>
                </a:ext>
              </a:extLst>
            </p:cNvPr>
            <p:cNvSpPr>
              <a:spLocks/>
            </p:cNvSpPr>
            <p:nvPr/>
          </p:nvSpPr>
          <p:spPr>
            <a:xfrm>
              <a:off x="416006" y="5126515"/>
              <a:ext cx="2286000" cy="457200"/>
            </a:xfrm>
            <a:prstGeom prst="rect">
              <a:avLst/>
            </a:prstGeom>
            <a:solidFill>
              <a:schemeClr val="accent1"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Production facilities</a:t>
              </a:r>
            </a:p>
            <a:p>
              <a:pPr algn="ctr"/>
              <a:r>
                <a:rPr lang="en-US" sz="1600" dirty="0">
                  <a:solidFill>
                    <a:srgbClr val="FFFF00"/>
                  </a:solidFill>
                </a:rPr>
                <a:t>Level-6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C682B89-66AA-4F6C-901E-05CBBCB71717}"/>
                </a:ext>
              </a:extLst>
            </p:cNvPr>
            <p:cNvSpPr>
              <a:spLocks/>
            </p:cNvSpPr>
            <p:nvPr/>
          </p:nvSpPr>
          <p:spPr>
            <a:xfrm>
              <a:off x="416006" y="5726114"/>
              <a:ext cx="2286000" cy="457200"/>
            </a:xfrm>
            <a:prstGeom prst="rect">
              <a:avLst/>
            </a:prstGeom>
            <a:solidFill>
              <a:schemeClr val="accent1"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QA &amp; characterization</a:t>
              </a:r>
            </a:p>
            <a:p>
              <a:pPr algn="ctr"/>
              <a:r>
                <a:rPr lang="en-US" sz="1600" dirty="0">
                  <a:solidFill>
                    <a:srgbClr val="FFFF00"/>
                  </a:solidFill>
                </a:rPr>
                <a:t>Level-6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97D87C2-2024-4EB7-B71C-8DE093BA14FB}"/>
                </a:ext>
              </a:extLst>
            </p:cNvPr>
            <p:cNvSpPr>
              <a:spLocks/>
            </p:cNvSpPr>
            <p:nvPr/>
          </p:nvSpPr>
          <p:spPr>
            <a:xfrm>
              <a:off x="416006" y="6325715"/>
              <a:ext cx="2286000" cy="457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And more …</a:t>
              </a:r>
            </a:p>
          </p:txBody>
        </p: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39F5BF2-0B4B-4518-A94C-19B9406D34A4}"/>
              </a:ext>
            </a:extLst>
          </p:cNvPr>
          <p:cNvCxnSpPr>
            <a:cxnSpLocks/>
            <a:stCxn id="25" idx="3"/>
          </p:cNvCxnSpPr>
          <p:nvPr/>
        </p:nvCxnSpPr>
        <p:spPr>
          <a:xfrm>
            <a:off x="2702006" y="3556318"/>
            <a:ext cx="2250995" cy="0"/>
          </a:xfrm>
          <a:prstGeom prst="straightConnector1">
            <a:avLst/>
          </a:prstGeom>
          <a:ln w="190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CCAC1005-A636-4094-A167-85D8D1654661}"/>
              </a:ext>
            </a:extLst>
          </p:cNvPr>
          <p:cNvCxnSpPr>
            <a:cxnSpLocks/>
          </p:cNvCxnSpPr>
          <p:nvPr/>
        </p:nvCxnSpPr>
        <p:spPr>
          <a:xfrm>
            <a:off x="7239001" y="3556318"/>
            <a:ext cx="2250994" cy="0"/>
          </a:xfrm>
          <a:prstGeom prst="straightConnector1">
            <a:avLst/>
          </a:prstGeom>
          <a:ln w="190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62DFDD08-52C2-4195-8E03-3E895D6D0512}"/>
              </a:ext>
            </a:extLst>
          </p:cNvPr>
          <p:cNvSpPr txBox="1"/>
          <p:nvPr/>
        </p:nvSpPr>
        <p:spPr>
          <a:xfrm>
            <a:off x="3216182" y="3208953"/>
            <a:ext cx="1222642" cy="307777"/>
          </a:xfrm>
          <a:prstGeom prst="rect">
            <a:avLst/>
          </a:prstGeom>
          <a:solidFill>
            <a:srgbClr val="00F0A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Can be shared</a:t>
            </a:r>
            <a:endParaRPr lang="fr-FR" sz="1400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49B8558-B818-49E5-A29C-EA38E6E5E317}"/>
              </a:ext>
            </a:extLst>
          </p:cNvPr>
          <p:cNvSpPr txBox="1"/>
          <p:nvPr/>
        </p:nvSpPr>
        <p:spPr>
          <a:xfrm>
            <a:off x="7753177" y="3208953"/>
            <a:ext cx="1222642" cy="307777"/>
          </a:xfrm>
          <a:prstGeom prst="rect">
            <a:avLst/>
          </a:prstGeom>
          <a:solidFill>
            <a:srgbClr val="00F0A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Can be shared</a:t>
            </a:r>
            <a:endParaRPr lang="fr-FR" sz="1400" dirty="0"/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6EA71072-EA91-445F-8229-7160876F7445}"/>
              </a:ext>
            </a:extLst>
          </p:cNvPr>
          <p:cNvCxnSpPr>
            <a:cxnSpLocks/>
            <a:stCxn id="27" idx="3"/>
          </p:cNvCxnSpPr>
          <p:nvPr/>
        </p:nvCxnSpPr>
        <p:spPr>
          <a:xfrm>
            <a:off x="2702006" y="4155917"/>
            <a:ext cx="2250995" cy="0"/>
          </a:xfrm>
          <a:prstGeom prst="straightConnector1">
            <a:avLst/>
          </a:prstGeom>
          <a:ln w="190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03CFB603-73CD-4339-807F-5214729E27EC}"/>
              </a:ext>
            </a:extLst>
          </p:cNvPr>
          <p:cNvCxnSpPr>
            <a:cxnSpLocks/>
          </p:cNvCxnSpPr>
          <p:nvPr/>
        </p:nvCxnSpPr>
        <p:spPr>
          <a:xfrm>
            <a:off x="7239001" y="4155917"/>
            <a:ext cx="2250994" cy="0"/>
          </a:xfrm>
          <a:prstGeom prst="straightConnector1">
            <a:avLst/>
          </a:prstGeom>
          <a:ln w="190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489A2929-14DF-4287-95D8-14CFE5967E07}"/>
              </a:ext>
            </a:extLst>
          </p:cNvPr>
          <p:cNvSpPr txBox="1"/>
          <p:nvPr/>
        </p:nvSpPr>
        <p:spPr>
          <a:xfrm>
            <a:off x="3216182" y="3808552"/>
            <a:ext cx="1222642" cy="307777"/>
          </a:xfrm>
          <a:prstGeom prst="rect">
            <a:avLst/>
          </a:prstGeom>
          <a:solidFill>
            <a:srgbClr val="00F0A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Can be shared</a:t>
            </a:r>
            <a:endParaRPr lang="fr-FR" sz="14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BA8B04A-14F6-48CE-8CD0-1D08D0E5874B}"/>
              </a:ext>
            </a:extLst>
          </p:cNvPr>
          <p:cNvSpPr txBox="1"/>
          <p:nvPr/>
        </p:nvSpPr>
        <p:spPr>
          <a:xfrm>
            <a:off x="7753177" y="3808552"/>
            <a:ext cx="1222642" cy="307777"/>
          </a:xfrm>
          <a:prstGeom prst="rect">
            <a:avLst/>
          </a:prstGeom>
          <a:solidFill>
            <a:srgbClr val="00F0A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Can be shared</a:t>
            </a:r>
            <a:endParaRPr lang="fr-FR" sz="1400" dirty="0"/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57F398CB-FCAE-4194-9497-5BA2C7A314C4}"/>
              </a:ext>
            </a:extLst>
          </p:cNvPr>
          <p:cNvCxnSpPr>
            <a:cxnSpLocks/>
          </p:cNvCxnSpPr>
          <p:nvPr/>
        </p:nvCxnSpPr>
        <p:spPr>
          <a:xfrm>
            <a:off x="2702005" y="4745833"/>
            <a:ext cx="2250995" cy="0"/>
          </a:xfrm>
          <a:prstGeom prst="straightConnector1">
            <a:avLst/>
          </a:prstGeom>
          <a:ln w="190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DBFDBBDC-13D6-4345-8638-5FE3FDC2A81A}"/>
              </a:ext>
            </a:extLst>
          </p:cNvPr>
          <p:cNvCxnSpPr>
            <a:cxnSpLocks/>
          </p:cNvCxnSpPr>
          <p:nvPr/>
        </p:nvCxnSpPr>
        <p:spPr>
          <a:xfrm>
            <a:off x="7239000" y="4745833"/>
            <a:ext cx="2250994" cy="0"/>
          </a:xfrm>
          <a:prstGeom prst="straightConnector1">
            <a:avLst/>
          </a:prstGeom>
          <a:ln w="190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31DD90F8-EC66-4E77-B4B9-D4DE74483317}"/>
              </a:ext>
            </a:extLst>
          </p:cNvPr>
          <p:cNvSpPr txBox="1"/>
          <p:nvPr/>
        </p:nvSpPr>
        <p:spPr>
          <a:xfrm>
            <a:off x="3216181" y="4398468"/>
            <a:ext cx="1222642" cy="307777"/>
          </a:xfrm>
          <a:prstGeom prst="rect">
            <a:avLst/>
          </a:prstGeom>
          <a:solidFill>
            <a:srgbClr val="00F0A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Can be shared</a:t>
            </a:r>
            <a:endParaRPr lang="fr-FR" sz="1400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90308A29-8001-471E-82B4-F42CFB384466}"/>
              </a:ext>
            </a:extLst>
          </p:cNvPr>
          <p:cNvSpPr txBox="1"/>
          <p:nvPr/>
        </p:nvSpPr>
        <p:spPr>
          <a:xfrm>
            <a:off x="7753176" y="4398468"/>
            <a:ext cx="1222642" cy="307777"/>
          </a:xfrm>
          <a:prstGeom prst="rect">
            <a:avLst/>
          </a:prstGeom>
          <a:solidFill>
            <a:srgbClr val="00F0A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Can be shared</a:t>
            </a:r>
            <a:endParaRPr lang="fr-FR" sz="1400" dirty="0"/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980F0DB1-F8C3-4CAF-922B-8BA6610572E8}"/>
              </a:ext>
            </a:extLst>
          </p:cNvPr>
          <p:cNvGrpSpPr/>
          <p:nvPr/>
        </p:nvGrpSpPr>
        <p:grpSpPr>
          <a:xfrm>
            <a:off x="4953001" y="2128520"/>
            <a:ext cx="2286000" cy="4654395"/>
            <a:chOff x="416006" y="2128520"/>
            <a:chExt cx="2286000" cy="4654395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D2018602-085D-43C9-8170-89CCE676169D}"/>
                </a:ext>
              </a:extLst>
            </p:cNvPr>
            <p:cNvSpPr>
              <a:spLocks/>
            </p:cNvSpPr>
            <p:nvPr/>
          </p:nvSpPr>
          <p:spPr>
            <a:xfrm>
              <a:off x="416006" y="2128520"/>
              <a:ext cx="2286000" cy="457200"/>
            </a:xfrm>
            <a:prstGeom prst="rect">
              <a:avLst/>
            </a:prstGeom>
            <a:solidFill>
              <a:schemeClr val="accent1"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Detector design</a:t>
              </a:r>
            </a:p>
            <a:p>
              <a:pPr algn="ctr"/>
              <a:r>
                <a:rPr lang="en-US" sz="1600" dirty="0">
                  <a:solidFill>
                    <a:srgbClr val="FFFF00"/>
                  </a:solidFill>
                </a:rPr>
                <a:t>Level-6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D65826EB-1DEC-42B1-896D-025BC5C05071}"/>
                </a:ext>
              </a:extLst>
            </p:cNvPr>
            <p:cNvSpPr>
              <a:spLocks/>
            </p:cNvSpPr>
            <p:nvPr/>
          </p:nvSpPr>
          <p:spPr>
            <a:xfrm>
              <a:off x="416006" y="2728119"/>
              <a:ext cx="2286000" cy="457200"/>
            </a:xfrm>
            <a:prstGeom prst="rect">
              <a:avLst/>
            </a:prstGeom>
            <a:solidFill>
              <a:schemeClr val="accent1"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Support structure</a:t>
              </a:r>
            </a:p>
            <a:p>
              <a:pPr algn="ctr"/>
              <a:r>
                <a:rPr lang="en-US" sz="1600" dirty="0">
                  <a:solidFill>
                    <a:srgbClr val="FFFF00"/>
                  </a:solidFill>
                </a:rPr>
                <a:t>Level-6</a:t>
              </a: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9131A47B-E125-45F2-8319-C276CD881977}"/>
                </a:ext>
              </a:extLst>
            </p:cNvPr>
            <p:cNvSpPr>
              <a:spLocks/>
            </p:cNvSpPr>
            <p:nvPr/>
          </p:nvSpPr>
          <p:spPr>
            <a:xfrm>
              <a:off x="416006" y="3327718"/>
              <a:ext cx="2286000" cy="457200"/>
            </a:xfrm>
            <a:prstGeom prst="rect">
              <a:avLst/>
            </a:prstGeom>
            <a:solidFill>
              <a:schemeClr val="accent1"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Readout (FEEs)</a:t>
              </a:r>
            </a:p>
            <a:p>
              <a:pPr algn="ctr"/>
              <a:r>
                <a:rPr lang="en-US" sz="1600" dirty="0">
                  <a:solidFill>
                    <a:srgbClr val="FFFF00"/>
                  </a:solidFill>
                </a:rPr>
                <a:t>Level-6</a:t>
              </a: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C5D78E37-B57A-4A2A-9688-BD19FBB874D3}"/>
                </a:ext>
              </a:extLst>
            </p:cNvPr>
            <p:cNvSpPr>
              <a:spLocks/>
            </p:cNvSpPr>
            <p:nvPr/>
          </p:nvSpPr>
          <p:spPr>
            <a:xfrm>
              <a:off x="416006" y="3927317"/>
              <a:ext cx="2286000" cy="457200"/>
            </a:xfrm>
            <a:prstGeom prst="rect">
              <a:avLst/>
            </a:prstGeom>
            <a:solidFill>
              <a:schemeClr val="accent1"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Gas system</a:t>
              </a:r>
            </a:p>
            <a:p>
              <a:pPr algn="ctr"/>
              <a:r>
                <a:rPr lang="en-US" sz="1600" dirty="0">
                  <a:solidFill>
                    <a:srgbClr val="FFFF00"/>
                  </a:solidFill>
                </a:rPr>
                <a:t>Level-6</a:t>
              </a: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D56989CE-B33C-4D8E-8A45-C4AD3753F941}"/>
                </a:ext>
              </a:extLst>
            </p:cNvPr>
            <p:cNvSpPr>
              <a:spLocks/>
            </p:cNvSpPr>
            <p:nvPr/>
          </p:nvSpPr>
          <p:spPr>
            <a:xfrm>
              <a:off x="416006" y="4526916"/>
              <a:ext cx="2286000" cy="457200"/>
            </a:xfrm>
            <a:prstGeom prst="rect">
              <a:avLst/>
            </a:prstGeom>
            <a:solidFill>
              <a:schemeClr val="accent1"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HV / slow control</a:t>
              </a:r>
            </a:p>
            <a:p>
              <a:pPr algn="ctr"/>
              <a:r>
                <a:rPr lang="en-US" sz="1600" dirty="0">
                  <a:solidFill>
                    <a:srgbClr val="FFFF00"/>
                  </a:solidFill>
                </a:rPr>
                <a:t>Level-6</a:t>
              </a: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13C5F62E-EDBE-4099-93C6-55B224D9697F}"/>
                </a:ext>
              </a:extLst>
            </p:cNvPr>
            <p:cNvSpPr>
              <a:spLocks/>
            </p:cNvSpPr>
            <p:nvPr/>
          </p:nvSpPr>
          <p:spPr>
            <a:xfrm>
              <a:off x="416006" y="5126515"/>
              <a:ext cx="2286000" cy="457200"/>
            </a:xfrm>
            <a:prstGeom prst="rect">
              <a:avLst/>
            </a:prstGeom>
            <a:solidFill>
              <a:schemeClr val="accent1"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Production facilities</a:t>
              </a:r>
            </a:p>
            <a:p>
              <a:pPr algn="ctr"/>
              <a:r>
                <a:rPr lang="en-US" sz="1600" dirty="0">
                  <a:solidFill>
                    <a:srgbClr val="FFFF00"/>
                  </a:solidFill>
                </a:rPr>
                <a:t>Level-6</a:t>
              </a: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5C1210E9-E356-44CB-A8C2-66EE3E98CBB3}"/>
                </a:ext>
              </a:extLst>
            </p:cNvPr>
            <p:cNvSpPr>
              <a:spLocks/>
            </p:cNvSpPr>
            <p:nvPr/>
          </p:nvSpPr>
          <p:spPr>
            <a:xfrm>
              <a:off x="416006" y="5726114"/>
              <a:ext cx="2286000" cy="457200"/>
            </a:xfrm>
            <a:prstGeom prst="rect">
              <a:avLst/>
            </a:prstGeom>
            <a:solidFill>
              <a:schemeClr val="accent1"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QA &amp; characterization</a:t>
              </a:r>
            </a:p>
            <a:p>
              <a:pPr algn="ctr"/>
              <a:r>
                <a:rPr lang="en-US" sz="1600" dirty="0">
                  <a:solidFill>
                    <a:srgbClr val="FFFF00"/>
                  </a:solidFill>
                </a:rPr>
                <a:t>Level-6</a:t>
              </a: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3915ED92-6181-4F4A-8F26-C405C449BD21}"/>
                </a:ext>
              </a:extLst>
            </p:cNvPr>
            <p:cNvSpPr>
              <a:spLocks/>
            </p:cNvSpPr>
            <p:nvPr/>
          </p:nvSpPr>
          <p:spPr>
            <a:xfrm>
              <a:off x="416006" y="6325715"/>
              <a:ext cx="2286000" cy="457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And more …</a:t>
              </a: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4293346F-2398-43FE-988B-111D786734C8}"/>
              </a:ext>
            </a:extLst>
          </p:cNvPr>
          <p:cNvGrpSpPr/>
          <p:nvPr/>
        </p:nvGrpSpPr>
        <p:grpSpPr>
          <a:xfrm>
            <a:off x="9489995" y="2071270"/>
            <a:ext cx="2286000" cy="4654395"/>
            <a:chOff x="416006" y="2128520"/>
            <a:chExt cx="2286000" cy="4654395"/>
          </a:xfrm>
        </p:grpSpPr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B9374E60-046C-421D-9BCE-7EF9CCEAC902}"/>
                </a:ext>
              </a:extLst>
            </p:cNvPr>
            <p:cNvSpPr>
              <a:spLocks/>
            </p:cNvSpPr>
            <p:nvPr/>
          </p:nvSpPr>
          <p:spPr>
            <a:xfrm>
              <a:off x="416006" y="2128520"/>
              <a:ext cx="2286000" cy="457200"/>
            </a:xfrm>
            <a:prstGeom prst="rect">
              <a:avLst/>
            </a:prstGeom>
            <a:solidFill>
              <a:schemeClr val="accent1"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Detector design</a:t>
              </a:r>
            </a:p>
            <a:p>
              <a:pPr algn="ctr"/>
              <a:r>
                <a:rPr lang="en-US" sz="1600" dirty="0">
                  <a:solidFill>
                    <a:srgbClr val="FFFF00"/>
                  </a:solidFill>
                </a:rPr>
                <a:t>Level-6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B7949156-E533-4704-9627-DC9DF3609EBA}"/>
                </a:ext>
              </a:extLst>
            </p:cNvPr>
            <p:cNvSpPr>
              <a:spLocks/>
            </p:cNvSpPr>
            <p:nvPr/>
          </p:nvSpPr>
          <p:spPr>
            <a:xfrm>
              <a:off x="416006" y="2728119"/>
              <a:ext cx="2286000" cy="457200"/>
            </a:xfrm>
            <a:prstGeom prst="rect">
              <a:avLst/>
            </a:prstGeom>
            <a:solidFill>
              <a:schemeClr val="accent1"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Support structure</a:t>
              </a:r>
            </a:p>
            <a:p>
              <a:pPr algn="ctr"/>
              <a:r>
                <a:rPr lang="en-US" sz="1600" dirty="0">
                  <a:solidFill>
                    <a:srgbClr val="FFFF00"/>
                  </a:solidFill>
                </a:rPr>
                <a:t>Level-6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4130F812-2506-445D-8E4E-0F9509F1057D}"/>
                </a:ext>
              </a:extLst>
            </p:cNvPr>
            <p:cNvSpPr>
              <a:spLocks/>
            </p:cNvSpPr>
            <p:nvPr/>
          </p:nvSpPr>
          <p:spPr>
            <a:xfrm>
              <a:off x="416006" y="3327718"/>
              <a:ext cx="2286000" cy="457200"/>
            </a:xfrm>
            <a:prstGeom prst="rect">
              <a:avLst/>
            </a:prstGeom>
            <a:solidFill>
              <a:schemeClr val="accent1"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Readout (FEEs)</a:t>
              </a:r>
            </a:p>
            <a:p>
              <a:pPr algn="ctr"/>
              <a:r>
                <a:rPr lang="en-US" sz="1600" dirty="0">
                  <a:solidFill>
                    <a:srgbClr val="FFFF00"/>
                  </a:solidFill>
                </a:rPr>
                <a:t>Level-6</a:t>
              </a: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A9418337-4B43-4EB5-8B91-7B5F85A88ACA}"/>
                </a:ext>
              </a:extLst>
            </p:cNvPr>
            <p:cNvSpPr>
              <a:spLocks/>
            </p:cNvSpPr>
            <p:nvPr/>
          </p:nvSpPr>
          <p:spPr>
            <a:xfrm>
              <a:off x="416006" y="3927317"/>
              <a:ext cx="2286000" cy="457200"/>
            </a:xfrm>
            <a:prstGeom prst="rect">
              <a:avLst/>
            </a:prstGeom>
            <a:solidFill>
              <a:schemeClr val="accent1"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Gas system</a:t>
              </a:r>
            </a:p>
            <a:p>
              <a:pPr algn="ctr"/>
              <a:r>
                <a:rPr lang="en-US" sz="1600" dirty="0">
                  <a:solidFill>
                    <a:srgbClr val="FFFF00"/>
                  </a:solidFill>
                </a:rPr>
                <a:t>Level-6</a:t>
              </a: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6794D598-3B7F-475F-ADDC-615B816A698B}"/>
                </a:ext>
              </a:extLst>
            </p:cNvPr>
            <p:cNvSpPr>
              <a:spLocks/>
            </p:cNvSpPr>
            <p:nvPr/>
          </p:nvSpPr>
          <p:spPr>
            <a:xfrm>
              <a:off x="416006" y="4526916"/>
              <a:ext cx="2286000" cy="457200"/>
            </a:xfrm>
            <a:prstGeom prst="rect">
              <a:avLst/>
            </a:prstGeom>
            <a:solidFill>
              <a:schemeClr val="accent1"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HV / slow control</a:t>
              </a:r>
            </a:p>
            <a:p>
              <a:pPr algn="ctr"/>
              <a:r>
                <a:rPr lang="en-US" sz="1600" dirty="0">
                  <a:solidFill>
                    <a:srgbClr val="FFFF00"/>
                  </a:solidFill>
                </a:rPr>
                <a:t>Level-6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CF3FB77F-B171-437B-B30A-367FA4C9D3C9}"/>
                </a:ext>
              </a:extLst>
            </p:cNvPr>
            <p:cNvSpPr>
              <a:spLocks/>
            </p:cNvSpPr>
            <p:nvPr/>
          </p:nvSpPr>
          <p:spPr>
            <a:xfrm>
              <a:off x="416006" y="5126515"/>
              <a:ext cx="2286000" cy="457200"/>
            </a:xfrm>
            <a:prstGeom prst="rect">
              <a:avLst/>
            </a:prstGeom>
            <a:solidFill>
              <a:schemeClr val="accent1"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Production facilities</a:t>
              </a:r>
            </a:p>
            <a:p>
              <a:pPr algn="ctr"/>
              <a:r>
                <a:rPr lang="en-US" sz="1600" dirty="0">
                  <a:solidFill>
                    <a:srgbClr val="FFFF00"/>
                  </a:solidFill>
                </a:rPr>
                <a:t>Level-6</a:t>
              </a: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29C3F52C-2D63-4E71-AB8E-4357986B8454}"/>
                </a:ext>
              </a:extLst>
            </p:cNvPr>
            <p:cNvSpPr>
              <a:spLocks/>
            </p:cNvSpPr>
            <p:nvPr/>
          </p:nvSpPr>
          <p:spPr>
            <a:xfrm>
              <a:off x="416006" y="5726114"/>
              <a:ext cx="2286000" cy="457200"/>
            </a:xfrm>
            <a:prstGeom prst="rect">
              <a:avLst/>
            </a:prstGeom>
            <a:solidFill>
              <a:schemeClr val="accent1"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QA &amp; characterization</a:t>
              </a:r>
            </a:p>
            <a:p>
              <a:pPr algn="ctr"/>
              <a:r>
                <a:rPr lang="en-US" sz="1600" dirty="0">
                  <a:solidFill>
                    <a:srgbClr val="FFFF00"/>
                  </a:solidFill>
                </a:rPr>
                <a:t>Level-6</a:t>
              </a:r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0ED24313-3082-4D58-A7C7-20ADF0129CB3}"/>
                </a:ext>
              </a:extLst>
            </p:cNvPr>
            <p:cNvSpPr>
              <a:spLocks/>
            </p:cNvSpPr>
            <p:nvPr/>
          </p:nvSpPr>
          <p:spPr>
            <a:xfrm>
              <a:off x="416006" y="6325715"/>
              <a:ext cx="2286000" cy="457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And more 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4334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1CF6E366D25746B8253CB34701FC81" ma:contentTypeVersion="11" ma:contentTypeDescription="Create a new document." ma:contentTypeScope="" ma:versionID="72a23511bd1b78d000c4859fcae172e0">
  <xsd:schema xmlns:xsd="http://www.w3.org/2001/XMLSchema" xmlns:xs="http://www.w3.org/2001/XMLSchema" xmlns:p="http://schemas.microsoft.com/office/2006/metadata/properties" xmlns:ns3="684df1fe-1cc2-4d1a-8e0a-b5b7db577906" targetNamespace="http://schemas.microsoft.com/office/2006/metadata/properties" ma:root="true" ma:fieldsID="aa226602ef10ab20059897690ce72808" ns3:_="">
    <xsd:import namespace="684df1fe-1cc2-4d1a-8e0a-b5b7db57790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4df1fe-1cc2-4d1a-8e0a-b5b7db5779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0BFC54D-E5D3-4C7B-A84A-BC32A6E984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4df1fe-1cc2-4d1a-8e0a-b5b7db5779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E0FC3CC-BE75-40DC-99F9-402E074C72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AF4717-AC35-4B54-9A13-084F90DA168A}">
  <ds:schemaRefs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purl.org/dc/dcmitype/"/>
    <ds:schemaRef ds:uri="684df1fe-1cc2-4d1a-8e0a-b5b7db577906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173</Words>
  <Application>Microsoft Office PowerPoint</Application>
  <PresentationFormat>Widescreen</PresentationFormat>
  <Paragraphs>74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Gnanvo, Kondo (kg6cq)</dc:creator>
  <cp:lastModifiedBy>Gnanvo, Kondo (kg6cq)</cp:lastModifiedBy>
  <cp:revision>1</cp:revision>
  <dcterms:created xsi:type="dcterms:W3CDTF">2023-06-25T23:59:45Z</dcterms:created>
  <dcterms:modified xsi:type="dcterms:W3CDTF">2023-06-26T00:43:06Z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0x010100B01CF6E366D25746B8253CB34701FC81</vt:lpwstr>
  </property>
</Properties>
</file>