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5EC96-7C18-9D89-E964-97C3B85ED5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CDBA3B-A35E-90D4-3D3E-8886F11684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D95CF-AECA-9E62-B586-C63F70A96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D86A1-7EAF-47A8-B061-32AE3FAE1AE5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29928-C3C5-2747-7B20-F7D9BA8C7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BE3A6-01DA-9731-572D-F4801A507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C36FB-E891-4203-877E-CC067984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1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35441-4CF2-E04F-577C-B0CFE63D7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A7D593-4925-46F3-312C-5DEE058B6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D6730-FDF5-9C37-07F7-0F9FDB6EF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D86A1-7EAF-47A8-B061-32AE3FAE1AE5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E4DEA-01DE-87FC-0C5D-6691E3C2F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095A8-8EC0-0227-D18B-FCA0224F6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C36FB-E891-4203-877E-CC067984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4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085C6A-5E63-4AC7-E3D7-F29430DAC0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CA4E04-BF98-8A00-E90C-00B74E62E7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14BEB-F77A-C596-24D3-EBA2DF4BA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D86A1-7EAF-47A8-B061-32AE3FAE1AE5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EDB6F-73D0-96AE-2973-122F0BD37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98A90-B199-C784-0F69-15E534B8E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C36FB-E891-4203-877E-CC067984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33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324D5-0C29-6339-6E77-27BA4BE03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C8D83-79EC-42AC-056C-A5A2BEFB2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6DFF64-A5E8-AB5A-F573-F83CB60FC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D86A1-7EAF-47A8-B061-32AE3FAE1AE5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FC0B0-5962-9415-26E9-287C5B815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7790D-E0F2-FBEF-271B-17756423B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C36FB-E891-4203-877E-CC067984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14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B449F-A302-2FAC-148A-86560A8EF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2F5208-86CE-8FDB-F653-3B7CEE480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870D1-8ED5-ABB3-29DD-AADA5C5B2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D86A1-7EAF-47A8-B061-32AE3FAE1AE5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FA4715-F0A4-6355-E61B-5ECAF5D35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14D14-6AB0-5E5F-3E42-39D7F2904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C36FB-E891-4203-877E-CC067984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65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D3226-1BAD-38E7-E38B-C44F4DEEA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1ED29-CF68-750B-C41E-0B67B3D5C5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4F5CE3-F26D-EB56-AE6D-ED0CDC9461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59356B-036F-C8B8-55A0-A8FE66BD1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D86A1-7EAF-47A8-B061-32AE3FAE1AE5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CE002B-D3EE-CA0B-3DEE-32DB6403C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8D622E-3621-B227-AA94-39806BEDC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C36FB-E891-4203-877E-CC067984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066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A8BB6-6369-B7E0-540D-88C580566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E0649E-22D6-35D6-EE57-72DCE935B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4A2010-96A4-0847-D59E-4BC7617B16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2585A3-4F80-D25B-5668-E74724904E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242842-2F3F-3994-FF9D-AF5B9A544E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052EBD-6E5E-AA92-1D1E-24D3917D2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D86A1-7EAF-47A8-B061-32AE3FAE1AE5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93FE18-A58D-BC18-B70E-9333476A5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0C585A-FE7D-8910-18C2-FBB1CA864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C36FB-E891-4203-877E-CC067984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58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DE999-1133-F345-F769-CD3E10C98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9BBADA-D66C-4F98-524A-1743153FF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D86A1-7EAF-47A8-B061-32AE3FAE1AE5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434866-A0F8-CD94-88AF-183E6B72B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09784E-FC77-AF95-513E-7AC3ECF96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C36FB-E891-4203-877E-CC067984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65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DB0878-C137-3177-2826-7C2007FA7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D86A1-7EAF-47A8-B061-32AE3FAE1AE5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C88276-6CD0-51A5-9482-035817122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5B2A9D-DF04-5B3C-B5E3-AFB9DEE83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C36FB-E891-4203-877E-CC067984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19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9FC82-9AC2-B07E-3DA8-CD23E5414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FFDC2-56DB-593E-C050-69574558B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CBA200-EC09-CEE8-1334-9D5BC59603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303EB3-1C0E-2EDB-D09C-FB7AB872F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D86A1-7EAF-47A8-B061-32AE3FAE1AE5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DEDA5E-00F2-D635-949D-43AB67EA7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8F4976-5D8C-64E2-39B3-45AC0DF69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C36FB-E891-4203-877E-CC067984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07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AF769-9925-968C-61DE-55609CD93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F1CD0A-EE67-2455-1905-4079C4E8EC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4DD7A6-792C-B186-9C2E-6C49EC92F0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759A2C-A449-0B63-831B-2577CFE88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D86A1-7EAF-47A8-B061-32AE3FAE1AE5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13A811-7DAF-9FFD-E626-0063BB408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00BFEB-E14E-ABAC-5FBB-08A6E903E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C36FB-E891-4203-877E-CC067984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858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F2D672-4B17-1ED4-41A5-3A03ED830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2AF8B-EAE4-DEA4-8726-310E19F36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579F6-4F04-18BE-72EB-ADEC54474F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D86A1-7EAF-47A8-B061-32AE3FAE1AE5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097C5-436B-9499-73ED-F1441E36A0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67216-A4A5-B1A0-16A5-97372F51A3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C36FB-E891-4203-877E-CC067984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08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B55C06-B510-8FF3-1AA0-F6C7969CB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1717"/>
            <a:ext cx="12192000" cy="519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00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FBF2F4-0316-C8DC-B930-6D740ADDF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4672"/>
            <a:ext cx="12192000" cy="420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650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2F6976-03CE-4AFF-0B53-4F3B57232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6615"/>
            <a:ext cx="12192000" cy="532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75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C7FC34-6BFE-C349-FCF5-09386ED7F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2905"/>
            <a:ext cx="12192000" cy="453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069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Florida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Marcus Hohlmann</dc:creator>
  <cp:lastModifiedBy>Marcus Hohlmann</cp:lastModifiedBy>
  <cp:revision>1</cp:revision>
  <dcterms:created xsi:type="dcterms:W3CDTF">2023-08-31T18:33:12Z</dcterms:created>
  <dcterms:modified xsi:type="dcterms:W3CDTF">2023-08-31T18:51:02Z</dcterms:modified>
</cp:coreProperties>
</file>