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7"/>
  </p:notesMasterIdLst>
  <p:handoutMasterIdLst>
    <p:handoutMasterId r:id="rId8"/>
  </p:handoutMasterIdLst>
  <p:sldIdLst>
    <p:sldId id="800" r:id="rId3"/>
    <p:sldId id="801" r:id="rId4"/>
    <p:sldId id="802" r:id="rId5"/>
    <p:sldId id="80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7F7F7F"/>
    <a:srgbClr val="D99694"/>
    <a:srgbClr val="FFFFFF"/>
    <a:srgbClr val="0080FF"/>
    <a:srgbClr val="99FF66"/>
    <a:srgbClr val="00FF00"/>
    <a:srgbClr val="FF00FF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6" autoAdjust="0"/>
    <p:restoredTop sz="96005" autoAdjust="0"/>
  </p:normalViewPr>
  <p:slideViewPr>
    <p:cSldViewPr>
      <p:cViewPr varScale="1">
        <p:scale>
          <a:sx n="125" d="100"/>
          <a:sy n="125" d="100"/>
        </p:scale>
        <p:origin x="86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301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E8CE96F-9641-4202-B9F0-B2E2AD14F4BD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2F2E411-6695-4ACB-AE03-92CB8347E1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437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F3A463C-B3F1-4D95-AAE7-A01F53C12740}" type="datetimeFigureOut">
              <a:rPr lang="en-GB"/>
              <a:pPr>
                <a:defRPr/>
              </a:pPr>
              <a:t>2022-Mar-18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967DA4B-B3FA-4324-8CF5-89A932D868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0071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AA19B-55B7-43F6-A431-B5698B9D34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90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B050"/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DEF3-38EA-44F2-924B-3AA3B76DF1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16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86200" y="0"/>
            <a:ext cx="5257800" cy="1066800"/>
          </a:xfrm>
          <a:prstGeom prst="rect">
            <a:avLst/>
          </a:prstGeom>
          <a:noFill/>
          <a:effectLst/>
          <a:scene3d>
            <a:camera prst="orthographicFront"/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dk1">
                <a:satMod val="300000"/>
              </a:schemeClr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none"/>
        </p:style>
        <p:txBody>
          <a:bodyPr anchor="t">
            <a:normAutofit/>
          </a:bodyPr>
          <a:lstStyle>
            <a:lvl1pPr algn="r">
              <a:defRPr sz="3200">
                <a:ln>
                  <a:noFill/>
                </a:ln>
                <a:solidFill>
                  <a:srgbClr val="FFFF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0772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99FF9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FFCC"/>
                </a:solidFill>
                <a:latin typeface="+mj-lt"/>
              </a:rPr>
              <a:t> Page </a:t>
            </a:r>
            <a:fld id="{77AA60D7-E052-4FF8-8EB3-82792E6B1490}" type="slidenum">
              <a:rPr lang="en-US" smtClean="0">
                <a:solidFill>
                  <a:srgbClr val="FFFFCC"/>
                </a:solidFill>
                <a:latin typeface="+mj-lt"/>
              </a:rPr>
              <a:pPr/>
              <a:t>‹#›</a:t>
            </a:fld>
            <a:endParaRPr lang="en-US" dirty="0">
              <a:solidFill>
                <a:srgbClr val="FFFFC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988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EC404-890E-41D9-B785-78F74B1E75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231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08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DC64"/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E1426-49D9-4400-AE85-1D8D350657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38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>
            <a:off x="7596188" y="0"/>
            <a:ext cx="1547812" cy="6858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547813" cy="6858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D7176B4-3FF4-42B2-A64D-8907BC728C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GB" sz="4400" kern="1200" dirty="0">
          <a:solidFill>
            <a:srgbClr val="703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800" kern="1200" dirty="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000" kern="1200" dirty="0">
          <a:solidFill>
            <a:srgbClr val="E46C0A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rgbClr val="C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>
            <a:off x="7596188" y="0"/>
            <a:ext cx="1547812" cy="6858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547813" cy="6858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30,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Stephen Brooks, FFA@CEBAF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 Light" pitchFamily="34" charset="0"/>
              </a:defRPr>
            </a:lvl1pPr>
          </a:lstStyle>
          <a:p>
            <a:pPr>
              <a:defRPr/>
            </a:pPr>
            <a:fld id="{6FD7CC7B-9D0C-4FC1-993A-D4FA53C1AD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GB" sz="4400" kern="1200" dirty="0">
          <a:solidFill>
            <a:srgbClr val="A080C0"/>
          </a:solidFill>
          <a:latin typeface="Calibri Light" panose="020F03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080C0"/>
          </a:solidFill>
          <a:latin typeface="Calibri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080C0"/>
          </a:solidFill>
          <a:latin typeface="Calibri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080C0"/>
          </a:solidFill>
          <a:latin typeface="Calibri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080C0"/>
          </a:solidFill>
          <a:latin typeface="Calibri Ligh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Calibri Light" panose="020F03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800" kern="1200" dirty="0">
          <a:solidFill>
            <a:srgbClr val="00B0F0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rgbClr val="00DC64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000" kern="1200" dirty="0">
          <a:solidFill>
            <a:srgbClr val="E46C0A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rgbClr val="C00000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68EC50-146B-41BF-A32B-4EF3C6F2D804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627784" y="5027476"/>
            <a:ext cx="4104456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2596F46-58E3-4B1C-BAAD-C94748D2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Upgraded Injector Energy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2F572-D528-489F-BA6F-BDAAEBCC1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Three new RF modules of 90MeV each</a:t>
            </a:r>
          </a:p>
          <a:p>
            <a:r>
              <a:rPr lang="en-GB" dirty="0"/>
              <a:t>Two passes through these with a single conventional return loop</a:t>
            </a:r>
          </a:p>
          <a:p>
            <a:r>
              <a:rPr lang="en-GB" dirty="0"/>
              <a:t>Use existing injector at 110MeV</a:t>
            </a:r>
          </a:p>
          <a:p>
            <a:r>
              <a:rPr lang="en-GB" dirty="0"/>
              <a:t>Total energy: 110+2*(3*90) = 650MeV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BA3F2-C175-4A9C-B9EA-0FDAE4ACD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11,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B0C7A-F830-467C-8194-BD80EA60A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Stephen Brooks, FFA@CEBAF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07169-C727-4E8A-B39E-2D31BA74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9DEF3-38EA-44F2-924B-3AA3B76DF1B8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5C4C67-EE29-49AA-9D61-9566615FC83A}"/>
              </a:ext>
            </a:extLst>
          </p:cNvPr>
          <p:cNvSpPr/>
          <p:nvPr/>
        </p:nvSpPr>
        <p:spPr>
          <a:xfrm>
            <a:off x="1691680" y="4941168"/>
            <a:ext cx="936104" cy="17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8409EB-77CC-4448-92F8-7D8659FB33AA}"/>
              </a:ext>
            </a:extLst>
          </p:cNvPr>
          <p:cNvSpPr/>
          <p:nvPr/>
        </p:nvSpPr>
        <p:spPr>
          <a:xfrm>
            <a:off x="3322204" y="494116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AA4C5D-F8DF-4DBD-9EE7-35AEC799C2FD}"/>
              </a:ext>
            </a:extLst>
          </p:cNvPr>
          <p:cNvSpPr/>
          <p:nvPr/>
        </p:nvSpPr>
        <p:spPr>
          <a:xfrm>
            <a:off x="4139952" y="494116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A2FF48-17AD-4F49-940D-FDD1AB9D33CB}"/>
              </a:ext>
            </a:extLst>
          </p:cNvPr>
          <p:cNvSpPr/>
          <p:nvPr/>
        </p:nvSpPr>
        <p:spPr>
          <a:xfrm>
            <a:off x="4957700" y="494116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1A8F7F-DCAA-4A65-9222-BB0B63BD8C3F}"/>
              </a:ext>
            </a:extLst>
          </p:cNvPr>
          <p:cNvCxnSpPr>
            <a:cxnSpLocks/>
            <a:stCxn id="17" idx="0"/>
          </p:cNvCxnSpPr>
          <p:nvPr/>
        </p:nvCxnSpPr>
        <p:spPr>
          <a:xfrm>
            <a:off x="3095837" y="5818894"/>
            <a:ext cx="2772307" cy="0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E05C6032-BC84-4C41-8A44-3BA44CE58176}"/>
              </a:ext>
            </a:extLst>
          </p:cNvPr>
          <p:cNvSpPr/>
          <p:nvPr/>
        </p:nvSpPr>
        <p:spPr>
          <a:xfrm>
            <a:off x="5472100" y="5027476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12D4695F-0476-4D11-9046-70B701976FD8}"/>
              </a:ext>
            </a:extLst>
          </p:cNvPr>
          <p:cNvSpPr/>
          <p:nvPr/>
        </p:nvSpPr>
        <p:spPr>
          <a:xfrm rot="10800000">
            <a:off x="2699793" y="5026806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33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68EC50-146B-41BF-A32B-4EF3C6F2D804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627784" y="1772816"/>
            <a:ext cx="4104456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2596F46-58E3-4B1C-BAAD-C94748D2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GB" dirty="0" err="1"/>
              <a:t>ertical</a:t>
            </a:r>
            <a:r>
              <a:rPr lang="en-GB" dirty="0"/>
              <a:t> Splitting with Positrons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BA3F2-C175-4A9C-B9EA-0FDAE4ACD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11,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B0C7A-F830-467C-8194-BD80EA60A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Stephen Brooks, FFA@CEBAF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07169-C727-4E8A-B39E-2D31BA74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9DEF3-38EA-44F2-924B-3AA3B76DF1B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5C4C67-EE29-49AA-9D61-9566615FC83A}"/>
              </a:ext>
            </a:extLst>
          </p:cNvPr>
          <p:cNvSpPr/>
          <p:nvPr/>
        </p:nvSpPr>
        <p:spPr>
          <a:xfrm>
            <a:off x="1691680" y="1686508"/>
            <a:ext cx="936104" cy="17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8409EB-77CC-4448-92F8-7D8659FB33AA}"/>
              </a:ext>
            </a:extLst>
          </p:cNvPr>
          <p:cNvSpPr/>
          <p:nvPr/>
        </p:nvSpPr>
        <p:spPr>
          <a:xfrm>
            <a:off x="3322204" y="168650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AA4C5D-F8DF-4DBD-9EE7-35AEC799C2FD}"/>
              </a:ext>
            </a:extLst>
          </p:cNvPr>
          <p:cNvSpPr/>
          <p:nvPr/>
        </p:nvSpPr>
        <p:spPr>
          <a:xfrm>
            <a:off x="4139952" y="168650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A2FF48-17AD-4F49-940D-FDD1AB9D33CB}"/>
              </a:ext>
            </a:extLst>
          </p:cNvPr>
          <p:cNvSpPr/>
          <p:nvPr/>
        </p:nvSpPr>
        <p:spPr>
          <a:xfrm>
            <a:off x="4957700" y="1686508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1A8F7F-DCAA-4A65-9222-BB0B63BD8C3F}"/>
              </a:ext>
            </a:extLst>
          </p:cNvPr>
          <p:cNvCxnSpPr>
            <a:cxnSpLocks/>
            <a:stCxn id="17" idx="0"/>
          </p:cNvCxnSpPr>
          <p:nvPr/>
        </p:nvCxnSpPr>
        <p:spPr>
          <a:xfrm>
            <a:off x="3095837" y="2564234"/>
            <a:ext cx="2772307" cy="0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E05C6032-BC84-4C41-8A44-3BA44CE58176}"/>
              </a:ext>
            </a:extLst>
          </p:cNvPr>
          <p:cNvSpPr/>
          <p:nvPr/>
        </p:nvSpPr>
        <p:spPr>
          <a:xfrm>
            <a:off x="5472100" y="1772816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12D4695F-0476-4D11-9046-70B701976FD8}"/>
              </a:ext>
            </a:extLst>
          </p:cNvPr>
          <p:cNvSpPr/>
          <p:nvPr/>
        </p:nvSpPr>
        <p:spPr>
          <a:xfrm rot="10800000">
            <a:off x="2699793" y="1772146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D7A228-0067-4637-8A9F-0C04802AC5CD}"/>
              </a:ext>
            </a:extLst>
          </p:cNvPr>
          <p:cNvSpPr txBox="1"/>
          <p:nvPr/>
        </p:nvSpPr>
        <p:spPr>
          <a:xfrm>
            <a:off x="2601988" y="1394297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F72257-73DB-4E7C-A977-7640C07F7AA3}"/>
              </a:ext>
            </a:extLst>
          </p:cNvPr>
          <p:cNvSpPr txBox="1"/>
          <p:nvPr/>
        </p:nvSpPr>
        <p:spPr>
          <a:xfrm>
            <a:off x="6028068" y="141763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650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BA1960-DCF7-4B15-B132-A9744A778420}"/>
              </a:ext>
            </a:extLst>
          </p:cNvPr>
          <p:cNvSpPr txBox="1"/>
          <p:nvPr/>
        </p:nvSpPr>
        <p:spPr>
          <a:xfrm>
            <a:off x="4208312" y="221430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380</a:t>
            </a:r>
            <a:endParaRPr lang="en-GB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13D619F-FCD3-46E1-9BEF-FDCE4E5E2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44375"/>
            <a:ext cx="8229600" cy="1420729"/>
          </a:xfrm>
        </p:spPr>
        <p:txBody>
          <a:bodyPr/>
          <a:lstStyle/>
          <a:p>
            <a:r>
              <a:rPr lang="en-GB" dirty="0"/>
              <a:t>Side view with vertical split and merge dipoles</a:t>
            </a:r>
          </a:p>
          <a:p>
            <a:r>
              <a:rPr lang="en-GB" dirty="0"/>
              <a:t>Two stacked 380MeV return loops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AA21BE2-54E7-4955-A19F-3BD0C0DF956D}"/>
              </a:ext>
            </a:extLst>
          </p:cNvPr>
          <p:cNvCxnSpPr>
            <a:cxnSpLocks/>
          </p:cNvCxnSpPr>
          <p:nvPr/>
        </p:nvCxnSpPr>
        <p:spPr>
          <a:xfrm>
            <a:off x="7740352" y="5283254"/>
            <a:ext cx="1080120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EE1C626-D698-46DF-A134-992B2C6C6A1C}"/>
              </a:ext>
            </a:extLst>
          </p:cNvPr>
          <p:cNvSpPr/>
          <p:nvPr/>
        </p:nvSpPr>
        <p:spPr>
          <a:xfrm>
            <a:off x="-108520" y="5196946"/>
            <a:ext cx="936104" cy="17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43CC7D3-4850-46D3-83F2-530F61DEB6CB}"/>
              </a:ext>
            </a:extLst>
          </p:cNvPr>
          <p:cNvCxnSpPr>
            <a:cxnSpLocks/>
          </p:cNvCxnSpPr>
          <p:nvPr/>
        </p:nvCxnSpPr>
        <p:spPr>
          <a:xfrm>
            <a:off x="3154255" y="5283254"/>
            <a:ext cx="2641881" cy="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679762D-4C06-4E13-B209-0ADD12183569}"/>
              </a:ext>
            </a:extLst>
          </p:cNvPr>
          <p:cNvSpPr/>
          <p:nvPr/>
        </p:nvSpPr>
        <p:spPr>
          <a:xfrm>
            <a:off x="3322204" y="519694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2157F13-5FB3-42A1-B9D1-CE6C33416BA4}"/>
              </a:ext>
            </a:extLst>
          </p:cNvPr>
          <p:cNvSpPr/>
          <p:nvPr/>
        </p:nvSpPr>
        <p:spPr>
          <a:xfrm>
            <a:off x="4139952" y="519694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26E55F-82B7-45DC-9B18-C700FBC31C9D}"/>
              </a:ext>
            </a:extLst>
          </p:cNvPr>
          <p:cNvSpPr/>
          <p:nvPr/>
        </p:nvSpPr>
        <p:spPr>
          <a:xfrm>
            <a:off x="4957700" y="519694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FA729BC-73A4-4442-81CD-E12D585C1ABE}"/>
              </a:ext>
            </a:extLst>
          </p:cNvPr>
          <p:cNvCxnSpPr>
            <a:cxnSpLocks/>
          </p:cNvCxnSpPr>
          <p:nvPr/>
        </p:nvCxnSpPr>
        <p:spPr>
          <a:xfrm>
            <a:off x="6372200" y="5032948"/>
            <a:ext cx="792088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ECFC637-D2EC-4D7E-A4FD-1A426B62A3DE}"/>
              </a:ext>
            </a:extLst>
          </p:cNvPr>
          <p:cNvCxnSpPr>
            <a:cxnSpLocks/>
          </p:cNvCxnSpPr>
          <p:nvPr/>
        </p:nvCxnSpPr>
        <p:spPr>
          <a:xfrm>
            <a:off x="6372200" y="5537004"/>
            <a:ext cx="786526" cy="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A05B3A3-39EF-431F-90BA-92828C279BC3}"/>
              </a:ext>
            </a:extLst>
          </p:cNvPr>
          <p:cNvGrpSpPr/>
          <p:nvPr/>
        </p:nvGrpSpPr>
        <p:grpSpPr>
          <a:xfrm>
            <a:off x="5796136" y="4782643"/>
            <a:ext cx="576064" cy="974007"/>
            <a:chOff x="5796136" y="3898775"/>
            <a:chExt cx="576064" cy="974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24117E8-8FCC-44A9-9442-13EDD668EE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324DB3F-581F-45AB-936E-6CF29F6D97A8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6064" cy="257195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54DB0BE-8547-43D9-9391-364E681B9C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3898775"/>
              <a:ext cx="576064" cy="500610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E528C86-F972-4BA2-BA93-E01894F36196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A2A7BA1-2836-4F05-94C0-EB5AF39880DE}"/>
              </a:ext>
            </a:extLst>
          </p:cNvPr>
          <p:cNvGrpSpPr/>
          <p:nvPr/>
        </p:nvGrpSpPr>
        <p:grpSpPr>
          <a:xfrm flipH="1">
            <a:off x="7158724" y="5032952"/>
            <a:ext cx="576065" cy="504051"/>
            <a:chOff x="5796136" y="4149080"/>
            <a:chExt cx="576064" cy="510989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A6FC9A61-8E07-4289-AAFD-32D4E60508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1B4AB03-B7F7-4FBC-8370-D922F8262C18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6064" cy="260683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F6B3011-9DAF-484F-9E5D-66E9413ADA0B}"/>
              </a:ext>
            </a:extLst>
          </p:cNvPr>
          <p:cNvGrpSpPr/>
          <p:nvPr/>
        </p:nvGrpSpPr>
        <p:grpSpPr>
          <a:xfrm flipH="1">
            <a:off x="2584057" y="4782643"/>
            <a:ext cx="573443" cy="974007"/>
            <a:chOff x="5796136" y="3898775"/>
            <a:chExt cx="576064" cy="974007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400BABA-9E05-4EB4-B9EE-28A9660B22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54A5307-B8F8-40A9-8631-B46E2B614DBC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6064" cy="257195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4663E3F-2FA9-4D82-9694-A0B57AB933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3898775"/>
              <a:ext cx="576064" cy="500610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3576611-651A-437D-8013-AFA7E1251E6F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B80D9D8-9BD1-4FB4-AE66-3D60ABB09DA3}"/>
              </a:ext>
            </a:extLst>
          </p:cNvPr>
          <p:cNvGrpSpPr/>
          <p:nvPr/>
        </p:nvGrpSpPr>
        <p:grpSpPr>
          <a:xfrm>
            <a:off x="1244603" y="4782643"/>
            <a:ext cx="576064" cy="974007"/>
            <a:chOff x="5796136" y="3898775"/>
            <a:chExt cx="576064" cy="97400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F6021AD-D724-4CF3-91E9-43026B97F1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3898775"/>
              <a:ext cx="576064" cy="500610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8736D5D2-1772-4805-8C7B-A23DF58B668E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828A319-A926-4227-8D40-45D738ED83AE}"/>
              </a:ext>
            </a:extLst>
          </p:cNvPr>
          <p:cNvCxnSpPr>
            <a:cxnSpLocks/>
          </p:cNvCxnSpPr>
          <p:nvPr/>
        </p:nvCxnSpPr>
        <p:spPr>
          <a:xfrm>
            <a:off x="1820667" y="4782643"/>
            <a:ext cx="763390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465EDDE-6BB4-4C75-B24E-160AE89CF538}"/>
              </a:ext>
            </a:extLst>
          </p:cNvPr>
          <p:cNvCxnSpPr>
            <a:cxnSpLocks/>
          </p:cNvCxnSpPr>
          <p:nvPr/>
        </p:nvCxnSpPr>
        <p:spPr>
          <a:xfrm>
            <a:off x="1797531" y="5753028"/>
            <a:ext cx="786526" cy="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C3E2434-2C4B-49EC-8113-E626CF58B278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827584" y="5279808"/>
            <a:ext cx="417019" cy="3446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AF4EBCAC-B463-4FF6-8591-33CB46D9522C}"/>
              </a:ext>
            </a:extLst>
          </p:cNvPr>
          <p:cNvCxnSpPr>
            <a:cxnSpLocks/>
          </p:cNvCxnSpPr>
          <p:nvPr/>
        </p:nvCxnSpPr>
        <p:spPr>
          <a:xfrm flipV="1">
            <a:off x="2601988" y="4782643"/>
            <a:ext cx="3770212" cy="246861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58C2CEB-1BB7-4860-9568-A46D582451BE}"/>
              </a:ext>
            </a:extLst>
          </p:cNvPr>
          <p:cNvCxnSpPr>
            <a:cxnSpLocks/>
          </p:cNvCxnSpPr>
          <p:nvPr/>
        </p:nvCxnSpPr>
        <p:spPr>
          <a:xfrm>
            <a:off x="2601988" y="5537003"/>
            <a:ext cx="3770212" cy="216025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0FE1F6D9-FA08-49DA-8858-1D252ED71433}"/>
              </a:ext>
            </a:extLst>
          </p:cNvPr>
          <p:cNvSpPr txBox="1"/>
          <p:nvPr/>
        </p:nvSpPr>
        <p:spPr>
          <a:xfrm>
            <a:off x="4057059" y="451607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380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93528BA-CD04-4B32-B634-91A7BC2D1B82}"/>
              </a:ext>
            </a:extLst>
          </p:cNvPr>
          <p:cNvSpPr txBox="1"/>
          <p:nvPr/>
        </p:nvSpPr>
        <p:spPr>
          <a:xfrm>
            <a:off x="4076295" y="568102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380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8F1F798-3971-4CCB-A5C4-E729F1513F7E}"/>
              </a:ext>
            </a:extLst>
          </p:cNvPr>
          <p:cNvSpPr txBox="1"/>
          <p:nvPr/>
        </p:nvSpPr>
        <p:spPr>
          <a:xfrm>
            <a:off x="1793388" y="4437112"/>
            <a:ext cx="834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110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3F7BA5B-5804-49EA-9A84-D64620436C2B}"/>
              </a:ext>
            </a:extLst>
          </p:cNvPr>
          <p:cNvSpPr txBox="1"/>
          <p:nvPr/>
        </p:nvSpPr>
        <p:spPr>
          <a:xfrm>
            <a:off x="1812624" y="5750892"/>
            <a:ext cx="79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110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31DA9C70-AAA8-4D40-BFD0-EB3E52C9861C}"/>
              </a:ext>
            </a:extLst>
          </p:cNvPr>
          <p:cNvSpPr txBox="1"/>
          <p:nvPr/>
        </p:nvSpPr>
        <p:spPr>
          <a:xfrm>
            <a:off x="6660232" y="467928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650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723CB51-1DAE-49AB-85E5-17D636F96846}"/>
              </a:ext>
            </a:extLst>
          </p:cNvPr>
          <p:cNvSpPr txBox="1"/>
          <p:nvPr/>
        </p:nvSpPr>
        <p:spPr>
          <a:xfrm>
            <a:off x="6679467" y="551723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650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3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68EC50-146B-41BF-A32B-4EF3C6F2D804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1547664" y="2799407"/>
            <a:ext cx="7056784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2596F46-58E3-4B1C-BAAD-C94748D2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Positrons from 110MeV Electrons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BA3F2-C175-4A9C-B9EA-0FDAE4ACD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11,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B0C7A-F830-467C-8194-BD80EA60A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Stephen Brooks, FFA@CEBAF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07169-C727-4E8A-B39E-2D31BA74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9DEF3-38EA-44F2-924B-3AA3B76DF1B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5C4C67-EE29-49AA-9D61-9566615FC83A}"/>
              </a:ext>
            </a:extLst>
          </p:cNvPr>
          <p:cNvSpPr/>
          <p:nvPr/>
        </p:nvSpPr>
        <p:spPr>
          <a:xfrm>
            <a:off x="611560" y="2713099"/>
            <a:ext cx="936104" cy="17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8409EB-77CC-4448-92F8-7D8659FB33AA}"/>
              </a:ext>
            </a:extLst>
          </p:cNvPr>
          <p:cNvSpPr/>
          <p:nvPr/>
        </p:nvSpPr>
        <p:spPr>
          <a:xfrm>
            <a:off x="4068080" y="2713099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AA4C5D-F8DF-4DBD-9EE7-35AEC799C2FD}"/>
              </a:ext>
            </a:extLst>
          </p:cNvPr>
          <p:cNvSpPr/>
          <p:nvPr/>
        </p:nvSpPr>
        <p:spPr>
          <a:xfrm>
            <a:off x="4885828" y="2713099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A2FF48-17AD-4F49-940D-FDD1AB9D33CB}"/>
              </a:ext>
            </a:extLst>
          </p:cNvPr>
          <p:cNvSpPr/>
          <p:nvPr/>
        </p:nvSpPr>
        <p:spPr>
          <a:xfrm>
            <a:off x="5703576" y="2713099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1A8F7F-DCAA-4A65-9222-BB0B63BD8C3F}"/>
              </a:ext>
            </a:extLst>
          </p:cNvPr>
          <p:cNvCxnSpPr>
            <a:cxnSpLocks/>
            <a:stCxn id="17" idx="0"/>
          </p:cNvCxnSpPr>
          <p:nvPr/>
        </p:nvCxnSpPr>
        <p:spPr>
          <a:xfrm>
            <a:off x="3841713" y="3590825"/>
            <a:ext cx="2772307" cy="0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E05C6032-BC84-4C41-8A44-3BA44CE58176}"/>
              </a:ext>
            </a:extLst>
          </p:cNvPr>
          <p:cNvSpPr/>
          <p:nvPr/>
        </p:nvSpPr>
        <p:spPr>
          <a:xfrm>
            <a:off x="6217976" y="2799407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12D4695F-0476-4D11-9046-70B701976FD8}"/>
              </a:ext>
            </a:extLst>
          </p:cNvPr>
          <p:cNvSpPr/>
          <p:nvPr/>
        </p:nvSpPr>
        <p:spPr>
          <a:xfrm rot="10800000">
            <a:off x="3445669" y="2798737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D7A228-0067-4637-8A9F-0C04802AC5CD}"/>
              </a:ext>
            </a:extLst>
          </p:cNvPr>
          <p:cNvSpPr txBox="1"/>
          <p:nvPr/>
        </p:nvSpPr>
        <p:spPr>
          <a:xfrm>
            <a:off x="3131840" y="2420888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F72257-73DB-4E7C-A977-7640C07F7AA3}"/>
              </a:ext>
            </a:extLst>
          </p:cNvPr>
          <p:cNvSpPr txBox="1"/>
          <p:nvPr/>
        </p:nvSpPr>
        <p:spPr>
          <a:xfrm>
            <a:off x="6773944" y="244422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650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BA1960-DCF7-4B15-B132-A9744A778420}"/>
              </a:ext>
            </a:extLst>
          </p:cNvPr>
          <p:cNvSpPr txBox="1"/>
          <p:nvPr/>
        </p:nvSpPr>
        <p:spPr>
          <a:xfrm>
            <a:off x="4954188" y="324089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380</a:t>
            </a:r>
            <a:endParaRPr lang="en-GB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AA21BE2-54E7-4955-A19F-3BD0C0DF956D}"/>
              </a:ext>
            </a:extLst>
          </p:cNvPr>
          <p:cNvCxnSpPr>
            <a:cxnSpLocks/>
          </p:cNvCxnSpPr>
          <p:nvPr/>
        </p:nvCxnSpPr>
        <p:spPr>
          <a:xfrm>
            <a:off x="7740352" y="5283254"/>
            <a:ext cx="1080120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EE1C626-D698-46DF-A134-992B2C6C6A1C}"/>
              </a:ext>
            </a:extLst>
          </p:cNvPr>
          <p:cNvSpPr/>
          <p:nvPr/>
        </p:nvSpPr>
        <p:spPr>
          <a:xfrm>
            <a:off x="-108520" y="5193500"/>
            <a:ext cx="936104" cy="17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43CC7D3-4850-46D3-83F2-530F61DEB6CB}"/>
              </a:ext>
            </a:extLst>
          </p:cNvPr>
          <p:cNvCxnSpPr>
            <a:cxnSpLocks/>
          </p:cNvCxnSpPr>
          <p:nvPr/>
        </p:nvCxnSpPr>
        <p:spPr>
          <a:xfrm>
            <a:off x="3154255" y="5283254"/>
            <a:ext cx="2641881" cy="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679762D-4C06-4E13-B209-0ADD12183569}"/>
              </a:ext>
            </a:extLst>
          </p:cNvPr>
          <p:cNvSpPr/>
          <p:nvPr/>
        </p:nvSpPr>
        <p:spPr>
          <a:xfrm>
            <a:off x="3322204" y="519694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2157F13-5FB3-42A1-B9D1-CE6C33416BA4}"/>
              </a:ext>
            </a:extLst>
          </p:cNvPr>
          <p:cNvSpPr/>
          <p:nvPr/>
        </p:nvSpPr>
        <p:spPr>
          <a:xfrm>
            <a:off x="4139952" y="519694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26E55F-82B7-45DC-9B18-C700FBC31C9D}"/>
              </a:ext>
            </a:extLst>
          </p:cNvPr>
          <p:cNvSpPr/>
          <p:nvPr/>
        </p:nvSpPr>
        <p:spPr>
          <a:xfrm>
            <a:off x="4957700" y="519694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FA729BC-73A4-4442-81CD-E12D585C1ABE}"/>
              </a:ext>
            </a:extLst>
          </p:cNvPr>
          <p:cNvCxnSpPr>
            <a:cxnSpLocks/>
          </p:cNvCxnSpPr>
          <p:nvPr/>
        </p:nvCxnSpPr>
        <p:spPr>
          <a:xfrm>
            <a:off x="6372200" y="5032948"/>
            <a:ext cx="792088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ECFC637-D2EC-4D7E-A4FD-1A426B62A3DE}"/>
              </a:ext>
            </a:extLst>
          </p:cNvPr>
          <p:cNvCxnSpPr>
            <a:cxnSpLocks/>
          </p:cNvCxnSpPr>
          <p:nvPr/>
        </p:nvCxnSpPr>
        <p:spPr>
          <a:xfrm>
            <a:off x="6372200" y="5537004"/>
            <a:ext cx="786526" cy="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A05B3A3-39EF-431F-90BA-92828C279BC3}"/>
              </a:ext>
            </a:extLst>
          </p:cNvPr>
          <p:cNvGrpSpPr/>
          <p:nvPr/>
        </p:nvGrpSpPr>
        <p:grpSpPr>
          <a:xfrm>
            <a:off x="5796136" y="4782643"/>
            <a:ext cx="576064" cy="974007"/>
            <a:chOff x="5796136" y="3898775"/>
            <a:chExt cx="576064" cy="974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24117E8-8FCC-44A9-9442-13EDD668EE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324DB3F-581F-45AB-936E-6CF29F6D97A8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6064" cy="257195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54DB0BE-8547-43D9-9391-364E681B9C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3898775"/>
              <a:ext cx="576064" cy="500610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E528C86-F972-4BA2-BA93-E01894F36196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A2A7BA1-2836-4F05-94C0-EB5AF39880DE}"/>
              </a:ext>
            </a:extLst>
          </p:cNvPr>
          <p:cNvGrpSpPr/>
          <p:nvPr/>
        </p:nvGrpSpPr>
        <p:grpSpPr>
          <a:xfrm flipH="1">
            <a:off x="7158726" y="5032948"/>
            <a:ext cx="576064" cy="504055"/>
            <a:chOff x="5796136" y="4149080"/>
            <a:chExt cx="578697" cy="504055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A6FC9A61-8E07-4289-AAFD-32D4E60508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1B4AB03-B7F7-4FBC-8370-D922F8262C18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8697" cy="253749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F6B3011-9DAF-484F-9E5D-66E9413ADA0B}"/>
              </a:ext>
            </a:extLst>
          </p:cNvPr>
          <p:cNvGrpSpPr/>
          <p:nvPr/>
        </p:nvGrpSpPr>
        <p:grpSpPr>
          <a:xfrm flipH="1">
            <a:off x="2584057" y="4782643"/>
            <a:ext cx="573443" cy="974007"/>
            <a:chOff x="5796136" y="3898775"/>
            <a:chExt cx="576064" cy="974007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400BABA-9E05-4EB4-B9EE-28A9660B22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54A5307-B8F8-40A9-8631-B46E2B614DBC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6064" cy="257195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4663E3F-2FA9-4D82-9694-A0B57AB933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3898775"/>
              <a:ext cx="576064" cy="500610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3576611-651A-437D-8013-AFA7E1251E6F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828A319-A926-4227-8D40-45D738ED83AE}"/>
              </a:ext>
            </a:extLst>
          </p:cNvPr>
          <p:cNvCxnSpPr>
            <a:cxnSpLocks/>
          </p:cNvCxnSpPr>
          <p:nvPr/>
        </p:nvCxnSpPr>
        <p:spPr>
          <a:xfrm>
            <a:off x="1820667" y="4782643"/>
            <a:ext cx="763390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465EDDE-6BB4-4C75-B24E-160AE89CF538}"/>
              </a:ext>
            </a:extLst>
          </p:cNvPr>
          <p:cNvCxnSpPr>
            <a:cxnSpLocks/>
          </p:cNvCxnSpPr>
          <p:nvPr/>
        </p:nvCxnSpPr>
        <p:spPr>
          <a:xfrm>
            <a:off x="1797531" y="5753028"/>
            <a:ext cx="786526" cy="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C3E2434-2C4B-49EC-8113-E626CF58B278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827584" y="5276362"/>
            <a:ext cx="417019" cy="3446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AF4EBCAC-B463-4FF6-8591-33CB46D9522C}"/>
              </a:ext>
            </a:extLst>
          </p:cNvPr>
          <p:cNvCxnSpPr>
            <a:cxnSpLocks/>
          </p:cNvCxnSpPr>
          <p:nvPr/>
        </p:nvCxnSpPr>
        <p:spPr>
          <a:xfrm flipV="1">
            <a:off x="2601988" y="4782643"/>
            <a:ext cx="3770212" cy="246861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58C2CEB-1BB7-4860-9568-A46D582451BE}"/>
              </a:ext>
            </a:extLst>
          </p:cNvPr>
          <p:cNvCxnSpPr>
            <a:cxnSpLocks/>
          </p:cNvCxnSpPr>
          <p:nvPr/>
        </p:nvCxnSpPr>
        <p:spPr>
          <a:xfrm>
            <a:off x="2601988" y="5537003"/>
            <a:ext cx="3770212" cy="216025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0FE1F6D9-FA08-49DA-8858-1D252ED71433}"/>
              </a:ext>
            </a:extLst>
          </p:cNvPr>
          <p:cNvSpPr txBox="1"/>
          <p:nvPr/>
        </p:nvSpPr>
        <p:spPr>
          <a:xfrm>
            <a:off x="4057059" y="451607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380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93528BA-CD04-4B32-B634-91A7BC2D1B82}"/>
              </a:ext>
            </a:extLst>
          </p:cNvPr>
          <p:cNvSpPr txBox="1"/>
          <p:nvPr/>
        </p:nvSpPr>
        <p:spPr>
          <a:xfrm>
            <a:off x="4076295" y="568102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380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8F1F798-3971-4CCB-A5C4-E729F1513F7E}"/>
              </a:ext>
            </a:extLst>
          </p:cNvPr>
          <p:cNvSpPr txBox="1"/>
          <p:nvPr/>
        </p:nvSpPr>
        <p:spPr>
          <a:xfrm>
            <a:off x="1793388" y="4437112"/>
            <a:ext cx="834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110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3F7BA5B-5804-49EA-9A84-D64620436C2B}"/>
              </a:ext>
            </a:extLst>
          </p:cNvPr>
          <p:cNvSpPr txBox="1"/>
          <p:nvPr/>
        </p:nvSpPr>
        <p:spPr>
          <a:xfrm>
            <a:off x="613286" y="5343269"/>
            <a:ext cx="79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110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31DA9C70-AAA8-4D40-BFD0-EB3E52C9861C}"/>
              </a:ext>
            </a:extLst>
          </p:cNvPr>
          <p:cNvSpPr txBox="1"/>
          <p:nvPr/>
        </p:nvSpPr>
        <p:spPr>
          <a:xfrm>
            <a:off x="6660232" y="467928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650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723CB51-1DAE-49AB-85E5-17D636F96846}"/>
              </a:ext>
            </a:extLst>
          </p:cNvPr>
          <p:cNvSpPr txBox="1"/>
          <p:nvPr/>
        </p:nvSpPr>
        <p:spPr>
          <a:xfrm>
            <a:off x="6679467" y="551723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650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2A573C0-E971-41FD-9E63-9A3FA20E543A}"/>
              </a:ext>
            </a:extLst>
          </p:cNvPr>
          <p:cNvCxnSpPr>
            <a:cxnSpLocks/>
          </p:cNvCxnSpPr>
          <p:nvPr/>
        </p:nvCxnSpPr>
        <p:spPr>
          <a:xfrm flipH="1" flipV="1">
            <a:off x="1254931" y="4292133"/>
            <a:ext cx="573443" cy="50061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4680339-FE7D-4C80-99F2-124A2367DAE4}"/>
              </a:ext>
            </a:extLst>
          </p:cNvPr>
          <p:cNvCxnSpPr>
            <a:cxnSpLocks/>
          </p:cNvCxnSpPr>
          <p:nvPr/>
        </p:nvCxnSpPr>
        <p:spPr>
          <a:xfrm>
            <a:off x="1237787" y="5279808"/>
            <a:ext cx="576064" cy="476842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2C693C7A-7988-4E75-9C5C-ABF6FC5315C2}"/>
              </a:ext>
            </a:extLst>
          </p:cNvPr>
          <p:cNvSpPr/>
          <p:nvPr/>
        </p:nvSpPr>
        <p:spPr>
          <a:xfrm>
            <a:off x="2035105" y="5668784"/>
            <a:ext cx="305308" cy="164216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71ED613-D0C5-43B2-B7C4-C0621239FAD5}"/>
              </a:ext>
            </a:extLst>
          </p:cNvPr>
          <p:cNvCxnSpPr>
            <a:cxnSpLocks/>
            <a:endCxn id="74" idx="0"/>
          </p:cNvCxnSpPr>
          <p:nvPr/>
        </p:nvCxnSpPr>
        <p:spPr>
          <a:xfrm>
            <a:off x="1472597" y="5128175"/>
            <a:ext cx="715162" cy="540609"/>
          </a:xfrm>
          <a:prstGeom prst="line">
            <a:avLst/>
          </a:prstGeom>
          <a:ln w="25400">
            <a:solidFill>
              <a:srgbClr val="0000FF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6B571B3-6C9F-4437-BE12-71CAA88FD75B}"/>
              </a:ext>
            </a:extLst>
          </p:cNvPr>
          <p:cNvCxnSpPr>
            <a:cxnSpLocks/>
            <a:endCxn id="74" idx="0"/>
          </p:cNvCxnSpPr>
          <p:nvPr/>
        </p:nvCxnSpPr>
        <p:spPr>
          <a:xfrm>
            <a:off x="842677" y="4645774"/>
            <a:ext cx="1345082" cy="102301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B56E186E-64E8-4917-951A-A1C97A0DEF11}"/>
              </a:ext>
            </a:extLst>
          </p:cNvPr>
          <p:cNvSpPr txBox="1"/>
          <p:nvPr/>
        </p:nvSpPr>
        <p:spPr>
          <a:xfrm>
            <a:off x="1727404" y="5788717"/>
            <a:ext cx="931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Dipole switch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21FC777-FA11-4E42-B7F4-91C512642AFF}"/>
              </a:ext>
            </a:extLst>
          </p:cNvPr>
          <p:cNvSpPr/>
          <p:nvPr/>
        </p:nvSpPr>
        <p:spPr>
          <a:xfrm>
            <a:off x="2476350" y="2713099"/>
            <a:ext cx="305308" cy="164216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7126FA0-6B21-4B7A-BD08-9A235DBB0CA2}"/>
              </a:ext>
            </a:extLst>
          </p:cNvPr>
          <p:cNvSpPr txBox="1"/>
          <p:nvPr/>
        </p:nvSpPr>
        <p:spPr>
          <a:xfrm>
            <a:off x="2168649" y="2833032"/>
            <a:ext cx="931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Dipole switch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6AB009E-C157-4C5D-992D-087713FD2F2C}"/>
              </a:ext>
            </a:extLst>
          </p:cNvPr>
          <p:cNvCxnSpPr>
            <a:cxnSpLocks/>
            <a:endCxn id="84" idx="0"/>
          </p:cNvCxnSpPr>
          <p:nvPr/>
        </p:nvCxnSpPr>
        <p:spPr>
          <a:xfrm>
            <a:off x="2266524" y="2233332"/>
            <a:ext cx="362480" cy="479767"/>
          </a:xfrm>
          <a:prstGeom prst="line">
            <a:avLst/>
          </a:prstGeom>
          <a:ln w="25400">
            <a:solidFill>
              <a:srgbClr val="0000FF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01A66CF-0EC7-4724-8165-0AA13EED5935}"/>
              </a:ext>
            </a:extLst>
          </p:cNvPr>
          <p:cNvCxnSpPr>
            <a:cxnSpLocks/>
            <a:stCxn id="60" idx="3"/>
            <a:endCxn id="84" idx="0"/>
          </p:cNvCxnSpPr>
          <p:nvPr/>
        </p:nvCxnSpPr>
        <p:spPr>
          <a:xfrm>
            <a:off x="1954618" y="1833070"/>
            <a:ext cx="674386" cy="880029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0C6BADC-0A4A-418E-98A5-57305D3EC4E2}"/>
              </a:ext>
            </a:extLst>
          </p:cNvPr>
          <p:cNvCxnSpPr>
            <a:cxnSpLocks/>
          </p:cNvCxnSpPr>
          <p:nvPr/>
        </p:nvCxnSpPr>
        <p:spPr>
          <a:xfrm flipH="1" flipV="1">
            <a:off x="1544419" y="2177803"/>
            <a:ext cx="663303" cy="612085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DD0C8FA-3EF2-4E82-8023-2F5112EE58D4}"/>
              </a:ext>
            </a:extLst>
          </p:cNvPr>
          <p:cNvCxnSpPr>
            <a:cxnSpLocks/>
          </p:cNvCxnSpPr>
          <p:nvPr/>
        </p:nvCxnSpPr>
        <p:spPr>
          <a:xfrm>
            <a:off x="1544419" y="2177803"/>
            <a:ext cx="409828" cy="377153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6807F77-D530-45FF-A481-D2BDA4164233}"/>
              </a:ext>
            </a:extLst>
          </p:cNvPr>
          <p:cNvGrpSpPr/>
          <p:nvPr/>
        </p:nvGrpSpPr>
        <p:grpSpPr>
          <a:xfrm>
            <a:off x="1128686" y="1481645"/>
            <a:ext cx="825932" cy="702850"/>
            <a:chOff x="810662" y="2348880"/>
            <a:chExt cx="825932" cy="702850"/>
          </a:xfrm>
        </p:grpSpPr>
        <p:sp>
          <p:nvSpPr>
            <p:cNvPr id="58" name="Hexagon 57">
              <a:extLst>
                <a:ext uri="{FF2B5EF4-FFF2-40B4-BE49-F238E27FC236}">
                  <a16:creationId xmlns:a16="http://schemas.microsoft.com/office/drawing/2014/main" id="{07B3BCD7-FAD3-4195-8140-97BB46F4952B}"/>
                </a:ext>
              </a:extLst>
            </p:cNvPr>
            <p:cNvSpPr/>
            <p:nvPr/>
          </p:nvSpPr>
          <p:spPr>
            <a:xfrm>
              <a:off x="827584" y="2348880"/>
              <a:ext cx="792089" cy="702850"/>
            </a:xfrm>
            <a:prstGeom prst="hexagon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5D180B33-CD41-4690-962A-4383EBABAC26}"/>
                </a:ext>
              </a:extLst>
            </p:cNvPr>
            <p:cNvSpPr txBox="1"/>
            <p:nvPr/>
          </p:nvSpPr>
          <p:spPr>
            <a:xfrm>
              <a:off x="810662" y="2515639"/>
              <a:ext cx="8259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Target</a:t>
              </a:r>
              <a:endParaRPr lang="en-GB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2BCAC30-52EE-4084-B457-6B2CAEC6D817}"/>
              </a:ext>
            </a:extLst>
          </p:cNvPr>
          <p:cNvGrpSpPr/>
          <p:nvPr/>
        </p:nvGrpSpPr>
        <p:grpSpPr>
          <a:xfrm>
            <a:off x="432859" y="3942924"/>
            <a:ext cx="825932" cy="702850"/>
            <a:chOff x="810662" y="2348880"/>
            <a:chExt cx="825932" cy="702850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635F199A-45D1-401D-9539-02B6F9167D3F}"/>
                </a:ext>
              </a:extLst>
            </p:cNvPr>
            <p:cNvSpPr/>
            <p:nvPr/>
          </p:nvSpPr>
          <p:spPr>
            <a:xfrm>
              <a:off x="827584" y="2348880"/>
              <a:ext cx="792089" cy="702850"/>
            </a:xfrm>
            <a:prstGeom prst="hexagon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8FFA8AE-9FED-4770-AE09-DB21FC9CB9FD}"/>
                </a:ext>
              </a:extLst>
            </p:cNvPr>
            <p:cNvSpPr txBox="1"/>
            <p:nvPr/>
          </p:nvSpPr>
          <p:spPr>
            <a:xfrm>
              <a:off x="810662" y="2515639"/>
              <a:ext cx="8259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Target</a:t>
              </a:r>
              <a:endParaRPr lang="en-GB" dirty="0"/>
            </a:p>
          </p:txBody>
        </p:sp>
      </p:grpSp>
      <p:sp>
        <p:nvSpPr>
          <p:cNvPr id="104" name="Content Placeholder 103">
            <a:extLst>
              <a:ext uri="{FF2B5EF4-FFF2-40B4-BE49-F238E27FC236}">
                <a16:creationId xmlns:a16="http://schemas.microsoft.com/office/drawing/2014/main" id="{28BBBBE6-50F9-48D5-82AD-30E29C15E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7650" y="1600200"/>
            <a:ext cx="5309149" cy="4525963"/>
          </a:xfrm>
        </p:spPr>
        <p:txBody>
          <a:bodyPr/>
          <a:lstStyle/>
          <a:p>
            <a:r>
              <a:rPr lang="en-US" dirty="0"/>
              <a:t>Top view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Side view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B0BCB2E-18C3-4CEB-86DF-4CA2CAA25F4F}"/>
              </a:ext>
            </a:extLst>
          </p:cNvPr>
          <p:cNvSpPr txBox="1"/>
          <p:nvPr/>
        </p:nvSpPr>
        <p:spPr>
          <a:xfrm>
            <a:off x="2229822" y="1911534"/>
            <a:ext cx="79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110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493B0E7-DF6A-4311-B510-40DE379ACF6E}"/>
              </a:ext>
            </a:extLst>
          </p:cNvPr>
          <p:cNvSpPr txBox="1"/>
          <p:nvPr/>
        </p:nvSpPr>
        <p:spPr>
          <a:xfrm>
            <a:off x="1518635" y="241997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04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68EC50-146B-41BF-A32B-4EF3C6F2D804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1173746" y="2724233"/>
            <a:ext cx="7862750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2596F46-58E3-4B1C-BAAD-C94748D2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Positrons from 650MeV Electrons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BA3F2-C175-4A9C-B9EA-0FDAE4ACD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11,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B0C7A-F830-467C-8194-BD80EA60A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Stephen Brooks, FFA@CEBAF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07169-C727-4E8A-B39E-2D31BA74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9DEF3-38EA-44F2-924B-3AA3B76DF1B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5C4C67-EE29-49AA-9D61-9566615FC83A}"/>
              </a:ext>
            </a:extLst>
          </p:cNvPr>
          <p:cNvSpPr/>
          <p:nvPr/>
        </p:nvSpPr>
        <p:spPr>
          <a:xfrm>
            <a:off x="237642" y="2637925"/>
            <a:ext cx="936104" cy="17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8409EB-77CC-4448-92F8-7D8659FB33AA}"/>
              </a:ext>
            </a:extLst>
          </p:cNvPr>
          <p:cNvSpPr/>
          <p:nvPr/>
        </p:nvSpPr>
        <p:spPr>
          <a:xfrm>
            <a:off x="2880925" y="2637925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AA4C5D-F8DF-4DBD-9EE7-35AEC799C2FD}"/>
              </a:ext>
            </a:extLst>
          </p:cNvPr>
          <p:cNvSpPr/>
          <p:nvPr/>
        </p:nvSpPr>
        <p:spPr>
          <a:xfrm>
            <a:off x="3698673" y="2637925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A2FF48-17AD-4F49-940D-FDD1AB9D33CB}"/>
              </a:ext>
            </a:extLst>
          </p:cNvPr>
          <p:cNvSpPr/>
          <p:nvPr/>
        </p:nvSpPr>
        <p:spPr>
          <a:xfrm>
            <a:off x="4516421" y="2637925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1A8F7F-DCAA-4A65-9222-BB0B63BD8C3F}"/>
              </a:ext>
            </a:extLst>
          </p:cNvPr>
          <p:cNvCxnSpPr>
            <a:cxnSpLocks/>
            <a:stCxn id="17" idx="0"/>
          </p:cNvCxnSpPr>
          <p:nvPr/>
        </p:nvCxnSpPr>
        <p:spPr>
          <a:xfrm>
            <a:off x="2654558" y="3515651"/>
            <a:ext cx="2772307" cy="0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E05C6032-BC84-4C41-8A44-3BA44CE58176}"/>
              </a:ext>
            </a:extLst>
          </p:cNvPr>
          <p:cNvSpPr/>
          <p:nvPr/>
        </p:nvSpPr>
        <p:spPr>
          <a:xfrm>
            <a:off x="5030821" y="2724233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12D4695F-0476-4D11-9046-70B701976FD8}"/>
              </a:ext>
            </a:extLst>
          </p:cNvPr>
          <p:cNvSpPr/>
          <p:nvPr/>
        </p:nvSpPr>
        <p:spPr>
          <a:xfrm rot="10800000">
            <a:off x="2258514" y="2723563"/>
            <a:ext cx="792088" cy="792088"/>
          </a:xfrm>
          <a:prstGeom prst="arc">
            <a:avLst>
              <a:gd name="adj1" fmla="val 16200000"/>
              <a:gd name="adj2" fmla="val 5562326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D7A228-0067-4637-8A9F-0C04802AC5CD}"/>
              </a:ext>
            </a:extLst>
          </p:cNvPr>
          <p:cNvSpPr txBox="1"/>
          <p:nvPr/>
        </p:nvSpPr>
        <p:spPr>
          <a:xfrm>
            <a:off x="1907704" y="2345714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F72257-73DB-4E7C-A977-7640C07F7AA3}"/>
              </a:ext>
            </a:extLst>
          </p:cNvPr>
          <p:cNvSpPr txBox="1"/>
          <p:nvPr/>
        </p:nvSpPr>
        <p:spPr>
          <a:xfrm>
            <a:off x="5586789" y="236905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650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BA1960-DCF7-4B15-B132-A9744A778420}"/>
              </a:ext>
            </a:extLst>
          </p:cNvPr>
          <p:cNvSpPr txBox="1"/>
          <p:nvPr/>
        </p:nvSpPr>
        <p:spPr>
          <a:xfrm>
            <a:off x="3767033" y="316571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380</a:t>
            </a:r>
            <a:endParaRPr lang="en-GB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AA21BE2-54E7-4955-A19F-3BD0C0DF956D}"/>
              </a:ext>
            </a:extLst>
          </p:cNvPr>
          <p:cNvCxnSpPr>
            <a:cxnSpLocks/>
          </p:cNvCxnSpPr>
          <p:nvPr/>
        </p:nvCxnSpPr>
        <p:spPr>
          <a:xfrm>
            <a:off x="8676456" y="5510204"/>
            <a:ext cx="360040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EE1C626-D698-46DF-A134-992B2C6C6A1C}"/>
              </a:ext>
            </a:extLst>
          </p:cNvPr>
          <p:cNvSpPr/>
          <p:nvPr/>
        </p:nvSpPr>
        <p:spPr>
          <a:xfrm>
            <a:off x="-108520" y="5423896"/>
            <a:ext cx="936104" cy="172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43CC7D3-4850-46D3-83F2-530F61DEB6CB}"/>
              </a:ext>
            </a:extLst>
          </p:cNvPr>
          <p:cNvCxnSpPr>
            <a:cxnSpLocks/>
          </p:cNvCxnSpPr>
          <p:nvPr/>
        </p:nvCxnSpPr>
        <p:spPr>
          <a:xfrm>
            <a:off x="3154255" y="5510204"/>
            <a:ext cx="2641881" cy="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679762D-4C06-4E13-B209-0ADD12183569}"/>
              </a:ext>
            </a:extLst>
          </p:cNvPr>
          <p:cNvSpPr/>
          <p:nvPr/>
        </p:nvSpPr>
        <p:spPr>
          <a:xfrm>
            <a:off x="3322204" y="542389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2157F13-5FB3-42A1-B9D1-CE6C33416BA4}"/>
              </a:ext>
            </a:extLst>
          </p:cNvPr>
          <p:cNvSpPr/>
          <p:nvPr/>
        </p:nvSpPr>
        <p:spPr>
          <a:xfrm>
            <a:off x="4139952" y="542389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26E55F-82B7-45DC-9B18-C700FBC31C9D}"/>
              </a:ext>
            </a:extLst>
          </p:cNvPr>
          <p:cNvSpPr/>
          <p:nvPr/>
        </p:nvSpPr>
        <p:spPr>
          <a:xfrm>
            <a:off x="4957700" y="5423896"/>
            <a:ext cx="673732" cy="17261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FA729BC-73A4-4442-81CD-E12D585C1ABE}"/>
              </a:ext>
            </a:extLst>
          </p:cNvPr>
          <p:cNvCxnSpPr>
            <a:cxnSpLocks/>
          </p:cNvCxnSpPr>
          <p:nvPr/>
        </p:nvCxnSpPr>
        <p:spPr>
          <a:xfrm flipV="1">
            <a:off x="6372200" y="5256454"/>
            <a:ext cx="1722630" cy="3444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ECFC637-D2EC-4D7E-A4FD-1A426B62A3DE}"/>
              </a:ext>
            </a:extLst>
          </p:cNvPr>
          <p:cNvCxnSpPr>
            <a:cxnSpLocks/>
          </p:cNvCxnSpPr>
          <p:nvPr/>
        </p:nvCxnSpPr>
        <p:spPr>
          <a:xfrm flipV="1">
            <a:off x="6372200" y="5763953"/>
            <a:ext cx="1722630" cy="1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A05B3A3-39EF-431F-90BA-92828C279BC3}"/>
              </a:ext>
            </a:extLst>
          </p:cNvPr>
          <p:cNvGrpSpPr/>
          <p:nvPr/>
        </p:nvGrpSpPr>
        <p:grpSpPr>
          <a:xfrm>
            <a:off x="5796136" y="5009593"/>
            <a:ext cx="576064" cy="974007"/>
            <a:chOff x="5796136" y="3898775"/>
            <a:chExt cx="576064" cy="974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24117E8-8FCC-44A9-9442-13EDD668EE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324DB3F-581F-45AB-936E-6CF29F6D97A8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6064" cy="257195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54DB0BE-8547-43D9-9391-364E681B9C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3898775"/>
              <a:ext cx="576064" cy="500610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E528C86-F972-4BA2-BA93-E01894F36196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A2A7BA1-2836-4F05-94C0-EB5AF39880DE}"/>
              </a:ext>
            </a:extLst>
          </p:cNvPr>
          <p:cNvGrpSpPr/>
          <p:nvPr/>
        </p:nvGrpSpPr>
        <p:grpSpPr>
          <a:xfrm flipH="1">
            <a:off x="8094830" y="5259898"/>
            <a:ext cx="576064" cy="504055"/>
            <a:chOff x="5796136" y="4149080"/>
            <a:chExt cx="578697" cy="504055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A6FC9A61-8E07-4289-AAFD-32D4E60508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1B4AB03-B7F7-4FBC-8370-D922F8262C18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8697" cy="253749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F6B3011-9DAF-484F-9E5D-66E9413ADA0B}"/>
              </a:ext>
            </a:extLst>
          </p:cNvPr>
          <p:cNvGrpSpPr/>
          <p:nvPr/>
        </p:nvGrpSpPr>
        <p:grpSpPr>
          <a:xfrm flipH="1">
            <a:off x="2584057" y="5009593"/>
            <a:ext cx="573443" cy="974007"/>
            <a:chOff x="5796136" y="3898775"/>
            <a:chExt cx="576064" cy="974007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400BABA-9E05-4EB4-B9EE-28A9660B22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4149080"/>
              <a:ext cx="576064" cy="250306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54A5307-B8F8-40A9-8631-B46E2B614DBC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9386"/>
              <a:ext cx="576064" cy="257195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4663E3F-2FA9-4D82-9694-A0B57AB933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96136" y="3898775"/>
              <a:ext cx="576064" cy="500610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3576611-651A-437D-8013-AFA7E1251E6F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B80D9D8-9BD1-4FB4-AE66-3D60ABB09DA3}"/>
              </a:ext>
            </a:extLst>
          </p:cNvPr>
          <p:cNvGrpSpPr/>
          <p:nvPr/>
        </p:nvGrpSpPr>
        <p:grpSpPr>
          <a:xfrm>
            <a:off x="1229024" y="4382284"/>
            <a:ext cx="591643" cy="1601316"/>
            <a:chOff x="5780557" y="3271466"/>
            <a:chExt cx="591643" cy="1601316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F6021AD-D724-4CF3-91E9-43026B97F1B3}"/>
                </a:ext>
              </a:extLst>
            </p:cNvPr>
            <p:cNvCxnSpPr>
              <a:cxnSpLocks/>
            </p:cNvCxnSpPr>
            <p:nvPr/>
          </p:nvCxnSpPr>
          <p:spPr>
            <a:xfrm>
              <a:off x="5780557" y="3271466"/>
              <a:ext cx="591643" cy="627309"/>
            </a:xfrm>
            <a:prstGeom prst="line">
              <a:avLst/>
            </a:prstGeom>
            <a:ln w="254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8736D5D2-1772-4805-8C7B-A23DF58B668E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4395940"/>
              <a:ext cx="576064" cy="476842"/>
            </a:xfrm>
            <a:prstGeom prst="line">
              <a:avLst/>
            </a:prstGeom>
            <a:ln w="254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828A319-A926-4227-8D40-45D738ED83AE}"/>
              </a:ext>
            </a:extLst>
          </p:cNvPr>
          <p:cNvCxnSpPr>
            <a:cxnSpLocks/>
          </p:cNvCxnSpPr>
          <p:nvPr/>
        </p:nvCxnSpPr>
        <p:spPr>
          <a:xfrm>
            <a:off x="1820667" y="5009593"/>
            <a:ext cx="763390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465EDDE-6BB4-4C75-B24E-160AE89CF538}"/>
              </a:ext>
            </a:extLst>
          </p:cNvPr>
          <p:cNvCxnSpPr>
            <a:cxnSpLocks/>
          </p:cNvCxnSpPr>
          <p:nvPr/>
        </p:nvCxnSpPr>
        <p:spPr>
          <a:xfrm>
            <a:off x="1797531" y="5979978"/>
            <a:ext cx="786526" cy="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C3E2434-2C4B-49EC-8113-E626CF58B278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827584" y="5506758"/>
            <a:ext cx="417019" cy="3446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AF4EBCAC-B463-4FF6-8591-33CB46D9522C}"/>
              </a:ext>
            </a:extLst>
          </p:cNvPr>
          <p:cNvCxnSpPr>
            <a:cxnSpLocks/>
          </p:cNvCxnSpPr>
          <p:nvPr/>
        </p:nvCxnSpPr>
        <p:spPr>
          <a:xfrm flipV="1">
            <a:off x="2601988" y="5009593"/>
            <a:ext cx="3770212" cy="246861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58C2CEB-1BB7-4860-9568-A46D582451BE}"/>
              </a:ext>
            </a:extLst>
          </p:cNvPr>
          <p:cNvCxnSpPr>
            <a:cxnSpLocks/>
          </p:cNvCxnSpPr>
          <p:nvPr/>
        </p:nvCxnSpPr>
        <p:spPr>
          <a:xfrm>
            <a:off x="2601988" y="5763953"/>
            <a:ext cx="3770212" cy="216025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0FE1F6D9-FA08-49DA-8858-1D252ED71433}"/>
              </a:ext>
            </a:extLst>
          </p:cNvPr>
          <p:cNvSpPr txBox="1"/>
          <p:nvPr/>
        </p:nvSpPr>
        <p:spPr>
          <a:xfrm>
            <a:off x="4057059" y="474302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380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93528BA-CD04-4B32-B634-91A7BC2D1B82}"/>
              </a:ext>
            </a:extLst>
          </p:cNvPr>
          <p:cNvSpPr txBox="1"/>
          <p:nvPr/>
        </p:nvSpPr>
        <p:spPr>
          <a:xfrm>
            <a:off x="4076295" y="590797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380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8F1F798-3971-4CCB-A5C4-E729F1513F7E}"/>
              </a:ext>
            </a:extLst>
          </p:cNvPr>
          <p:cNvSpPr txBox="1"/>
          <p:nvPr/>
        </p:nvSpPr>
        <p:spPr>
          <a:xfrm>
            <a:off x="1793388" y="4664062"/>
            <a:ext cx="834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110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3F7BA5B-5804-49EA-9A84-D64620436C2B}"/>
              </a:ext>
            </a:extLst>
          </p:cNvPr>
          <p:cNvSpPr txBox="1"/>
          <p:nvPr/>
        </p:nvSpPr>
        <p:spPr>
          <a:xfrm>
            <a:off x="1812624" y="5977842"/>
            <a:ext cx="79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110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31DA9C70-AAA8-4D40-BFD0-EB3E52C9861C}"/>
              </a:ext>
            </a:extLst>
          </p:cNvPr>
          <p:cNvSpPr txBox="1"/>
          <p:nvPr/>
        </p:nvSpPr>
        <p:spPr>
          <a:xfrm>
            <a:off x="6660232" y="490623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650 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723CB51-1DAE-49AB-85E5-17D636F96846}"/>
              </a:ext>
            </a:extLst>
          </p:cNvPr>
          <p:cNvSpPr txBox="1"/>
          <p:nvPr/>
        </p:nvSpPr>
        <p:spPr>
          <a:xfrm>
            <a:off x="6679467" y="574418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650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2D69541-4EDE-404B-94A1-4CC1EBA783F2}"/>
              </a:ext>
            </a:extLst>
          </p:cNvPr>
          <p:cNvCxnSpPr>
            <a:cxnSpLocks/>
            <a:stCxn id="81" idx="1"/>
          </p:cNvCxnSpPr>
          <p:nvPr/>
        </p:nvCxnSpPr>
        <p:spPr>
          <a:xfrm flipH="1">
            <a:off x="2699792" y="4373719"/>
            <a:ext cx="1357267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5CF7EF7-7D0C-4FC4-9E18-2B3E50C443D1}"/>
              </a:ext>
            </a:extLst>
          </p:cNvPr>
          <p:cNvCxnSpPr>
            <a:cxnSpLocks/>
            <a:stCxn id="81" idx="1"/>
          </p:cNvCxnSpPr>
          <p:nvPr/>
        </p:nvCxnSpPr>
        <p:spPr>
          <a:xfrm flipH="1">
            <a:off x="1221556" y="4373719"/>
            <a:ext cx="2835503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860E7477-DCEC-43AB-841C-F880B490CCE8}"/>
              </a:ext>
            </a:extLst>
          </p:cNvPr>
          <p:cNvSpPr/>
          <p:nvPr/>
        </p:nvSpPr>
        <p:spPr>
          <a:xfrm>
            <a:off x="7648821" y="5687072"/>
            <a:ext cx="305308" cy="164216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BC45102-7C70-4F5E-B36E-EBD065330B40}"/>
              </a:ext>
            </a:extLst>
          </p:cNvPr>
          <p:cNvCxnSpPr>
            <a:cxnSpLocks/>
          </p:cNvCxnSpPr>
          <p:nvPr/>
        </p:nvCxnSpPr>
        <p:spPr>
          <a:xfrm>
            <a:off x="5868144" y="4377164"/>
            <a:ext cx="1268161" cy="0"/>
          </a:xfrm>
          <a:prstGeom prst="line">
            <a:avLst/>
          </a:prstGeom>
          <a:ln w="25400">
            <a:solidFill>
              <a:srgbClr val="0000FF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3DD1AC5-68BE-4DD9-AC1C-2FC6FD023938}"/>
              </a:ext>
            </a:extLst>
          </p:cNvPr>
          <p:cNvCxnSpPr>
            <a:cxnSpLocks/>
            <a:endCxn id="61" idx="0"/>
          </p:cNvCxnSpPr>
          <p:nvPr/>
        </p:nvCxnSpPr>
        <p:spPr>
          <a:xfrm>
            <a:off x="7122066" y="4373719"/>
            <a:ext cx="679409" cy="1313353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4A161D19-D498-43F8-9B98-22E854DFD77B}"/>
              </a:ext>
            </a:extLst>
          </p:cNvPr>
          <p:cNvSpPr txBox="1"/>
          <p:nvPr/>
        </p:nvSpPr>
        <p:spPr>
          <a:xfrm>
            <a:off x="7341120" y="5807005"/>
            <a:ext cx="931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Dipole switch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B4CB1BD-C8A8-423E-BFE5-C07BE7F8117B}"/>
              </a:ext>
            </a:extLst>
          </p:cNvPr>
          <p:cNvGrpSpPr/>
          <p:nvPr/>
        </p:nvGrpSpPr>
        <p:grpSpPr>
          <a:xfrm>
            <a:off x="4057059" y="4022294"/>
            <a:ext cx="825932" cy="702850"/>
            <a:chOff x="810662" y="2348880"/>
            <a:chExt cx="825932" cy="702850"/>
          </a:xfrm>
        </p:grpSpPr>
        <p:sp>
          <p:nvSpPr>
            <p:cNvPr id="80" name="Hexagon 79">
              <a:extLst>
                <a:ext uri="{FF2B5EF4-FFF2-40B4-BE49-F238E27FC236}">
                  <a16:creationId xmlns:a16="http://schemas.microsoft.com/office/drawing/2014/main" id="{13DF0CCC-F7F6-499C-AC2A-39149F9ABA79}"/>
                </a:ext>
              </a:extLst>
            </p:cNvPr>
            <p:cNvSpPr/>
            <p:nvPr/>
          </p:nvSpPr>
          <p:spPr>
            <a:xfrm>
              <a:off x="827584" y="2348880"/>
              <a:ext cx="792089" cy="702850"/>
            </a:xfrm>
            <a:prstGeom prst="hexagon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3A77E2C5-9ABA-4048-8830-B8E6129B10B3}"/>
                </a:ext>
              </a:extLst>
            </p:cNvPr>
            <p:cNvSpPr txBox="1"/>
            <p:nvPr/>
          </p:nvSpPr>
          <p:spPr>
            <a:xfrm>
              <a:off x="810662" y="2515639"/>
              <a:ext cx="8259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Target</a:t>
              </a:r>
              <a:endParaRPr lang="en-GB" dirty="0"/>
            </a:p>
          </p:txBody>
        </p:sp>
      </p:grp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5071693-0195-4042-8468-B8184C4AF7FC}"/>
              </a:ext>
            </a:extLst>
          </p:cNvPr>
          <p:cNvCxnSpPr>
            <a:cxnSpLocks/>
            <a:stCxn id="81" idx="3"/>
          </p:cNvCxnSpPr>
          <p:nvPr/>
        </p:nvCxnSpPr>
        <p:spPr>
          <a:xfrm>
            <a:off x="4882991" y="4373719"/>
            <a:ext cx="2253314" cy="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7CB97A8-2CD8-445C-8CB0-F23F750ACE2C}"/>
              </a:ext>
            </a:extLst>
          </p:cNvPr>
          <p:cNvCxnSpPr>
            <a:cxnSpLocks/>
            <a:stCxn id="102" idx="1"/>
          </p:cNvCxnSpPr>
          <p:nvPr/>
        </p:nvCxnSpPr>
        <p:spPr>
          <a:xfrm flipH="1">
            <a:off x="3018385" y="1980225"/>
            <a:ext cx="1038674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2439B201-3732-4333-9772-AA35EA39C395}"/>
              </a:ext>
            </a:extLst>
          </p:cNvPr>
          <p:cNvCxnSpPr>
            <a:cxnSpLocks/>
            <a:stCxn id="102" idx="1"/>
          </p:cNvCxnSpPr>
          <p:nvPr/>
        </p:nvCxnSpPr>
        <p:spPr>
          <a:xfrm flipH="1">
            <a:off x="1979712" y="1980225"/>
            <a:ext cx="2077347" cy="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64F9BBAF-2731-48C5-A7CD-BB95A1075377}"/>
              </a:ext>
            </a:extLst>
          </p:cNvPr>
          <p:cNvCxnSpPr>
            <a:cxnSpLocks/>
          </p:cNvCxnSpPr>
          <p:nvPr/>
        </p:nvCxnSpPr>
        <p:spPr>
          <a:xfrm>
            <a:off x="5868144" y="1983670"/>
            <a:ext cx="1080120" cy="0"/>
          </a:xfrm>
          <a:prstGeom prst="line">
            <a:avLst/>
          </a:prstGeom>
          <a:ln w="25400">
            <a:solidFill>
              <a:srgbClr val="0000FF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1BD19D1-ED16-458C-9096-E37306CCD6BA}"/>
              </a:ext>
            </a:extLst>
          </p:cNvPr>
          <p:cNvGrpSpPr/>
          <p:nvPr/>
        </p:nvGrpSpPr>
        <p:grpSpPr>
          <a:xfrm>
            <a:off x="4057059" y="1628800"/>
            <a:ext cx="825932" cy="702850"/>
            <a:chOff x="810662" y="2348880"/>
            <a:chExt cx="825932" cy="702850"/>
          </a:xfrm>
        </p:grpSpPr>
        <p:sp>
          <p:nvSpPr>
            <p:cNvPr id="101" name="Hexagon 100">
              <a:extLst>
                <a:ext uri="{FF2B5EF4-FFF2-40B4-BE49-F238E27FC236}">
                  <a16:creationId xmlns:a16="http://schemas.microsoft.com/office/drawing/2014/main" id="{5CD7F7FE-4E3F-4867-871A-4D79C2F20E30}"/>
                </a:ext>
              </a:extLst>
            </p:cNvPr>
            <p:cNvSpPr/>
            <p:nvPr/>
          </p:nvSpPr>
          <p:spPr>
            <a:xfrm>
              <a:off x="827584" y="2348880"/>
              <a:ext cx="792089" cy="702850"/>
            </a:xfrm>
            <a:prstGeom prst="hexagon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B222928E-8FEB-4228-9A3F-0949E05D7557}"/>
                </a:ext>
              </a:extLst>
            </p:cNvPr>
            <p:cNvSpPr txBox="1"/>
            <p:nvPr/>
          </p:nvSpPr>
          <p:spPr>
            <a:xfrm>
              <a:off x="810662" y="2515639"/>
              <a:ext cx="8259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Target</a:t>
              </a:r>
              <a:endParaRPr lang="en-GB" dirty="0"/>
            </a:p>
          </p:txBody>
        </p:sp>
      </p:grp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4639CEB-A0E8-4389-88B4-EFCA1D120CC6}"/>
              </a:ext>
            </a:extLst>
          </p:cNvPr>
          <p:cNvCxnSpPr>
            <a:cxnSpLocks/>
            <a:stCxn id="102" idx="3"/>
          </p:cNvCxnSpPr>
          <p:nvPr/>
        </p:nvCxnSpPr>
        <p:spPr>
          <a:xfrm>
            <a:off x="4882991" y="1980225"/>
            <a:ext cx="2065273" cy="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88FF038-600B-460C-A3AA-27FFA1681B0C}"/>
              </a:ext>
            </a:extLst>
          </p:cNvPr>
          <p:cNvSpPr/>
          <p:nvPr/>
        </p:nvSpPr>
        <p:spPr>
          <a:xfrm>
            <a:off x="7146419" y="2648749"/>
            <a:ext cx="305308" cy="164216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2E44B14-32CC-415F-8BDD-82B325A1725D}"/>
              </a:ext>
            </a:extLst>
          </p:cNvPr>
          <p:cNvCxnSpPr>
            <a:cxnSpLocks/>
            <a:endCxn id="104" idx="0"/>
          </p:cNvCxnSpPr>
          <p:nvPr/>
        </p:nvCxnSpPr>
        <p:spPr>
          <a:xfrm>
            <a:off x="6948264" y="1988604"/>
            <a:ext cx="350809" cy="660145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0BAABD24-060F-44F5-80B1-33F0D4A60670}"/>
              </a:ext>
            </a:extLst>
          </p:cNvPr>
          <p:cNvSpPr txBox="1"/>
          <p:nvPr/>
        </p:nvSpPr>
        <p:spPr>
          <a:xfrm>
            <a:off x="6838718" y="2768682"/>
            <a:ext cx="931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Dipole switch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073975E2-4AA6-4CA8-911D-E41DBCBEBB2D}"/>
              </a:ext>
            </a:extLst>
          </p:cNvPr>
          <p:cNvCxnSpPr>
            <a:cxnSpLocks/>
          </p:cNvCxnSpPr>
          <p:nvPr/>
        </p:nvCxnSpPr>
        <p:spPr>
          <a:xfrm flipH="1">
            <a:off x="1616156" y="1980224"/>
            <a:ext cx="363556" cy="74639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Content Placeholder 103">
            <a:extLst>
              <a:ext uri="{FF2B5EF4-FFF2-40B4-BE49-F238E27FC236}">
                <a16:creationId xmlns:a16="http://schemas.microsoft.com/office/drawing/2014/main" id="{C4CD885A-F5D0-449F-AEFA-9244B2CA9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7795"/>
            <a:ext cx="8229600" cy="4778368"/>
          </a:xfrm>
        </p:spPr>
        <p:txBody>
          <a:bodyPr/>
          <a:lstStyle/>
          <a:p>
            <a:r>
              <a:rPr lang="en-US" dirty="0"/>
              <a:t>Top view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Side view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4AEB44E-2142-41BF-9174-F0BE8DFE4FEB}"/>
              </a:ext>
            </a:extLst>
          </p:cNvPr>
          <p:cNvSpPr txBox="1"/>
          <p:nvPr/>
        </p:nvSpPr>
        <p:spPr>
          <a:xfrm>
            <a:off x="5585198" y="395700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650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61DF186E-ED4D-4216-91EE-02A6884187FE}"/>
              </a:ext>
            </a:extLst>
          </p:cNvPr>
          <p:cNvSpPr txBox="1"/>
          <p:nvPr/>
        </p:nvSpPr>
        <p:spPr>
          <a:xfrm>
            <a:off x="5566103" y="156700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650 e</a:t>
            </a:r>
            <a:r>
              <a:rPr lang="en-US" baseline="30000" dirty="0">
                <a:solidFill>
                  <a:srgbClr val="0000FF"/>
                </a:solidFill>
              </a:rPr>
              <a:t>-</a:t>
            </a:r>
            <a:endParaRPr lang="en-GB" baseline="30000" dirty="0">
              <a:solidFill>
                <a:srgbClr val="0000FF"/>
              </a:solidFill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3496286-F566-4F5F-A7C2-A92F2AB4FCCD}"/>
              </a:ext>
            </a:extLst>
          </p:cNvPr>
          <p:cNvSpPr txBox="1"/>
          <p:nvPr/>
        </p:nvSpPr>
        <p:spPr>
          <a:xfrm>
            <a:off x="2918608" y="156700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7AB2777C-68B4-405B-ACC9-5384241B156F}"/>
              </a:ext>
            </a:extLst>
          </p:cNvPr>
          <p:cNvSpPr txBox="1"/>
          <p:nvPr/>
        </p:nvSpPr>
        <p:spPr>
          <a:xfrm>
            <a:off x="2592137" y="3957008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endParaRPr lang="en-GB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2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85563</TotalTime>
  <Words>190</Words>
  <Application>Microsoft Office PowerPoint</Application>
  <PresentationFormat>On-screen Show (4:3)</PresentationFormat>
  <Paragraphs>73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1_Office Theme</vt:lpstr>
      <vt:lpstr>Upgraded Injector Energy</vt:lpstr>
      <vt:lpstr>Vertical Splitting with Positrons</vt:lpstr>
      <vt:lpstr>Positrons from 110MeV Electrons</vt:lpstr>
      <vt:lpstr>Positrons from 650MeV Electrons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Magnet?</dc:title>
  <dc:creator>Stephen Brooks</dc:creator>
  <cp:lastModifiedBy>Brooks, Stephen</cp:lastModifiedBy>
  <cp:revision>1559</cp:revision>
  <dcterms:created xsi:type="dcterms:W3CDTF">2012-11-14T19:21:06Z</dcterms:created>
  <dcterms:modified xsi:type="dcterms:W3CDTF">2022-03-18T17:41:22Z</dcterms:modified>
</cp:coreProperties>
</file>