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405"/>
  </p:normalViewPr>
  <p:slideViewPr>
    <p:cSldViewPr snapToGrid="0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6A2D8-8B84-A470-E760-10F0E9EDE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C06B17-CA5B-F71C-5AB4-CE8E1F512C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B2CB2E-D5C5-2C7A-431B-A58A217D5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84AB-106E-2348-B7CE-4F7D03709E60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C4068-7EA4-DFED-F421-2324B53E8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A791-3FE8-8969-5C9A-D2648E1EB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73AE-A8B0-2A45-AC7A-388DA253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985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02A1F-EB37-4217-33E2-2FB5849FE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E572A8-CEAC-12C9-D4B7-D9A40C23AA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BBD84-7CF3-CCA2-9937-22163BC14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84AB-106E-2348-B7CE-4F7D03709E60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330518-8A15-EB5F-BFE1-900C9FA3E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0B0B8-6FC6-C1BA-ECAA-D3A49E116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73AE-A8B0-2A45-AC7A-388DA253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740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D0DA39-B697-970A-1FEA-7CCCB382D6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85BF45-3590-8AC5-425C-FFE2653A29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8B559-D304-CA19-21F2-1F59B83D2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84AB-106E-2348-B7CE-4F7D03709E60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BE5FC-99A7-0FF2-538D-8753B2B99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3FFEC-8BF7-30D2-52CD-76633C703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73AE-A8B0-2A45-AC7A-388DA253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556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ADCD3-FE29-8433-2434-C943D1A2D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4F96F-95C4-1895-9112-08E6D29AE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B783D-A04C-0F49-D4AC-8C3507960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84AB-106E-2348-B7CE-4F7D03709E60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59F1D-E662-BB65-1BE8-0316E8BA6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4D808-7973-9415-0F05-7CE01CD65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73AE-A8B0-2A45-AC7A-388DA253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618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AAC6A-2059-D951-0229-5BA1D6F32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780DAF-8F17-8F50-C561-032EC9C67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873CD2-9057-FDB9-CA81-58BF73CD1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84AB-106E-2348-B7CE-4F7D03709E60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37B4E8-425D-BBA6-DB45-9B65C1AB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7C18BE-2B74-08AF-2211-2B32575E3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73AE-A8B0-2A45-AC7A-388DA253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583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A1071-028A-9842-4C1E-D01FD0D61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4303E0-0EF4-DB88-F502-5A4E0201CE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2A5478-B168-B368-E698-A3C18D3E42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469B03-0CF3-2365-B9A7-B9FE6B62E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84AB-106E-2348-B7CE-4F7D03709E60}" type="datetimeFigureOut">
              <a:rPr lang="en-US" smtClean="0"/>
              <a:t>1/25/23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841203-AC93-6FE3-9FA8-7ECEE3123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673240-43A2-929B-FADC-6336F7F9E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73AE-A8B0-2A45-AC7A-388DA253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389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F95D9-9145-1B13-DEA6-F3F28CA2C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61ABE0-8169-6367-1A50-670FA78A3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49B248-CEE1-C501-47EB-7A972BC0C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24F03-7D17-72A8-07CC-33A330A1B8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BF3DA5-36F1-EB37-03CF-3BBFE4447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996BB0-38D3-BFCA-3488-1ADCFB5DB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84AB-106E-2348-B7CE-4F7D03709E60}" type="datetimeFigureOut">
              <a:rPr lang="en-US" smtClean="0"/>
              <a:t>1/25/23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746B80-C08A-EC3C-4EEB-489C76651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442DF1-BCC7-790A-9399-8F7EBD9C5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73AE-A8B0-2A45-AC7A-388DA253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093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378C0-B059-64BB-169F-4C2DCF5DE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7B60CC-D3BE-93B2-2E47-B808A72C8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84AB-106E-2348-B7CE-4F7D03709E60}" type="datetimeFigureOut">
              <a:rPr lang="en-US" smtClean="0"/>
              <a:t>1/25/23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26DCCB-A6D0-5D0D-3679-0F7CB1B82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26AA1D-2E57-EE56-3A10-B4593C50F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73AE-A8B0-2A45-AC7A-388DA253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59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423051-78A6-39C7-85E3-586A0F559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84AB-106E-2348-B7CE-4F7D03709E60}" type="datetimeFigureOut">
              <a:rPr lang="en-US" smtClean="0"/>
              <a:t>1/25/23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A1C04F-6409-B8E4-6051-7F6CC3193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16157D-64F3-16C4-5102-C8C57348A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73AE-A8B0-2A45-AC7A-388DA253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735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5ED50-BE8F-36B7-F01C-DFFD5A629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410B79-3633-CBA5-4F93-736B716B3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AE6B45-EAE4-BC46-4ED3-AB5DC22580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12AD82-1BC4-2082-C701-0FFDA53E1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84AB-106E-2348-B7CE-4F7D03709E60}" type="datetimeFigureOut">
              <a:rPr lang="en-US" smtClean="0"/>
              <a:t>1/25/23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C5963B-A9ED-BB63-530C-0DDBD2C1C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089B76-1C6F-0152-39AF-930D45649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73AE-A8B0-2A45-AC7A-388DA253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3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4D0F3-67F6-85DF-779D-2B7BCE79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7D7F54-EE4F-51D5-520F-F3B4BF8610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E2FF8B-83B7-50CA-073E-D29CB92A25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02488-3D5B-4B95-5BC5-9C3E37507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E84AB-106E-2348-B7CE-4F7D03709E60}" type="datetimeFigureOut">
              <a:rPr lang="en-US" smtClean="0"/>
              <a:t>1/25/23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FC274D-454B-7214-3CD0-9077CE686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B0189F-404A-A049-37B5-82CA3ADE6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73AE-A8B0-2A45-AC7A-388DA253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22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61CC8E-23D8-FE5F-9C59-ED0CAA4B1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5E8883-E070-F9C2-FEEC-9CAE6344E2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18E26-45F4-74CC-DCB1-48C1BD77BC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E84AB-106E-2348-B7CE-4F7D03709E60}" type="datetimeFigureOut">
              <a:rPr lang="en-US" smtClean="0"/>
              <a:t>1/25/23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E82D8-ACA9-9729-5889-75DE4C8F67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55115-5ED6-EA49-5A3F-C7A6C078E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473AE-A8B0-2A45-AC7A-388DA2539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07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grammingnotes.io/2021/08/03/five-different-git-workflow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grammingnotes.io/2021/08/03/five-different-git-workflows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.stack.imgur.com/5BqbJ.pn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RyanBodenstein/Structure_Test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codecamp.org/news/how-to-fork-a-github-repository/" TargetMode="External"/><Relationship Id="rId2" Type="http://schemas.openxmlformats.org/officeDocument/2006/relationships/hyperlink" Target="https://www.programmingnotes.io/2021/08/03/five-different-git-workflow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luralsight.com/blog/software-development/the-definitive-guide-to-forks-and-branches-in-git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orms.gle/3gRjhUvPs6CZWGTB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2B2EF-8C8E-BCD2-1E24-E58624798F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80336"/>
            <a:ext cx="9144000" cy="2387600"/>
          </a:xfrm>
        </p:spPr>
        <p:txBody>
          <a:bodyPr/>
          <a:lstStyle/>
          <a:p>
            <a:r>
              <a:rPr lang="en-US" dirty="0"/>
              <a:t>To Fork or To Branch,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357BD1-BBCC-7CE0-F6DA-64F2942EE4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60010"/>
            <a:ext cx="9144000" cy="2133599"/>
          </a:xfrm>
        </p:spPr>
        <p:txBody>
          <a:bodyPr>
            <a:normAutofit fontScale="70000" lnSpcReduction="20000"/>
          </a:bodyPr>
          <a:lstStyle/>
          <a:p>
            <a:r>
              <a:rPr lang="en-US" sz="4600" dirty="0"/>
              <a:t>that is the question…</a:t>
            </a:r>
          </a:p>
          <a:p>
            <a:endParaRPr lang="en-US" dirty="0"/>
          </a:p>
          <a:p>
            <a:r>
              <a:rPr lang="en-US" dirty="0"/>
              <a:t>FFA@CEBAF Weekly Meeting</a:t>
            </a:r>
          </a:p>
          <a:p>
            <a:endParaRPr lang="en-US" dirty="0"/>
          </a:p>
          <a:p>
            <a:r>
              <a:rPr lang="en-US" dirty="0"/>
              <a:t>2023/01/27</a:t>
            </a:r>
          </a:p>
          <a:p>
            <a:r>
              <a:rPr lang="en-US" dirty="0"/>
              <a:t>Ryan Bodenstein</a:t>
            </a:r>
          </a:p>
        </p:txBody>
      </p:sp>
    </p:spTree>
    <p:extLst>
      <p:ext uri="{BB962C8B-B14F-4D97-AF65-F5344CB8AC3E}">
        <p14:creationId xmlns:p14="http://schemas.microsoft.com/office/powerpoint/2010/main" val="3151004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4C054-093B-B413-3AC0-4A76D3D9F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GitHub Workflows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C9D00-0CC8-3811-054F-53A26D104D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Two main styles of workflows with git:</a:t>
            </a:r>
          </a:p>
          <a:p>
            <a:pPr lvl="1"/>
            <a:r>
              <a:rPr lang="en-US" dirty="0"/>
              <a:t>Branch</a:t>
            </a:r>
          </a:p>
          <a:p>
            <a:pPr lvl="1"/>
            <a:r>
              <a:rPr lang="en-US" dirty="0"/>
              <a:t>Fork</a:t>
            </a:r>
          </a:p>
          <a:p>
            <a:r>
              <a:rPr lang="en-US" dirty="0"/>
              <a:t>Branch:</a:t>
            </a:r>
          </a:p>
          <a:p>
            <a:pPr lvl="1"/>
            <a:r>
              <a:rPr lang="en-US" dirty="0"/>
              <a:t>Easier to use, but also easier to make errors</a:t>
            </a:r>
          </a:p>
          <a:p>
            <a:pPr lvl="1"/>
            <a:r>
              <a:rPr lang="en-US" dirty="0"/>
              <a:t>Everyone has some level of version control</a:t>
            </a:r>
          </a:p>
          <a:p>
            <a:pPr lvl="1"/>
            <a:r>
              <a:rPr lang="en-US" dirty="0"/>
              <a:t>Several different styles of this workflow</a:t>
            </a:r>
          </a:p>
          <a:p>
            <a:r>
              <a:rPr lang="en-US" dirty="0"/>
              <a:t>Fork:</a:t>
            </a:r>
          </a:p>
          <a:p>
            <a:pPr lvl="1"/>
            <a:r>
              <a:rPr lang="en-US" dirty="0"/>
              <a:t>A bit more complicated (extra steps)</a:t>
            </a:r>
          </a:p>
          <a:p>
            <a:pPr lvl="1"/>
            <a:r>
              <a:rPr lang="en-US" dirty="0"/>
              <a:t>Maintainer has final say on version control</a:t>
            </a:r>
          </a:p>
          <a:p>
            <a:pPr lvl="1"/>
            <a:r>
              <a:rPr lang="en-US" dirty="0"/>
              <a:t>Free to “mess with things” since you can’t mess with the original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650674-5D49-8202-A314-66C15089AA24}"/>
              </a:ext>
            </a:extLst>
          </p:cNvPr>
          <p:cNvSpPr txBox="1"/>
          <p:nvPr/>
        </p:nvSpPr>
        <p:spPr>
          <a:xfrm>
            <a:off x="8365787" y="1367522"/>
            <a:ext cx="32295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Please note: you’ll all need a GitHub account.</a:t>
            </a:r>
          </a:p>
        </p:txBody>
      </p:sp>
    </p:spTree>
    <p:extLst>
      <p:ext uri="{BB962C8B-B14F-4D97-AF65-F5344CB8AC3E}">
        <p14:creationId xmlns:p14="http://schemas.microsoft.com/office/powerpoint/2010/main" val="2633538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4B739-0B98-A2F5-D425-FE94E3D49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Branch Workflow Option 1: Feature Branch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D0A6676-6728-C3FC-5952-697330DE332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8" t="24828" b="5049"/>
          <a:stretch/>
        </p:blipFill>
        <p:spPr bwMode="auto">
          <a:xfrm>
            <a:off x="5126477" y="1945530"/>
            <a:ext cx="6605080" cy="261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CC58368-7A43-7889-5AC6-AA82D1F09EAA}"/>
              </a:ext>
            </a:extLst>
          </p:cNvPr>
          <p:cNvSpPr txBox="1"/>
          <p:nvPr/>
        </p:nvSpPr>
        <p:spPr>
          <a:xfrm>
            <a:off x="389106" y="1945530"/>
            <a:ext cx="473737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Advantages: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is friendly for the Continuous Delivery and Continuous Integration.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simpler alternative to Git Flow (next page).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is ideal when it needs to maintain a single version in production.</a:t>
            </a:r>
          </a:p>
          <a:p>
            <a:r>
              <a:rPr lang="en-US" b="1" dirty="0"/>
              <a:t>Disadvantages: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production code can become unstable most easily.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Are not adequate when it needs the release plans.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doesn’t resolve anything about deploy, environments, releases, and issues.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isn’t recommended when multiple versions in production are needed.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040DCE-1FB7-6F65-6348-94BE1EEEA2B9}"/>
              </a:ext>
            </a:extLst>
          </p:cNvPr>
          <p:cNvSpPr txBox="1"/>
          <p:nvPr/>
        </p:nvSpPr>
        <p:spPr>
          <a:xfrm>
            <a:off x="6511048" y="6331345"/>
            <a:ext cx="529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hlinkClick r:id="rId3"/>
              </a:rPr>
              <a:t>https://www.programmingnotes.io/2021/08/03/five-different-git-workflows/</a:t>
            </a:r>
            <a:r>
              <a:rPr lang="en-US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11390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>
            <a:extLst>
              <a:ext uri="{FF2B5EF4-FFF2-40B4-BE49-F238E27FC236}">
                <a16:creationId xmlns:a16="http://schemas.microsoft.com/office/drawing/2014/main" id="{6FEBB270-7B5D-D743-A1F0-0E5AB36322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477" y="1843916"/>
            <a:ext cx="6610611" cy="3170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94B739-0B98-A2F5-D425-FE94E3D49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Branch Workflow Option 2: Git Flow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C58368-7A43-7889-5AC6-AA82D1F09EAA}"/>
              </a:ext>
            </a:extLst>
          </p:cNvPr>
          <p:cNvSpPr txBox="1"/>
          <p:nvPr/>
        </p:nvSpPr>
        <p:spPr>
          <a:xfrm>
            <a:off x="389106" y="1945530"/>
            <a:ext cx="473737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Advantages: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Git Flow is used by a lot of distributed, open-source teams that have varying skill levels.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project maintainers can review and approve every line of code going into releases.</a:t>
            </a:r>
          </a:p>
          <a:p>
            <a:r>
              <a:rPr lang="en-US" b="1" dirty="0"/>
              <a:t>Disadvantages: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Can slow things down when having to look at large pull requests if you are trying to iterate quickly.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Releases are hard to do more than once a week.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Project history is full of merge commits and makes it hard to see the actual work.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4DF1D5-BE02-0F65-418A-0304677252DE}"/>
              </a:ext>
            </a:extLst>
          </p:cNvPr>
          <p:cNvSpPr txBox="1"/>
          <p:nvPr/>
        </p:nvSpPr>
        <p:spPr>
          <a:xfrm>
            <a:off x="6511048" y="6331345"/>
            <a:ext cx="529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hlinkClick r:id="rId3"/>
              </a:rPr>
              <a:t>https://www.programmingnotes.io/2021/08/03/five-different-git-workflows/</a:t>
            </a:r>
            <a:r>
              <a:rPr lang="en-US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92819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4B739-0B98-A2F5-D425-FE94E3D49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Fork Workflow: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C58368-7A43-7889-5AC6-AA82D1F09EAA}"/>
              </a:ext>
            </a:extLst>
          </p:cNvPr>
          <p:cNvSpPr txBox="1"/>
          <p:nvPr/>
        </p:nvSpPr>
        <p:spPr>
          <a:xfrm>
            <a:off x="389106" y="1945530"/>
            <a:ext cx="473737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Advantages: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Maintainer is the only one that can make updates to the main repository.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Each contributor has their own fork, local copy, and branch structure.</a:t>
            </a:r>
          </a:p>
          <a:p>
            <a:r>
              <a:rPr lang="en-US" b="1" dirty="0"/>
              <a:t>Disadvantages: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Adds a layer of complexity.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Time required to check pull requests.</a:t>
            </a:r>
          </a:p>
          <a:p>
            <a:endParaRPr lang="en-US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B6F258C0-8BC3-7330-31C1-0DB1BDC4FE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476" y="1945530"/>
            <a:ext cx="6610611" cy="2728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602EE06-05EF-14C2-DAAC-FA8362F3D57F}"/>
              </a:ext>
            </a:extLst>
          </p:cNvPr>
          <p:cNvSpPr txBox="1"/>
          <p:nvPr/>
        </p:nvSpPr>
        <p:spPr>
          <a:xfrm>
            <a:off x="6637027" y="4790251"/>
            <a:ext cx="35895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hlinkClick r:id="rId3"/>
              </a:rPr>
              <a:t>https://i.stack.imgur.com/5BqbJ.png</a:t>
            </a:r>
            <a:r>
              <a:rPr lang="en-US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5817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1F39154-6B46-2044-A9DA-586A387DF4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20" t="1798" r="11014" b="34753"/>
          <a:stretch/>
        </p:blipFill>
        <p:spPr>
          <a:xfrm>
            <a:off x="5690680" y="127985"/>
            <a:ext cx="6420255" cy="660203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54C054-093B-B413-3AC0-4A76D3D9F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Tested Git Flow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C9D00-0CC8-3811-054F-53A26D104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273" y="1514340"/>
            <a:ext cx="5611238" cy="435133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Todd and I tested a simple Git Flow</a:t>
            </a:r>
          </a:p>
          <a:p>
            <a:pPr lvl="1"/>
            <a:r>
              <a:rPr lang="en-US" dirty="0"/>
              <a:t>I had it set at private at the time, so not all functionality</a:t>
            </a:r>
          </a:p>
          <a:p>
            <a:pPr lvl="1"/>
            <a:r>
              <a:rPr lang="en-US" dirty="0"/>
              <a:t>I think it’s fixed now, and public</a:t>
            </a:r>
          </a:p>
          <a:p>
            <a:r>
              <a:rPr lang="en-US" dirty="0"/>
              <a:t>If set correctly, everyone works from the ”develop” branch, sub-branching as needed</a:t>
            </a:r>
          </a:p>
          <a:p>
            <a:r>
              <a:rPr lang="en-US" dirty="0"/>
              <a:t>Still requires lots of keeping up-to-date</a:t>
            </a:r>
          </a:p>
          <a:p>
            <a:r>
              <a:rPr lang="en-US" dirty="0"/>
              <a:t>Without fork, will be working on “live” version with everyone</a:t>
            </a:r>
          </a:p>
          <a:p>
            <a:r>
              <a:rPr lang="en-US" dirty="0"/>
              <a:t>If you want to try things out this way, the link is: </a:t>
            </a:r>
            <a:r>
              <a:rPr lang="en-US" dirty="0">
                <a:hlinkClick r:id="rId3"/>
              </a:rPr>
              <a:t>https://github.com/RyanBodenstein/Structure_Test</a:t>
            </a:r>
            <a:endParaRPr lang="en-US" dirty="0"/>
          </a:p>
          <a:p>
            <a:r>
              <a:rPr lang="en-US" dirty="0"/>
              <a:t>We an also test the forking method here, but you’ll need to fork the repository yourself, clone it locally, then make a pull request back to the main.</a:t>
            </a:r>
          </a:p>
        </p:txBody>
      </p:sp>
    </p:spTree>
    <p:extLst>
      <p:ext uri="{BB962C8B-B14F-4D97-AF65-F5344CB8AC3E}">
        <p14:creationId xmlns:p14="http://schemas.microsoft.com/office/powerpoint/2010/main" val="3810674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4C054-093B-B413-3AC0-4A76D3D9F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want to fork: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C9D00-0CC8-3811-054F-53A26D104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273" y="1514340"/>
            <a:ext cx="5611238" cy="4351338"/>
          </a:xfrm>
        </p:spPr>
        <p:txBody>
          <a:bodyPr>
            <a:normAutofit fontScale="62500" lnSpcReduction="20000"/>
          </a:bodyPr>
          <a:lstStyle/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222222"/>
                </a:solidFill>
                <a:effectLst/>
              </a:rPr>
              <a:t>A developer ‘forks’ an ‘official’ server-side repository. This creates their own server-side copy.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222222"/>
                </a:solidFill>
                <a:effectLst/>
              </a:rPr>
              <a:t>The new server-side copy is cloned to their local system.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222222"/>
                </a:solidFill>
                <a:effectLst/>
              </a:rPr>
              <a:t>A Git remote path for the ‘official’ repository is added to the local clone.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222222"/>
                </a:solidFill>
                <a:effectLst/>
              </a:rPr>
              <a:t>A new local feature branch is created.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222222"/>
                </a:solidFill>
                <a:effectLst/>
              </a:rPr>
              <a:t>The developer makes changes on the new branch.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222222"/>
                </a:solidFill>
                <a:effectLst/>
              </a:rPr>
              <a:t>New commits are created for the changes.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222222"/>
                </a:solidFill>
                <a:effectLst/>
              </a:rPr>
              <a:t>The branch gets pushed to the developer’s own server-side copy.</a:t>
            </a: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222222"/>
                </a:solidFill>
                <a:effectLst/>
              </a:rPr>
              <a:t>The developer opens a</a:t>
            </a:r>
            <a:r>
              <a:rPr lang="en-US" b="0" i="1" dirty="0">
                <a:solidFill>
                  <a:srgbClr val="222222"/>
                </a:solidFill>
                <a:effectLst/>
              </a:rPr>
              <a:t> pull request from the new branch to the ‘official’ repository.</a:t>
            </a:r>
            <a:endParaRPr lang="en-US" b="0" i="0" dirty="0">
              <a:solidFill>
                <a:srgbClr val="222222"/>
              </a:solidFill>
              <a:effectLst/>
            </a:endParaRPr>
          </a:p>
          <a:p>
            <a:pPr algn="l">
              <a:buFont typeface="+mj-lt"/>
              <a:buAutoNum type="arabicPeriod"/>
            </a:pPr>
            <a:r>
              <a:rPr lang="en-US" b="0" i="0" dirty="0">
                <a:solidFill>
                  <a:srgbClr val="222222"/>
                </a:solidFill>
                <a:effectLst/>
              </a:rPr>
              <a:t>The </a:t>
            </a:r>
            <a:r>
              <a:rPr lang="en-US" b="0" i="1" dirty="0">
                <a:solidFill>
                  <a:srgbClr val="222222"/>
                </a:solidFill>
                <a:effectLst/>
              </a:rPr>
              <a:t>pull request gets approved </a:t>
            </a:r>
            <a:r>
              <a:rPr lang="en-US" b="0" i="0" dirty="0">
                <a:solidFill>
                  <a:srgbClr val="222222"/>
                </a:solidFill>
                <a:effectLst/>
              </a:rPr>
              <a:t>for merge and is merged into the original server-side repository.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52DF9A-396D-DA67-793D-33B45BCE38BD}"/>
              </a:ext>
            </a:extLst>
          </p:cNvPr>
          <p:cNvSpPr txBox="1"/>
          <p:nvPr/>
        </p:nvSpPr>
        <p:spPr>
          <a:xfrm>
            <a:off x="98898" y="5787958"/>
            <a:ext cx="61559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hlinkClick r:id="rId2"/>
              </a:rPr>
              <a:t>https://www.programmingnotes.io/2021/08/03/five-different-git-workflows/</a:t>
            </a:r>
            <a:r>
              <a:rPr lang="en-US" sz="1400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C9E1F8-176F-0E19-08E1-B0185B5B276A}"/>
              </a:ext>
            </a:extLst>
          </p:cNvPr>
          <p:cNvSpPr txBox="1"/>
          <p:nvPr/>
        </p:nvSpPr>
        <p:spPr>
          <a:xfrm>
            <a:off x="7316821" y="690664"/>
            <a:ext cx="44050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Other good resources:</a:t>
            </a:r>
          </a:p>
          <a:p>
            <a:r>
              <a:rPr lang="en-US" dirty="0">
                <a:hlinkClick r:id="rId3"/>
              </a:rPr>
              <a:t>https://www.freecodecamp.org/news/how-to-fork-a-github-repository/</a:t>
            </a:r>
            <a:r>
              <a:rPr lang="en-US" dirty="0"/>
              <a:t> (with video)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45780E-1EC0-E721-01F6-8AB7C5868105}"/>
              </a:ext>
            </a:extLst>
          </p:cNvPr>
          <p:cNvSpPr txBox="1"/>
          <p:nvPr/>
        </p:nvSpPr>
        <p:spPr>
          <a:xfrm>
            <a:off x="7140102" y="3005847"/>
            <a:ext cx="39007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I’m willing to test the options out with people first, so we can decide. I suspect we’ll do “Git Flow” or ”Fork Workflow” so that there’s an extra layer of protection. It’ll let us figure out how things work best for all of us.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3BB871F-0D61-1266-A4E6-5172A7E4E7E4}"/>
              </a:ext>
            </a:extLst>
          </p:cNvPr>
          <p:cNvSpPr txBox="1"/>
          <p:nvPr/>
        </p:nvSpPr>
        <p:spPr>
          <a:xfrm>
            <a:off x="7316821" y="1780161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4"/>
              </a:rPr>
              <a:t>https://www.pluralsight.com/blog/software-development/the-definitive-guide-to-forks-and-branches-in-git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2713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7025F-F1B8-286D-3D63-FA2FEC30F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do a poll…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69967-260A-690D-181F-D5E821886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I’ve made a poll to help us decide the agreed upon workflow.</a:t>
            </a:r>
          </a:p>
          <a:p>
            <a:r>
              <a:rPr lang="en-US" dirty="0"/>
              <a:t>Let’s set the deadline to next week.</a:t>
            </a:r>
          </a:p>
          <a:p>
            <a:r>
              <a:rPr lang="en-US" dirty="0"/>
              <a:t>Poll here: </a:t>
            </a:r>
            <a:r>
              <a:rPr lang="en-US" dirty="0">
                <a:hlinkClick r:id="rId2"/>
              </a:rPr>
              <a:t>https://forms.gle/3gRjhUvPs6CZWGTB8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AE0679-5590-C882-2465-8D62F0AC33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6300" y="3937000"/>
            <a:ext cx="2857500" cy="28575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7CFA4C7-0ED7-8F48-2DBE-005DEF1046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9890" y="3897417"/>
            <a:ext cx="2930862" cy="293086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3388323-F236-EBFD-DB7B-9ACEBCBA078D}"/>
              </a:ext>
            </a:extLst>
          </p:cNvPr>
          <p:cNvSpPr txBox="1"/>
          <p:nvPr/>
        </p:nvSpPr>
        <p:spPr>
          <a:xfrm>
            <a:off x="8643025" y="3802063"/>
            <a:ext cx="2564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Poll Link: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AC4A61-E7DE-7C57-DB3D-B21148518A43}"/>
              </a:ext>
            </a:extLst>
          </p:cNvPr>
          <p:cNvSpPr txBox="1"/>
          <p:nvPr/>
        </p:nvSpPr>
        <p:spPr>
          <a:xfrm>
            <a:off x="1333296" y="3816628"/>
            <a:ext cx="2564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Testing GitHub:</a:t>
            </a:r>
          </a:p>
        </p:txBody>
      </p:sp>
    </p:spTree>
    <p:extLst>
      <p:ext uri="{BB962C8B-B14F-4D97-AF65-F5344CB8AC3E}">
        <p14:creationId xmlns:p14="http://schemas.microsoft.com/office/powerpoint/2010/main" val="598133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6890</TotalTime>
  <Words>751</Words>
  <Application>Microsoft Macintosh PowerPoint</Application>
  <PresentationFormat>Widescreen</PresentationFormat>
  <Paragraphs>78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To Fork or To Branch,</vt:lpstr>
      <vt:lpstr>GitHub Workflows</vt:lpstr>
      <vt:lpstr>Branch Workflow Option 1: Feature Branch</vt:lpstr>
      <vt:lpstr>Branch Workflow Option 2: Git Flow</vt:lpstr>
      <vt:lpstr>Fork Workflow:</vt:lpstr>
      <vt:lpstr>Tested Git Flow</vt:lpstr>
      <vt:lpstr>If you want to fork:</vt:lpstr>
      <vt:lpstr>Let’s do a poll…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Fork or To Branch</dc:title>
  <dc:creator>Ryan Bodenstein</dc:creator>
  <cp:lastModifiedBy>Ryan Bodenstein</cp:lastModifiedBy>
  <cp:revision>10</cp:revision>
  <dcterms:created xsi:type="dcterms:W3CDTF">2023-01-25T18:28:58Z</dcterms:created>
  <dcterms:modified xsi:type="dcterms:W3CDTF">2023-01-30T13:19:28Z</dcterms:modified>
</cp:coreProperties>
</file>