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57" r:id="rId4"/>
    <p:sldId id="258" r:id="rId5"/>
    <p:sldId id="261" r:id="rId6"/>
    <p:sldId id="260" r:id="rId7"/>
    <p:sldId id="263" r:id="rId8"/>
    <p:sldId id="264" r:id="rId9"/>
    <p:sldId id="265" r:id="rId10"/>
    <p:sldId id="262" r:id="rId11"/>
    <p:sldId id="266" r:id="rId12"/>
    <p:sldId id="267" r:id="rId13"/>
    <p:sldId id="259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405"/>
  </p:normalViewPr>
  <p:slideViewPr>
    <p:cSldViewPr snapToGrid="0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781D7-AEDD-4D07-367E-05BA907919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A4D034-CFF8-664F-3A95-5041014208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68E93-FFEE-BDE5-14AD-FA904BCAE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F2E8-DBF5-884B-B66F-E69FCBD4132B}" type="datetimeFigureOut">
              <a:rPr lang="en-US" smtClean="0"/>
              <a:t>1/31/23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5DF7D-762B-414B-AA4E-A3BA5E277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C54A7-D13D-82C4-D022-FD09F98AC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724F-CDB4-894A-B286-627D19BA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24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D8997-2F40-00D4-F46B-41453F352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FEC2B0-D19C-A7BC-6E11-2EB9809E82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69671-CF81-D106-D849-8B9C8185E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F2E8-DBF5-884B-B66F-E69FCBD4132B}" type="datetimeFigureOut">
              <a:rPr lang="en-US" smtClean="0"/>
              <a:t>1/31/23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0756C-080A-675A-1402-C2642BBBD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88DA8-31DC-3B3C-2F90-000144A6B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724F-CDB4-894A-B286-627D19BA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3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947E97-4384-CEBD-445F-B064EEE803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325A76-B7C2-72A6-0164-FC2F87802F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67D1D-5CFD-242E-D77D-C701D5EED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F2E8-DBF5-884B-B66F-E69FCBD4132B}" type="datetimeFigureOut">
              <a:rPr lang="en-US" smtClean="0"/>
              <a:t>1/31/23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419E4-B6D9-1E7B-A3D9-AC191EA80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36509-378D-365D-6592-FE826575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724F-CDB4-894A-B286-627D19BA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849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07B6F-B7E0-A006-575D-9449D730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98253-8610-A542-C7A2-7505296C3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824AD-75B7-43C5-7AD8-23B4CCEB8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F2E8-DBF5-884B-B66F-E69FCBD4132B}" type="datetimeFigureOut">
              <a:rPr lang="en-US" smtClean="0"/>
              <a:t>1/31/23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CE08C-B461-3F72-39B6-33A5141D9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6998B-A496-C5C9-0543-B71027F7F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724F-CDB4-894A-B286-627D19BA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84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D60EF-F24A-06EF-637D-3844F3C95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605866-0639-3E93-486F-B62FD250E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08EC2-75AC-7FFF-BC8D-5146ED8EA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F2E8-DBF5-884B-B66F-E69FCBD4132B}" type="datetimeFigureOut">
              <a:rPr lang="en-US" smtClean="0"/>
              <a:t>1/31/23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CEBFB-1EC7-BD1B-61D7-FC6AF87EB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AEDC2-5DEB-9E15-6C0F-F3BC362F7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724F-CDB4-894A-B286-627D19BA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8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A7965-3778-BD34-7EA5-683A0D79C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FE7D2-DBDE-4D18-7A93-98A3AD1793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ABD90D-0DC4-1E77-DA0E-B9DE1F984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35C485-BB49-F32B-B1E8-B1602D4B3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F2E8-DBF5-884B-B66F-E69FCBD4132B}" type="datetimeFigureOut">
              <a:rPr lang="en-US" smtClean="0"/>
              <a:t>1/31/23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1A7FD0-61A4-333C-748B-695CF39B7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C4FADA-CFE4-AE74-B1FF-DDEB355AE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724F-CDB4-894A-B286-627D19BA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622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C264C-871F-2B7B-CD26-1D164C195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E50EF-0408-3300-8623-F2B37DD6D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CE3C9A-9021-411D-B77A-C2DF4E3E1F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5DB42C-7EAE-4002-B7D2-742BAD9A09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CCAADA-D254-5168-73C2-310554C9B4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12FD13-9999-1E24-01C9-89712D1A3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F2E8-DBF5-884B-B66F-E69FCBD4132B}" type="datetimeFigureOut">
              <a:rPr lang="en-US" smtClean="0"/>
              <a:t>1/31/23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81B29E-63EF-A9AD-C2F2-904281E74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06B023-5AD0-914C-083E-46337D03F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724F-CDB4-894A-B286-627D19BA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15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2F159-0913-7152-A48E-330A3D942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4EDA49-2510-D8D6-7296-8C0E2288D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F2E8-DBF5-884B-B66F-E69FCBD4132B}" type="datetimeFigureOut">
              <a:rPr lang="en-US" smtClean="0"/>
              <a:t>1/31/23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97BEEB-C663-BC4F-FA50-5F0C8CD63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056C90-34B9-8B11-8F02-68EC83F68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724F-CDB4-894A-B286-627D19BA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19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39FAA5-7DF6-4F9C-15B7-F1E421839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F2E8-DBF5-884B-B66F-E69FCBD4132B}" type="datetimeFigureOut">
              <a:rPr lang="en-US" smtClean="0"/>
              <a:t>1/31/23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1B3D5B-89FB-A291-03F3-6F2BFE430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275D31-3A60-7B08-7481-D33602125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724F-CDB4-894A-B286-627D19BA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87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35E88-8D15-175B-F623-9E9322A5F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B7ADB-5A6C-C015-418B-DFB7BFEE1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E6D56E-720D-1A52-61BB-1EE24E66F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DEC837-840A-0E2B-F4C0-76779A5AB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F2E8-DBF5-884B-B66F-E69FCBD4132B}" type="datetimeFigureOut">
              <a:rPr lang="en-US" smtClean="0"/>
              <a:t>1/31/23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001D7E-26CF-45E3-E79F-360D6CC5D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F5F944-C683-57B9-60DA-6FBAEA0D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724F-CDB4-894A-B286-627D19BA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5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53827-3608-CBC7-EC71-33868DE41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0C2275-B9AD-072A-78D7-8D7D76ABEF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D8014-A75E-6667-D967-11BC1066DD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866DD-D8A3-E774-6C0E-4790179A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F2E8-DBF5-884B-B66F-E69FCBD4132B}" type="datetimeFigureOut">
              <a:rPr lang="en-US" smtClean="0"/>
              <a:t>1/31/23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8EC3F1-8689-A46F-101A-64DE6A7AB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C96D93-6D13-1229-3BBF-CBC8A03D6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724F-CDB4-894A-B286-627D19BA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64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254F26-799F-2BA2-F063-E35152B7E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DE8C1-61B8-06A2-0699-6FBA93916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F38D1-6699-30FF-BBDB-96FD3444A8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9F2E8-DBF5-884B-B66F-E69FCBD4132B}" type="datetimeFigureOut">
              <a:rPr lang="en-US" smtClean="0"/>
              <a:t>1/31/23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B439B-0B70-725E-CD2B-37EC68C7E1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7F439-B7BD-2620-B6CD-662489C67A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A724F-CDB4-894A-B286-627D19BA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97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scottlowe.org/2015/01/26/using-git-with-github/" TargetMode="External"/><Relationship Id="rId2" Type="http://schemas.openxmlformats.org/officeDocument/2006/relationships/hyperlink" Target="https://blog.scottlowe.org/2015/01/14/non-programmer-git-intro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sktop.github.com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ithub.com/en/desktop/contributing-and-collaborating-using-github-desktop/adding-and-cloning-repositories/cloning-and-forking-repositories-from-github-desktop#managing-fork-behavior" TargetMode="External"/><Relationship Id="rId2" Type="http://schemas.openxmlformats.org/officeDocument/2006/relationships/hyperlink" Target="https://docs.github.com/en/get-started/quickstart/set-up-gi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reecodecamp.org/news/how-to-fork-a-github-repository/" TargetMode="External"/><Relationship Id="rId4" Type="http://schemas.openxmlformats.org/officeDocument/2006/relationships/hyperlink" Target="https://docs.github.com/en/pull-requests/collaborating-with-pull-requests/proposing-changes-to-your-work-with-pull-requests/about-pull-request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110B8-BE11-B2B6-A100-A868BBEAEA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/>
          <a:lstStyle/>
          <a:p>
            <a:r>
              <a:rPr lang="en-US" dirty="0"/>
              <a:t>Git </a:t>
            </a:r>
            <a:r>
              <a:rPr lang="en-US" dirty="0" err="1"/>
              <a:t>outta</a:t>
            </a:r>
            <a:r>
              <a:rPr lang="en-US" dirty="0"/>
              <a:t> here.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401F8B-F675-BE94-38A1-509B7A2129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very quick rundown of some basic Git functions and options.</a:t>
            </a:r>
          </a:p>
          <a:p>
            <a:endParaRPr lang="en-US" dirty="0"/>
          </a:p>
          <a:p>
            <a:r>
              <a:rPr lang="en-US" dirty="0"/>
              <a:t>2023/02/03</a:t>
            </a:r>
          </a:p>
          <a:p>
            <a:r>
              <a:rPr lang="en-US" dirty="0"/>
              <a:t>Ryan Bodenstein</a:t>
            </a:r>
          </a:p>
        </p:txBody>
      </p:sp>
    </p:spTree>
    <p:extLst>
      <p:ext uri="{BB962C8B-B14F-4D97-AF65-F5344CB8AC3E}">
        <p14:creationId xmlns:p14="http://schemas.microsoft.com/office/powerpoint/2010/main" val="619624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1FBF8-04D1-DC6D-9E98-8124E121A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If we’re going to branch (Git Flow)…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22BD0-873E-6ED9-F771-47462272C2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Here, you’ll need to be a collaborator. So I’ll need to send you an invitation to join, you’ll have to accept it, and then we can go from there. You can ALSO fork as a collaborator.</a:t>
            </a:r>
          </a:p>
        </p:txBody>
      </p:sp>
    </p:spTree>
    <p:extLst>
      <p:ext uri="{BB962C8B-B14F-4D97-AF65-F5344CB8AC3E}">
        <p14:creationId xmlns:p14="http://schemas.microsoft.com/office/powerpoint/2010/main" val="2447121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6B6E90-7BEE-EECA-263C-3040C9D47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56" y="787215"/>
            <a:ext cx="11758688" cy="528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76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AAC57B-4A92-4494-392E-1FE5617C9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07" y="1287378"/>
            <a:ext cx="11862386" cy="428324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B478F3D-CEFA-E6A5-8E70-D93C3008355B}"/>
              </a:ext>
            </a:extLst>
          </p:cNvPr>
          <p:cNvSpPr/>
          <p:nvPr/>
        </p:nvSpPr>
        <p:spPr>
          <a:xfrm>
            <a:off x="164807" y="1581665"/>
            <a:ext cx="4098274" cy="593124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73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02C738-2ECD-64C7-46EC-E358788A2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740" y="30146"/>
            <a:ext cx="10824519" cy="324867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5A817D0-9F1E-B502-F47B-FF5B3BF053F7}"/>
              </a:ext>
            </a:extLst>
          </p:cNvPr>
          <p:cNvCxnSpPr>
            <a:cxnSpLocks/>
          </p:cNvCxnSpPr>
          <p:nvPr/>
        </p:nvCxnSpPr>
        <p:spPr>
          <a:xfrm flipV="1">
            <a:off x="1390018" y="2310705"/>
            <a:ext cx="963039" cy="107793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CD64E9D-15FC-6CCB-91FD-A93CBF2D8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740" y="3436963"/>
            <a:ext cx="10824518" cy="339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98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1FBF8-04D1-DC6D-9E98-8124E121A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Cloning Locally…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22BD0-873E-6ED9-F771-47462272C2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This is very easy, but can be done several ways. Some prefer the Desktop app, some prefer command line, some like SSH.</a:t>
            </a:r>
          </a:p>
          <a:p>
            <a:endParaRPr lang="en-US" dirty="0"/>
          </a:p>
          <a:p>
            <a:r>
              <a:rPr lang="en-US" dirty="0"/>
              <a:t>It makes a local file system/folder structure on your computer. </a:t>
            </a:r>
          </a:p>
        </p:txBody>
      </p:sp>
    </p:spTree>
    <p:extLst>
      <p:ext uri="{BB962C8B-B14F-4D97-AF65-F5344CB8AC3E}">
        <p14:creationId xmlns:p14="http://schemas.microsoft.com/office/powerpoint/2010/main" val="883877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DD86A2-3CC4-27DB-1F03-F750F8074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26" y="1412947"/>
            <a:ext cx="11752548" cy="403210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A84A45B-72B2-8EFD-C920-48C0ACAEDC4C}"/>
              </a:ext>
            </a:extLst>
          </p:cNvPr>
          <p:cNvSpPr/>
          <p:nvPr/>
        </p:nvSpPr>
        <p:spPr>
          <a:xfrm>
            <a:off x="7337110" y="2704660"/>
            <a:ext cx="963039" cy="398834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65F30F7-B645-5ACF-866B-5D2DCFE07F4A}"/>
              </a:ext>
            </a:extLst>
          </p:cNvPr>
          <p:cNvCxnSpPr>
            <a:cxnSpLocks/>
          </p:cNvCxnSpPr>
          <p:nvPr/>
        </p:nvCxnSpPr>
        <p:spPr>
          <a:xfrm flipV="1">
            <a:off x="4844374" y="4781531"/>
            <a:ext cx="504802" cy="870239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8FF6F94-6BF5-1E00-9562-8258E149421F}"/>
              </a:ext>
            </a:extLst>
          </p:cNvPr>
          <p:cNvCxnSpPr>
            <a:cxnSpLocks/>
          </p:cNvCxnSpPr>
          <p:nvPr/>
        </p:nvCxnSpPr>
        <p:spPr>
          <a:xfrm flipH="1" flipV="1">
            <a:off x="7923763" y="4234359"/>
            <a:ext cx="490663" cy="1417411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E3CA051-3B17-EBE7-3ADA-7371DE92B6F9}"/>
              </a:ext>
            </a:extLst>
          </p:cNvPr>
          <p:cNvSpPr txBox="1"/>
          <p:nvPr/>
        </p:nvSpPr>
        <p:spPr>
          <a:xfrm>
            <a:off x="3677055" y="5671226"/>
            <a:ext cx="3297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using the desktop app, you can press this and most of the work is done.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945D76-731B-C63E-138E-C0CCE32B7820}"/>
              </a:ext>
            </a:extLst>
          </p:cNvPr>
          <p:cNvSpPr txBox="1"/>
          <p:nvPr/>
        </p:nvSpPr>
        <p:spPr>
          <a:xfrm>
            <a:off x="8300149" y="5671226"/>
            <a:ext cx="3159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You’ll need this one if you’re using the command line.</a:t>
            </a:r>
          </a:p>
        </p:txBody>
      </p:sp>
    </p:spTree>
    <p:extLst>
      <p:ext uri="{BB962C8B-B14F-4D97-AF65-F5344CB8AC3E}">
        <p14:creationId xmlns:p14="http://schemas.microsoft.com/office/powerpoint/2010/main" val="2818860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C53992-200A-ED01-87FB-BBC0636FB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15" y="145915"/>
            <a:ext cx="7772400" cy="53490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B2E582-0247-8205-F800-183385B74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685" y="3082032"/>
            <a:ext cx="3761632" cy="350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47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F5E75C-A56F-52F8-72D2-9255F9FBA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753924"/>
            <a:ext cx="7772400" cy="535015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A115AD4-11C0-B75A-00CC-AF8942B84527}"/>
              </a:ext>
            </a:extLst>
          </p:cNvPr>
          <p:cNvSpPr/>
          <p:nvPr/>
        </p:nvSpPr>
        <p:spPr>
          <a:xfrm>
            <a:off x="6023876" y="953682"/>
            <a:ext cx="1194047" cy="398834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15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E12B49-7E24-E5E1-EB42-2ABBECEEC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767886"/>
            <a:ext cx="7772400" cy="532222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C5679B3-2D08-410F-37C3-FAB0FE67A126}"/>
              </a:ext>
            </a:extLst>
          </p:cNvPr>
          <p:cNvSpPr/>
          <p:nvPr/>
        </p:nvSpPr>
        <p:spPr>
          <a:xfrm>
            <a:off x="6023876" y="953682"/>
            <a:ext cx="1194047" cy="398834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62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7FC0F8-8823-70FA-6A29-5A205E6B6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755457"/>
            <a:ext cx="7772400" cy="534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667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452B6-55B2-3047-E0B5-8BD63B10A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thing is first – make an account and install Git on your machine(s)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E1340-0C2E-8D60-0F07-59036C970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https://blog.scottlowe.org/2015/01/14/non-programmer-git-intro/</a:t>
            </a:r>
            <a:r>
              <a:rPr lang="en-US" dirty="0"/>
              <a:t> goes through the steps for this</a:t>
            </a:r>
          </a:p>
          <a:p>
            <a:pPr lvl="1"/>
            <a:r>
              <a:rPr lang="en-US" dirty="0"/>
              <a:t>Depends on your OS, so follow the relevant instructions.</a:t>
            </a:r>
          </a:p>
          <a:p>
            <a:pPr lvl="1"/>
            <a:endParaRPr lang="en-US" dirty="0"/>
          </a:p>
          <a:p>
            <a:r>
              <a:rPr lang="en-US" dirty="0"/>
              <a:t>And here are a few more basics to get started: </a:t>
            </a:r>
            <a:r>
              <a:rPr lang="en-US" dirty="0">
                <a:hlinkClick r:id="rId3"/>
              </a:rPr>
              <a:t>https://blog.scottlowe.org/2015/01/26/using-git-with-github/</a:t>
            </a:r>
            <a:endParaRPr lang="en-US" dirty="0"/>
          </a:p>
          <a:p>
            <a:endParaRPr lang="en-US" dirty="0"/>
          </a:p>
          <a:p>
            <a:r>
              <a:rPr lang="en-US" dirty="0"/>
              <a:t>If you don’t like command line, there’s also a desktop application: </a:t>
            </a:r>
            <a:r>
              <a:rPr lang="en-US" dirty="0">
                <a:hlinkClick r:id="rId4"/>
              </a:rPr>
              <a:t>https://desktop.github.com/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This can make things easier at times (thought not always).</a:t>
            </a:r>
          </a:p>
        </p:txBody>
      </p:sp>
    </p:spTree>
    <p:extLst>
      <p:ext uri="{BB962C8B-B14F-4D97-AF65-F5344CB8AC3E}">
        <p14:creationId xmlns:p14="http://schemas.microsoft.com/office/powerpoint/2010/main" val="1299128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3567E6-73C4-4C0B-D0E5-FD3A1AB28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766609"/>
            <a:ext cx="7772400" cy="532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55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5E06D9-BA9B-E6E6-D1BE-048172D30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751388"/>
            <a:ext cx="7772400" cy="535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86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B941CB-A095-2442-3BB4-B59DD8EC9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763829"/>
            <a:ext cx="7772400" cy="533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168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95316E-5142-C22A-6B4A-4D915C6F8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45" y="401173"/>
            <a:ext cx="11533909" cy="605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67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24DF8-2358-CF77-A94C-F1B0C9279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more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810DD-9F7D-70D7-5107-7865CF3C1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Set Up Git: </a:t>
            </a:r>
            <a:r>
              <a:rPr lang="en-US" dirty="0">
                <a:hlinkClick r:id="rId2"/>
              </a:rPr>
              <a:t>https://docs.github.com/en/get-started/quickstart/set-up-git</a:t>
            </a:r>
            <a:endParaRPr lang="en-US" dirty="0"/>
          </a:p>
          <a:p>
            <a:r>
              <a:rPr lang="en-US" dirty="0"/>
              <a:t>Cloning and forking: </a:t>
            </a:r>
            <a:r>
              <a:rPr lang="en-US" dirty="0">
                <a:hlinkClick r:id="rId3"/>
              </a:rPr>
              <a:t>https://docs.github.com/en/desktop/contributing-and-collaborating-using-github-desktop/adding-and-cloning-repositories/cloning-and-forking-repositories-from-github-desktop#managing-fork-behavior</a:t>
            </a:r>
            <a:endParaRPr lang="en-US" dirty="0"/>
          </a:p>
          <a:p>
            <a:r>
              <a:rPr lang="en-US" dirty="0"/>
              <a:t>Pull requests: </a:t>
            </a:r>
            <a:r>
              <a:rPr lang="en-US" dirty="0">
                <a:hlinkClick r:id="rId4"/>
              </a:rPr>
              <a:t>https://docs.github.com/en/pull-requests/collaborating-with-pull-requests/proposing-changes-to-your-work-with-pull-requests/about-pull-requests</a:t>
            </a:r>
            <a:endParaRPr lang="en-US" dirty="0"/>
          </a:p>
          <a:p>
            <a:r>
              <a:rPr lang="en-US" dirty="0">
                <a:hlinkClick r:id="rId5"/>
              </a:rPr>
              <a:t>https://www.freecodecamp.org/news/how-to-fork-a-github-repository/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164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070F23-12E1-FAB7-CFFE-3F8FC7537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32" y="330739"/>
            <a:ext cx="1828940" cy="23034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4BD2BB-7CE9-96FA-0508-640A7F28F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727" y="2811496"/>
            <a:ext cx="9524517" cy="37157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51EC12-7501-8852-DA73-3AF1AB875952}"/>
              </a:ext>
            </a:extLst>
          </p:cNvPr>
          <p:cNvSpPr txBox="1"/>
          <p:nvPr/>
        </p:nvSpPr>
        <p:spPr>
          <a:xfrm>
            <a:off x="2538919" y="330739"/>
            <a:ext cx="4805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My second account logged in. You’ll only need one, but I needed to show what it looks like.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02FA6F-80AE-DF04-6FC9-9F13DAF9E6DC}"/>
              </a:ext>
            </a:extLst>
          </p:cNvPr>
          <p:cNvSpPr txBox="1"/>
          <p:nvPr/>
        </p:nvSpPr>
        <p:spPr>
          <a:xfrm>
            <a:off x="4314785" y="2449502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is what the page will look like (for example).</a:t>
            </a:r>
          </a:p>
        </p:txBody>
      </p:sp>
    </p:spTree>
    <p:extLst>
      <p:ext uri="{BB962C8B-B14F-4D97-AF65-F5344CB8AC3E}">
        <p14:creationId xmlns:p14="http://schemas.microsoft.com/office/powerpoint/2010/main" val="1168616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070F23-12E1-FAB7-CFFE-3F8FC7537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32" y="330739"/>
            <a:ext cx="1828940" cy="23034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4BD2BB-7CE9-96FA-0508-640A7F28F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727" y="2811496"/>
            <a:ext cx="9524517" cy="37157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51EC12-7501-8852-DA73-3AF1AB875952}"/>
              </a:ext>
            </a:extLst>
          </p:cNvPr>
          <p:cNvSpPr txBox="1"/>
          <p:nvPr/>
        </p:nvSpPr>
        <p:spPr>
          <a:xfrm>
            <a:off x="2538919" y="330739"/>
            <a:ext cx="4805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My second account logged in. You’ll only need one, but I needed to show what it looks like.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02FA6F-80AE-DF04-6FC9-9F13DAF9E6DC}"/>
              </a:ext>
            </a:extLst>
          </p:cNvPr>
          <p:cNvSpPr txBox="1"/>
          <p:nvPr/>
        </p:nvSpPr>
        <p:spPr>
          <a:xfrm>
            <a:off x="4314785" y="2449502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is what the page will look like (for example).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D681B43-F9DB-8AFC-64C4-6B56F5EBE100}"/>
              </a:ext>
            </a:extLst>
          </p:cNvPr>
          <p:cNvSpPr/>
          <p:nvPr/>
        </p:nvSpPr>
        <p:spPr>
          <a:xfrm>
            <a:off x="3443591" y="3803515"/>
            <a:ext cx="963039" cy="398834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29F27A-2280-1C24-109A-C0422A6A43FB}"/>
              </a:ext>
            </a:extLst>
          </p:cNvPr>
          <p:cNvSpPr txBox="1"/>
          <p:nvPr/>
        </p:nvSpPr>
        <p:spPr>
          <a:xfrm>
            <a:off x="0" y="3954162"/>
            <a:ext cx="240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the main branch.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61E22B6-21A6-98A6-5A00-EA10A6ACD305}"/>
              </a:ext>
            </a:extLst>
          </p:cNvPr>
          <p:cNvCxnSpPr>
            <a:cxnSpLocks/>
          </p:cNvCxnSpPr>
          <p:nvPr/>
        </p:nvCxnSpPr>
        <p:spPr>
          <a:xfrm flipV="1">
            <a:off x="2403272" y="4077730"/>
            <a:ext cx="963039" cy="107793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4CC56B7-433C-9377-1057-3C65B71C320F}"/>
              </a:ext>
            </a:extLst>
          </p:cNvPr>
          <p:cNvSpPr txBox="1"/>
          <p:nvPr/>
        </p:nvSpPr>
        <p:spPr>
          <a:xfrm>
            <a:off x="221107" y="4323494"/>
            <a:ext cx="18535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we’re going to fork, you can fork from the “main.”</a:t>
            </a:r>
          </a:p>
          <a:p>
            <a:r>
              <a:rPr lang="en-US" dirty="0"/>
              <a:t>If we’re going to use Git Flow, then change to develop.</a:t>
            </a:r>
          </a:p>
        </p:txBody>
      </p:sp>
    </p:spTree>
    <p:extLst>
      <p:ext uri="{BB962C8B-B14F-4D97-AF65-F5344CB8AC3E}">
        <p14:creationId xmlns:p14="http://schemas.microsoft.com/office/powerpoint/2010/main" val="4147112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070F23-12E1-FAB7-CFFE-3F8FC7537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32" y="330739"/>
            <a:ext cx="1828940" cy="23034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4BD2BB-7CE9-96FA-0508-640A7F28F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727" y="2811496"/>
            <a:ext cx="9524517" cy="37157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51EC12-7501-8852-DA73-3AF1AB875952}"/>
              </a:ext>
            </a:extLst>
          </p:cNvPr>
          <p:cNvSpPr txBox="1"/>
          <p:nvPr/>
        </p:nvSpPr>
        <p:spPr>
          <a:xfrm>
            <a:off x="2538919" y="330739"/>
            <a:ext cx="4805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My second account logged in. You’ll only need one, but I needed to show what it looks like.</a:t>
            </a:r>
          </a:p>
          <a:p>
            <a:r>
              <a:rPr lang="en-US" dirty="0"/>
              <a:t>To use Git Flow, you need to be a collaborator. To fork, you do not need to be a collaborator (but can be).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02FA6F-80AE-DF04-6FC9-9F13DAF9E6DC}"/>
              </a:ext>
            </a:extLst>
          </p:cNvPr>
          <p:cNvSpPr txBox="1"/>
          <p:nvPr/>
        </p:nvSpPr>
        <p:spPr>
          <a:xfrm>
            <a:off x="4314785" y="2449502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is what the page will look like (for example).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D681B43-F9DB-8AFC-64C4-6B56F5EBE100}"/>
              </a:ext>
            </a:extLst>
          </p:cNvPr>
          <p:cNvSpPr/>
          <p:nvPr/>
        </p:nvSpPr>
        <p:spPr>
          <a:xfrm>
            <a:off x="3443591" y="3803515"/>
            <a:ext cx="963039" cy="398834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29F27A-2280-1C24-109A-C0422A6A43FB}"/>
              </a:ext>
            </a:extLst>
          </p:cNvPr>
          <p:cNvSpPr txBox="1"/>
          <p:nvPr/>
        </p:nvSpPr>
        <p:spPr>
          <a:xfrm>
            <a:off x="0" y="3954162"/>
            <a:ext cx="240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the main branch.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61E22B6-21A6-98A6-5A00-EA10A6ACD305}"/>
              </a:ext>
            </a:extLst>
          </p:cNvPr>
          <p:cNvCxnSpPr>
            <a:cxnSpLocks/>
          </p:cNvCxnSpPr>
          <p:nvPr/>
        </p:nvCxnSpPr>
        <p:spPr>
          <a:xfrm flipV="1">
            <a:off x="2403272" y="4077730"/>
            <a:ext cx="963039" cy="107793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4CC56B7-433C-9377-1057-3C65B71C320F}"/>
              </a:ext>
            </a:extLst>
          </p:cNvPr>
          <p:cNvSpPr txBox="1"/>
          <p:nvPr/>
        </p:nvSpPr>
        <p:spPr>
          <a:xfrm>
            <a:off x="221107" y="4323494"/>
            <a:ext cx="18535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we’re going to fork, you can fork from the “main.”</a:t>
            </a:r>
          </a:p>
          <a:p>
            <a:r>
              <a:rPr lang="en-US" dirty="0"/>
              <a:t>If we’re going to use Git Flow, then change to develop.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87E98D0-1E3A-C7A7-6368-DC9B99AD1F56}"/>
              </a:ext>
            </a:extLst>
          </p:cNvPr>
          <p:cNvSpPr/>
          <p:nvPr/>
        </p:nvSpPr>
        <p:spPr>
          <a:xfrm>
            <a:off x="9896273" y="3128013"/>
            <a:ext cx="963039" cy="398834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D987A7-760B-550D-DCCB-34F0DFFD7259}"/>
              </a:ext>
            </a:extLst>
          </p:cNvPr>
          <p:cNvSpPr txBox="1"/>
          <p:nvPr/>
        </p:nvSpPr>
        <p:spPr>
          <a:xfrm>
            <a:off x="9638270" y="1482453"/>
            <a:ext cx="2372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where you fork.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D1CB8A5-06E7-EE21-D518-E035F7C00E3A}"/>
              </a:ext>
            </a:extLst>
          </p:cNvPr>
          <p:cNvCxnSpPr>
            <a:cxnSpLocks/>
          </p:cNvCxnSpPr>
          <p:nvPr/>
        </p:nvCxnSpPr>
        <p:spPr>
          <a:xfrm flipH="1">
            <a:off x="10377792" y="1754659"/>
            <a:ext cx="113094" cy="1373354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802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1FBF8-04D1-DC6D-9E98-8124E121A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If we’re going to fork…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22BD0-873E-6ED9-F771-47462272C2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don’t need to be a collaborator, but you can be. But you can just fork into your own repository, then clone that locally and do what you wish with it – it cannot change anything with the origin that you forked from until you make a pull request.</a:t>
            </a:r>
          </a:p>
        </p:txBody>
      </p:sp>
    </p:spTree>
    <p:extLst>
      <p:ext uri="{BB962C8B-B14F-4D97-AF65-F5344CB8AC3E}">
        <p14:creationId xmlns:p14="http://schemas.microsoft.com/office/powerpoint/2010/main" val="2034926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8A51F4-31C1-81B9-7086-769F2F43D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29" y="871230"/>
            <a:ext cx="11504141" cy="511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18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AC3193-AA9B-CD47-92AB-61B366DB4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94" y="453620"/>
            <a:ext cx="11998411" cy="595075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CE7B2B0-B2CC-0957-A6C8-44EADBF8E723}"/>
              </a:ext>
            </a:extLst>
          </p:cNvPr>
          <p:cNvSpPr/>
          <p:nvPr/>
        </p:nvSpPr>
        <p:spPr>
          <a:xfrm>
            <a:off x="0" y="453619"/>
            <a:ext cx="3200400" cy="609061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4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DEC770-FD4D-BB71-DEA5-0E77BE470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2" y="282473"/>
            <a:ext cx="12137656" cy="629305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D80FE81-C0AD-970C-E625-5BA447E57126}"/>
              </a:ext>
            </a:extLst>
          </p:cNvPr>
          <p:cNvSpPr/>
          <p:nvPr/>
        </p:nvSpPr>
        <p:spPr>
          <a:xfrm>
            <a:off x="11504141" y="282473"/>
            <a:ext cx="687859" cy="398834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AA4485F-0A5F-9DC1-4BAA-9F270D5A90A0}"/>
              </a:ext>
            </a:extLst>
          </p:cNvPr>
          <p:cNvSpPr/>
          <p:nvPr/>
        </p:nvSpPr>
        <p:spPr>
          <a:xfrm>
            <a:off x="8178684" y="5327515"/>
            <a:ext cx="1892073" cy="124801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E50BD8E-13C8-8476-94C4-B7A9155BC01B}"/>
              </a:ext>
            </a:extLst>
          </p:cNvPr>
          <p:cNvSpPr/>
          <p:nvPr/>
        </p:nvSpPr>
        <p:spPr>
          <a:xfrm>
            <a:off x="9846846" y="681307"/>
            <a:ext cx="963039" cy="398834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6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4116</TotalTime>
  <Words>580</Words>
  <Application>Microsoft Macintosh PowerPoint</Application>
  <PresentationFormat>Widescreen</PresentationFormat>
  <Paragraphs>42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Git outta here. </vt:lpstr>
      <vt:lpstr>First thing is first – make an account and install Git on your machine(s)</vt:lpstr>
      <vt:lpstr>PowerPoint Presentation</vt:lpstr>
      <vt:lpstr>PowerPoint Presentation</vt:lpstr>
      <vt:lpstr>PowerPoint Presentation</vt:lpstr>
      <vt:lpstr>If we’re going to fork…</vt:lpstr>
      <vt:lpstr>PowerPoint Presentation</vt:lpstr>
      <vt:lpstr>PowerPoint Presentation</vt:lpstr>
      <vt:lpstr>PowerPoint Presentation</vt:lpstr>
      <vt:lpstr>If we’re going to branch (Git Flow)…</vt:lpstr>
      <vt:lpstr>PowerPoint Presentation</vt:lpstr>
      <vt:lpstr>PowerPoint Presentation</vt:lpstr>
      <vt:lpstr>PowerPoint Presentation</vt:lpstr>
      <vt:lpstr>Cloning Locally…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few more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Bodenstein</dc:creator>
  <cp:lastModifiedBy>Ryan Bodenstein</cp:lastModifiedBy>
  <cp:revision>6</cp:revision>
  <dcterms:created xsi:type="dcterms:W3CDTF">2023-01-31T19:56:44Z</dcterms:created>
  <dcterms:modified xsi:type="dcterms:W3CDTF">2023-02-03T16:33:16Z</dcterms:modified>
</cp:coreProperties>
</file>