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CFF"/>
    <a:srgbClr val="6CF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00"/>
    <p:restoredTop sz="96327"/>
  </p:normalViewPr>
  <p:slideViewPr>
    <p:cSldViewPr snapToGrid="0">
      <p:cViewPr>
        <p:scale>
          <a:sx n="300" d="100"/>
          <a:sy n="300" d="100"/>
        </p:scale>
        <p:origin x="68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703C8-4D7F-AA0D-ED53-90F631C24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6102BA-D29E-50BB-CE68-0DC09DCDE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6A89D-9255-9621-34FA-8C8B74015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DBBA-BEC2-8646-997F-F6943F241AC3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F590B-66B6-4D84-26CA-3C91AE18C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417F7-9E40-415D-BD09-E454525B9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46E7-7F48-9948-B90E-6393169FB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4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E4533-E912-E6F9-7A08-F423C7A7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B0F133-8526-2922-29B4-ECC7D7EFD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1F641-8DE6-EBF5-9EAD-4E799D24E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DBBA-BEC2-8646-997F-F6943F241AC3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4097C-EF19-5F0A-29B2-A3211C6F8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5C51D-5F9C-F2BE-D4B6-CBDA3E2C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46E7-7F48-9948-B90E-6393169FB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1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70BDAC-B124-3FB6-36CC-50AECF7A1A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5AFF2-ED3A-CFA7-2EC0-C81A97E99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C4610-85B2-7CDC-E097-1CBDD292F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DBBA-BEC2-8646-997F-F6943F241AC3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89D3B-4262-136E-8ADE-3731CCA58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70742-DDD5-C8CA-CFF6-54C4A64B3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46E7-7F48-9948-B90E-6393169FB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3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58FB5-654D-6990-8577-92DAAE7FB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A60CD-72D3-02A8-D0DA-35F453E09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AB7C1-FF8F-C583-5815-94D9C494C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DBBA-BEC2-8646-997F-F6943F241AC3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82521-D761-237C-7D56-169AA745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F10B6-43C3-406C-C68A-64408F42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46E7-7F48-9948-B90E-6393169FB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6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89F08-BBBE-7CAA-31AB-C98A9558F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E4400-49F6-AA95-62DA-909A48A4C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2D73F-40FE-2E58-374B-1FEB2D282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DBBA-BEC2-8646-997F-F6943F241AC3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84A2C-8EFA-AFBE-A8FF-C38BC0A3D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F417C-1991-065C-C1C9-D5FD4ACB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46E7-7F48-9948-B90E-6393169FB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8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86A9C-1563-8489-9FA1-B8CD0E229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9BA80-0F77-937B-38C9-2469511063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90FFE0-DCDA-8CFB-59EA-CF2722710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C8F4DB-4915-DEE0-3354-88E8046AD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DBBA-BEC2-8646-997F-F6943F241AC3}" type="datetimeFigureOut">
              <a:rPr lang="en-US" smtClean="0"/>
              <a:t>4/19/23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3B5EF-18CC-3E18-DB22-FF249E380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0FD9EC-331B-ECC0-700B-022A32764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46E7-7F48-9948-B90E-6393169FB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4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A7C79-E980-9125-0636-0350B7F0E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6A1EE-BE5F-8FB6-5479-1B6C67881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4E1E1-A5B2-A876-C877-A093BE3B4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8A062B-0EEE-0087-E472-1A19E7270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8B0849-EC9D-8A31-5FC4-CBE196477E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0C3FCA-055D-73CE-E8F8-E6ED0489F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DBBA-BEC2-8646-997F-F6943F241AC3}" type="datetimeFigureOut">
              <a:rPr lang="en-US" smtClean="0"/>
              <a:t>4/19/23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184C9C-74AB-BC7B-1F59-38B0BFF8E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7B2C82-77B0-45E8-3F81-2188B1254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46E7-7F48-9948-B90E-6393169FB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4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C5989-0643-3DF9-F728-D16D358BA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D50AB6-6EC7-50E7-ABEF-1FF0CF3A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DBBA-BEC2-8646-997F-F6943F241AC3}" type="datetimeFigureOut">
              <a:rPr lang="en-US" smtClean="0"/>
              <a:t>4/19/23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B813AE-1287-5F65-FDB7-4C4FDA857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BB73A8-8445-A233-97E2-1AB825BDF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46E7-7F48-9948-B90E-6393169FB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2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425CD6-FBCD-43CB-CE25-41357608A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DBBA-BEC2-8646-997F-F6943F241AC3}" type="datetimeFigureOut">
              <a:rPr lang="en-US" smtClean="0"/>
              <a:t>4/19/23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B8B457-B95C-90BB-3E48-08FC84691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6F9AE-267C-BB9A-CDE3-6602AA3D2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46E7-7F48-9948-B90E-6393169FB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4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C670-FD70-06C1-7F19-607B1C50B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5B6A4-14E3-2AAB-C694-95139EA00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7D895-69D0-85A7-BCB8-D0BA4B433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FF6B5-7F48-53D9-12BE-C644AA12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DBBA-BEC2-8646-997F-F6943F241AC3}" type="datetimeFigureOut">
              <a:rPr lang="en-US" smtClean="0"/>
              <a:t>4/19/23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60E8B-72C3-0E36-B61B-1B78389C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ADED0-B61C-1FE7-3480-A9BBB3E17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46E7-7F48-9948-B90E-6393169FB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6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F6F30-8B4D-7DDA-2565-2AB430EE5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4377F-1F6A-034E-CED5-7D8A68826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DC8E4-B9C8-8DE4-3587-84B2CFE83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9DB36-E7BF-3F10-A94C-6BA814C53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DBBA-BEC2-8646-997F-F6943F241AC3}" type="datetimeFigureOut">
              <a:rPr lang="en-US" smtClean="0"/>
              <a:t>4/19/23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C2D20-96A8-69FF-9AD8-6D3EFD82B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17BB2-7929-AEBC-A879-292A2D1F5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46E7-7F48-9948-B90E-6393169FB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6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25AB27-B956-BD31-FFBD-F4AFDA72B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24C43-64D4-D43C-7BF4-A13363491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50BA0-790F-F27D-4FE6-D2929603E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6DBBA-BEC2-8646-997F-F6943F241AC3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58884-1BCC-C849-7D69-3AE11A133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19CE0-6257-F497-F208-DE3BD077D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646E7-7F48-9948-B90E-6393169FB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5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line chart&#10;&#10;Description automatically generated">
            <a:extLst>
              <a:ext uri="{FF2B5EF4-FFF2-40B4-BE49-F238E27FC236}">
                <a16:creationId xmlns:a16="http://schemas.microsoft.com/office/drawing/2014/main" id="{85E5F5E5-F4C9-168C-2E7F-90D9EEF42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4" y="585639"/>
            <a:ext cx="12205647" cy="5686722"/>
          </a:xfrm>
          <a:prstGeom prst="rect">
            <a:avLst/>
          </a:prstGeom>
          <a:ln w="12700">
            <a:solidFill>
              <a:srgbClr val="366CFF"/>
            </a:solidFill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49F0B2E-9064-E257-B021-BA03D3318423}"/>
              </a:ext>
            </a:extLst>
          </p:cNvPr>
          <p:cNvSpPr/>
          <p:nvPr/>
        </p:nvSpPr>
        <p:spPr>
          <a:xfrm>
            <a:off x="5586186" y="2100113"/>
            <a:ext cx="658368" cy="585216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53DC120F-F15C-60F4-A6E6-0A3C3DA5B600}"/>
              </a:ext>
            </a:extLst>
          </p:cNvPr>
          <p:cNvSpPr>
            <a:spLocks noChangeAspect="1"/>
          </p:cNvSpPr>
          <p:nvPr/>
        </p:nvSpPr>
        <p:spPr>
          <a:xfrm flipV="1">
            <a:off x="2424556" y="-4120684"/>
            <a:ext cx="6309360" cy="6309360"/>
          </a:xfrm>
          <a:prstGeom prst="arc">
            <a:avLst>
              <a:gd name="adj1" fmla="val 16200000"/>
              <a:gd name="adj2" fmla="val 16927196"/>
            </a:avLst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12744D-58A7-53D8-D40F-079117D55294}"/>
              </a:ext>
            </a:extLst>
          </p:cNvPr>
          <p:cNvSpPr/>
          <p:nvPr/>
        </p:nvSpPr>
        <p:spPr>
          <a:xfrm>
            <a:off x="7784338" y="1612900"/>
            <a:ext cx="658368" cy="585216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B2395B27-4973-27AD-7E02-B990DB0AEC76}"/>
              </a:ext>
            </a:extLst>
          </p:cNvPr>
          <p:cNvSpPr>
            <a:spLocks noChangeAspect="1"/>
          </p:cNvSpPr>
          <p:nvPr/>
        </p:nvSpPr>
        <p:spPr>
          <a:xfrm>
            <a:off x="4248148" y="2080640"/>
            <a:ext cx="5212080" cy="5212080"/>
          </a:xfrm>
          <a:prstGeom prst="arc">
            <a:avLst>
              <a:gd name="adj1" fmla="val 16200000"/>
              <a:gd name="adj2" fmla="val 17075051"/>
            </a:avLst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244A0E-D7FA-BB82-7B76-3C9D17B991F2}"/>
              </a:ext>
            </a:extLst>
          </p:cNvPr>
          <p:cNvCxnSpPr>
            <a:cxnSpLocks/>
          </p:cNvCxnSpPr>
          <p:nvPr/>
        </p:nvCxnSpPr>
        <p:spPr>
          <a:xfrm flipV="1">
            <a:off x="6242811" y="1779058"/>
            <a:ext cx="1528828" cy="343873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c 20">
            <a:extLst>
              <a:ext uri="{FF2B5EF4-FFF2-40B4-BE49-F238E27FC236}">
                <a16:creationId xmlns:a16="http://schemas.microsoft.com/office/drawing/2014/main" id="{9F816411-8CA6-6012-8043-9A936572A661}"/>
              </a:ext>
            </a:extLst>
          </p:cNvPr>
          <p:cNvSpPr>
            <a:spLocks noChangeAspect="1"/>
          </p:cNvSpPr>
          <p:nvPr/>
        </p:nvSpPr>
        <p:spPr>
          <a:xfrm flipV="1">
            <a:off x="2380184" y="2197651"/>
            <a:ext cx="6400800" cy="6400800"/>
          </a:xfrm>
          <a:prstGeom prst="arc">
            <a:avLst>
              <a:gd name="adj1" fmla="val 4687805"/>
              <a:gd name="adj2" fmla="val 5401056"/>
            </a:avLst>
          </a:prstGeom>
          <a:noFill/>
          <a:ln w="31750">
            <a:solidFill>
              <a:srgbClr val="6CF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C32AC1-5FA9-9DC1-6AC9-88FC848EACB2}"/>
              </a:ext>
            </a:extLst>
          </p:cNvPr>
          <p:cNvSpPr/>
          <p:nvPr/>
        </p:nvSpPr>
        <p:spPr>
          <a:xfrm>
            <a:off x="6838188" y="2049420"/>
            <a:ext cx="658368" cy="585216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0643145-D405-5FB5-C599-25A09130EFE1}"/>
              </a:ext>
            </a:extLst>
          </p:cNvPr>
          <p:cNvCxnSpPr>
            <a:cxnSpLocks/>
          </p:cNvCxnSpPr>
          <p:nvPr/>
        </p:nvCxnSpPr>
        <p:spPr>
          <a:xfrm>
            <a:off x="5614030" y="2072047"/>
            <a:ext cx="1274705" cy="4931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CE2E405-B48D-9378-7DB3-6F01AE025879}"/>
              </a:ext>
            </a:extLst>
          </p:cNvPr>
          <p:cNvSpPr/>
          <p:nvPr/>
        </p:nvSpPr>
        <p:spPr>
          <a:xfrm>
            <a:off x="5586186" y="1881760"/>
            <a:ext cx="658368" cy="53534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E9C8F9D-1EA4-5CD0-6370-E5B1824A68B2}"/>
              </a:ext>
            </a:extLst>
          </p:cNvPr>
          <p:cNvCxnSpPr>
            <a:cxnSpLocks/>
          </p:cNvCxnSpPr>
          <p:nvPr/>
        </p:nvCxnSpPr>
        <p:spPr>
          <a:xfrm>
            <a:off x="6239966" y="2268640"/>
            <a:ext cx="1409668" cy="321313"/>
          </a:xfrm>
          <a:prstGeom prst="line">
            <a:avLst/>
          </a:prstGeom>
          <a:ln w="31750">
            <a:solidFill>
              <a:srgbClr val="6CF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c 28">
            <a:extLst>
              <a:ext uri="{FF2B5EF4-FFF2-40B4-BE49-F238E27FC236}">
                <a16:creationId xmlns:a16="http://schemas.microsoft.com/office/drawing/2014/main" id="{4E6B30AA-AD52-727D-0941-F5082DF67716}"/>
              </a:ext>
            </a:extLst>
          </p:cNvPr>
          <p:cNvSpPr>
            <a:spLocks noChangeAspect="1"/>
          </p:cNvSpPr>
          <p:nvPr/>
        </p:nvSpPr>
        <p:spPr>
          <a:xfrm flipV="1">
            <a:off x="5470906" y="1701340"/>
            <a:ext cx="5943600" cy="5943600"/>
          </a:xfrm>
          <a:prstGeom prst="arc">
            <a:avLst>
              <a:gd name="adj1" fmla="val 5400269"/>
              <a:gd name="adj2" fmla="val 6168042"/>
            </a:avLst>
          </a:prstGeom>
          <a:noFill/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A6CD8DE5-7EB0-6DEF-D264-F909F3620174}"/>
              </a:ext>
            </a:extLst>
          </p:cNvPr>
          <p:cNvSpPr>
            <a:spLocks noChangeAspect="1"/>
          </p:cNvSpPr>
          <p:nvPr/>
        </p:nvSpPr>
        <p:spPr>
          <a:xfrm flipV="1">
            <a:off x="1334226" y="-6423258"/>
            <a:ext cx="8503920" cy="8503920"/>
          </a:xfrm>
          <a:prstGeom prst="arc">
            <a:avLst>
              <a:gd name="adj1" fmla="val 16204220"/>
              <a:gd name="adj2" fmla="val 16729860"/>
            </a:avLst>
          </a:prstGeom>
          <a:noFill/>
          <a:ln w="31750">
            <a:solidFill>
              <a:srgbClr val="6CF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A25874BF-BB68-CE11-C266-6DABD3B1AF3F}"/>
              </a:ext>
            </a:extLst>
          </p:cNvPr>
          <p:cNvSpPr>
            <a:spLocks noChangeAspect="1"/>
          </p:cNvSpPr>
          <p:nvPr/>
        </p:nvSpPr>
        <p:spPr>
          <a:xfrm>
            <a:off x="3295143" y="1870374"/>
            <a:ext cx="8503920" cy="8503920"/>
          </a:xfrm>
          <a:prstGeom prst="arc">
            <a:avLst>
              <a:gd name="adj1" fmla="val 15665277"/>
              <a:gd name="adj2" fmla="val 16197371"/>
            </a:avLst>
          </a:prstGeom>
          <a:noFill/>
          <a:ln w="28575">
            <a:solidFill>
              <a:srgbClr val="6CF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FD4B923-9D9B-F9F5-909D-648D09E61457}"/>
              </a:ext>
            </a:extLst>
          </p:cNvPr>
          <p:cNvSpPr/>
          <p:nvPr/>
        </p:nvSpPr>
        <p:spPr>
          <a:xfrm>
            <a:off x="7649634" y="2436894"/>
            <a:ext cx="658368" cy="585216"/>
          </a:xfrm>
          <a:prstGeom prst="rect">
            <a:avLst/>
          </a:prstGeom>
          <a:noFill/>
          <a:ln w="12700">
            <a:solidFill>
              <a:srgbClr val="366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71BF438-F8FE-E336-1284-87B0F41D234C}"/>
              </a:ext>
            </a:extLst>
          </p:cNvPr>
          <p:cNvSpPr/>
          <p:nvPr/>
        </p:nvSpPr>
        <p:spPr>
          <a:xfrm>
            <a:off x="9257637" y="2215821"/>
            <a:ext cx="658368" cy="58521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6C16D35-7B48-AC06-527B-4DC5D050653A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6244554" y="1921050"/>
            <a:ext cx="644181" cy="97529"/>
          </a:xfrm>
          <a:prstGeom prst="line">
            <a:avLst/>
          </a:prstGeom>
          <a:ln w="28575">
            <a:solidFill>
              <a:srgbClr val="6CF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>
            <a:extLst>
              <a:ext uri="{FF2B5EF4-FFF2-40B4-BE49-F238E27FC236}">
                <a16:creationId xmlns:a16="http://schemas.microsoft.com/office/drawing/2014/main" id="{D10F958F-4A5E-7952-92CF-6D11E733A90F}"/>
              </a:ext>
            </a:extLst>
          </p:cNvPr>
          <p:cNvSpPr>
            <a:spLocks noChangeAspect="1"/>
          </p:cNvSpPr>
          <p:nvPr/>
        </p:nvSpPr>
        <p:spPr>
          <a:xfrm flipV="1">
            <a:off x="5588149" y="1698584"/>
            <a:ext cx="5943600" cy="5943600"/>
          </a:xfrm>
          <a:prstGeom prst="arc">
            <a:avLst>
              <a:gd name="adj1" fmla="val 4636858"/>
              <a:gd name="adj2" fmla="val 5404968"/>
            </a:avLst>
          </a:prstGeom>
          <a:noFill/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A1D3FC84-A51C-F6A4-932D-260B73DE2E78}"/>
              </a:ext>
            </a:extLst>
          </p:cNvPr>
          <p:cNvSpPr>
            <a:spLocks noChangeAspect="1"/>
          </p:cNvSpPr>
          <p:nvPr/>
        </p:nvSpPr>
        <p:spPr>
          <a:xfrm>
            <a:off x="5496857" y="-2910910"/>
            <a:ext cx="5577840" cy="5577840"/>
          </a:xfrm>
          <a:prstGeom prst="arc">
            <a:avLst>
              <a:gd name="adj1" fmla="val 5379515"/>
              <a:gd name="adj2" fmla="val 6193718"/>
            </a:avLst>
          </a:prstGeom>
          <a:noFill/>
          <a:ln w="28575">
            <a:solidFill>
              <a:srgbClr val="6CF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95C9F5F-0842-F4AF-FB27-3719AFCE0AE3}"/>
              </a:ext>
            </a:extLst>
          </p:cNvPr>
          <p:cNvCxnSpPr>
            <a:cxnSpLocks/>
          </p:cNvCxnSpPr>
          <p:nvPr/>
        </p:nvCxnSpPr>
        <p:spPr>
          <a:xfrm>
            <a:off x="7547103" y="1870946"/>
            <a:ext cx="895603" cy="0"/>
          </a:xfrm>
          <a:prstGeom prst="line">
            <a:avLst/>
          </a:prstGeom>
          <a:ln w="28575">
            <a:solidFill>
              <a:srgbClr val="6CF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2506115-D623-C33F-09E9-21F58A20C91E}"/>
              </a:ext>
            </a:extLst>
          </p:cNvPr>
          <p:cNvCxnSpPr>
            <a:cxnSpLocks noChangeAspect="1"/>
          </p:cNvCxnSpPr>
          <p:nvPr/>
        </p:nvCxnSpPr>
        <p:spPr>
          <a:xfrm>
            <a:off x="7503061" y="2160996"/>
            <a:ext cx="1729438" cy="424413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>
            <a:extLst>
              <a:ext uri="{FF2B5EF4-FFF2-40B4-BE49-F238E27FC236}">
                <a16:creationId xmlns:a16="http://schemas.microsoft.com/office/drawing/2014/main" id="{C67D0732-D12D-09F4-6DC2-D2AA2F9BBFAC}"/>
              </a:ext>
            </a:extLst>
          </p:cNvPr>
          <p:cNvSpPr>
            <a:spLocks noChangeAspect="1"/>
          </p:cNvSpPr>
          <p:nvPr/>
        </p:nvSpPr>
        <p:spPr>
          <a:xfrm flipV="1">
            <a:off x="7649634" y="-3933323"/>
            <a:ext cx="5943600" cy="5943600"/>
          </a:xfrm>
          <a:prstGeom prst="arc">
            <a:avLst>
              <a:gd name="adj1" fmla="val 15446859"/>
              <a:gd name="adj2" fmla="val 16226993"/>
            </a:avLst>
          </a:prstGeom>
          <a:noFill/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DC4BD2AE-2AF6-32BC-C785-53D5300A7FD1}"/>
              </a:ext>
            </a:extLst>
          </p:cNvPr>
          <p:cNvSpPr>
            <a:spLocks noChangeAspect="1"/>
          </p:cNvSpPr>
          <p:nvPr/>
        </p:nvSpPr>
        <p:spPr>
          <a:xfrm flipV="1">
            <a:off x="6924841" y="-3280606"/>
            <a:ext cx="5943600" cy="5943600"/>
          </a:xfrm>
          <a:prstGeom prst="arc">
            <a:avLst>
              <a:gd name="adj1" fmla="val 15418233"/>
              <a:gd name="adj2" fmla="val 16197595"/>
            </a:avLst>
          </a:prstGeom>
          <a:noFill/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B2CB41F-C433-7BC3-0328-1864522B6472}"/>
              </a:ext>
            </a:extLst>
          </p:cNvPr>
          <p:cNvCxnSpPr>
            <a:cxnSpLocks/>
            <a:stCxn id="71" idx="0"/>
          </p:cNvCxnSpPr>
          <p:nvPr/>
        </p:nvCxnSpPr>
        <p:spPr>
          <a:xfrm flipH="1" flipV="1">
            <a:off x="9218595" y="1772676"/>
            <a:ext cx="756973" cy="166569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3D57627F-1F55-8544-B007-206AF72847D9}"/>
              </a:ext>
            </a:extLst>
          </p:cNvPr>
          <p:cNvSpPr/>
          <p:nvPr/>
        </p:nvSpPr>
        <p:spPr>
          <a:xfrm>
            <a:off x="6888735" y="1784370"/>
            <a:ext cx="658368" cy="585216"/>
          </a:xfrm>
          <a:prstGeom prst="rect">
            <a:avLst/>
          </a:prstGeom>
          <a:noFill/>
          <a:ln w="12700">
            <a:solidFill>
              <a:srgbClr val="366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763CB52-C8B2-C37C-01CA-0E64344E1B47}"/>
              </a:ext>
            </a:extLst>
          </p:cNvPr>
          <p:cNvCxnSpPr>
            <a:cxnSpLocks/>
          </p:cNvCxnSpPr>
          <p:nvPr/>
        </p:nvCxnSpPr>
        <p:spPr>
          <a:xfrm>
            <a:off x="8442706" y="1701048"/>
            <a:ext cx="101557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678F7604-866E-B90F-14EA-3D16921AB222}"/>
              </a:ext>
            </a:extLst>
          </p:cNvPr>
          <p:cNvSpPr/>
          <p:nvPr/>
        </p:nvSpPr>
        <p:spPr>
          <a:xfrm>
            <a:off x="8554331" y="1620068"/>
            <a:ext cx="658368" cy="585216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5BD8B33-2C29-7B24-A85E-0EE474B1E38F}"/>
              </a:ext>
            </a:extLst>
          </p:cNvPr>
          <p:cNvSpPr/>
          <p:nvPr/>
        </p:nvSpPr>
        <p:spPr>
          <a:xfrm>
            <a:off x="8442984" y="1787580"/>
            <a:ext cx="658368" cy="585216"/>
          </a:xfrm>
          <a:prstGeom prst="rect">
            <a:avLst/>
          </a:prstGeom>
          <a:noFill/>
          <a:ln w="12700">
            <a:solidFill>
              <a:srgbClr val="366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14D0306F-6726-2C5D-D457-06F439ED4DBC}"/>
              </a:ext>
            </a:extLst>
          </p:cNvPr>
          <p:cNvSpPr>
            <a:spLocks noChangeAspect="1"/>
          </p:cNvSpPr>
          <p:nvPr/>
        </p:nvSpPr>
        <p:spPr>
          <a:xfrm>
            <a:off x="4190746" y="1866333"/>
            <a:ext cx="8503920" cy="8503920"/>
          </a:xfrm>
          <a:prstGeom prst="arc">
            <a:avLst>
              <a:gd name="adj1" fmla="val 16203940"/>
              <a:gd name="adj2" fmla="val 16734289"/>
            </a:avLst>
          </a:prstGeom>
          <a:noFill/>
          <a:ln w="28575">
            <a:solidFill>
              <a:srgbClr val="6CF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7CE15D3-8841-DDF9-A64E-D1F3531AD893}"/>
              </a:ext>
            </a:extLst>
          </p:cNvPr>
          <p:cNvCxnSpPr>
            <a:cxnSpLocks noChangeAspect="1"/>
          </p:cNvCxnSpPr>
          <p:nvPr/>
        </p:nvCxnSpPr>
        <p:spPr>
          <a:xfrm flipH="1" flipV="1">
            <a:off x="9102930" y="1921050"/>
            <a:ext cx="883519" cy="131854"/>
          </a:xfrm>
          <a:prstGeom prst="line">
            <a:avLst/>
          </a:prstGeom>
          <a:ln w="28575">
            <a:solidFill>
              <a:srgbClr val="6CF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E9B9694E-0492-EBD1-2A74-29F0AD850421}"/>
              </a:ext>
            </a:extLst>
          </p:cNvPr>
          <p:cNvSpPr/>
          <p:nvPr/>
        </p:nvSpPr>
        <p:spPr>
          <a:xfrm>
            <a:off x="9982215" y="1704392"/>
            <a:ext cx="667512" cy="585216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Arc 51">
            <a:extLst>
              <a:ext uri="{FF2B5EF4-FFF2-40B4-BE49-F238E27FC236}">
                <a16:creationId xmlns:a16="http://schemas.microsoft.com/office/drawing/2014/main" id="{98265951-6576-C0F1-2D09-BA787F5967A7}"/>
              </a:ext>
            </a:extLst>
          </p:cNvPr>
          <p:cNvSpPr>
            <a:spLocks noChangeAspect="1"/>
          </p:cNvSpPr>
          <p:nvPr/>
        </p:nvSpPr>
        <p:spPr>
          <a:xfrm>
            <a:off x="6386935" y="-6400001"/>
            <a:ext cx="8503920" cy="8503920"/>
          </a:xfrm>
          <a:prstGeom prst="arc">
            <a:avLst>
              <a:gd name="adj1" fmla="val 5401169"/>
              <a:gd name="adj2" fmla="val 5945502"/>
            </a:avLst>
          </a:prstGeom>
          <a:noFill/>
          <a:ln w="28575">
            <a:solidFill>
              <a:srgbClr val="6CF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4C970C9-91D2-D5A5-95B1-3CDAE46C5373}"/>
              </a:ext>
            </a:extLst>
          </p:cNvPr>
          <p:cNvCxnSpPr>
            <a:cxnSpLocks/>
          </p:cNvCxnSpPr>
          <p:nvPr/>
        </p:nvCxnSpPr>
        <p:spPr>
          <a:xfrm>
            <a:off x="10659227" y="2014890"/>
            <a:ext cx="246888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AC10CEA-BE3D-EFE1-CE8C-2DBA6455B1D0}"/>
              </a:ext>
            </a:extLst>
          </p:cNvPr>
          <p:cNvCxnSpPr>
            <a:cxnSpLocks/>
          </p:cNvCxnSpPr>
          <p:nvPr/>
        </p:nvCxnSpPr>
        <p:spPr>
          <a:xfrm>
            <a:off x="10633827" y="2106463"/>
            <a:ext cx="228600" cy="0"/>
          </a:xfrm>
          <a:prstGeom prst="line">
            <a:avLst/>
          </a:prstGeom>
          <a:ln w="31750">
            <a:solidFill>
              <a:srgbClr val="6CF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FD7361E-7FCA-B35C-7588-534E3A9A53E2}"/>
              </a:ext>
            </a:extLst>
          </p:cNvPr>
          <p:cNvCxnSpPr>
            <a:cxnSpLocks/>
          </p:cNvCxnSpPr>
          <p:nvPr/>
        </p:nvCxnSpPr>
        <p:spPr>
          <a:xfrm>
            <a:off x="8308002" y="2667801"/>
            <a:ext cx="2549772" cy="0"/>
          </a:xfrm>
          <a:prstGeom prst="line">
            <a:avLst/>
          </a:prstGeom>
          <a:ln w="28575">
            <a:solidFill>
              <a:srgbClr val="6CF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8B06D897-AE87-E4B9-6F2E-2D56E1A2D655}"/>
              </a:ext>
            </a:extLst>
          </p:cNvPr>
          <p:cNvCxnSpPr>
            <a:cxnSpLocks/>
          </p:cNvCxnSpPr>
          <p:nvPr/>
        </p:nvCxnSpPr>
        <p:spPr>
          <a:xfrm>
            <a:off x="800269" y="2021921"/>
            <a:ext cx="109370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C0188D0-B5B8-1BF3-EE7B-0016F551A735}"/>
              </a:ext>
            </a:extLst>
          </p:cNvPr>
          <p:cNvCxnSpPr>
            <a:cxnSpLocks/>
          </p:cNvCxnSpPr>
          <p:nvPr/>
        </p:nvCxnSpPr>
        <p:spPr>
          <a:xfrm flipV="1">
            <a:off x="7356433" y="868134"/>
            <a:ext cx="0" cy="459286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20029EC-4FD5-7BAA-F860-524D9C8F0643}"/>
              </a:ext>
            </a:extLst>
          </p:cNvPr>
          <p:cNvCxnSpPr>
            <a:cxnSpLocks/>
          </p:cNvCxnSpPr>
          <p:nvPr/>
        </p:nvCxnSpPr>
        <p:spPr>
          <a:xfrm flipV="1">
            <a:off x="5155100" y="927401"/>
            <a:ext cx="0" cy="459286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1CB7D17-C299-643F-CEBA-9648CBAB8BA1}"/>
              </a:ext>
            </a:extLst>
          </p:cNvPr>
          <p:cNvCxnSpPr>
            <a:cxnSpLocks/>
          </p:cNvCxnSpPr>
          <p:nvPr/>
        </p:nvCxnSpPr>
        <p:spPr>
          <a:xfrm flipV="1">
            <a:off x="9555244" y="868134"/>
            <a:ext cx="0" cy="459286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5EE47B4A-2D56-DD16-591E-D229C1760902}"/>
              </a:ext>
            </a:extLst>
          </p:cNvPr>
          <p:cNvCxnSpPr>
            <a:cxnSpLocks/>
          </p:cNvCxnSpPr>
          <p:nvPr/>
        </p:nvCxnSpPr>
        <p:spPr>
          <a:xfrm flipV="1">
            <a:off x="2953767" y="868134"/>
            <a:ext cx="0" cy="459286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43A8375F-610B-F095-BF7A-8CA0080EF6E4}"/>
              </a:ext>
            </a:extLst>
          </p:cNvPr>
          <p:cNvSpPr/>
          <p:nvPr/>
        </p:nvSpPr>
        <p:spPr>
          <a:xfrm>
            <a:off x="9980527" y="1893951"/>
            <a:ext cx="658368" cy="585216"/>
          </a:xfrm>
          <a:prstGeom prst="rect">
            <a:avLst/>
          </a:prstGeom>
          <a:noFill/>
          <a:ln w="12700">
            <a:solidFill>
              <a:srgbClr val="366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04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Trbojevic, Dejan</dc:creator>
  <cp:lastModifiedBy>Trbojevic, Dejan</cp:lastModifiedBy>
  <cp:revision>1</cp:revision>
  <dcterms:created xsi:type="dcterms:W3CDTF">2023-04-19T13:02:28Z</dcterms:created>
  <dcterms:modified xsi:type="dcterms:W3CDTF">2023-04-19T15:17:32Z</dcterms:modified>
</cp:coreProperties>
</file>