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63" r:id="rId5"/>
    <p:sldId id="264" r:id="rId6"/>
    <p:sldId id="265" r:id="rId7"/>
    <p:sldId id="258" r:id="rId8"/>
    <p:sldId id="259" r:id="rId9"/>
    <p:sldId id="260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9CC9-E3A5-1E3E-F9B7-E08F03B69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C196F-B218-067E-D0D2-24590E135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5785F-1910-A1E5-3DF4-2ACDFCBD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A28FA-E1CE-D421-A536-B0D2277D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F7E1A-227F-2961-57D9-DC587FA7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D7D9-A573-A6A6-DBCE-BD434B0B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AFC30-298F-DD82-12A2-47979EBF9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DB3A3-8B78-D654-8C84-F55569B8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D5D93-BDED-75C3-CA3C-6BDB71D2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16918-BB57-E688-1669-7053DC23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67605-C920-CBFB-F4C5-F3AFA6FB1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420A4-80ED-5E04-16DF-5C3F37AD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2945-008A-AC65-A0B1-9E008034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9611B-8D5F-A866-BE55-6CC898CE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BBE69-040B-62D3-C92E-3657D557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3B0D-1CFA-4C9F-1B01-DACB6715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63F8-3B00-23BA-2230-74DB7A60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280FB-5A2B-AF7F-8F7F-A19EB092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FE48-6CEE-7016-F0F1-79FE5E4E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A80F6-A575-249E-4470-89331EA8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3F42-4FEC-8250-1415-F057E722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97243-E7ED-CE31-C134-AEB43DB6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9467-74CA-0721-1142-71913529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8A83E-0001-7A2B-39EF-2680F61C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17F1A-5D40-EDA4-8CBF-A7578CF4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8EC7-3785-7F0C-AC38-73020DE3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BF36F-5EF6-E5E8-778B-0169832CC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7F6D2-E058-BBEE-3983-E4C55C6A4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717C9-CF78-6A03-5167-89BB540C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186C-CA5C-9C35-6BBE-1571AB7D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4E854-77A6-9CD2-4E03-378966D3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A3F4-CE28-A6D3-260B-9AFF3FB2D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ED7A4-6817-0320-4992-97508330F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336B1-ACCF-4ABC-34C8-8172F043A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350A4-BD59-38A6-4FE6-072013F75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F8B8B-96B4-A0FE-1968-CE3767055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B8D75-A937-2C8B-5603-681D76EF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A7DFD-2F42-313E-3AF9-835695CF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51084-5C5B-E384-F94E-56CA744D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4CC4-D1E5-D3CF-F8E0-7FE3E277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73C2C-0C67-696C-DB10-BFB6E688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DFCEA-246A-FF66-7934-D3F27717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176BC-2395-2C09-C0D6-DB56FA9A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31BF0-9DE7-EB54-4EED-BD6F90D2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FFA54-ECCE-A3A9-AC36-7172E5C1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98AF0-DF94-1B17-9A11-88D352CB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FD07-0FED-9705-E2DF-7B7E567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6FF0-6E57-99A1-BE0E-4F6B8C22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19659-07D7-8E29-3C7C-331B87589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EFF24-2605-2747-47C4-251F98BF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E96CD-B2D5-A82A-7852-DB18CE8F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63670-411A-B4F5-90C1-4457137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05F2-2542-E67B-8274-6CF26F86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94C44-6ABA-0AF7-2347-066FB1C28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2DD9F-62D0-19E2-8C80-135040C90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3B74D-615F-7DD1-3096-75E2C7AD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1C7F3-2E98-8097-F7C6-1887278E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1E33B-6407-5CC3-B780-27AD432C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8D6DD-5655-D632-BC31-19304E65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F740-D342-7A1A-4EE4-D3DC8B13F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C17EB-36D0-ED5F-6080-B64D24190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060272-F241-3440-A224-0C908124A743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E739-AD04-481B-F45A-EAC24182A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846C0-5574-E0AF-5AC9-3F947969A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67FADF-FEA2-1C4E-9B65-2FA712EF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4635-03DE-7F72-95CD-8E60EECE5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908"/>
            <a:ext cx="9144000" cy="2387600"/>
          </a:xfrm>
        </p:spPr>
        <p:txBody>
          <a:bodyPr/>
          <a:lstStyle/>
          <a:p>
            <a:r>
              <a:rPr lang="en-US" dirty="0"/>
              <a:t>What’s Still Missing?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788A0-D111-6728-A4BE-F4769D114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FOA 24 Proposal Development</a:t>
            </a:r>
          </a:p>
          <a:p>
            <a:endParaRPr lang="en-US" dirty="0"/>
          </a:p>
          <a:p>
            <a:r>
              <a:rPr lang="en-US" dirty="0"/>
              <a:t>Friday, February 16, 2024</a:t>
            </a:r>
          </a:p>
        </p:txBody>
      </p:sp>
    </p:spTree>
    <p:extLst>
      <p:ext uri="{BB962C8B-B14F-4D97-AF65-F5344CB8AC3E}">
        <p14:creationId xmlns:p14="http://schemas.microsoft.com/office/powerpoint/2010/main" val="329637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5805-25AF-F74A-E72F-E9887E2D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09"/>
            <a:ext cx="10515600" cy="6180083"/>
          </a:xfrm>
        </p:spPr>
        <p:txBody>
          <a:bodyPr/>
          <a:lstStyle/>
          <a:p>
            <a:r>
              <a:rPr lang="en-US" dirty="0"/>
              <a:t>Nitpicks:</a:t>
            </a:r>
          </a:p>
          <a:p>
            <a:pPr lvl="1"/>
            <a:r>
              <a:rPr lang="en-US" dirty="0"/>
              <a:t>Switchyard &gt; Spreader or Splitter, unless we’re talking about BSY</a:t>
            </a:r>
          </a:p>
          <a:p>
            <a:pPr lvl="1"/>
            <a:r>
              <a:rPr lang="en-US" dirty="0"/>
              <a:t>Need to decide if we’re hammering in on 22 GeV or being more general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3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5805-25AF-F74A-E72F-E9887E2D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09"/>
            <a:ext cx="10515600" cy="6180083"/>
          </a:xfrm>
        </p:spPr>
        <p:txBody>
          <a:bodyPr/>
          <a:lstStyle/>
          <a:p>
            <a:r>
              <a:rPr lang="en-US" dirty="0"/>
              <a:t>PLEASE READ THE FOA!!</a:t>
            </a:r>
          </a:p>
          <a:p>
            <a:endParaRPr lang="en-US" dirty="0"/>
          </a:p>
          <a:p>
            <a:r>
              <a:rPr lang="en-US" dirty="0"/>
              <a:t>There’s a lot of details, and much of it has to do with online submissions,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Some are for individuals!</a:t>
            </a:r>
          </a:p>
          <a:p>
            <a:endParaRPr lang="en-US" dirty="0"/>
          </a:p>
        </p:txBody>
      </p:sp>
      <p:pic>
        <p:nvPicPr>
          <p:cNvPr id="2" name="Picture 1" descr="A document with text on it&#10;&#10;Description automatically generated">
            <a:extLst>
              <a:ext uri="{FF2B5EF4-FFF2-40B4-BE49-F238E27FC236}">
                <a16:creationId xmlns:a16="http://schemas.microsoft.com/office/drawing/2014/main" id="{12185FAD-1B7D-4232-5C99-AF3ADB12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2221"/>
            <a:ext cx="3685679" cy="44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9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012C054-F313-B0BF-540D-F92E4965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2712"/>
            <a:ext cx="7772400" cy="4256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78A61-41C9-C1F8-97A8-FF06607E622B}"/>
              </a:ext>
            </a:extLst>
          </p:cNvPr>
          <p:cNvSpPr txBox="1"/>
          <p:nvPr/>
        </p:nvSpPr>
        <p:spPr>
          <a:xfrm>
            <a:off x="1849821" y="355026"/>
            <a:ext cx="8492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From the RTPO Manager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AC5FA-A600-9EB5-7D5B-5489B68E8F9C}"/>
              </a:ext>
            </a:extLst>
          </p:cNvPr>
          <p:cNvSpPr txBox="1"/>
          <p:nvPr/>
        </p:nvSpPr>
        <p:spPr>
          <a:xfrm>
            <a:off x="1849821" y="5557042"/>
            <a:ext cx="849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Deadline is March 4</a:t>
            </a:r>
            <a:r>
              <a:rPr lang="en-US" baseline="30000" dirty="0"/>
              <a:t>th</a:t>
            </a:r>
            <a:r>
              <a:rPr lang="en-US" dirty="0"/>
              <a:t>.  CO letter request due Monday 19</a:t>
            </a:r>
            <a:r>
              <a:rPr lang="en-US" baseline="30000" dirty="0"/>
              <a:t>th</a:t>
            </a:r>
            <a:r>
              <a:rPr lang="en-US" dirty="0"/>
              <a:t> (with PIF).  Status check 26</a:t>
            </a:r>
            <a:r>
              <a:rPr lang="en-US" baseline="30000" dirty="0"/>
              <a:t>th</a:t>
            </a:r>
            <a:r>
              <a:rPr lang="en-US" dirty="0"/>
              <a:t> with RTPO.</a:t>
            </a:r>
          </a:p>
          <a:p>
            <a:endParaRPr lang="en-US" dirty="0"/>
          </a:p>
          <a:p>
            <a:r>
              <a:rPr lang="en-US" dirty="0" err="1"/>
              <a:t>Downselect</a:t>
            </a:r>
            <a:r>
              <a:rPr lang="en-US" dirty="0"/>
              <a:t> is essentially due today to get letter,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681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5805-25AF-F74A-E72F-E9887E2D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248"/>
            <a:ext cx="10515600" cy="6390290"/>
          </a:xfrm>
        </p:spPr>
        <p:txBody>
          <a:bodyPr/>
          <a:lstStyle/>
          <a:p>
            <a:r>
              <a:rPr lang="en-US" dirty="0"/>
              <a:t>Front pages need updating (pages 14 and 15)</a:t>
            </a:r>
          </a:p>
          <a:p>
            <a:endParaRPr lang="en-US" dirty="0"/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141457C2-B353-18D6-0196-8A009E16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84" y="2293882"/>
            <a:ext cx="6504161" cy="2995448"/>
          </a:xfrm>
          <a:prstGeom prst="rect">
            <a:avLst/>
          </a:prstGeom>
        </p:spPr>
      </p:pic>
      <p:pic>
        <p:nvPicPr>
          <p:cNvPr id="8" name="Picture 7" descr="A document with text on it&#10;&#10;Description automatically generated">
            <a:extLst>
              <a:ext uri="{FF2B5EF4-FFF2-40B4-BE49-F238E27FC236}">
                <a16:creationId xmlns:a16="http://schemas.microsoft.com/office/drawing/2014/main" id="{2D29FC58-59F0-088E-8E00-1BC1D2EAE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0" y="1051034"/>
            <a:ext cx="4863641" cy="54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6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5805-25AF-F74A-E72F-E9887E2D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248"/>
            <a:ext cx="10515600" cy="6390290"/>
          </a:xfrm>
        </p:spPr>
        <p:txBody>
          <a:bodyPr/>
          <a:lstStyle/>
          <a:p>
            <a:r>
              <a:rPr lang="en-US" dirty="0"/>
              <a:t>Updated front end to be specific to this year’s call</a:t>
            </a:r>
          </a:p>
          <a:p>
            <a:pPr lvl="1"/>
            <a:r>
              <a:rPr lang="en-US" dirty="0"/>
              <a:t>Some edits made, but it’s not done</a:t>
            </a:r>
          </a:p>
          <a:p>
            <a:pPr lvl="2"/>
            <a:r>
              <a:rPr lang="en-US" dirty="0"/>
              <a:t>Examples: </a:t>
            </a:r>
          </a:p>
          <a:p>
            <a:pPr lvl="3"/>
            <a:r>
              <a:rPr lang="en-US" dirty="0"/>
              <a:t>Still talking about adiabatic transitions</a:t>
            </a:r>
          </a:p>
          <a:p>
            <a:pPr lvl="3"/>
            <a:r>
              <a:rPr lang="en-US" dirty="0"/>
              <a:t>Still talks about making and measuring magnets</a:t>
            </a:r>
          </a:p>
          <a:p>
            <a:pPr lvl="3"/>
            <a:endParaRPr lang="en-US" dirty="0"/>
          </a:p>
          <a:p>
            <a:r>
              <a:rPr lang="en-US" dirty="0"/>
              <a:t>Previous/other funding funding might be good to mention (3 x LDRDs, agreement between JLab/BNL,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endParaRPr lang="en-US" dirty="0"/>
          </a:p>
          <a:p>
            <a:r>
              <a:rPr lang="en-US" dirty="0"/>
              <a:t>References need updating</a:t>
            </a:r>
          </a:p>
          <a:p>
            <a:pPr lvl="1"/>
            <a:r>
              <a:rPr lang="en-US" dirty="0"/>
              <a:t>More recent work added,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A paper with text and a black text&#10;&#10;Description automatically generated with medium confidence">
            <a:extLst>
              <a:ext uri="{FF2B5EF4-FFF2-40B4-BE49-F238E27FC236}">
                <a16:creationId xmlns:a16="http://schemas.microsoft.com/office/drawing/2014/main" id="{202EAEDF-3C77-72C6-AC74-3309FE469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44" y="3835405"/>
            <a:ext cx="5489028" cy="24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1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5805-25AF-F74A-E72F-E9887E2D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248"/>
            <a:ext cx="10515600" cy="6390290"/>
          </a:xfrm>
        </p:spPr>
        <p:txBody>
          <a:bodyPr/>
          <a:lstStyle/>
          <a:p>
            <a:r>
              <a:rPr lang="en-US" dirty="0"/>
              <a:t>PIER</a:t>
            </a:r>
          </a:p>
          <a:p>
            <a:pPr lvl="1"/>
            <a:r>
              <a:rPr lang="en-US" dirty="0"/>
              <a:t>Starter uploaded</a:t>
            </a:r>
          </a:p>
          <a:p>
            <a:pPr lvl="1"/>
            <a:r>
              <a:rPr lang="en-US" dirty="0"/>
              <a:t>MUST be edited thoughtfully</a:t>
            </a:r>
          </a:p>
        </p:txBody>
      </p:sp>
      <p:pic>
        <p:nvPicPr>
          <p:cNvPr id="4" name="Picture 3" descr="A document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2857DE28-7B3C-BD28-BB52-E842594D8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51" y="1660634"/>
            <a:ext cx="4424098" cy="49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2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5805-25AF-F74A-E72F-E9887E2D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248"/>
            <a:ext cx="10515600" cy="6390290"/>
          </a:xfrm>
        </p:spPr>
        <p:txBody>
          <a:bodyPr/>
          <a:lstStyle/>
          <a:p>
            <a:r>
              <a:rPr lang="en-US" dirty="0"/>
              <a:t>Data Management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00D80-20CD-09C5-AB98-D11EACDB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2120900"/>
            <a:ext cx="60706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5805-25AF-F74A-E72F-E9887E2D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172"/>
            <a:ext cx="10515600" cy="4435366"/>
          </a:xfrm>
        </p:spPr>
        <p:txBody>
          <a:bodyPr/>
          <a:lstStyle/>
          <a:p>
            <a:r>
              <a:rPr lang="en-US" dirty="0"/>
              <a:t>Timeline for major activities (milestones, deliverables)</a:t>
            </a:r>
          </a:p>
          <a:p>
            <a:pPr lvl="1"/>
            <a:r>
              <a:rPr lang="en-US" dirty="0"/>
              <a:t>Ours is from the last FOA (see below for an example)</a:t>
            </a:r>
          </a:p>
          <a:p>
            <a:r>
              <a:rPr lang="en-US" dirty="0"/>
              <a:t>Personnel assignments for activities</a:t>
            </a:r>
          </a:p>
          <a:p>
            <a:pPr lvl="1"/>
            <a:r>
              <a:rPr lang="en-US" dirty="0"/>
              <a:t>Careful about mixing “colors of money”</a:t>
            </a:r>
          </a:p>
          <a:p>
            <a:endParaRPr lang="en-US" dirty="0"/>
          </a:p>
        </p:txBody>
      </p:sp>
      <p:pic>
        <p:nvPicPr>
          <p:cNvPr id="4" name="Picture 3" descr="A close-up of a research paper&#10;&#10;Description automatically generated">
            <a:extLst>
              <a:ext uri="{FF2B5EF4-FFF2-40B4-BE49-F238E27FC236}">
                <a16:creationId xmlns:a16="http://schemas.microsoft.com/office/drawing/2014/main" id="{F81BCD29-646F-BD24-EF73-742C9F4D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5462"/>
            <a:ext cx="7772400" cy="1904698"/>
          </a:xfrm>
          <a:prstGeom prst="rect">
            <a:avLst/>
          </a:prstGeom>
        </p:spPr>
      </p:pic>
      <p:pic>
        <p:nvPicPr>
          <p:cNvPr id="1028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6983EEB-04EA-D03D-8BE1-A36F3B29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93" y="4235669"/>
            <a:ext cx="6883613" cy="231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1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5805-25AF-F74A-E72F-E9887E2D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509"/>
            <a:ext cx="10515600" cy="4435366"/>
          </a:xfrm>
        </p:spPr>
        <p:txBody>
          <a:bodyPr/>
          <a:lstStyle/>
          <a:p>
            <a:r>
              <a:rPr lang="en-US" dirty="0"/>
              <a:t>Page 20 – key personnel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4A73BA21-BE02-ACC7-3C5E-BDB84943A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37" y="2736850"/>
            <a:ext cx="5981700" cy="1384300"/>
          </a:xfrm>
          <a:prstGeom prst="rect">
            <a:avLst/>
          </a:prstGeom>
        </p:spPr>
      </p:pic>
      <p:pic>
        <p:nvPicPr>
          <p:cNvPr id="7" name="Picture 6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24515362-1BB3-25AE-4B09-8C159A9D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37" y="1145626"/>
            <a:ext cx="4149927" cy="50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5805-25AF-F74A-E72F-E9887E2D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09"/>
            <a:ext cx="10515600" cy="6180083"/>
          </a:xfrm>
        </p:spPr>
        <p:txBody>
          <a:bodyPr/>
          <a:lstStyle/>
          <a:p>
            <a:r>
              <a:rPr lang="en-US" dirty="0"/>
              <a:t>We *MUST* make sure we keep referring back to our goals in a manner which addresses THIS FOA call.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6F983-C811-8536-2145-4E696013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3" y="1590031"/>
            <a:ext cx="4154214" cy="4491955"/>
          </a:xfrm>
          <a:prstGeom prst="rect">
            <a:avLst/>
          </a:prstGeom>
        </p:spPr>
      </p:pic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6D1BB802-7032-D77F-7DE7-E7704DA1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171" y="1590031"/>
            <a:ext cx="4071062" cy="1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252</Words>
  <Application>Microsoft Macintosh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What’s Still Missing?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Still Missing?</dc:title>
  <dc:creator>Ryan Bodenstein</dc:creator>
  <cp:lastModifiedBy>Ryan Bodenstein</cp:lastModifiedBy>
  <cp:revision>9</cp:revision>
  <dcterms:created xsi:type="dcterms:W3CDTF">2024-02-16T12:12:18Z</dcterms:created>
  <dcterms:modified xsi:type="dcterms:W3CDTF">2024-02-16T15:52:28Z</dcterms:modified>
</cp:coreProperties>
</file>