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94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E36E8-963C-66A2-A8A0-A0C9024AD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DB33D7-2C0F-4B15-247F-D9F59BC93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0C745-32FB-DED4-8187-77C38089A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8C198-954A-8968-7614-F021A579E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8133C-F277-16FC-226C-E731AEAAC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4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3D6A9-FE6B-F043-0197-D6C051D42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54477E-B08D-0A36-92D7-2AD00979D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4469E-8D36-A85E-D078-77CEAFA94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64EF6-85C1-2011-A3CE-887501218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F8421-B36B-B8E1-745C-010822005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2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5C2D68-4FB7-8F6D-B2CB-E710336C73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D6316-CCA4-375F-E5F8-3AC862B28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02196-AA74-6F29-F47D-98A633299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A3107-42B2-EEEE-BE94-E5E8E297C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E390B-6212-7F6A-E831-39F744398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84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FFF24-1ACA-8874-76F7-DB87F104A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1DDC4-6C44-134D-CF07-614E4B2B4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8031B-1537-C580-24DB-1B917DA3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1817C-3CC8-1769-9080-A7AA5441F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A68F1-B2B3-FAD1-EC9E-7441C7A9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58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296EB-1119-88D6-C3C7-AF0B8894C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8799E-BD00-3BE2-2EC5-50D81CD76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CE9D5-AB28-DC2E-6D55-4F34E77F9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07084-2E07-E6C5-D4A4-56EA7D9B8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30B67-1DB5-E17F-909B-B4D7669B6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8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89C50-7153-A359-1536-D3D722DEF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BBEEC-B5AF-619E-23F7-2188ED5AB3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270C40-8CA5-CBD4-677F-4FEFAE424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07D11C-CA41-EA84-6F58-E3E6D06B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E551A-9F10-66DC-2373-917E1CB33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D202B-F74C-90ED-5968-995E907A8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7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663A0-8FB4-156F-FE4C-EB0F401EF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0D8011-DE7F-B715-4733-2A541FF80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C49720-C94E-4544-46EE-BAD4D33C83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9F0B4D-7784-E21E-AA91-77AD171471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2CEEF8-DE26-1F08-C9FB-19ADFC85DC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EAF60-ABDD-82E4-3A4F-209CAF61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17BED4-16FF-188F-D58E-923E7BD65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8EA204-5043-C03E-BE79-FDF54167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5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A2736-A388-9F7C-7FB6-8DDD89A0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7AF539-1588-758E-15CD-BC3EA6A92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FB7E-31CB-18A0-9808-3CF5C5A43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1A145-3368-F888-BB59-20AA09D5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4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BC9DFE-7761-90D0-5D8A-E401B6EEF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149CEE-6761-5C7D-053B-8C0E5619E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D2E0D-0E49-28FD-E187-B0B46EE2F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93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D6E33-21D2-2C17-B478-AB7340C58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7866B-1D3C-E9FF-9791-E307A48B9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774EB9-A792-4CFC-309B-6A6AC02E5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B2E76D-8DA5-C758-0FAA-C0C3001C5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0B48E-56E2-DC48-23B0-CF2D608D2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19FA3C-E680-1038-9736-BA32E3086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1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D465A-2068-AA8D-2F9F-C15E00D80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B300F2-C44F-B1D1-9B0F-2243394501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B0D558-FA13-B20A-0FA8-F7AD1659C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DBE63-E278-C955-E4CE-9930D594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5D8AD-6FEC-8662-2C47-0DA2F1C89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E53404-DAE9-D0AA-A277-A63094D22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E54D9C-429D-652F-A413-DD3CE870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90EA57-ADF1-08A1-1598-56A5C971F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5224F-0EC2-0DA3-CE7E-FC8A53C0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6E6F1A-4042-42F4-95B3-7138D6109949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AAA6B-389D-D24A-BC6C-B56F41AE03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9C3F4-AC9A-692D-49AD-DB489229C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66DCE2-5E59-4ECA-97F6-0D8E87CD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10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70ACF-2B20-3442-C3AD-AD9228A63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Results with Constant term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260B89-D2A1-3CB9-1BB3-D7132086E8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Preliminary Fit</a:t>
            </a:r>
          </a:p>
        </p:txBody>
      </p:sp>
    </p:spTree>
    <p:extLst>
      <p:ext uri="{BB962C8B-B14F-4D97-AF65-F5344CB8AC3E}">
        <p14:creationId xmlns:p14="http://schemas.microsoft.com/office/powerpoint/2010/main" val="2858798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graph of a function&#10;&#10;Description automatically generated">
            <a:extLst>
              <a:ext uri="{FF2B5EF4-FFF2-40B4-BE49-F238E27FC236}">
                <a16:creationId xmlns:a16="http://schemas.microsoft.com/office/drawing/2014/main" id="{AD0CF429-CF9C-6C51-FD0E-AD6A71A8B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" y="1212850"/>
            <a:ext cx="6159500" cy="4267200"/>
          </a:xfrm>
          <a:prstGeom prst="rect">
            <a:avLst/>
          </a:prstGeom>
        </p:spPr>
      </p:pic>
      <p:pic>
        <p:nvPicPr>
          <p:cNvPr id="11" name="Picture 10" descr="A graph of a graph with blue dots&#10;&#10;Description automatically generated with medium confidence">
            <a:extLst>
              <a:ext uri="{FF2B5EF4-FFF2-40B4-BE49-F238E27FC236}">
                <a16:creationId xmlns:a16="http://schemas.microsoft.com/office/drawing/2014/main" id="{7CF8469A-1607-FD9C-9ED8-0D3811F0AC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050" y="1174750"/>
            <a:ext cx="6159500" cy="422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74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with red dots and numbers&#10;&#10;Description automatically generated">
            <a:extLst>
              <a:ext uri="{FF2B5EF4-FFF2-40B4-BE49-F238E27FC236}">
                <a16:creationId xmlns:a16="http://schemas.microsoft.com/office/drawing/2014/main" id="{E303E40D-41EC-426F-F851-2A6E01EEA5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4950"/>
            <a:ext cx="5949950" cy="4267200"/>
          </a:xfrm>
          <a:prstGeom prst="rect">
            <a:avLst/>
          </a:prstGeom>
        </p:spPr>
      </p:pic>
      <p:pic>
        <p:nvPicPr>
          <p:cNvPr id="5" name="Picture 4" descr="A graph of a graph with blue dots&#10;&#10;Description automatically generated">
            <a:extLst>
              <a:ext uri="{FF2B5EF4-FFF2-40B4-BE49-F238E27FC236}">
                <a16:creationId xmlns:a16="http://schemas.microsoft.com/office/drawing/2014/main" id="{DB7AB819-715B-B4BF-1DFF-BFD4C635DF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04950"/>
            <a:ext cx="589915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37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aph of a function&#10;&#10;Description automatically generated">
            <a:extLst>
              <a:ext uri="{FF2B5EF4-FFF2-40B4-BE49-F238E27FC236}">
                <a16:creationId xmlns:a16="http://schemas.microsoft.com/office/drawing/2014/main" id="{C7D16045-CD20-8714-654E-96C056A97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1150"/>
            <a:ext cx="5511800" cy="4267200"/>
          </a:xfrm>
          <a:prstGeom prst="rect">
            <a:avLst/>
          </a:prstGeom>
        </p:spPr>
      </p:pic>
      <p:pic>
        <p:nvPicPr>
          <p:cNvPr id="7" name="Picture 6" descr="A graph with blue dots and lines&#10;&#10;Description automatically generated">
            <a:extLst>
              <a:ext uri="{FF2B5EF4-FFF2-40B4-BE49-F238E27FC236}">
                <a16:creationId xmlns:a16="http://schemas.microsoft.com/office/drawing/2014/main" id="{20310EB7-7EDF-AD01-0C98-0E0C756505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1581150"/>
            <a:ext cx="59944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224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aph of a graph with red dots&#10;&#10;Description automatically generated">
            <a:extLst>
              <a:ext uri="{FF2B5EF4-FFF2-40B4-BE49-F238E27FC236}">
                <a16:creationId xmlns:a16="http://schemas.microsoft.com/office/drawing/2014/main" id="{9B59A54C-26F0-81EF-2E38-21F410576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6096000" cy="4267200"/>
          </a:xfrm>
          <a:prstGeom prst="rect">
            <a:avLst/>
          </a:prstGeom>
        </p:spPr>
      </p:pic>
      <p:pic>
        <p:nvPicPr>
          <p:cNvPr id="7" name="Picture 6" descr="A graph of a graph with blue dots&#10;&#10;Description automatically generated">
            <a:extLst>
              <a:ext uri="{FF2B5EF4-FFF2-40B4-BE49-F238E27FC236}">
                <a16:creationId xmlns:a16="http://schemas.microsoft.com/office/drawing/2014/main" id="{20E559C0-B574-6BF9-53D3-B46A037059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700" y="1295400"/>
            <a:ext cx="65913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226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a function&#10;&#10;Description automatically generated">
            <a:extLst>
              <a:ext uri="{FF2B5EF4-FFF2-40B4-BE49-F238E27FC236}">
                <a16:creationId xmlns:a16="http://schemas.microsoft.com/office/drawing/2014/main" id="{A93F81FF-BCCA-24AC-AA9A-CEEE710F5A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9550"/>
            <a:ext cx="6591300" cy="4267200"/>
          </a:xfrm>
          <a:prstGeom prst="rect">
            <a:avLst/>
          </a:prstGeom>
        </p:spPr>
      </p:pic>
      <p:pic>
        <p:nvPicPr>
          <p:cNvPr id="6" name="Picture 5" descr="A graph with lines and dots&#10;&#10;Description automatically generated">
            <a:extLst>
              <a:ext uri="{FF2B5EF4-FFF2-40B4-BE49-F238E27FC236}">
                <a16:creationId xmlns:a16="http://schemas.microsoft.com/office/drawing/2014/main" id="{3C8439FF-3A86-CF84-884A-063A9788B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479550"/>
            <a:ext cx="60960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649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Results with Constant term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Results with Constant term</dc:title>
  <dc:creator>Lu, Haiyun</dc:creator>
  <cp:lastModifiedBy>Lu, Haiyun</cp:lastModifiedBy>
  <cp:revision>1</cp:revision>
  <dcterms:created xsi:type="dcterms:W3CDTF">2024-05-29T12:44:54Z</dcterms:created>
  <dcterms:modified xsi:type="dcterms:W3CDTF">2024-05-29T14:35:37Z</dcterms:modified>
</cp:coreProperties>
</file>