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4"/>
  </p:sldMasterIdLst>
  <p:notesMasterIdLst>
    <p:notesMasterId r:id="rId10"/>
  </p:notesMasterIdLst>
  <p:handoutMasterIdLst>
    <p:handoutMasterId r:id="rId11"/>
  </p:handoutMasterIdLst>
  <p:sldIdLst>
    <p:sldId id="334" r:id="rId5"/>
    <p:sldId id="342" r:id="rId6"/>
    <p:sldId id="324" r:id="rId7"/>
    <p:sldId id="350" r:id="rId8"/>
    <p:sldId id="35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84967" autoAdjust="0"/>
  </p:normalViewPr>
  <p:slideViewPr>
    <p:cSldViewPr snapToGrid="0">
      <p:cViewPr varScale="1">
        <p:scale>
          <a:sx n="109" d="100"/>
          <a:sy n="109" d="100"/>
        </p:scale>
        <p:origin x="630" y="102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-110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0E99E25-5B65-D93A-3010-8B947D67E6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EB28A-33CC-6CF5-1214-F2C3205F67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88634-FBA9-41D6-8B35-EE3A7D816B7C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63414-6160-FF79-B3F6-CD615625C8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3E93F-BDEC-C5F7-2553-8324882C41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C78D2-97D1-4B37-BDD1-08A09BD4C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35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28068-AFBD-4979-B752-9EB6F90B1386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9589-3E79-4C82-AA4A-FE78234F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9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10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0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D84C2-2258-4C50-A119-6C59486E4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A06900-F026-D54C-BFAD-35DDF0AB5C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F24E52-9177-6333-6231-2231CBFEE0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0AEEF-764A-4635-329D-60FACA4C2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046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4432C-860D-38A9-5F76-D08308927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AEE4B4-2125-2254-C96C-1BE0CA9376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36CF53-7037-BF3C-7F3D-BABAFE1D29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19420-0EBB-8B15-0849-81AEC3E556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5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57809"/>
            <a:ext cx="7983110" cy="3080335"/>
          </a:xfrm>
        </p:spPr>
        <p:txBody>
          <a:bodyPr lIns="0" tIns="0" rIns="0" bIns="0" anchor="b"/>
          <a:lstStyle>
            <a:lvl1pPr algn="l">
              <a:lnSpc>
                <a:spcPts val="5400"/>
              </a:lnSpc>
              <a:defRPr sz="5400" b="1" i="0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61510" y="2744546"/>
            <a:ext cx="465456" cy="581432"/>
            <a:chOff x="7843462" y="2744546"/>
            <a:chExt cx="465456" cy="581432"/>
          </a:xfrm>
        </p:grpSpPr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59" y="640080"/>
            <a:ext cx="4815836" cy="2103120"/>
          </a:xfrm>
        </p:spPr>
        <p:txBody>
          <a:bodyPr lIns="0" tIns="0" rIns="0" bIns="0" anchor="ctr" anchorCtr="0"/>
          <a:lstStyle>
            <a:lvl1pPr algn="l">
              <a:defRPr sz="4000" b="1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6183E8BD-29F0-8F9F-FC7D-73F8067BCDD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C983CA3-739C-6C20-AFE0-0997370354B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31427" y="640080"/>
            <a:ext cx="5122889" cy="2103120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10000"/>
              </a:lnSpc>
              <a:buNone/>
              <a:defRPr sz="1800">
                <a:solidFill>
                  <a:schemeClr val="tx1"/>
                </a:solidFill>
              </a:defRPr>
            </a:lvl1pPr>
            <a:lvl2pPr marL="228600">
              <a:lnSpc>
                <a:spcPct val="100000"/>
              </a:lnSpc>
              <a:defRPr sz="1600">
                <a:solidFill>
                  <a:schemeClr val="tx1"/>
                </a:solidFill>
              </a:defRPr>
            </a:lvl2pPr>
            <a:lvl3pPr marL="457200">
              <a:lnSpc>
                <a:spcPct val="100000"/>
              </a:lnSpc>
              <a:defRPr sz="1400">
                <a:solidFill>
                  <a:schemeClr val="tx1"/>
                </a:solidFill>
              </a:defRPr>
            </a:lvl3pPr>
            <a:lvl4pPr marL="685800">
              <a:lnSpc>
                <a:spcPct val="100000"/>
              </a:lnSpc>
              <a:defRPr sz="1200">
                <a:solidFill>
                  <a:schemeClr val="tx1"/>
                </a:solidFill>
              </a:defRPr>
            </a:lvl4pPr>
            <a:lvl5pPr>
              <a:defRPr sz="1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BC9F29C-BBE9-AFB4-AFC6-30BCA4EB2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C4D286-C480-B4CF-4406-CACC323F9FAD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1280160" y="3017520"/>
            <a:ext cx="10374152" cy="3208866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BEE2817-4518-D59A-BD13-29A3D4FE64F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7539516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0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59" y="4970638"/>
            <a:ext cx="9144000" cy="1280160"/>
          </a:xfrm>
        </p:spPr>
        <p:txBody>
          <a:bodyPr lIns="0" tIns="0" rIns="0" bIns="0" anchor="b" anchorCtr="0"/>
          <a:lstStyle>
            <a:lvl1pPr algn="l">
              <a:defRPr sz="4000" b="1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F0626849-9D2D-3C95-8C10-FA8F325F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280160" y="685800"/>
            <a:ext cx="4937760" cy="402336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>
              <a:spcBef>
                <a:spcPts val="1200"/>
              </a:spcBef>
              <a:defRPr sz="1800"/>
            </a:lvl2pPr>
            <a:lvl3pPr marL="914400">
              <a:spcBef>
                <a:spcPts val="1200"/>
              </a:spcBef>
              <a:defRPr sz="1800"/>
            </a:lvl3pPr>
            <a:lvl4pPr marL="1371600">
              <a:spcBef>
                <a:spcPts val="1200"/>
              </a:spcBef>
              <a:defRPr sz="1800"/>
            </a:lvl4pPr>
            <a:lvl5pPr marL="1828800">
              <a:spcBef>
                <a:spcPts val="12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704755" y="685800"/>
            <a:ext cx="4937760" cy="4023360"/>
          </a:xfrm>
        </p:spPr>
        <p:txBody>
          <a:bodyPr lIns="0" tIns="0" rIns="0" bIns="0">
            <a:noAutofit/>
          </a:bodyPr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1200"/>
              </a:spcBef>
              <a:defRPr sz="1800"/>
            </a:lvl2pPr>
            <a:lvl3pPr>
              <a:spcBef>
                <a:spcPts val="1200"/>
              </a:spcBef>
              <a:defRPr sz="1800"/>
            </a:lvl3pPr>
            <a:lvl4pPr>
              <a:spcBef>
                <a:spcPts val="1200"/>
              </a:spcBef>
              <a:defRPr sz="1800"/>
            </a:lvl4pPr>
            <a:lvl5pPr>
              <a:spcBef>
                <a:spcPts val="12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717D91C-F78C-0E4C-FB27-7112AB840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22570" y="5680647"/>
            <a:ext cx="465456" cy="581432"/>
            <a:chOff x="7843462" y="2744546"/>
            <a:chExt cx="465456" cy="581432"/>
          </a:xfrm>
        </p:grpSpPr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CC935CF3-75DF-0DC7-1B2A-E0E0205DF64B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Graphic 13">
              <a:extLst>
                <a:ext uri="{FF2B5EF4-FFF2-40B4-BE49-F238E27FC236}">
                  <a16:creationId xmlns:a16="http://schemas.microsoft.com/office/drawing/2014/main" id="{D5782BEB-6319-DEC1-F9ED-BA9201C6B9B7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Graphic 15">
              <a:extLst>
                <a:ext uri="{FF2B5EF4-FFF2-40B4-BE49-F238E27FC236}">
                  <a16:creationId xmlns:a16="http://schemas.microsoft.com/office/drawing/2014/main" id="{6E59DFAF-9794-BD12-D89A-422FFFFCE023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36444A47-BCB3-5C86-F2B8-25092BE8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 rIns="91440"/>
          <a:lstStyle>
            <a:lvl1pPr algn="l">
              <a:defRPr/>
            </a:lvl1pPr>
          </a:lstStyle>
          <a:p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48C53D-49AB-C003-70E8-5117AF079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96BC1DE-6696-3408-564E-2D73B1266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711518" y="5393214"/>
            <a:ext cx="1097341" cy="736658"/>
            <a:chOff x="10508317" y="446637"/>
            <a:chExt cx="1097341" cy="736658"/>
          </a:xfrm>
        </p:grpSpPr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268EB1E4-29D6-C3F5-BCBB-FB7E7EE5C2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08317" y="492206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Graphic 16">
              <a:extLst>
                <a:ext uri="{FF2B5EF4-FFF2-40B4-BE49-F238E27FC236}">
                  <a16:creationId xmlns:a16="http://schemas.microsoft.com/office/drawing/2014/main" id="{09524D46-140F-2F4F-430B-F59815A07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477944" y="1055581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accent2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Graphic 14">
              <a:extLst>
                <a:ext uri="{FF2B5EF4-FFF2-40B4-BE49-F238E27FC236}">
                  <a16:creationId xmlns:a16="http://schemas.microsoft.com/office/drawing/2014/main" id="{AC75143B-C717-8D04-743C-B40FB5EFB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241555" y="446637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87376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60" y="640080"/>
            <a:ext cx="10087699" cy="1280160"/>
          </a:xfrm>
        </p:spPr>
        <p:txBody>
          <a:bodyPr lIns="0" tIns="0" rIns="0" bIns="0" anchor="b" anchorCtr="0"/>
          <a:lstStyle>
            <a:lvl1pPr>
              <a:defRPr sz="4000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16B8DF0-B7E6-5032-C3C7-E457E793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80160" y="2103119"/>
            <a:ext cx="10087699" cy="4114800"/>
          </a:xfrm>
        </p:spPr>
        <p:txBody>
          <a:bodyPr lIns="0" tIns="0" rIns="0" bIns="0"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C5F4D40-ADE4-5EEB-436C-8563A49C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ubbles and Title 1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897" y="585216"/>
            <a:ext cx="8965094" cy="2276856"/>
          </a:xfrm>
        </p:spPr>
        <p:txBody>
          <a:bodyPr lIns="0" tIns="0" rIns="0" anchor="b"/>
          <a:lstStyle>
            <a:lvl1pPr algn="r">
              <a:lnSpc>
                <a:spcPts val="4800"/>
              </a:lnSpc>
              <a:defRPr sz="4800" b="1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14">
            <a:extLst>
              <a:ext uri="{FF2B5EF4-FFF2-40B4-BE49-F238E27FC236}">
                <a16:creationId xmlns:a16="http://schemas.microsoft.com/office/drawing/2014/main" id="{FC9B12A4-113B-B3F6-5926-5C2A6F504AB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71606" y="3205313"/>
            <a:ext cx="3043077" cy="3043083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anchor="t" anchorCtr="0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40609" y="3127248"/>
            <a:ext cx="6117381" cy="3017520"/>
          </a:xfrm>
        </p:spPr>
        <p:txBody>
          <a:bodyPr lIns="0" tIns="0" rIns="0" bIns="0">
            <a:normAutofit/>
          </a:bodyPr>
          <a:lstStyle>
            <a:lvl1pPr marL="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AF51D36-DB19-27CD-47E0-A4261648D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8614240">
            <a:off x="3975343" y="2819532"/>
            <a:ext cx="465456" cy="581432"/>
            <a:chOff x="7843462" y="2744546"/>
            <a:chExt cx="465456" cy="581432"/>
          </a:xfrm>
        </p:grpSpPr>
        <p:sp>
          <p:nvSpPr>
            <p:cNvPr id="4" name="Graphic 12">
              <a:extLst>
                <a:ext uri="{FF2B5EF4-FFF2-40B4-BE49-F238E27FC236}">
                  <a16:creationId xmlns:a16="http://schemas.microsoft.com/office/drawing/2014/main" id="{3EFED0E0-17D4-C5B0-09D0-B43338A856B3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Graphic 13">
              <a:extLst>
                <a:ext uri="{FF2B5EF4-FFF2-40B4-BE49-F238E27FC236}">
                  <a16:creationId xmlns:a16="http://schemas.microsoft.com/office/drawing/2014/main" id="{8F798BBE-9B6F-700D-08A1-09ABC5388CCE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Graphic 15">
              <a:extLst>
                <a:ext uri="{FF2B5EF4-FFF2-40B4-BE49-F238E27FC236}">
                  <a16:creationId xmlns:a16="http://schemas.microsoft.com/office/drawing/2014/main" id="{4AE2D1C5-9D85-9049-690C-3AFCE7E2DA56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0FE75D-ACD3-655E-58A7-8F2C18276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362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36525"/>
            <a:ext cx="10515600" cy="1509713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6630"/>
            <a:ext cx="520991" cy="517379"/>
          </a:xfrm>
        </p:spPr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5B2B208-F5B9-0151-C982-A389CB0B2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890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0EEA6CA-DE1E-18ED-E69E-54A1372FE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890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973C81-5E94-41F6-CE15-3B4763B3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35B5C-F994-9D57-3118-919EE90F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6544" y="614202"/>
            <a:ext cx="5918072" cy="2276856"/>
          </a:xfrm>
        </p:spPr>
        <p:txBody>
          <a:bodyPr lIns="0" tIns="0" rIns="0" bIns="0" anchor="b"/>
          <a:lstStyle>
            <a:lvl1pPr algn="r">
              <a:lnSpc>
                <a:spcPts val="4000"/>
              </a:lnSpc>
              <a:defRPr sz="4000" b="1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C738AB3-8054-6E21-C34C-36AF3A31AC4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80160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tIns="914400" anchor="t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FD1B85-4BEF-C1C1-5619-B82E9E44A9F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16548" y="3161752"/>
            <a:ext cx="5918068" cy="3144965"/>
          </a:xfrm>
        </p:spPr>
        <p:txBody>
          <a:bodyPr lIns="0" tIns="0" rIns="0" bIns="0">
            <a:normAutofit/>
          </a:bodyPr>
          <a:lstStyle>
            <a:lvl1pPr marL="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2pPr>
            <a:lvl3pPr marL="91440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3pPr>
            <a:lvl4pPr marL="137160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4pPr>
            <a:lvl5pPr marL="1828800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52402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9872E9-2F0D-2FEB-0974-F0BBBC5E033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7238999" y="6356350"/>
            <a:ext cx="379561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386775"/>
            <a:ext cx="8311102" cy="3080335"/>
          </a:xfrm>
        </p:spPr>
        <p:txBody>
          <a:bodyPr lIns="0" tIns="274320" rIns="0" bIns="0" anchor="t" anchorCtr="0"/>
          <a:lstStyle>
            <a:lvl1pPr algn="l">
              <a:lnSpc>
                <a:spcPts val="5400"/>
              </a:lnSpc>
              <a:defRPr sz="5400" b="1" i="0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0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9670435">
            <a:off x="7632743" y="794953"/>
            <a:ext cx="465456" cy="581432"/>
            <a:chOff x="7843462" y="2744546"/>
            <a:chExt cx="465456" cy="581432"/>
          </a:xfrm>
        </p:grpSpPr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Picture Placeholder 14">
            <a:extLst>
              <a:ext uri="{FF2B5EF4-FFF2-40B4-BE49-F238E27FC236}">
                <a16:creationId xmlns:a16="http://schemas.microsoft.com/office/drawing/2014/main" id="{01D87F51-D69B-9038-0566-4FDC355AB6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97587" y="411831"/>
            <a:ext cx="3521337" cy="3521344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anchor="t" anchorCtr="0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5123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80159" y="640080"/>
            <a:ext cx="10302240" cy="1852046"/>
          </a:xfrm>
        </p:spPr>
        <p:txBody>
          <a:bodyPr lIns="0" tIns="0" rIns="0" bIns="0" anchor="b"/>
          <a:lstStyle>
            <a:lvl1pPr algn="l">
              <a:lnSpc>
                <a:spcPts val="5400"/>
              </a:lnSpc>
              <a:defRPr sz="5400" b="1" i="0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0158" y="2588447"/>
            <a:ext cx="7853678" cy="726645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659974" y="4456458"/>
            <a:ext cx="465456" cy="581432"/>
            <a:chOff x="7843462" y="2744546"/>
            <a:chExt cx="465456" cy="581432"/>
          </a:xfrm>
        </p:grpSpPr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" name="Picture Placeholder 14">
            <a:extLst>
              <a:ext uri="{FF2B5EF4-FFF2-40B4-BE49-F238E27FC236}">
                <a16:creationId xmlns:a16="http://schemas.microsoft.com/office/drawing/2014/main" id="{5DDB7824-50BA-B12F-AD49-CA8953CA3A0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536252" y="3205313"/>
            <a:ext cx="3043077" cy="3043083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anchor="t" anchorCtr="0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5264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0" y="640080"/>
            <a:ext cx="7498080" cy="1280160"/>
          </a:xfrm>
        </p:spPr>
        <p:txBody>
          <a:bodyPr lIns="0" tIns="0" rIns="0" bIns="0" anchor="b" anchorCtr="0"/>
          <a:lstStyle>
            <a:lvl1pPr>
              <a:defRPr sz="4000" b="1" cap="all" spc="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2376"/>
            <a:ext cx="520991" cy="517379"/>
          </a:xfrm>
        </p:spPr>
        <p:txBody>
          <a:bodyPr anchor="t" anchorCtr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17615" y="895646"/>
            <a:ext cx="1956925" cy="195692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" anchor="t" anchorCtr="0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14800" y="2194560"/>
            <a:ext cx="7498080" cy="402336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228600">
              <a:defRPr sz="1600"/>
            </a:lvl2pPr>
            <a:lvl3pPr marL="457200">
              <a:defRPr sz="1400"/>
            </a:lvl3pPr>
            <a:lvl4pPr marL="685800">
              <a:defRPr sz="1200"/>
            </a:lvl4pPr>
            <a:lvl5pPr>
              <a:defRPr sz="1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58B5E78-A531-681D-1312-F21B52D0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970685" y="620661"/>
            <a:ext cx="403448" cy="381782"/>
            <a:chOff x="10969280" y="1780012"/>
            <a:chExt cx="403448" cy="381782"/>
          </a:xfrm>
        </p:grpSpPr>
        <p:sp>
          <p:nvSpPr>
            <p:cNvPr id="17" name="Graphic 10">
              <a:extLst>
                <a:ext uri="{FF2B5EF4-FFF2-40B4-BE49-F238E27FC236}">
                  <a16:creationId xmlns:a16="http://schemas.microsoft.com/office/drawing/2014/main" id="{AAD06B87-D9B2-4F94-B734-A8F039A20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281590" y="2070656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Graphic 11">
              <a:extLst>
                <a:ext uri="{FF2B5EF4-FFF2-40B4-BE49-F238E27FC236}">
                  <a16:creationId xmlns:a16="http://schemas.microsoft.com/office/drawing/2014/main" id="{BB13A13C-36EA-4B13-9175-C5FE95B34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969280" y="1780012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5189CAD3-7011-6481-11F8-05B5CB106F0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280160" y="6356350"/>
            <a:ext cx="4114800" cy="365125"/>
          </a:xfrm>
        </p:spPr>
        <p:txBody>
          <a:bodyPr lIns="0" rIns="91440"/>
          <a:lstStyle>
            <a:lvl1pPr algn="l">
              <a:defRPr/>
            </a:lvl1pPr>
          </a:lstStyle>
          <a:p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CB27F-7A56-A747-A4D6-5627C2463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Subtitle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80159" y="3383280"/>
            <a:ext cx="10302240" cy="1852046"/>
          </a:xfrm>
        </p:spPr>
        <p:txBody>
          <a:bodyPr lIns="0" tIns="274320" rIns="0" bIns="0" anchor="t" anchorCtr="0"/>
          <a:lstStyle>
            <a:lvl1pPr algn="l">
              <a:lnSpc>
                <a:spcPts val="5400"/>
              </a:lnSpc>
              <a:defRPr sz="5400" b="1" i="0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0158" y="2966886"/>
            <a:ext cx="10302237" cy="397191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97692" y="620298"/>
            <a:ext cx="465456" cy="581432"/>
            <a:chOff x="7843462" y="2744546"/>
            <a:chExt cx="465456" cy="581432"/>
          </a:xfrm>
        </p:grpSpPr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912362-D30D-7B0B-BA94-0993B1EBC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0"/>
            <a:ext cx="0" cy="2775857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64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60" y="685800"/>
            <a:ext cx="9137012" cy="1280160"/>
          </a:xfrm>
        </p:spPr>
        <p:txBody>
          <a:bodyPr lIns="0" tIns="0" rIns="0" bIns="0"/>
          <a:lstStyle>
            <a:lvl1pPr>
              <a:defRPr sz="4000" b="1" cap="all" spc="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F91A5DB-A2CA-1D70-9A06-3869A288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280160" y="2327440"/>
            <a:ext cx="4846320" cy="4040574"/>
          </a:xfrm>
        </p:spPr>
        <p:txBody>
          <a:bodyPr lIns="0" tIns="0" rIns="0" bIns="0">
            <a:normAutofit/>
          </a:bodyPr>
          <a:lstStyle>
            <a:lvl1pPr marL="0" indent="0">
              <a:spcAft>
                <a:spcPts val="0"/>
              </a:spcAft>
              <a:buNone/>
              <a:defRPr sz="1800"/>
            </a:lvl1pPr>
            <a:lvl2pPr marL="228600">
              <a:spcBef>
                <a:spcPts val="1200"/>
              </a:spcBef>
              <a:defRPr sz="1800"/>
            </a:lvl2pPr>
            <a:lvl3pPr marL="685800">
              <a:spcBef>
                <a:spcPts val="1200"/>
              </a:spcBef>
              <a:defRPr sz="1800"/>
            </a:lvl3pPr>
            <a:lvl4pPr marL="1143000">
              <a:spcBef>
                <a:spcPts val="1200"/>
              </a:spcBef>
              <a:defRPr sz="1800"/>
            </a:lvl4pPr>
            <a:lvl5pPr marL="1600200">
              <a:spcBef>
                <a:spcPts val="12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723402" y="2327441"/>
            <a:ext cx="4846320" cy="4040574"/>
          </a:xfrm>
        </p:spPr>
        <p:txBody>
          <a:bodyPr lIns="0" tIns="0" rIns="0" bIns="0">
            <a:normAutofit/>
          </a:bodyPr>
          <a:lstStyle>
            <a:lvl1pPr marL="0" indent="0">
              <a:spcAft>
                <a:spcPts val="0"/>
              </a:spcAft>
              <a:buNone/>
              <a:defRPr sz="1800"/>
            </a:lvl1pPr>
            <a:lvl2pPr marL="228600">
              <a:spcBef>
                <a:spcPts val="1200"/>
              </a:spcBef>
              <a:defRPr sz="1800"/>
            </a:lvl2pPr>
            <a:lvl3pPr marL="685800">
              <a:spcBef>
                <a:spcPts val="1200"/>
              </a:spcBef>
              <a:defRPr sz="1800"/>
            </a:lvl3pPr>
            <a:lvl4pPr marL="1143000">
              <a:spcBef>
                <a:spcPts val="1200"/>
              </a:spcBef>
              <a:defRPr sz="1800"/>
            </a:lvl4pPr>
            <a:lvl5pPr marL="1600200">
              <a:spcBef>
                <a:spcPts val="12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6D6A69CF-70D6-AB12-CD8B-FD75B7EE1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EFE408-BFE1-16DC-F7C6-47F55C171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2992" y="0"/>
            <a:ext cx="5779008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572" y="685800"/>
            <a:ext cx="4754880" cy="5670550"/>
          </a:xfrm>
        </p:spPr>
        <p:txBody>
          <a:bodyPr lIns="0" tIns="0" rIns="0" bIns="0" anchor="ctr" anchorCtr="0"/>
          <a:lstStyle>
            <a:lvl1pPr algn="l">
              <a:defRPr sz="4000" b="1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4C0ED5DD-6381-0FFD-7B45-D21179A3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F042E432-AE48-385B-DEA1-32129394CE7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279526" y="1533524"/>
            <a:ext cx="4663440" cy="1895475"/>
          </a:xfrm>
        </p:spPr>
        <p:txBody>
          <a:bodyPr lIns="0" tIns="0" rIns="0" bIns="0" anchor="t" anchorCtr="0">
            <a:noAutofit/>
          </a:bodyPr>
          <a:lstStyle>
            <a:lvl1pPr marL="342900" indent="-512064">
              <a:spcBef>
                <a:spcPts val="1000"/>
              </a:spcBef>
              <a:buFont typeface="+mj-lt"/>
              <a:buAutoNum type="arabicPeriod"/>
              <a:defRPr sz="1800"/>
            </a:lvl1pPr>
            <a:lvl2pPr marL="1028700" indent="-342900">
              <a:spcBef>
                <a:spcPts val="1200"/>
              </a:spcBef>
              <a:buFont typeface="+mj-lt"/>
              <a:buAutoNum type="alphaLcPeriod"/>
              <a:defRPr sz="1800"/>
            </a:lvl2pPr>
            <a:lvl3pPr marL="1257300" indent="-342900">
              <a:spcBef>
                <a:spcPts val="1200"/>
              </a:spcBef>
              <a:buFont typeface="+mj-lt"/>
              <a:buAutoNum type="arabicParenR"/>
              <a:defRPr sz="1800"/>
            </a:lvl3pPr>
            <a:lvl4pPr marL="1714500" indent="-342900">
              <a:spcBef>
                <a:spcPts val="1200"/>
              </a:spcBef>
              <a:buFont typeface="+mj-lt"/>
              <a:buAutoNum type="alphaLcParenR"/>
              <a:defRPr sz="1800"/>
            </a:lvl4pPr>
            <a:lvl5pPr marL="2228850" indent="-400050">
              <a:spcBef>
                <a:spcPts val="1200"/>
              </a:spcBef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F111B2E-0535-57E2-FE92-620F9307A95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280160" y="3482974"/>
            <a:ext cx="4663440" cy="1190033"/>
          </a:xfrm>
        </p:spPr>
        <p:txBody>
          <a:bodyPr lIns="0" tIns="0" rIns="0" bIns="0" anchor="t" anchorCtr="0">
            <a:no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spcBef>
                <a:spcPts val="1200"/>
              </a:spcBef>
              <a:buNone/>
              <a:defRPr sz="1600"/>
            </a:lvl2pPr>
            <a:lvl3pPr marL="914400" indent="0">
              <a:spcBef>
                <a:spcPts val="1200"/>
              </a:spcBef>
              <a:buNone/>
              <a:defRPr sz="1400"/>
            </a:lvl3pPr>
            <a:lvl4pPr marL="1371600" indent="0">
              <a:spcBef>
                <a:spcPts val="1200"/>
              </a:spcBef>
              <a:buNone/>
              <a:defRPr sz="1200"/>
            </a:lvl4pPr>
            <a:lvl5pPr marL="1828800" indent="0">
              <a:spcBef>
                <a:spcPts val="1200"/>
              </a:spcBef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1280160" y="4692058"/>
            <a:ext cx="4663440" cy="1584918"/>
          </a:xfrm>
        </p:spPr>
        <p:txBody>
          <a:bodyPr lIns="0" tIns="0" rIns="0" bIns="0" anchor="t" anchorCtr="0">
            <a:noAutofit/>
          </a:bodyPr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1200"/>
              </a:spcBef>
              <a:defRPr sz="1600"/>
            </a:lvl2pPr>
            <a:lvl3pPr>
              <a:spcBef>
                <a:spcPts val="1200"/>
              </a:spcBef>
              <a:defRPr sz="14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34C23E1A-9E5E-DA12-8E11-83F486766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 rIns="91440"/>
          <a:lstStyle>
            <a:lvl1pPr algn="l">
              <a:defRPr/>
            </a:lvl1pPr>
          </a:lstStyle>
          <a:p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FE6E42-6A8F-C459-87EE-E2A5BAFA8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32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0" y="301752"/>
            <a:ext cx="4663438" cy="2441448"/>
          </a:xfrm>
        </p:spPr>
        <p:txBody>
          <a:bodyPr lIns="0" tIns="0" rIns="0" bIns="0" anchor="ctr" anchorCtr="0"/>
          <a:lstStyle>
            <a:lvl1pPr algn="l">
              <a:lnSpc>
                <a:spcPts val="4000"/>
              </a:lnSpc>
              <a:spcBef>
                <a:spcPts val="1000"/>
              </a:spcBef>
              <a:defRPr sz="4000" b="1" i="0" cap="all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6630"/>
            <a:ext cx="520991" cy="517379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FB40175-FA51-DA14-A5B2-CD06DE6ECC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80161" y="2777067"/>
            <a:ext cx="4663440" cy="3550581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228600">
              <a:lnSpc>
                <a:spcPct val="110000"/>
              </a:lnSpc>
              <a:defRPr sz="1600"/>
            </a:lvl2pPr>
            <a:lvl3pPr marL="457200">
              <a:lnSpc>
                <a:spcPct val="110000"/>
              </a:lnSpc>
              <a:defRPr sz="1400"/>
            </a:lvl3pPr>
            <a:lvl4pPr marL="685800">
              <a:lnSpc>
                <a:spcPct val="110000"/>
              </a:lnSpc>
              <a:defRPr sz="1200"/>
            </a:lvl4pPr>
            <a:lvl5pPr marL="914400">
              <a:lnSpc>
                <a:spcPct val="110000"/>
              </a:lnSpc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2089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95553" y="301752"/>
            <a:ext cx="5221224" cy="6263640"/>
          </a:xfrm>
        </p:spPr>
        <p:txBody>
          <a:bodyPr tIns="914400" anchor="t" anchorCtr="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7A4AE671-C203-0370-2888-FC8F7D444D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280160" y="6356350"/>
            <a:ext cx="4434825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792BFA8-57AD-0B5C-2534-1E862B58D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5127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80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394" y="1"/>
            <a:ext cx="9918405" cy="16462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5394" y="1825625"/>
            <a:ext cx="99184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6121" y="726630"/>
            <a:ext cx="520991" cy="51737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800" b="1" i="0" cap="all" spc="100" baseline="0"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F1C86-6A9C-D287-D381-5634A69BF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5394" y="6356350"/>
            <a:ext cx="27432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B8477-3F24-EDCB-C8AC-843363639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8999" y="6356350"/>
            <a:ext cx="41148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7" r:id="rId2"/>
    <p:sldLayoutId id="2147483728" r:id="rId3"/>
    <p:sldLayoutId id="2147483729" r:id="rId4"/>
    <p:sldLayoutId id="2147483710" r:id="rId5"/>
    <p:sldLayoutId id="2147483727" r:id="rId6"/>
    <p:sldLayoutId id="2147483701" r:id="rId7"/>
    <p:sldLayoutId id="2147483721" r:id="rId8"/>
    <p:sldLayoutId id="2147483720" r:id="rId9"/>
    <p:sldLayoutId id="2147483730" r:id="rId10"/>
    <p:sldLayoutId id="2147483722" r:id="rId11"/>
    <p:sldLayoutId id="2147483698" r:id="rId12"/>
    <p:sldLayoutId id="2147483732" r:id="rId13"/>
    <p:sldLayoutId id="2147483702" r:id="rId14"/>
    <p:sldLayoutId id="2147483703" r:id="rId15"/>
  </p:sldLayoutIdLst>
  <p:hf sldNum="0" hdr="0" ftr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57809"/>
            <a:ext cx="7983110" cy="3080335"/>
          </a:xfrm>
        </p:spPr>
        <p:txBody>
          <a:bodyPr/>
          <a:lstStyle/>
          <a:p>
            <a:r>
              <a:rPr lang="en-US" dirty="0"/>
              <a:t>Study Beam Polarization Away from coherent edge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652773-4B70-F263-E662-72E8EECE141C}"/>
              </a:ext>
            </a:extLst>
          </p:cNvPr>
          <p:cNvSpPr txBox="1"/>
          <p:nvPr/>
        </p:nvSpPr>
        <p:spPr>
          <a:xfrm>
            <a:off x="1679331" y="3807069"/>
            <a:ext cx="5495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Haiyun Lu, g14</a:t>
            </a:r>
          </a:p>
        </p:txBody>
      </p:sp>
    </p:spTree>
    <p:extLst>
      <p:ext uri="{BB962C8B-B14F-4D97-AF65-F5344CB8AC3E}">
        <p14:creationId xmlns:p14="http://schemas.microsoft.com/office/powerpoint/2010/main" val="295540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64C0E11-7DE4-D558-C3EF-9B3C7A9BF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572" y="685800"/>
            <a:ext cx="4754880" cy="5670550"/>
          </a:xfrm>
        </p:spPr>
        <p:txBody>
          <a:bodyPr anchor="ctr">
            <a:normAutofit/>
          </a:bodyPr>
          <a:lstStyle/>
          <a:p>
            <a:r>
              <a:rPr lang="en-US" dirty="0"/>
              <a:t>Idea of the study</a:t>
            </a:r>
          </a:p>
        </p:txBody>
      </p:sp>
      <p:pic>
        <p:nvPicPr>
          <p:cNvPr id="8" name="Picture 7" descr="A graph of a graph showing the same number of objects&#10;&#10;AI-generated content may be incorrect.">
            <a:extLst>
              <a:ext uri="{FF2B5EF4-FFF2-40B4-BE49-F238E27FC236}">
                <a16:creationId xmlns:a16="http://schemas.microsoft.com/office/drawing/2014/main" id="{87492B1F-D51D-0633-1845-1D8920FC04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9466" r="3" b="3353"/>
          <a:stretch>
            <a:fillRect/>
          </a:stretch>
        </p:blipFill>
        <p:spPr>
          <a:xfrm>
            <a:off x="1279526" y="1533524"/>
            <a:ext cx="4663440" cy="1895475"/>
          </a:xfrm>
          <a:prstGeom prst="rect">
            <a:avLst/>
          </a:prstGeom>
          <a:noFill/>
        </p:spPr>
      </p:pic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F3348782-EBF4-09E8-445A-B70105AA3C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79526" y="4239113"/>
            <a:ext cx="4663440" cy="1190033"/>
          </a:xfrm>
        </p:spPr>
        <p:txBody>
          <a:bodyPr/>
          <a:lstStyle/>
          <a:p>
            <a:r>
              <a:rPr lang="en-US" dirty="0"/>
              <a:t>Upper from 2000 MeV, below from 1800 MeV. They are similarly distance away from the coherent edge. The upper is used to extract Sigma and compare with 1800 MeV </a:t>
            </a:r>
            <a:r>
              <a:rPr lang="en-US" i="1" dirty="0"/>
              <a:t>at the same W</a:t>
            </a:r>
          </a:p>
        </p:txBody>
      </p:sp>
    </p:spTree>
    <p:extLst>
      <p:ext uri="{BB962C8B-B14F-4D97-AF65-F5344CB8AC3E}">
        <p14:creationId xmlns:p14="http://schemas.microsoft.com/office/powerpoint/2010/main" val="145028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8FDAA-00CD-846E-A576-B59DFA73F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685800"/>
            <a:ext cx="9137012" cy="1280160"/>
          </a:xfrm>
        </p:spPr>
        <p:txBody>
          <a:bodyPr/>
          <a:lstStyle/>
          <a:p>
            <a:r>
              <a:rPr lang="en-US" dirty="0"/>
              <a:t>Directly compare Sigma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F1654-306D-262A-D360-5E5C2E6B3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3402" y="2327441"/>
            <a:ext cx="4846320" cy="4040574"/>
          </a:xfrm>
        </p:spPr>
        <p:txBody>
          <a:bodyPr/>
          <a:lstStyle/>
          <a:p>
            <a:r>
              <a:rPr lang="en-US" dirty="0"/>
              <a:t>Blue from 1800 MeV runs</a:t>
            </a:r>
          </a:p>
          <a:p>
            <a:r>
              <a:rPr lang="en-US" dirty="0"/>
              <a:t>Red from 2000 MeV runs</a:t>
            </a:r>
          </a:p>
          <a:p>
            <a:r>
              <a:rPr lang="en-US" dirty="0"/>
              <a:t>A factor of 1.107 is fitted to match the two </a:t>
            </a:r>
          </a:p>
          <a:p>
            <a:endParaRPr lang="en-US" dirty="0"/>
          </a:p>
        </p:txBody>
      </p:sp>
      <p:pic>
        <p:nvPicPr>
          <p:cNvPr id="8" name="Content Placeholder 7" descr="A graph showing the same number of objects&#10;&#10;AI-generated content may be incorrect.">
            <a:extLst>
              <a:ext uri="{FF2B5EF4-FFF2-40B4-BE49-F238E27FC236}">
                <a16:creationId xmlns:a16="http://schemas.microsoft.com/office/drawing/2014/main" id="{241EBEF5-39F1-21EA-32FE-1005D0632B0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79525" y="2696435"/>
            <a:ext cx="4846638" cy="3301868"/>
          </a:xfrm>
        </p:spPr>
      </p:pic>
    </p:spTree>
    <p:extLst>
      <p:ext uri="{BB962C8B-B14F-4D97-AF65-F5344CB8AC3E}">
        <p14:creationId xmlns:p14="http://schemas.microsoft.com/office/powerpoint/2010/main" val="2102816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6A5A6-9E1E-EF6A-BBF5-D199703E8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E8073-BE11-5797-89C5-D41422162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685800"/>
            <a:ext cx="9137012" cy="1280160"/>
          </a:xfrm>
        </p:spPr>
        <p:txBody>
          <a:bodyPr/>
          <a:lstStyle/>
          <a:p>
            <a:r>
              <a:rPr lang="en-US" dirty="0"/>
              <a:t>Directly compare Sigma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8E2E9E-3C5E-32AD-4938-CDB4FE9C4A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3402" y="2327441"/>
            <a:ext cx="4846320" cy="4040574"/>
          </a:xfrm>
        </p:spPr>
        <p:txBody>
          <a:bodyPr/>
          <a:lstStyle/>
          <a:p>
            <a:r>
              <a:rPr lang="en-US" dirty="0"/>
              <a:t>A factor of 1.107 is applied on red.</a:t>
            </a:r>
          </a:p>
          <a:p>
            <a:r>
              <a:rPr lang="en-US" dirty="0"/>
              <a:t>The red points above zero move higher and below zero move lower.</a:t>
            </a:r>
          </a:p>
          <a:p>
            <a:r>
              <a:rPr lang="en-US" dirty="0"/>
              <a:t>The points at ~0.75, 0.6, 0.3, 0 are closer after the factor applied</a:t>
            </a:r>
          </a:p>
        </p:txBody>
      </p:sp>
      <p:pic>
        <p:nvPicPr>
          <p:cNvPr id="12" name="Content Placeholder 11" descr="A graph of a graph showing the same number of numbers&#10;&#10;AI-generated content may be incorrect.">
            <a:extLst>
              <a:ext uri="{FF2B5EF4-FFF2-40B4-BE49-F238E27FC236}">
                <a16:creationId xmlns:a16="http://schemas.microsoft.com/office/drawing/2014/main" id="{515B3401-CF53-EFEC-C6A7-AC84DFC0A1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79525" y="2696435"/>
            <a:ext cx="4846638" cy="3301868"/>
          </a:xfrm>
        </p:spPr>
      </p:pic>
    </p:spTree>
    <p:extLst>
      <p:ext uri="{BB962C8B-B14F-4D97-AF65-F5344CB8AC3E}">
        <p14:creationId xmlns:p14="http://schemas.microsoft.com/office/powerpoint/2010/main" val="332003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67EAC-D9F2-AAC5-01CB-7270A4197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35C7A-BCBD-1DF0-C3D8-1D081A6E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685800"/>
            <a:ext cx="9137012" cy="128016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568D0D-AC44-7540-63E2-AA758E4DC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3402" y="2327441"/>
            <a:ext cx="4846320" cy="4040574"/>
          </a:xfrm>
        </p:spPr>
        <p:txBody>
          <a:bodyPr/>
          <a:lstStyle/>
          <a:p>
            <a:r>
              <a:rPr lang="en-US" dirty="0"/>
              <a:t> A factor of 1.107 could be applied, or 10.7% uncertainties could be quoted.</a:t>
            </a:r>
          </a:p>
        </p:txBody>
      </p:sp>
      <p:pic>
        <p:nvPicPr>
          <p:cNvPr id="12" name="Content Placeholder 11" descr="A graph of a graph showing the same number of numbers&#10;&#10;AI-generated content may be incorrect.">
            <a:extLst>
              <a:ext uri="{FF2B5EF4-FFF2-40B4-BE49-F238E27FC236}">
                <a16:creationId xmlns:a16="http://schemas.microsoft.com/office/drawing/2014/main" id="{F98EBE1F-8728-F23A-50F5-29A0DC3086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79525" y="2696435"/>
            <a:ext cx="4846638" cy="3301868"/>
          </a:xfrm>
        </p:spPr>
      </p:pic>
      <p:pic>
        <p:nvPicPr>
          <p:cNvPr id="3" name="Picture 2" descr="A graph of a graph showing the same number of objects&#10;&#10;AI-generated content may be incorrect.">
            <a:extLst>
              <a:ext uri="{FF2B5EF4-FFF2-40B4-BE49-F238E27FC236}">
                <a16:creationId xmlns:a16="http://schemas.microsoft.com/office/drawing/2014/main" id="{61DF2AC5-B2F7-FB87-C4EE-274E6CCD7A7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29466" r="3" b="3353"/>
          <a:stretch>
            <a:fillRect/>
          </a:stretch>
        </p:blipFill>
        <p:spPr>
          <a:xfrm>
            <a:off x="6326311" y="4273208"/>
            <a:ext cx="4663440" cy="1895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413626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axy presentation_Win32_SL_V16" id="{36B34AD0-AFC2-468E-8620-6CFD159B149F}" vid="{ACCF8893-1A0E-437D-A612-1659D305EA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E87F72-70BF-43BC-A0D4-53665DC1267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FABD9919-8F5A-4B99-83E1-E90FE1DCF2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D646E0-DCC8-4209-B539-AA58186B6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{CB0108AB-717B-4931-A049-1A7A5CACDD94}TF54b766f8-63ee-43b7-9d15-113a5f305028877f3672_win32-63cef5419105</Template>
  <TotalTime>27</TotalTime>
  <Words>139</Words>
  <Application>Microsoft Office PowerPoint</Application>
  <PresentationFormat>Widescreen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Univers</vt:lpstr>
      <vt:lpstr>GradientVTI</vt:lpstr>
      <vt:lpstr>Study Beam Polarization Away from coherent edge</vt:lpstr>
      <vt:lpstr>Idea of the study</vt:lpstr>
      <vt:lpstr>Directly compare Sigma</vt:lpstr>
      <vt:lpstr>Directly compare Sigma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Lu, Haiyun</dc:creator>
  <cp:lastModifiedBy>Lu, Haiyun</cp:lastModifiedBy>
  <cp:revision>2</cp:revision>
  <dcterms:created xsi:type="dcterms:W3CDTF">2025-07-08T19:02:57Z</dcterms:created>
  <dcterms:modified xsi:type="dcterms:W3CDTF">2025-07-08T19:30:16Z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