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December 2,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December 2,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9144000" cy="54223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26015" y="661900"/>
            <a:ext cx="225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Photon beam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9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717"/>
            <a:ext cx="9508295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First event reconstruction from HD target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7213" r="7213"/>
          <a:stretch>
            <a:fillRect/>
          </a:stretch>
        </p:blipFill>
        <p:spPr>
          <a:xfrm>
            <a:off x="343231" y="1258317"/>
            <a:ext cx="8229600" cy="4876800"/>
          </a:xfrm>
        </p:spPr>
      </p:pic>
    </p:spTree>
    <p:extLst>
      <p:ext uri="{BB962C8B-B14F-4D97-AF65-F5344CB8AC3E}">
        <p14:creationId xmlns:p14="http://schemas.microsoft.com/office/powerpoint/2010/main" val="254239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178</TotalTime>
  <Words>9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Clarity</vt:lpstr>
      <vt:lpstr>PowerPoint Presentation</vt:lpstr>
      <vt:lpstr>First event reconstruction from HD target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Volker Burkert</dc:creator>
  <cp:lastModifiedBy>Volker Burkert</cp:lastModifiedBy>
  <cp:revision>2</cp:revision>
  <dcterms:created xsi:type="dcterms:W3CDTF">2011-12-02T15:20:00Z</dcterms:created>
  <dcterms:modified xsi:type="dcterms:W3CDTF">2011-12-02T18:18:08Z</dcterms:modified>
</cp:coreProperties>
</file>