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F3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3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9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8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1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17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2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7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5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B392-BEC3-4ECD-A337-DCC8E93C82E7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8001-FCE3-4449-9A17-D65E1418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8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ardrop 30"/>
          <p:cNvSpPr/>
          <p:nvPr/>
        </p:nvSpPr>
        <p:spPr>
          <a:xfrm rot="18751184">
            <a:off x="2999418" y="2466904"/>
            <a:ext cx="259121" cy="240064"/>
          </a:xfrm>
          <a:prstGeom prst="teardrop">
            <a:avLst/>
          </a:prstGeom>
          <a:noFill/>
          <a:ln w="666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221224" y="2622419"/>
            <a:ext cx="1932434" cy="2279881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03826" y="2613334"/>
            <a:ext cx="2137061" cy="2295836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owchart: Predefined Process 3"/>
          <p:cNvSpPr/>
          <p:nvPr/>
        </p:nvSpPr>
        <p:spPr>
          <a:xfrm rot="5400000">
            <a:off x="2925043" y="2372605"/>
            <a:ext cx="488982" cy="5635207"/>
          </a:xfrm>
          <a:prstGeom prst="flowChartPredefinedProcess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18901" y="4896762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80436" y="5325680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80436" y="4914096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18901" y="5308346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229444" y="4886842"/>
            <a:ext cx="21776" cy="621330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248723" y="4876361"/>
            <a:ext cx="21776" cy="621330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32484" y="5043394"/>
            <a:ext cx="251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17,200 lbs. Bridge Crane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3120437" y="1153887"/>
            <a:ext cx="0" cy="12446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3289665" y="2618500"/>
            <a:ext cx="2067496" cy="223277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177346" y="4868621"/>
            <a:ext cx="1940994" cy="703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2837072">
            <a:off x="3228969" y="3652385"/>
            <a:ext cx="3020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12,164 lbs. force per sling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94030" y="4593504"/>
            <a:ext cx="1813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8600  lbs. inward force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>
            <a:off x="1115829" y="4451616"/>
            <a:ext cx="789155" cy="841691"/>
          </a:xfrm>
          <a:prstGeom prst="arc">
            <a:avLst>
              <a:gd name="adj1" fmla="val 17333669"/>
              <a:gd name="adj2" fmla="val 475241"/>
            </a:avLst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425824" y="4630622"/>
            <a:ext cx="470252" cy="308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45</a:t>
            </a:r>
            <a:r>
              <a:rPr lang="en-US" sz="1400" dirty="0">
                <a:solidFill>
                  <a:srgbClr val="0070C0"/>
                </a:solidFill>
              </a:rPr>
              <a:t>⁰</a:t>
            </a:r>
          </a:p>
        </p:txBody>
      </p:sp>
      <p:sp>
        <p:nvSpPr>
          <p:cNvPr id="62" name="Teardrop 61"/>
          <p:cNvSpPr/>
          <p:nvPr/>
        </p:nvSpPr>
        <p:spPr>
          <a:xfrm rot="18751184">
            <a:off x="8855932" y="2488672"/>
            <a:ext cx="259121" cy="240064"/>
          </a:xfrm>
          <a:prstGeom prst="teardrop">
            <a:avLst/>
          </a:prstGeom>
          <a:noFill/>
          <a:ln w="666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Predefined Process 64"/>
          <p:cNvSpPr/>
          <p:nvPr/>
        </p:nvSpPr>
        <p:spPr>
          <a:xfrm rot="5400000">
            <a:off x="8781557" y="2394373"/>
            <a:ext cx="488982" cy="5635207"/>
          </a:xfrm>
          <a:prstGeom prst="flowChartPredefinedProcess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975415" y="4918530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0936950" y="5347448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0936950" y="4935864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6975415" y="5330114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7788998" y="5065162"/>
            <a:ext cx="251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17,200 lbs. Bridge Crane</a:t>
            </a:r>
            <a:endParaRPr lang="en-US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8976951" y="1175655"/>
            <a:ext cx="0" cy="12446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endCxn id="69" idx="0"/>
          </p:cNvCxnSpPr>
          <p:nvPr/>
        </p:nvCxnSpPr>
        <p:spPr>
          <a:xfrm flipH="1">
            <a:off x="7124423" y="2644187"/>
            <a:ext cx="1885749" cy="2685927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7" idx="0"/>
          </p:cNvCxnSpPr>
          <p:nvPr/>
        </p:nvCxnSpPr>
        <p:spPr>
          <a:xfrm>
            <a:off x="8960340" y="2635102"/>
            <a:ext cx="2125618" cy="2712346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981202" y="530739"/>
            <a:ext cx="2253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Before Lift</a:t>
            </a:r>
            <a:endParaRPr lang="en-US" sz="3200" dirty="0"/>
          </a:p>
        </p:txBody>
      </p:sp>
      <p:sp>
        <p:nvSpPr>
          <p:cNvPr id="83" name="TextBox 82"/>
          <p:cNvSpPr txBox="1"/>
          <p:nvPr/>
        </p:nvSpPr>
        <p:spPr>
          <a:xfrm>
            <a:off x="8061024" y="530738"/>
            <a:ext cx="1834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Lift</a:t>
            </a:r>
            <a:endParaRPr lang="en-US" sz="3200" dirty="0"/>
          </a:p>
        </p:txBody>
      </p:sp>
      <p:sp>
        <p:nvSpPr>
          <p:cNvPr id="84" name="Rectangle 83"/>
          <p:cNvSpPr/>
          <p:nvPr/>
        </p:nvSpPr>
        <p:spPr>
          <a:xfrm>
            <a:off x="737046" y="6285691"/>
            <a:ext cx="298016" cy="1579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115829" y="6180013"/>
            <a:ext cx="16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Edge softener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flipH="1" flipV="1">
            <a:off x="737046" y="6096000"/>
            <a:ext cx="308253" cy="1"/>
          </a:xfrm>
          <a:prstGeom prst="line">
            <a:avLst/>
          </a:prstGeom>
          <a:ln w="127000">
            <a:solidFill>
              <a:srgbClr val="FC5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104937" y="5918756"/>
            <a:ext cx="5870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Synthetic Rigging Sling rated </a:t>
            </a:r>
            <a:r>
              <a:rPr lang="en-US" dirty="0" smtClean="0"/>
              <a:t>to 1340 lbs. in this configuration</a:t>
            </a:r>
            <a:endParaRPr lang="en-US" dirty="0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6781800" y="3712029"/>
            <a:ext cx="491631" cy="1012371"/>
          </a:xfrm>
          <a:prstGeom prst="straightConnector1">
            <a:avLst/>
          </a:prstGeom>
          <a:ln w="1174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031588" y="2736143"/>
            <a:ext cx="1757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 the sling resting on beam and not softener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666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Rizzi, Thomas V</dc:creator>
  <cp:lastModifiedBy>Rizzi, Thomas V</cp:lastModifiedBy>
  <cp:revision>17</cp:revision>
  <dcterms:created xsi:type="dcterms:W3CDTF">2017-07-18T14:52:42Z</dcterms:created>
  <dcterms:modified xsi:type="dcterms:W3CDTF">2017-07-18T17:43:13Z</dcterms:modified>
</cp:coreProperties>
</file>