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2" r:id="rId5"/>
    <p:sldId id="257" r:id="rId6"/>
    <p:sldId id="258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F79D-251B-43E2-B5AE-2F3FADFB2600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9760-2C00-4661-91A5-F2959FA9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6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F79D-251B-43E2-B5AE-2F3FADFB2600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9760-2C00-4661-91A5-F2959FA9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F79D-251B-43E2-B5AE-2F3FADFB2600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9760-2C00-4661-91A5-F2959FA9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4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F79D-251B-43E2-B5AE-2F3FADFB2600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9760-2C00-4661-91A5-F2959FA9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7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F79D-251B-43E2-B5AE-2F3FADFB2600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9760-2C00-4661-91A5-F2959FA9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2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F79D-251B-43E2-B5AE-2F3FADFB2600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9760-2C00-4661-91A5-F2959FA9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7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F79D-251B-43E2-B5AE-2F3FADFB2600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9760-2C00-4661-91A5-F2959FA9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2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F79D-251B-43E2-B5AE-2F3FADFB2600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9760-2C00-4661-91A5-F2959FA9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4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F79D-251B-43E2-B5AE-2F3FADFB2600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9760-2C00-4661-91A5-F2959FA9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6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F79D-251B-43E2-B5AE-2F3FADFB2600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9760-2C00-4661-91A5-F2959FA9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48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F79D-251B-43E2-B5AE-2F3FADFB2600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39760-2C00-4661-91A5-F2959FA9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7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F79D-251B-43E2-B5AE-2F3FADFB2600}" type="datetimeFigureOut">
              <a:rPr lang="en-US" smtClean="0"/>
              <a:t>7/26/2017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39760-2C00-4661-91A5-F2959FA9E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0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33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smtClean="0"/>
              <a:t>CHL Cold Box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 at Elevation using</a:t>
            </a:r>
            <a:br>
              <a:rPr lang="en-US" dirty="0" smtClean="0"/>
            </a:br>
            <a:r>
              <a:rPr lang="en-US" dirty="0" smtClean="0"/>
              <a:t>Dual Self-Retractable Lanyards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07/25/17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0"/>
            <a:ext cx="2017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21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Self Retractable Lanyard Attached to East </a:t>
            </a:r>
            <a:r>
              <a:rPr lang="en-US" sz="2800" dirty="0"/>
              <a:t>L</a:t>
            </a:r>
            <a:r>
              <a:rPr lang="en-US" sz="2800" dirty="0" smtClean="0"/>
              <a:t>ifting Lug</a:t>
            </a:r>
            <a:br>
              <a:rPr lang="en-US" sz="2800" dirty="0" smtClean="0"/>
            </a:br>
            <a:r>
              <a:rPr lang="en-US" sz="1800" i="1" dirty="0" smtClean="0"/>
              <a:t>(Lifting lugs approved for fall arrest anchorage by Kelly Dixon)</a:t>
            </a:r>
            <a:endParaRPr lang="en-US" sz="1800" i="1" dirty="0"/>
          </a:p>
        </p:txBody>
      </p:sp>
      <p:pic>
        <p:nvPicPr>
          <p:cNvPr id="2050" name="Picture 2" descr="C:\Users\gperry\Desktop\Camera\IMG_20170725_142333171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833" y="1447800"/>
            <a:ext cx="314536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0"/>
            <a:ext cx="2017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78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Self Retractable Lanyard</a:t>
            </a:r>
            <a:br>
              <a:rPr lang="en-US" sz="2800" dirty="0" smtClean="0"/>
            </a:br>
            <a:r>
              <a:rPr lang="en-US" sz="2800" dirty="0" smtClean="0"/>
              <a:t>Simultaneously Attached to West </a:t>
            </a:r>
            <a:r>
              <a:rPr lang="en-US" sz="2800" dirty="0"/>
              <a:t>L</a:t>
            </a:r>
            <a:r>
              <a:rPr lang="en-US" sz="2800" dirty="0" smtClean="0"/>
              <a:t>ifting </a:t>
            </a:r>
            <a:r>
              <a:rPr lang="en-US" sz="2800" dirty="0"/>
              <a:t>L</a:t>
            </a:r>
            <a:r>
              <a:rPr lang="en-US" sz="2800" dirty="0" smtClean="0"/>
              <a:t>ug</a:t>
            </a:r>
            <a:endParaRPr lang="en-US" sz="2800" dirty="0"/>
          </a:p>
        </p:txBody>
      </p:sp>
      <p:pic>
        <p:nvPicPr>
          <p:cNvPr id="3074" name="Picture 2" descr="C:\Users\gperry\Desktop\Camera\IMG_20170725_142113804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833" y="1524000"/>
            <a:ext cx="322156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0"/>
            <a:ext cx="2017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03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 ‘Sitting’ Work Position was used during Performance of Work (Tightening </a:t>
            </a:r>
            <a:r>
              <a:rPr lang="en-US" sz="2800" dirty="0"/>
              <a:t>B</a:t>
            </a:r>
            <a:r>
              <a:rPr lang="en-US" sz="2800" dirty="0" smtClean="0"/>
              <a:t>olts)</a:t>
            </a:r>
            <a:endParaRPr lang="en-US" sz="2800" dirty="0"/>
          </a:p>
        </p:txBody>
      </p:sp>
      <p:pic>
        <p:nvPicPr>
          <p:cNvPr id="4098" name="Picture 2" descr="C:\Users\gperry\Desktop\Camera\IMG_20170725_142227922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29776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0"/>
            <a:ext cx="2017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24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Aerial Lift also Employed to Access </a:t>
            </a:r>
            <a:r>
              <a:rPr lang="en-US" sz="2800" dirty="0"/>
              <a:t>C</a:t>
            </a:r>
            <a:r>
              <a:rPr lang="en-US" sz="2800" dirty="0" smtClean="0"/>
              <a:t>old </a:t>
            </a:r>
            <a:r>
              <a:rPr lang="en-US" sz="2800" dirty="0"/>
              <a:t>B</a:t>
            </a:r>
            <a:r>
              <a:rPr lang="en-US" sz="2800" dirty="0" smtClean="0"/>
              <a:t>ox to Tighten </a:t>
            </a:r>
            <a:r>
              <a:rPr lang="en-US" sz="2800" dirty="0"/>
              <a:t>B</a:t>
            </a:r>
            <a:r>
              <a:rPr lang="en-US" sz="2800" dirty="0" smtClean="0"/>
              <a:t>olts</a:t>
            </a:r>
            <a:endParaRPr lang="en-US" sz="2800" dirty="0"/>
          </a:p>
        </p:txBody>
      </p:sp>
      <p:pic>
        <p:nvPicPr>
          <p:cNvPr id="5122" name="Picture 2" descr="C:\Users\gperry\Desktop\Camera\IMG_20170725_142927118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833" y="1524000"/>
            <a:ext cx="360256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0"/>
            <a:ext cx="2017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15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Dual Self-Retractable Lanyards was used for Installation of </a:t>
            </a:r>
            <a:r>
              <a:rPr lang="en-US" sz="2800" dirty="0"/>
              <a:t>M</a:t>
            </a:r>
            <a:r>
              <a:rPr lang="en-US" sz="2800" dirty="0" smtClean="0"/>
              <a:t>anhole </a:t>
            </a:r>
            <a:r>
              <a:rPr lang="en-US" sz="2800" dirty="0"/>
              <a:t>C</a:t>
            </a:r>
            <a:r>
              <a:rPr lang="en-US" sz="2800" dirty="0" smtClean="0"/>
              <a:t>over</a:t>
            </a:r>
            <a:endParaRPr lang="en-US" sz="2800" dirty="0"/>
          </a:p>
        </p:txBody>
      </p:sp>
      <p:pic>
        <p:nvPicPr>
          <p:cNvPr id="6146" name="Picture 2" descr="C:\Users\gperry\Desktop\Camera\IMG_20170725_1512368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2992967" cy="532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0"/>
            <a:ext cx="2017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12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Work Completed by 4 pm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017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gperry\Desktop\Camera\IMG_20170725_154639164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2992967" cy="532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0"/>
            <a:ext cx="2017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939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57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CHL Cold Box Work at Elevation using Dual Self-Retractable Lanyards</vt:lpstr>
      <vt:lpstr>Self Retractable Lanyard Attached to East Lifting Lug (Lifting lugs approved for fall arrest anchorage by Kelly Dixon)</vt:lpstr>
      <vt:lpstr>Self Retractable Lanyard Simultaneously Attached to West Lifting Lug</vt:lpstr>
      <vt:lpstr>A ‘Sitting’ Work Position was used during Performance of Work (Tightening Bolts)</vt:lpstr>
      <vt:lpstr>Aerial Lift also Employed to Access Cold Box to Tighten Bolts</vt:lpstr>
      <vt:lpstr>Dual Self-Retractable Lanyards was used for Installation of Manhole Cover</vt:lpstr>
      <vt:lpstr>Work Completed by 4 pm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Perry</dc:creator>
  <cp:lastModifiedBy>George Perry</cp:lastModifiedBy>
  <cp:revision>8</cp:revision>
  <dcterms:created xsi:type="dcterms:W3CDTF">2017-07-26T12:17:24Z</dcterms:created>
  <dcterms:modified xsi:type="dcterms:W3CDTF">2017-07-26T13:15:48Z</dcterms:modified>
</cp:coreProperties>
</file>