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8724" y="2404534"/>
            <a:ext cx="9798341" cy="1646302"/>
          </a:xfrm>
        </p:spPr>
        <p:txBody>
          <a:bodyPr/>
          <a:lstStyle/>
          <a:p>
            <a:r>
              <a:rPr lang="en-GB" dirty="0"/>
              <a:t>Hall C Quarterly Analysis Meeting II – Discussion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26/01/23 (26</a:t>
            </a:r>
            <a:r>
              <a:rPr lang="en-GB" baseline="30000" dirty="0"/>
              <a:t>th</a:t>
            </a:r>
            <a:r>
              <a:rPr lang="en-GB" dirty="0"/>
              <a:t> January 2023)</a:t>
            </a:r>
          </a:p>
        </p:txBody>
      </p:sp>
    </p:spTree>
    <p:extLst>
      <p:ext uri="{BB962C8B-B14F-4D97-AF65-F5344CB8AC3E}">
        <p14:creationId xmlns:p14="http://schemas.microsoft.com/office/powerpoint/2010/main" val="202801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Points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Spectrometer Performance and Future Upgrades WG</a:t>
            </a:r>
          </a:p>
          <a:p>
            <a:r>
              <a:rPr lang="en-GB" dirty="0"/>
              <a:t>DC Refurbishment</a:t>
            </a:r>
          </a:p>
          <a:p>
            <a:r>
              <a:rPr lang="en-GB" dirty="0"/>
              <a:t>SHMS NIM Paper</a:t>
            </a:r>
          </a:p>
          <a:p>
            <a:r>
              <a:rPr lang="en-GB" dirty="0"/>
              <a:t>Kaon Decay Updates to SIMC</a:t>
            </a:r>
          </a:p>
          <a:p>
            <a:r>
              <a:rPr lang="en-GB" dirty="0"/>
              <a:t>Hall C Software Container</a:t>
            </a:r>
          </a:p>
          <a:p>
            <a:r>
              <a:rPr lang="en-GB" dirty="0"/>
              <a:t>Future analysis/software workshop</a:t>
            </a:r>
          </a:p>
          <a:p>
            <a:r>
              <a:rPr lang="en-GB" dirty="0"/>
              <a:t>Tracking algorithm updates</a:t>
            </a:r>
          </a:p>
          <a:p>
            <a:pPr lvl="1"/>
            <a:r>
              <a:rPr lang="en-GB" dirty="0"/>
              <a:t>Dedicated meeting? Make this Quarterly Analysis Meeting III?</a:t>
            </a:r>
          </a:p>
          <a:p>
            <a:r>
              <a:rPr lang="en-GB" dirty="0"/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152848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Spectrometer Performance and Future Upgrades Working Group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969873"/>
            <a:ext cx="8596668" cy="3880773"/>
          </a:xfrm>
        </p:spPr>
        <p:txBody>
          <a:bodyPr/>
          <a:lstStyle/>
          <a:p>
            <a:r>
              <a:rPr lang="en-GB" dirty="0"/>
              <a:t>Fold this meeting into this WG?</a:t>
            </a:r>
          </a:p>
          <a:p>
            <a:r>
              <a:rPr lang="en-GB" dirty="0"/>
              <a:t>Charge?</a:t>
            </a:r>
          </a:p>
          <a:p>
            <a:r>
              <a:rPr lang="en-GB" dirty="0"/>
              <a:t>Goals/plans</a:t>
            </a:r>
          </a:p>
          <a:p>
            <a:r>
              <a:rPr lang="en-GB" dirty="0"/>
              <a:t>Convener(s)?</a:t>
            </a:r>
          </a:p>
          <a:p>
            <a:r>
              <a:rPr lang="en-GB" dirty="0"/>
              <a:t>Ideas for tasks</a:t>
            </a:r>
          </a:p>
        </p:txBody>
      </p:sp>
    </p:spTree>
    <p:extLst>
      <p:ext uri="{BB962C8B-B14F-4D97-AF65-F5344CB8AC3E}">
        <p14:creationId xmlns:p14="http://schemas.microsoft.com/office/powerpoint/2010/main" val="428424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Drift Chamber Refurbishment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What needs doing</a:t>
            </a:r>
          </a:p>
          <a:p>
            <a:r>
              <a:rPr lang="en-GB" dirty="0"/>
              <a:t>Funding sources</a:t>
            </a:r>
          </a:p>
          <a:p>
            <a:r>
              <a:rPr lang="en-GB" dirty="0"/>
              <a:t>Personnel</a:t>
            </a:r>
          </a:p>
        </p:txBody>
      </p:sp>
    </p:spTree>
    <p:extLst>
      <p:ext uri="{BB962C8B-B14F-4D97-AF65-F5344CB8AC3E}">
        <p14:creationId xmlns:p14="http://schemas.microsoft.com/office/powerpoint/2010/main" val="95108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SHMS NIM Paper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Current status</a:t>
            </a:r>
          </a:p>
          <a:p>
            <a:r>
              <a:rPr lang="en-GB" dirty="0"/>
              <a:t>What’s needed</a:t>
            </a:r>
          </a:p>
          <a:p>
            <a:r>
              <a:rPr lang="en-GB" dirty="0"/>
              <a:t>What do we need to do to get this over the line?</a:t>
            </a:r>
          </a:p>
        </p:txBody>
      </p:sp>
    </p:spTree>
    <p:extLst>
      <p:ext uri="{BB962C8B-B14F-4D97-AF65-F5344CB8AC3E}">
        <p14:creationId xmlns:p14="http://schemas.microsoft.com/office/powerpoint/2010/main" val="391946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Kaon Decay Updates to SIMC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Peter </a:t>
            </a:r>
            <a:r>
              <a:rPr lang="en-GB" dirty="0" err="1"/>
              <a:t>Bosted</a:t>
            </a:r>
            <a:r>
              <a:rPr lang="en-GB" dirty="0"/>
              <a:t> mentioned these briefly in his Hall C talk two weeks ago</a:t>
            </a:r>
          </a:p>
          <a:p>
            <a:pPr lvl="1"/>
            <a:r>
              <a:rPr lang="en-GB" dirty="0"/>
              <a:t>Fold updates into main repo?</a:t>
            </a:r>
          </a:p>
        </p:txBody>
      </p:sp>
    </p:spTree>
    <p:extLst>
      <p:ext uri="{BB962C8B-B14F-4D97-AF65-F5344CB8AC3E}">
        <p14:creationId xmlns:p14="http://schemas.microsoft.com/office/powerpoint/2010/main" val="168446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Hall C Software Container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Should we aim to set one up?</a:t>
            </a:r>
          </a:p>
          <a:p>
            <a:r>
              <a:rPr lang="en-GB" dirty="0"/>
              <a:t>What would it contain? </a:t>
            </a:r>
          </a:p>
          <a:p>
            <a:r>
              <a:rPr lang="en-GB" dirty="0"/>
              <a:t>What software is “core”?</a:t>
            </a:r>
          </a:p>
        </p:txBody>
      </p:sp>
    </p:spTree>
    <p:extLst>
      <p:ext uri="{BB962C8B-B14F-4D97-AF65-F5344CB8AC3E}">
        <p14:creationId xmlns:p14="http://schemas.microsoft.com/office/powerpoint/2010/main" val="293604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Tracking Algorithm Updates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88613"/>
                <a:ext cx="8596668" cy="3880773"/>
              </a:xfrm>
            </p:spPr>
            <p:txBody>
              <a:bodyPr/>
              <a:lstStyle/>
              <a:p>
                <a:r>
                  <a:rPr lang="en-GB" dirty="0"/>
                  <a:t>High rate performance baffling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χ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minimisation method, not ideal?</a:t>
                </a:r>
              </a:p>
              <a:p>
                <a:r>
                  <a:rPr lang="en-GB" dirty="0"/>
                  <a:t>What could we do to fix/improve it?</a:t>
                </a:r>
              </a:p>
              <a:p>
                <a:r>
                  <a:rPr lang="en-GB" dirty="0"/>
                  <a:t>Dedicated meeting in April</a:t>
                </a:r>
              </a:p>
              <a:p>
                <a:pPr lvl="1"/>
                <a:r>
                  <a:rPr lang="en-GB" dirty="0"/>
                  <a:t>Make this Quarterly Analysis Meeting III or have a separate dedicated meeting?</a:t>
                </a: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88613"/>
                <a:ext cx="8596668" cy="3880773"/>
              </a:xfrm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91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Anything Else?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Any other </a:t>
            </a:r>
            <a:r>
              <a:rPr lang="en-GB"/>
              <a:t>discussion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1610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208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Trebuchet MS</vt:lpstr>
      <vt:lpstr>Wingdings 3</vt:lpstr>
      <vt:lpstr>Facet</vt:lpstr>
      <vt:lpstr>Hall C Quarterly Analysis Meeting II – Discussion Session</vt:lpstr>
      <vt:lpstr>Discussion Points</vt:lpstr>
      <vt:lpstr>Spectrometer Performance and Future Upgrades Working Group</vt:lpstr>
      <vt:lpstr>Drift Chamber Refurbishment</vt:lpstr>
      <vt:lpstr>SHMS NIM Paper</vt:lpstr>
      <vt:lpstr>Kaon Decay Updates to SIMC</vt:lpstr>
      <vt:lpstr>Hall C Software Container</vt:lpstr>
      <vt:lpstr>Tracking Algorithm Updates</vt:lpstr>
      <vt:lpstr>Anything Else?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Polarimeter Update</dc:title>
  <dc:creator>Stephen Kay</dc:creator>
  <cp:lastModifiedBy>Stephen Kay</cp:lastModifiedBy>
  <cp:revision>13</cp:revision>
  <dcterms:created xsi:type="dcterms:W3CDTF">2016-07-12T11:29:25Z</dcterms:created>
  <dcterms:modified xsi:type="dcterms:W3CDTF">2023-01-18T18:23:40Z</dcterms:modified>
</cp:coreProperties>
</file>