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98" r:id="rId2"/>
    <p:sldId id="299" r:id="rId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Folts" initials="EF" lastIdx="1" clrIdx="0">
    <p:extLst>
      <p:ext uri="{19B8F6BF-5375-455C-9EA6-DF929625EA0E}">
        <p15:presenceInfo xmlns:p15="http://schemas.microsoft.com/office/powerpoint/2012/main" userId="S-1-5-21-1097014734-140981682-1849977318-2060" providerId="AD"/>
      </p:ext>
    </p:extLst>
  </p:cmAuthor>
  <p:cmAuthor id="2" name="Steven Hoey" initials="SH" lastIdx="1" clrIdx="1">
    <p:extLst>
      <p:ext uri="{19B8F6BF-5375-455C-9EA6-DF929625EA0E}">
        <p15:presenceInfo xmlns:p15="http://schemas.microsoft.com/office/powerpoint/2012/main" userId="S-1-5-21-1097014734-140981682-1849977318-111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3729" autoAdjust="0"/>
  </p:normalViewPr>
  <p:slideViewPr>
    <p:cSldViewPr snapToGrid="0" snapToObjects="1">
      <p:cViewPr varScale="1">
        <p:scale>
          <a:sx n="81" d="100"/>
          <a:sy n="81" d="100"/>
        </p:scale>
        <p:origin x="99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1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August 16, 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Tuesday, August 16, 2022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August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covid.cdc.gov/covid-data-tracker/#datatracker-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160216"/>
            <a:ext cx="8695122" cy="728029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Lab Status = MEDCON 3; Community Level = </a:t>
            </a:r>
            <a:r>
              <a:rPr lang="en-US" sz="2000" dirty="0">
                <a:solidFill>
                  <a:srgbClr val="FF0000"/>
                </a:solidFill>
              </a:rPr>
              <a:t>Medium </a:t>
            </a:r>
            <a:r>
              <a:rPr lang="en-US" sz="1100" dirty="0"/>
              <a:t>(since 5/18)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36AD1-AD72-403B-A35F-76A52F23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18" y="813323"/>
            <a:ext cx="4163983" cy="3240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719EBC-D332-4BC5-85C0-D9C858E9783A}"/>
              </a:ext>
            </a:extLst>
          </p:cNvPr>
          <p:cNvSpPr txBox="1"/>
          <p:nvPr/>
        </p:nvSpPr>
        <p:spPr>
          <a:xfrm>
            <a:off x="93121" y="3582335"/>
            <a:ext cx="2756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What’s new:</a:t>
            </a:r>
          </a:p>
          <a:p>
            <a:endParaRPr lang="en-US" sz="1400" u="sng" dirty="0"/>
          </a:p>
          <a:p>
            <a:r>
              <a:rPr lang="en-US" sz="1200" u="sng" dirty="0"/>
              <a:t>Weekend work if potentially exposed:</a:t>
            </a:r>
          </a:p>
          <a:p>
            <a:r>
              <a:rPr lang="en-US" sz="1200" u="sng" dirty="0"/>
              <a:t>See next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BB417-3B65-4FA0-8579-52A46F835D9F}"/>
              </a:ext>
            </a:extLst>
          </p:cNvPr>
          <p:cNvSpPr/>
          <p:nvPr/>
        </p:nvSpPr>
        <p:spPr>
          <a:xfrm>
            <a:off x="5934940" y="6200198"/>
            <a:ext cx="1883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Update 8/16/22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4BB19-E949-4895-AFE4-0D68B0F221E3}"/>
              </a:ext>
            </a:extLst>
          </p:cNvPr>
          <p:cNvSpPr/>
          <p:nvPr/>
        </p:nvSpPr>
        <p:spPr>
          <a:xfrm>
            <a:off x="626165" y="1719470"/>
            <a:ext cx="904461" cy="536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244/222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04D08-D947-4BC3-B7E2-E6E23FA4CF02}"/>
              </a:ext>
            </a:extLst>
          </p:cNvPr>
          <p:cNvSpPr/>
          <p:nvPr/>
        </p:nvSpPr>
        <p:spPr>
          <a:xfrm>
            <a:off x="626165" y="2242399"/>
            <a:ext cx="904461" cy="5367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6.6/5.8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892D1C-7F1B-415F-98DA-603153EABD1A}"/>
              </a:ext>
            </a:extLst>
          </p:cNvPr>
          <p:cNvSpPr/>
          <p:nvPr/>
        </p:nvSpPr>
        <p:spPr>
          <a:xfrm>
            <a:off x="626165" y="2779112"/>
            <a:ext cx="904461" cy="5367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3.8/3.7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1EFF32-156F-48DD-A341-BABA5AEDB076}"/>
              </a:ext>
            </a:extLst>
          </p:cNvPr>
          <p:cNvCxnSpPr>
            <a:cxnSpLocks/>
          </p:cNvCxnSpPr>
          <p:nvPr/>
        </p:nvCxnSpPr>
        <p:spPr>
          <a:xfrm>
            <a:off x="1530626" y="1987826"/>
            <a:ext cx="514990" cy="726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DF08E7-21E5-4174-8D5A-5AEA5D746C8F}"/>
              </a:ext>
            </a:extLst>
          </p:cNvPr>
          <p:cNvCxnSpPr>
            <a:cxnSpLocks/>
          </p:cNvCxnSpPr>
          <p:nvPr/>
        </p:nvCxnSpPr>
        <p:spPr>
          <a:xfrm>
            <a:off x="1530626" y="2746515"/>
            <a:ext cx="3177106" cy="3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B60385-60B3-4F4D-929C-158A91AA4EFD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30626" y="3047469"/>
            <a:ext cx="3177106" cy="10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929BD0-4793-457E-A744-B91E127DF963}"/>
              </a:ext>
            </a:extLst>
          </p:cNvPr>
          <p:cNvSpPr/>
          <p:nvPr/>
        </p:nvSpPr>
        <p:spPr>
          <a:xfrm rot="16200000">
            <a:off x="-335402" y="2363793"/>
            <a:ext cx="1596357" cy="3077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JLab Composite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184A0-7936-49B9-BF3F-2E262282E0F5}"/>
              </a:ext>
            </a:extLst>
          </p:cNvPr>
          <p:cNvSpPr txBox="1"/>
          <p:nvPr/>
        </p:nvSpPr>
        <p:spPr>
          <a:xfrm>
            <a:off x="6748817" y="3562691"/>
            <a:ext cx="197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C82A3-86AD-4D19-953A-B6B61C70B2FB}"/>
              </a:ext>
            </a:extLst>
          </p:cNvPr>
          <p:cNvSpPr txBox="1"/>
          <p:nvPr/>
        </p:nvSpPr>
        <p:spPr>
          <a:xfrm>
            <a:off x="3059184" y="4126992"/>
            <a:ext cx="2797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19.39%/19.8% counties in 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3316AC-FEF4-4F1E-9610-BD0330406B1B}"/>
              </a:ext>
            </a:extLst>
          </p:cNvPr>
          <p:cNvSpPr txBox="1"/>
          <p:nvPr/>
        </p:nvSpPr>
        <p:spPr>
          <a:xfrm>
            <a:off x="354299" y="3315827"/>
            <a:ext cx="1228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Last </a:t>
            </a:r>
            <a:r>
              <a:rPr lang="en-US" sz="1000" dirty="0" err="1"/>
              <a:t>wk</a:t>
            </a:r>
            <a:r>
              <a:rPr lang="en-US" sz="1000" dirty="0"/>
              <a:t>/this </a:t>
            </a:r>
            <a:r>
              <a:rPr lang="en-US" sz="1000" dirty="0" err="1"/>
              <a:t>wk</a:t>
            </a:r>
            <a:endParaRPr lang="en-US" sz="1000" dirty="0"/>
          </a:p>
        </p:txBody>
      </p:sp>
      <p:sp>
        <p:nvSpPr>
          <p:cNvPr id="3" name="AutoShape 1" descr="data:image/svg+xml,%3csvg%20xmlns=%22http://www.w3.org/2000/svg%22%20class=%22center-container%20fill-none%22%20id=%22countyview-map-container%22%20height=%22422.1%22%20width=%22824.2%22%20preserveAspectRatio=%22xMinYMin%22%3e%3crect%20class=%22background%20center-container%20fill-none%22%20height=%22412.1%22%20width=%22824.2%22/%3e%3cg%20class=%22center-container%20center-items%20us-state%22%20id=%22countyview-map%22%20transform=%22translate(30.52703857421875,%2046.11562728881836)%20scale(0.552384078502655,0.552384078502655)%22%20width=%22824.2%22%20height=%22412.1%22%20title=%22U.S.%20State%20Map%22%20style=%22top:%20100px;%20stroke-width:%201.81033px;%22%3e%3cg%3e%3cg%20id=%22counties%22%3e%3cpath%20d=%22M271.74291500543393,138.92508504856244L273.25477511823175,129.80915469704667L273.4088189362401,129.83200502386399L274.12445699655666,125.53358063868063L272.4631611713961,125.24236435849559L271.055441795469,122.89332065676365L270.42565616075296,122.4050694245791L271.23155100574843,122.50578808942498L271.74867559998813,121.93008207823539L273.4236275380455,120.91793814407845L274.32640336396304,119.96332680749742L274.6467677258775,118.72589368512581L275.3633519574845,118.222444021721L275.5084214852656,117.24234658866635L278.1604126590714,117.56588241094039L280.680739906095,117.99381750074758L280.4639489198862,118.83315321011708L279.6426527677164,124.17934214153934L279.08784584497914,127.10568665378821L278.4639636175747,128.04035441646204L277.9065914620676,127.96028619922447L277.4799751668386,130.51413676542336L276.32702796914543,130.32561506914578L275.3610994300018,135.61562759276592L274.5693461187551,140.65054010838537L274.10733445011704,143.5524574689747L273.4342171502828,142.97386783088064L272.8361210066938,140.9427280864155L272.42609609127675,140.6202634213746L272.16822044069613,139.2720253644394Z%22%20fill=%22transparent%22%20stroke=%22#97A1A9%22%20class=%22county-boundary%22%20pointer-events=%22all%22%20data-fips=%2230031%22%20data-county=%22Gallatin%20County%22%20data-state=%22Montana%22%20style=%22stroke-width:%200.4px;%20fill:%20rgb(252,%20141,%2089);%22/%3E%3Cpath%20d=%22M604.2371806566158,423.07344298923095L608.9824532166617,422.330914926117L609.9989608799203,428.6181411639271L610.6541837554923,431.2795257956859L609.2888815212502,432.3104452621548L607.4967208851475,432.5540944513202L606.3792745916668,430.72426746038553L606.7948772258534,429.87825912534146L608.6569943113153,431.173797950939L609.4337878368551,431.20700823553807L609.7909662196237,430.496009757659L608.8475450162119,429.5114989868838L606.6050156685953,428.7600299490603L604.4947529310341,424.84236274772474L605.1603249396915,424.32027225649693ZM617.8816070039763,427.5637411924904L617.0190956355518,430.62914185692546L614.6019985672681,434.03489350354283L616.9255175568201,429.85792545504506L616.6324171696023,428.6288253857548Z%22%20fill=%22transparent%22%20stroke=%22#97A1A9%22%20class=%22county-boundary%22%20pointer-events=%22all%22%20data-fips=%2212087%22%20data-county=%22Monroe%20County%22%20data-state=%22Florida%22%20style=%22stroke-width:%200.4px;%20fill:%20rgb(252,%20141,%2089);%22/%3E%3Cpath%20d=%22M165.26493491341995,135.71744863913534L159.7369478333394,134.1683111117876L160.1221450118593,132.70383932507616L156.6450264584371,131.71551643511862L156.65099739254845,130.68726666858322L157.3622696183116,128.10147711288835L155.4190459228143,127.51322043848825L154.44616424107437,126.69075951140871L154.09102930934966,125.72094845567585L152.8164802878399,124.05235284274738L151.59730742331874,123.69645479665417L150.5144955013389,124.11647126613525L150.14509373184023,124.70997143473983L148.22471828002688,123.97708700795204L150.4455770925262,118.0430810566553L153.6183521893907,118.93874683994977L154.14785358264828,119.17298997188334L158.9833192396103,120.50181973335566L159.12808126508008,121.94974019972005L161.33087231671237,122.51276792689634L161.61475907630586,121.67133740640065L163.42705075372285,121.7690286779142L164.65498483193312,123.00636356454777L166.3444716777704,123.89224372203398L167.05344158516425,123.36134107803468L171.90137387233946,124.5790687502041L171.9205254058855,125.63166148674952L171.55493781967007,127.07753817901892L170.88379527954385,127.7104005440849L170.4378708918134,128.82399194477534L169.3173281610874,129.36469517834837L168.52835332752875,130.36856979468087L168.0505598951047,132.32224587777637L167.3798362933168,133.57964511676062L165.89550997827692,134.22663653904976Z%22%20fill=%22transparent%22%20stroke=%22#97A1A9%22%20class=%22county-boundary%22%20pointer-events=%22all%22%20data-fips=%2241039%22%20data-county=%22Lane%20County%22%20data-state=%22Oregon%22%20style=%22stroke-width:%200.4px;%20fill:%20rgb(255,%20255,%20153);%22/%3E%3Cpath%20d=%22M151.8187971954339,143.52944783826035L151.1253656428546,142.9169850618615L149.54896372618487,142.93961261251616L148.66024902423726,142.0477226172152L147.36570073295394,141.6496819563199L147.43629163369718,141.08543792645935L146.83714027064337,140.67438941279033L147.55895638622832,137.6626313771626L148.08876739629517,137.78542858121466L148.42032368631914,136.57470645346132L148.94954613653027,136.69704583333623L149.73651410588639,134.19762746502147L149.1734607200533,133.97633911939442L149.89769050316335,131.48275827797283L149.82808607421333,130.0730245951827L149.27530979581502,129.8988355368133L149.67084118847782,128.45971554638754L146.45167616405337,127.45699828675436L148.22471828002688,123.97708700795204L150.14509373184023,124.70997143473983L150.5144955013389,124.11647126613525L151.59730742331874,123.69645479665417L152.8164802878399,124.05235284274738L154.09102930934966,125.72094845567585L154.44616424107437,126.69075951140871L155.4190459228143,127.51322043848825L157.3622696183116,128.10147711288835L156.65099739254845,130.68726666858322L156.6450264584371,131.71551643511862L160.1221450118593,132.70383932507616L159.7369478333394,134.1683111117876L165.26493491341995,135.71744863913534L165.98110497442678,136.54889448562437L166.0500775346282,138.86685669634005L165.4918283416901,139.34953597364517L164.31922443877372,141.41721237202057L162.45148263403036,140.8468678489054L162.18062207747369,141.8946092488444L161.0697048732992,141.6067531292283L160.2638683299146,142.22470693449463L159.33657521001936,142.02755698871272L156.69265612065095,143.12387170476245L156.34833173526067,143.6375377873137L154.59996385984238,143.53285293503552L152.82922931961457,143.03823742119653Z%22%20fill=%22transparent%22%20stroke=%22#97A1A9%22%20class=%22county-boundary%22%20pointer-events=%22all%22%20data-fips=%2241019%22%20data-county=%22Douglas%20County%22%20data-state=%22Oregon%22%20style=%22stroke-width:%200.4px;%20fill:%20rgb(255,%20255,%20153);%22/%3E%3Cpath%20d=%22M161.36583553093107,114.25168483199911L157.1462335406091,113.02662945904797L156.09229386672905,112.49367940356979L157.49070833919,107.88531638807694L157.60989144927436,107.44808151384723L163.61065829288927,109.24227514353072L163.39597592774643,111.03873524448102L162.56168878720115,111.28590815621806L161.63524921717516,112.55813707674406L161.68777448906036,113.95761398806872Z%22%20fill=%22transparent%22%20stroke=%22#97A1A9%22%20class=%22county-boundary%22%20pointer-events=%22all%22%20data-fips=%2241053%22%20data-county=%22Polk%20County%22%20data-state=%22Oregon%22%20style=%22stroke-width:%200.4px;%20fill:%20rgb(255,%20255,%20153);%22/%3E%3Cpath%20d=%22M150.4455770925262,118.0430810566553L152.7936940642212,112.50650253441529L153.27497436527995,110.17533946293622L154.90532791798415,107.13206552395002L157.49070833919,107.88531638807694L156.09229386672905,112.49367940356979L157.1462335406091,113.02662945904797L155.9270934052421,117.21652816241112L154.85517589068945,116.88000257677436L153.6183521893907,118.93874683994977Z%22%20fill=%22transparent%22%20stroke=%22#97A1A9%22%20class=%22county-boundary%22%20pointer-events=%22all%22%20data-fips=%2241041%22%20data-county=%22Lincoln%20County%22%20data-state=%22Oregon%22%20style=%22stroke-width:%200.4px;%20fill:%20rgb(0,%20204,%20153);%22/%3E%3Cpath%20d=%22M153.6183521893907,118.93874683994977L154.85517589068945,116.88000257677436L155.9270934052421,117.21652816241112L157.1462335406091,113.02662945904797L161.36583553093107,114.25168483199911L161.73811970435668,115.4459343357696L160.79302824302255,115.48459076871063L159.97145313664674,116.0474076255083L159.67463490097458,118.0699303617929L158.843603417137,119.72624171033294L158.9833192396103,120.50181973335566L154.14785358264828,119.17298997188334Z%22%20fill=%22transparent%22%20stroke=%22#97A1A9%22%20class=%22county-boundary%22%20pointer-events=%22all%22%20data-fips=%2241003%22%20data-county=%22Benton%20County%22%20data-state=%22Oregon%22%20style=%22stroke-width:%200.4px;%20fill:%20rgb(255,%20255,%20153);%22/%3E%3Cpath%20d=%22M141.10451998499332,136.22845949261466L143.38740570309506,132.0367010083014L143.39074673016677,131.43091763409473L145.34779737644322,129.484676386253L146.45167616405337,127.45699828675436L149.67084118847782,128.45971554638754L149.27530979581502,129.8988355368133L149.82808607421333,130.0730245951827L149.89769050316335,131.48275827797283L149.1734607200533,133.97633911939442L149.73651410588639,134.19762746502147L148.94954613653027,136.69704583333623L148.42032368631914,136.57470645346132L148.08876739629517,137.78542858121466L147.55895638622832,137.6626313771626L146.83714027064337,140.67438941279033L145.6254112984866,140.58820907536983L144.62344278921302,141.63679434921983L143.6549842903787,141.34625295141905L143.26564582553704,140.40680134365664L143.98958562004526,138.63076548519962L143.2778432351364,136.90477629909924Z%22%20fill=%22transparent%22%20stroke=%22#97A1A9%22%20class=%22county-boundary%22%20pointer-events=%22all%22%20data-fips=%2241011%22%20data-county=%22Coos%20County%22%20data-state=%22Oregon%22%20style=%22stroke-width:%200.4px;%20fill:%20rgb(252,%20141,%2089);%22/%3E%3Cpath%20d=%22M157.96597921699748,156.48340890997144L148.92044309992121,153.85081466469558L151.88835949749756,143.6602072061371L151.8187971954339,143.52944783826035L152.82922931961457,143.03823742119653L154.59996385984238,143.53285293503552L156.34833173526067,143.6375377873137L156.69265612065095,143.12387170476245L159.33657521001936,142.02755698871272L160.2638683299146,142.22470693449463L161.0697048732992,141.6067531292283L162.18062207747369,141.8946092488444L160.03480287668452,149.54654542247943L159.9365897386976,149.521133900118Z%22%20fill=%22transparent%22%20stroke=%22#97A1A9%22%20class=%22county-boundary%22%20pointer-events=%22all%22%20data-fips=%2241029%22%20data-county=%22Jackson%20County%22%20data-state=%22Oregon%22%20style=%22stroke-width:%200.4px;%20fill:%20rgb(252,%20141,%2089);%22/%3E%3Cpath%20d=%22M143.13085589645198,152.25510510442382L139.43126028244853,151.07353539337225L138.46747159491542,149.13965763344845L138.56619279947734,146.82779568973388L139.17716220660753,144.05260953404297L140.1295980795797,142.38582349911167L140.37726239604063,141.35339209156348L139.84317190214597,137.80707628997357L141.10451998499332,136.22845949261466L143.2778432351364,136.90477629909924L143.98958562004526,138.63076548519962L143.26564582553704,140.40680134365664L143.6549842903787,141.34625295141905L144.62344278921302,141.63679434921983L145.6254112984866,140.58820907536983L146.83714027064337,140.67438941279033L147.43629163369718,141.08543792645935L146.04639645369042,142.7922103269117L144.8878196383062,144.56211805813564L143.5816673169129,144.4938079313588L142.71426508943307,146.41080799273595L143.55059807722824,146.66445293174604L144.24594853918552,147.50746214170783L144.3945002043406,148.963281002121L143.40917575864518,150.24240019048455Z%22%20fill=%22transparent%22%20stroke=%22#97A1A9%22%20class=%22county-boundary%22%20pointer-events=%22all%22%20data-fips=%2241015%22%20data-county=%22Curry%20County%22%20data-state=%22Oregon%22%20style=%22stroke-width:%200.4px;%20fill:%20rgb(252,%20141,%2089);%22/%3E%3Cpath%20d=%22M146.1004914798895,153.08900932849997L143.13085589645198,152.25510510442382L143.40917575864518,150.24240019048455L144.3945002043406,148.963281002121L144.24594853918552,147.50746214170783L143.55059807722824,146.66445293174604L142.71426508943307,146.41080799273595L143.5816673169129,144.4938079313588L144.8878196383062,144.56211805813564L146.04639645369042,142.7922103269117L147.43629163369718,141.08543792645935L147.36570073295394,141.6496819563199L148.66024902423726,142.0477226172152L149.54896372618487,142.93961261251616L151.1253656428546,142.9169850618615L151.8187971954339,143.52944783826035L151.88835949749756,143.6602072061371L148.92044309992121,153.85081466469558Z%22%20fill=%22transparent%22%20stroke=%22#97A1A9%22%20class=%22county-boundary%22%20pointer-events=%22all%22%20data-fips=%2241033%22%20data-county=%22Josephine%20County%22%20data-state=%22Oregon%22%20style=%22stroke-width:%200.4px;%20fill:%20rgb(252,%20141,%2089);%22/%3E%3Cpath%20d=%22M142.05577279243465,161.84488517348177L140.9198663716296,161.46634390696488L141.2896344390383,160.19717323707755L138.45188989078508,159.41391262257514L138.80782256696864,155.21764001041754L138.09514482773204,154.1867476983366L138.74723886554642,153.22166351921726L139.43126028244853,151.07353539337225L143.13085589645198,152.25510510442382L146.1004914798895,153.08900932849997L145.31686296920276,154.33513244041308L144.36295364368402,154.41193499498127L143.58422275649957,155.1648067119986L143.4354751458473,156.71880473281283L142.60813689035126,158.10974886451595L142.79278847800947,160.7882779484936Z%22%20fill=%22transparent%22%20stroke=%22#97A1A9%22%20class=%22county-boundary%22%20pointer-events=%22all%22%20data-fips=%2206015%22%20data-county=%22Del%20Norte%20County%22%20data-state=%22California%22%20style=%22stroke-width:%200.4px;%20fill:%20rgb(252,%20141,%2089);%22/%3E%3Cpath%20d=%22M137.11637783542767,182.31072146514782L132.44187228050663,180.91228811119436L132.00971516538266,179.1724169687302L130.26040957153776,176.16241682459042L130.67186514087842,175.0848063397675L130.5885098617582,173.37279370123224L135.79991880238663,166.25650546264774L136.09691884415338,163.95465441705187L137.66205620280408,161.48844318428348L138.45188989078508,159.41391262257514L141.2896344390383,160.19717323707755L140.9198663716296,161.46634390696488L142.05577279243465,161.84488517348177L143.59003860453004,162.3303160524316L143.54728662469967,165.48457650538967L142.68812490245637,166.75601718138648L142.87574065825697,167.88466791570033L141.629205511446,169.07342519615202L140.5563646115014,168.51165978192546L140.60649258358586,170.14274463549918L140.3367714457301,171.68658511199249Z%22%20fill=%22transparent%22%20stroke=%22#97A1A9%22%20class=%22county-boundary%22%20pointer-events=%22all%22%20data-fips=%2206023%22%20data-county=%22Humboldt%20County%22%20data-state=%22California%22%20style=%22stroke-width:%200.4px;%20fill:%20rgb(252,%20141,%2089);%22/%3E%3Cpath%20d=%22M143.02900462299215,184.37579279105933L137.0511452091041,182.62991472759802L137.11637783542767,182.31072146514782L140.3367714457301,171.68658511199249L140.60649258358586,170.14274463549918L140.5563646115014,168.51165978192546L141.629205511446,169.07342519615202L142.87574065825697,167.88466791570033L142.68812490245637,166.75601718138648L143.54728662469967,165.48457650538967L144.46400493838627,166.2935718239022L144.89286997641113,167.48638511579043L145.91593866405748,167.8283466772814L146.55108618408013,169.14228757797957L147.87980116526307,169.22696829858933L147.50100897196995,168.07226331166385L147.95222395310924,166.7795634372278L149.670788192058,166.831980942992L150.7608226201042,166.02156890952756L152.21133728893676,165.61876532080475L153.20550799705052,166.05818370610564L152.39128877028344,167.45800389504552L152.52518914107918,168.00820284084602L152.52596744993423,169.39708151961668L151.75354687805788,169.48637810179366L151.42090343291585,170.42978385496133L150.42775341327547,171.11034842343793L149.15267225283623,173.50900708894403L147.9502320394763,174.5591723587329L148.0723815483089,176.13807787152143L146.247109297975,177.00056752213152L145.41132989415382,177.78778779602715L144.2528552706787,177.99512284989942L143.4150272610941,178.78081934091495L143.34428106861816,180.01829013789256L143.75539521685738,180.50941110805775L143.1369167245221,182.9914149804937Z%22%20fill=%22transparent%22%20stroke=%22#97A1A9%22%20class=%22county-boundary%22%20pointer-events=%22all%22%20data-fips=%2206105%22%20data-county=%22Trinity%20County%22%20data-state=%22California%22%20style=%22stroke-width:%200.4px;%20fill:%20rgb(0,%20204,%20153);%22/%3E%3Cpath%20d=%22M139.42789962878607,201.38048341136766L136.74652920551154,200.48537127872237L136.02041948299342,200.96341201944392L133.6780727988724,200.28591623527745L131.81834802459161,200.52084842435806L130.55283714335383,197.4556860799065L131.44980921018555,195.88189890364436L131.5080936586043,191.02062098052454L132.97015674263292,188.18630491384874L133.2719701635063,186.13386572459376L133.38003947484412,183.91548074262676L132.44187228050663,180.91228811119436L137.11637783542767,182.31072146514782L137.0511452091041,182.62991472759802L143.02900462299215,184.37579279105933L143.085354669305,185.06367916033673L142.30645804494117,186.26925797555384L142.28886151629627,187.0720600230237L142.37701600184346,188.46365787859372L141.8644710140187,190.39058452768097L141.66391349201547,191.14458591878451L139.77778543459578,191.0673607530474L139.439441694751,192.41265244606666L139.31932964085598,195.16227354783382L138.2584945179201,195.75325408317678L137.5963136115052,197.23591948663613L138.25677082509196,199.3868015720103Z%22%20fill=%22transparent%22%20stroke=%22#97A1A9%22%20class=%22county-boundary%22%20pointer-events=%22all%22%20data-fips=%2206045%22%20data-county=%22Mendocino%20County%22%20data-state=%22California%22%20style=%22stroke-width:%200.4px;%20fill:%20rgb(252,%20141,%2089);%22/%3E%3Cpath%20d=%22M139.42789962878607,201.38048341136766L138.25677082509196,199.3868015720103L137.5963136115052,197.23591948663613L138.2584945179201,195.75325408317678L139.31932964085598,195.16227354783382L139.439441694751,192.41265244606666L139.77778543459578,191.0673607530474L141.66391349201547,191.14458591878451L141.8644710140187,190.39058452768097L143.3257056515513,190.82299813476936L142.51444048367398,193.72447212747352L141.8045422273379,194.74712043427928L142.535028669771,196.30761575696727L143.8674307809086,196.92711555663834L143.62390495175356,199.28275936170792L144.24575610166488,199.93826686829516L144.05401482682305,200.67204474257426L144.44630323056606,201.5358520917713L143.7538325782354,202.49723606039038L143.73993351926032,203.14302527373286L142.39273722384291,204.4032228299012L140.6291481676409,204.45501417983075L140.13220472892033,203.65159934826227L139.9035174342219,202.08945479478336Z%22%20fill=%22transparent%22%20stroke=%22#97A1A9%22%20class=%22county-boundary%22%20pointer-events=%22all%22%20data-fips=%2206033%22%20data-county=%22Lake%20County%22%20data-state=%22California%22%20style=%22stroke-width:%200.4px;%20fill:%20rgb(252,%20141,%2089);%22/%3E%3Cpath%20d=%22M139.34302590756494,212.38234012845362L137.54032627468877,211.01060022105798L136.29264863566283,208.90842529875397L135.21155126688984,208.86627796515177L134.64416758087822,208.73669221714488L134.49377438812587,206.47573968683741L133.1993423510567,204.26408018151972L131.81834802459161,200.52084842435806L133.6780727988724,200.28591623527745L136.02041948299342,200.96341201944392L136.74652920551154,200.48537127872237L139.42789962878607,201.38048341136766L139.9035174342219,202.08945479478336L140.13220472892033,203.65159934826227L140.6291481676409,204.45501417983075L140.12911314183918,205.84676605757693L140.73880305604,206.9034316619286L141.05104515600556,208.08294635001823L141.0367366095095,209.57963820570217L141.41378434955317,210.35004412479407L141.46996246232237,212.26762834529768L140.73313021485023,212.61244608134587L140.23889282031786,213.22194020799589Z%22%20fill=%22transparent%22%20stroke=%22#97A1A9%22%20class=%22county-boundary%22%20pointer-events=%22all%22%20data-fips=%2206097%22%20data-county=%22Sonoma%20County%22%20data-state=%22California%22%20style=%22stroke-width:%200.4px;%20fill:%20rgb(252,%20141,%2089);%22/%3E%3Cpath%20d=%22M139.34302590756494,212.38234012845362L139.65396752339416,213.49406757542988L139.01369952710672,214.40080241512248L139.55135118260603,215.07920569813984L138.83017367316364,215.69606679872425L138.738866103514,217.2392868485365L138.0866776835037,217.24717020677747L136.89360144978127,215.56659145767708L136.6189580892799,215.6731533641257L135.73533615449458,213.60150345702607L134.82718332954983,212.97849986128597L133.74719396919903,213.25013859875537L135.16163539521887,211.13990653135124L135.21155126688984,208.86627796515177L136.29264863566283,208.90842529875397L137.54032627468877,211.01060022105798Z%22%20fill=%22transparent%22%20stroke=%22#97A1A9%22%20class=%22county-boundary%22%20pointer-events=%22all%22%20data-fips=%2206041%22%20data-county=%22Marin%20County%22%20data-state=%22California%22%20style=%22stroke-width:%200.4px;%20fill:%20rgb(252,%20141,%2089);%22/%3E%3Cpath%20d=%22M178.99747727391446,59.99704054154813L178.06681414592828,59.17629403663193L177.68288754573706,58.38881595454973L178.29137258375488,56.95766343059529L179.11721328377988,58.23732054099605L178.73740075011168,59.24285416744681Z%22%20fill=%22transparent%22%20stroke=%22#97A1A9%22%20class=%22county-boundary%22%20pointer-events=%22all%22%20data-fips=%2253055%22%20data-county=%22San%20Juan%20County%22%20data-state=%22Washington%22%20style=%22stroke-width:%200.4px;%20fill:%20rgb(0,%20204,%20153);%22/%3E%3Cpath%20d=%22M178.37568684592972,86.53697654264624L170.09739270854692,84.17425209054124L170.2189746935696,83.71719748583644L171.0455961963585,80.75699461443526L171.04810421614457,79.4238271147749L172.22478775550456,79.5586672101906L172.70720140484727,79.50865151757534L173.42552746442334,80.56473371097775L174.94508453503462,79.76473531874603L175.62977076058473,80.43227744071885L175.73843720421982,82.4143673311437L176.5514075866112,84.3351886089431L177.80556069273575,85.16969193507543L177.76974476088867,86.07055752235738Z%22%20fill=%22transparent%22%20stroke=%22#97A1A9%22%20class=%22county-boundary%22%20pointer-events=%22all%22%20data-fips=%2253067%22%20data-county=%22Thurston%20County%22%20data-state=%22Washington%22%20style=%22stroke-width:%200.4px;%20fill:%20rgb(252,%20141,%2089);%22/%3E%3Cpath%20d=%22M175.2690524828988,96.86970507499257L174.66248844296345,96.91377955476389L174.03657177475034,98.10928027082264L172.83528665643664,97.37577774332146L171.37141590294223,97.7294827725068L170.51700849048095,97.57299117881507L169.57533088423878,98.50654702513441L169.750276386532,97.08237053542018L169.48266403027372,94.85155695127207L167.961414056737,92.80051295433486L167.05182964011578,92.71421991358568L167.8989759650251,89.68766502901303L176.66277745124168,92.13765078905749Z%22%20fill=%22transparent%22%20stroke=%22#97A1A9%22%20class=%22county-boundary%22%20pointer-events=%22all%22%20data-fips=%2253015%22%20data-county=%22Cowlitz%20County%22%20data-state=%22Washington%22%20style=%22stroke-width:%200.4px;%20fill:%20rgb(255,%20255,%20153);%22/%3E%3Cpath%20d=%22M157.60989144927436,107.44808151384723L157.49070833919,107.88531638807694L154.90532791798415,107.13206552395002L156.46148417863571,103.5323219454732L157.11387936563403,100.64747445960893L158.47845241586288,97.57957946952763L158.44029314908533,96.40695959865923L160.73931336876012,97.2145932052864L163.98730021625948,98.13743080285701L163.69477410399423,99.15229176223738L162.5831795592989,98.8977133681525L162.81214039113425,100.05327417978458L163.52936093190772,100.51391331708066L161.83440827435385,102.04495604301962L161.5498920704211,102.9509258590125L160.59086108983053,106.13269041369392L157.70798996789142,105.23828408038503L157.0568287157236,107.25241287559106Z%22%20fill=%22transparent%22%20stroke=%22#97A1A9%22%20class=%22county-boundary%22%20pointer-events=%22all%22%20data-fips=%2241057%22%20data-county=%22Tillamook%20County%22%20data-state=%22Oregon%22%20style=%22stroke-width:%200.4px;%20fill:%20rgb(255,%20255,%20153);%22/%3E%3Cpath%20d=%22M162.2875053608937,64.04014495435763L162.44323381133177,59.701156543377124L163.0533521625041,58.56088596565769L163.61442453446676,56.429286046163156L164.84073383968786,57.128772316780555L168.8924104677232,61.536846566416784L173.84656801922063,63.78832248632807L176.39799512130404,63.958439272774854L177.92292687813318,65.2468262105366L177.77801031797011,65.65158294012463L177.49009811024357,65.57581162941653L176.65578588926826,68.5240598255806L170.66411262711367,66.72510259258809L170.69767987941626,66.60098810613306Z%22%20fill=%22transparent%22%20stroke=%22#97A1A9%22%20class=%22county-boundary%22%20pointer-events=%22all%22%20data-fips=%2253009%22%20data-county=%22Clallam%20County%22%20data-state=%22Washington%22%20style=%22stroke-width:%200.4px;%20fill:%20rgb(255,%20255,%20153);%22/%3E%3Cpath%20d=%22M177.77801031797011,65.65158294012463L178.77110808891402,64.87177777378952L179.4397768691444,68.50003378526037L179.28879131710107,69.30215788071689L178.23384506633067,69.86868382273951L177.31586745414143,69.31809329228997L176.30611511415526,71.4688443721576L175.2884802261512,72.2431106481148L170.75749604381525,70.90254609223325L170.31708812878173,72.25007468727358L165.52098893895607,70.78979376002951L162.97274544244138,69.79619984535589L163.26977024095302,68.09792067563421L163.0529659827749,65.32245255531961L162.2875053608937,64.04014495435763L170.69767987941626,66.60098810613306L170.66411262711367,66.72510259258809L176.65578588926826,68.5240598255806L177.49009811024357,65.57581162941653Z%22%20fill=%22transparent%22%20stroke=%22#97A1A9%22%20class=%22county-boundary%22%20pointer-events=%22all%22%20data-fips=%2253031%22%20data-county=%22Jefferson%20County%22%20data-state=%22Washington%22%20style=%22stroke-width:%200.4px;%20fill:%20rgb(255,%20255,%20153);%22/%3E%3Cpath%20d=%22M177.45866946599799,76.18308283896351L176.01912093268757,75.74052710529509L176.49415489853024,74.00176411011546L174.50268707486785,73.45547579486072L175.90126724669076,72.2714997060234L177.5324594098924,72.03424198888786L178.20884898935597,70.70404668537356L180.52151024610987,68.9359635869929L180.39559990074198,71.36080216377673L178.86354910308006,71.82734252495538L178.6318970540319,73.76138941592512L179.0690595552587,74.91639164806304L178.1450239745658,76.38368515695868L177.53147855405678,76.2020365842701Z%22%20fill=%22transparent%22%20stroke=%22#97A1A9%22%20class=%22county-boundary%22%20pointer-events=%22all%22%20data-fips=%2253035%22%20data-county=%22Kitsap%20County%22%20data-state=%22Washington%22%20style=%22stroke-width:%200.4px;%20fill:%20rgb(0,%20204,%20153);%22/%3E%3Cpath%20d=%22M172.22478775550456,79.5586672101906L171.04810421614457,79.4238271147749L168.55626943226576,78.64532907965497L169.19957294087007,76.03863436149334L170.31708812878173,72.25007468727358L170.75749604381525,70.90254609223325L175.2884802261512,72.2431106481148L174.50268707486785,73.45547579486072L176.49415489853024,74.00176411011546L176.01912093268757,75.74052710529509L175.83038452624572,76.31229434753357L174.8675734946521,77.01382398836358L172.43169624639503,77.7472028386851Z%22%20fill=%22transparent%22%20stroke=%22#97A1A9%22%20class=%22county-boundary%22%20pointer-events=%22all%22%20data-fips=%2253045%22%20data-county=%22Mason%20County%22%20data-state=%22Washington%22%20style=%22stroke-width:%200.4px;%20fill:%20rgb(255,%20255,%20153);%22/%3E%3Cpath%20d=%22M170.2189746935696,83.71719748583644L168.32779521056318,83.14530161769733L161.85793321001364,81.25222397596622L162.0043505490392,79.50895898780095L162.75120727249924,79.93769054370159L165.17842545495674,79.46619667541268L163.61565711176144,78.79361572592177L163.51490168864404,77.87475221028456L162.89164581285817,77.50264471742287L161.95438222523956,79.0492994352876L162.73910672355578,75.49980912385183L162.8766821332369,73.80027587731047L162.44251619819653,72.47709194589595L162.97274544244138,69.79619984535589L165.52098893895607,70.78979376002951L170.31708812878173,72.25007468727358L169.19957294087007,76.03863436149334L168.55626943226576,78.64532907965497L171.04810421614457,79.4238271147749L171.0455961963585,80.75699461443526Z%22%20fill=%22transparent%22%20stroke=%22#97A1A9%22%20class=%22county-boundary%22%20pointer-events=%22all%22%20data-fips=%2253027%22%20data-county=%22Grays%20Harbor%20County%22%20data-state=%22Washington%22%20style=%22stroke-width:%200.4px;%20fill:%20rgb(252,%20141,%2089);%22/%3E%3Cpath%20d=%22M166.6176537108344,89.3003246026799L163.39700048535963,88.2520147043117L162.96315532189578,89.62832705947949L161.3213670850854,89.82733098152175L160.68315929230323,88.53633758111403L159.71850754857172,88.94052863305001L161.49071906555957,83.51500927064001L161.62386651508677,84.46618164531253L160.81958281535827,87.3909517123069L162.43545210961526,87.56612749024532L161.90088790953774,86.19294521922961L162.4376667135079,85.89388939490436L162.36649412531023,84.13486384547207L163.48306688144973,82.43423678383249L162.01892563174033,82.45609618876188L161.85793321001364,81.25222397596622L168.32779521056318,83.14530161769733Z%22%20fill=%22transparent%22%20stroke=%22#97A1A9%22%20class=%22county-boundary%22%20pointer-events=%22all%22%20data-fips=%2253049%22%20data-county=%22Pacific%20County%22%20data-state=%22Washington%22%20style=%22stroke-width:%200.4px;%20fill:%20rgb(255,%20255,%20153);%22/%3E%3Cpath%20d=%22M166.11058721431098,92.81919969864498L165.1977144883225,90.45632315531634L163.81094173556798,90.30458394200332L162.96315532189578,89.62832705947949L163.39700048535963,88.2520147043117L166.6176537108344,89.3003246026799L167.8989759650251,89.68766502901303L167.05182964011578,92.71421991358568Z%22%20fill=%22transparent%22%20stroke=%22#97A1A9%22%20class=%22county-boundary%22%20pointer-events=%22all%22%20data-fips=%2253069%22%20data-county=%22Wahkiakum%20County%22%20data-state=%22Washington%22%20style=%22stroke-width:%200.4px;%20fill:%20rgb(255,%20255,%20153);%22/%3E%3Cpath%20d=%22M158.44029314908533,96.40695959865923L159.0457997389886,95.07620728167171L159.00283120635038,93.92499135507296L159.9869261087116,93.10074211063056L160.33635873056357,90.15990601134206L161.58298624742838,91.99679845989601L161.69549438675068,90.71073117672631L162.3124118866275,90.63354941019566L162.96070967708323,91.3899695168966L164.6026959351827,90.8978044669417L165.5918189289605,92.68012057911483L163.98730021625948,98.13743080285701L160.73931336876012,97.2145932052864Z%22%20fill=%22transparent%22%20stroke=%22#97A1A9%22%20class=%22county-boundary%22%20pointer-events=%22all%22%20data-fips=%2241007%22%20data-county=%22Clatsop%20County%22%20data-state=%22Oregon%22%20style=%22stroke-width:%200.4px;%20fill:%20rgb(255,%20255,%20153);%22/%3E%3Cpath%20d=%22M167.65478878075456,100.11777852406897L166.94777927442064,99.0166589632122L163.98730021625948,98.13743080285701L165.5918189289605,92.68012057911483L166.11058721431098,92.81919969864498L167.05182964011578,92.71421991358568L167.961414056737,92.80051295433486L169.48266403027372,94.85155695127207L169.750276386532,97.08237053542018L169.57533088423878,98.50654702513441L169.15528350601144,100.33456669796124Z%22%20fill=%22transparent%22%20stroke=%22#97A1A9%22%20class=%22county-boundary%22%20pointer-events=%22all%22%20data-fips=%2241009%22%20data-county=%22Columbia%20County%22%20data-state=%22Oregon%22%20style=%22stroke-width:%200.4px;%20fill:%20rgb(255,%20255,%20153);%22/%3E%3Cpath%20d=%22M168.1231530768935,104.87808249909176L167.6946530470946,106.28189518030683L166.49345665637026,106.1889952035184L165.37093012899302,104.50889312790059L164.51011516797206,103.74448419128055L161.5498920704211,102.9509258590125L161.83440827435385,102.04495604301962L163.52936093190772,100.51391331708066L162.81214039113425,100.05327417978458L162.5831795592989,98.8977133681525L163.69477410399423,99.15229176223738L163.98730021625948,98.13743080285701L166.94777927442064,99.0166589632122L167.65478878075456,100.11777852406897L167.2948302941761,101.40490683112023L168.50532709462934,103.57386274921214Z%22%20fill=%22transparent%22%20stroke=%22#97A1A9%22%20class=%22county-boundary%22%20pointer-events=%22all%22%20data-fips=%2241067%22%20data-county=%22Washington%20County%22%20data-state=%22Oregon%22%20style=%22stroke-width:%200.4px;%20fill:%20rgb(252,%20141,%2089);%22/%3E%3Cpath%20d=%22M163.61065829288927,109.24227514353072L157.60989144927436,107.44808151384723L157.0568287157236,107.25241287559106L157.70798996789142,105.23828408038503L160.59086108983053,106.13269041369392L161.5498920704211,102.9509258590125L164.51011516797206,103.74448419128055L165.37093012899302,104.50889312790059L166.49345665637026,106.1889952035184L166.25147516727344,107.10678037117611L165.00030022566904,106.6644348617915L164.5633473729516,107.17347889025518L164.44192733314804,108.77081171180362Z%22%20fill=%22transparent%22%20stroke=%22#97A1A9%22%20class=%22county-boundary%22%20pointer-events=%22all%22%20data-fips=%2241071%22%20data-county=%22Yamhill%20County%22%20data-state=%22Oregon%22%20style=%22stroke-width:%200.4px;%20fill:%20rgb(0,%20204,%20153);%22/%3E%3Cpath%20d=%22M213.03368884839304,76.97089498936145L214.95741376136982,69.15178946230878L215.40910885561578,66.60157839312853L215.6659329410305,66.63658490527462L216.8922489938733,61.43762433374036L222.47123849465524,62.80746124371569L221.96852959981408,64.62169294914224L222.24821280442353,66.12395260442645L222.21080809047467,68.3236453213542L221.30613092173004,69.90122550316983L220.4529792446158,70.87749568918503L220.2589442538485,74.16305380587914L219.52132260252188,75.47190896134748L218.3999731225071,76.78584033134075L217.40753311647728,76.8777815072458L217.28608838291714,79.02220278279094L216.89419657421675,79.68294416150547L215.62535091828303,78.13419627759686L214.47251894716965,77.55214932385138L213.91039865242206,78.02080155008207Z%22%20fill=%22transparent%22%20stroke=%22#97A1A9%22%20class=%22county-boundary%22%20pointer-events=%22all%22%20data-fips=%2253019%22%20data-county=%22Ferry%20County%22%20data-state=%22Washington%22%20style=%22stroke-width:%200.4px;%20fill:%20rgb(255,%20255,%20153);%22/%3E%3Cpath%20d=%22M225.8575028625682,78.54074220336406L224.93130790663267,78.32608387558446L224.09792999299262,82.13679864571657L222.54985414138392,81.13319658966225L221.66823682598752,81.1443156022649L221.34962512267518,80.57285124944053L219.38241842362154,80.92095955544539L218.62173360318988,78.49952862545047L217.28608838291714,79.02220278279094L217.40753311647728,76.8777815072458L218.3999731225071,76.78584033134075L219.52132260252188,75.47190896134748L220.2589442538485,74.16305380587914L220.4529792446158,70.87749568918503L221.30613092173004,69.90122550316983L222.21080809047467,68.3236453213542L222.24821280442353,66.12395260442645L221.96852959981408,64.62169294914224L222.47123849465524,62.80746124371569L229.10157087270483,64.3598134920503L228.8948212156389,65.53828175538195L228.31908173357024,65.41877308404628L228.0128449627773,66.62057638483361L227.4544374520935,66.50427067826365L227.1166941340109,67.85266086257263L226.49904901662427,67.74540154309432L226.18751313964162,69.14339695835997L227.32568172729398,69.38096905092698L225.60776982483262,77.08861536147981L226.131823684422,77.21944761695761Z%22%20fill=%22transparent%22%20stroke=%22#97A1A9%22%20class=%22county-boundary%22%20pointer-events=%22all%22%20data-fips=%2253065%22%20data-county=%22Stevens%20County%22%20data-state=%22Washington%22%20style=%22stroke-width:%200.4px;%20fill:%20rgb(255,%20255,%20153);%22/%3E%3Cpath%20d=%22M211.93100617125074,76.85737325005334L211.9780940748534,76.56050778961549L212.37409856632297,75.72681838766653L211.9477729269064,73.87587590095939L211.36921965726063,73.39509698933784L209.1565119715234,74.32315515261769L208.51910964757155,74.35421761143016L207.7071874047411,73.64198260911007L206.5057047636781,74.46573865076402L205.90562434111007,73.9980960728617L206.25633449815763,73.22156540763012L205.09281350223716,72.79926360464174L204.21004326225483,73.14429476732994L204.048834839174,74.58043087971862L202.40541537766026,74.15348470506387L202.0796062158901,72.60288146671485L200.6435150348832,70.5040500899047L200.81618993791292,69.77484502300308L199.36082267010897,67.71251374553697L199.65976403761624,66.85988537991682L199.09643300138973,65.71318155324934L199.0401947288761,64.20399188039107L199.16977835300278,62.32208277209634L200.1351927546569,61.301049733029004L199.74401554405736,60.32815300680602L200.14909553840712,58.25067417993034L199.1986884229725,57.49431566854014L199.5174179677303,56.9563368296549L216.8922489938733,61.43762433374036L215.6659329410305,66.63658490527462L215.40910885561578,66.60157839312853L214.95741376136982,69.15178946230878L213.03368884839304,76.97089498936145Z%22%20fill=%22transparent%22%20stroke=%22#97A1A9%22%20class=%22county-boundary%22%20pointer-events=%22all%22%20data-fips=%2253047%22%20data-county=%22Okanogan%20County%22%20data-state=%22Washington%22%20style=%22stroke-width:%200.4px;%20fill:%20rgb(255,%20255,%20153);%22/%3E%3Cpath%20d=%22M229.10157087270483,64.3598134920503L232.64402307104905,65.17412937660151L232.14104067774835,67.55661600411145L229.38625675293545,79.33197061225349L225.8575028625682,78.54074220336406L226.131823684422,77.21944761695761L225.60776982483262,77.08861536147981L227.32568172729398,69.38096905092698L226.18751313964162,69.14339695835997L226.49904901662427,67.74540154309432L227.1166941340109,67.85266086257263L227.4544374520935,66.50427067826365L228.0128449627773,66.62057638483361L228.31908173357024,65.41877308404628L228.8948212156389,65.53828175538195Z%22%20fill=%22transparent%22%20stroke=%22#97A1A9%22%20class=%22county-boundary%22%20pointer-events=%22all%22%20data-fips=%2253051%22%20data-county=%22Pend%20Oreille%20County%22%20data-state=%22Washington%22%20style=%22stroke-width:%200.4px;%20fill:%20rgb(255,%20255,%20153);%22/%3E%3Cpath%20d=%22M238.61968254942778,78.80854620494802L239.55353999791095,74.47677505935292L241.07677955427212,66.99985728646334L252.74149753819566,69.4422841808614L252.68015503400403,72.68729240860125L252.95076243909875,73.47423016462437L252.24658112110694,73.8471666323461L252.3744020344698,74.80426497732549L250.2703665539383,74.40175453028075L250.36024263188148,75.76576127074406L249.31651683753583,80.88342294516656L247.82046302018048,80.58826372398346L247.28089010845622,83.7341908192808L246.01097488869564,83.52201787338834L245.5121488476238,84.7809676498116L242.2153460497834,84.31701531085798L242.41087413017334,82.97989832592441L241.88516800784151,81.74644784071745L241.6630296804908,80.22162896514385L241.7491125214649,78.97371352724872L238.79569733351752,79.7587646777132Z%22%20fill=%22transparent%22%20stroke=%22#97A1A9%22%20class=%22county-boundary%22%20pointer-events=%22all%22%20data-fips=%2230053%22%20data-county=%22Lincoln%20County%22%20data-state=%22Montana%22%20style=%22stroke-width:%200.4px;%20fill:%20rgb(252,%20141,%2089);%22/%3E%3Cpath%20d=%22M259.81294203178925,92.5584988658726L258.3605583177522,92.24728681698605L258.866234050172,91.2886911422869L258.4436552460646,90.19422751555373L258.88480209351314,88.0507550030344L257.5688032751624,86.32499303398833L257.4269110371273,85.16986549935018L256.15893767534084,84.9503696237133L255.7400855497126,86.26957648040559L251.63133804188698,85.48001997484619L251.28225813908304,88.07443916489603L250.21689151514767,87.86194384085422L250.44429265373512,86.59577458014826L247.05179193353334,85.91476252830591L247.28089010845622,83.7341908192808L247.82046302018048,80.58826372398346L249.31651683753583,80.88342294516656L250.36024263188148,75.76576127074406L250.2703665539383,74.40175453028075L252.3744020344698,74.80426497732549L252.24658112110694,73.8471666323461L252.95076243909875,73.47423016462437L252.68015503400403,72.68729240860125L252.74149753819566,69.4422841808614L258.566677309257,70.56111757842939L258.7826314809746,71.35733022651095L258.5161353193348,72.78547308537645L258.9981044142793,73.6713603210543L260.0071540650305,73.23811209595385L260.58483487264675,73.90086996550122L260.769645951709,75.77563276672606L260.18598124188145,76.9991980449364L262.3661887029842,78.41038798420982L262.0739097003826,79.92327828205714L263.0415882265695,80.54133999150031L263.1411858852503,81.29575353563814L262.726029381143,82.20301038048876L263.72066313725406,83.58430299837732L263.51830041882613,84.46250014289205L264.49645012276414,85.16709223006467L265.48312804366213,85.48116241801188L265.70114144849435,87.03645361771237L266.10790845407917,87.90610188759251L265.1609292281319,88.14249619264194L264.27321207036505,88.47471166195771L263.9586614486732,90.61753348994819L263.1098665720273,91.04270679174033L263.0376402061902,92.40045514577992L262.7079096139402,93.12880997859133Z%22%20fill=%22transparent%22%20stroke=%22#97A1A9%22%20class=%22county-boundary%22%20pointer-events=%22all%22%20data-fips=%2230029%22%20data-county=%22Flathead%20County%22%20data-state=%22Montana%22%20style=%22stroke-width:%200.4px;%20fill:%20rgb(255,%20255,%20153);%22/%3E%3Cpath%20d=%22M279.61590553313556,87.83767074331354L279.8353707303404,86.48441209173745L281.050177142751,86.66371020976771L282.9969572653076,74.93072739145373L287.6765018115781,75.69138250836909L285.78313168699486,87.47671485234548L285.15674937634583,87.387705949046L284.9386255218532,88.65476794392634Z%22%20fill=%22transparent%22%20stroke=%22#97A1A9%22%20class=%22county-boundary%22%20pointer-events=%22all%22%20data-fips=%2230051%22%20data-county=%22Liberty%20County%22%20data-state=%22Montana%22%20style=%22stroke-width:%200.4px;%20fill:%20rgb(0,%20204,%20153);%22/%3E%3Cpath%20d=%22M296.4981974930757,90.3589504246554L294.8194677414252,90.11768806437442L295.02704675803307,88.82713822898859L293.96264576422834,88.64311607026877L294.1531201871096,87.35071622744726L287.1256729103351,86.34702571568653L286.9409580857936,87.66174566784537L285.78313168699486,87.47671485234548L287.6765018115781,75.69138250836909L298.7091760829751,77.33656586718155L298.4589567210637,78.55351309110142L297.6900416909751,83.6275228155788L297.9703989850492,84.63450930258387L297.8333495277421,85.69559565850614L297.19269828385507,86.45432766718011Z%22%20fill=%22transparent%22%20stroke=%22#97A1A9%22%20class=%22county-boundary%22%20pointer-events=%22all%22%20data-fips=%2230041%22%20data-county=%22Hill%20County%22%20data-state=%22Montana%22%20style=%22stroke-width:%200.4px;%20fill:%20rgb(0,%20204,%20153);%22/%3E%3Cpath%20d=%22M295.60567891297745,96.20903882715731L296.4981974930757,90.3589504246554L297.19269828385507,86.45432766718011L297.8333495277421,85.69559565850614L297.9703989850492,84.63450930258387L297.6900416909751,83.6275228155788L298.4589567210637,78.55351309110142L298.7091760829751,77.33656586718155L309.7466802345861,78.82698415938944L309.15780303751484,82.7383790437392L308.5712382931005,82.6693082992906L308.27784194851824,85.15417495189058L307.7933336751267,87.35925713002064L307.178955043122,87.02772889423431L306.7505997053798,90.4695684766225L306.49184671141313,90.43873323841774L306.0308545101402,93.9871977951234L304.5468548745189,93.8089030785851L304.2319593161693,94.69924947244522L301.9300062670253,94.26629350022392L301.42584783679206,97.12084375293614L300.68647618858375,95.92672913084789L298.02194338401836,96.08777563563592L296.63551967605434,96.5803259055989Z%22%20fill=%22transparent%22%20stroke=%22#97A1A9%22%20class=%22county-boundary%22%20pointer-events=%22all%22%20data-fips=%2230005%22%20data-county=%22Blaine%20County%22%20data-state=%22Montana%22%20style=%22stroke-width:%200.4px;%20fill:%20rgb(255,%20255,%20153);%22/%3E%3Cpath%20d=%22M229.38625675293545,79.33197061225349L232.14104067774835,67.55661600411145L234.23873133981203,68.04586600753134L233.12074777413218,73.14190312358392L239.55353999791095,74.47677505935292L238.61968254942778,78.80854620494802L237.88808835178526,82.28882052220911L236.4780900894524,80.74806201798117L235.62488533774086,81.12653984877954L235.17307945147763,83.13443074964096L233.62706591448992,82.76356985615041L233.9638897957987,81.25725540169344L232.73247615643578,81.23072039292276L229.14564370550525,80.41999313797851Z%22%20fill=%22transparent%22%20stroke=%22#97A1A9%22%20class=%22county-boundary%22%20pointer-events=%22all%22%20data-fips=%2216017%22%20data-county=%22Bonner%20County%22%20data-state=%22Idaho%22%20style=%22stroke-width:%200.4px;%20fill:%20rgb(0,%20204,%20153);%22/%3E%3Cpath%20d=%22M244.40574821862955,100.03060644900643L232.02389738176169,97.47891105430836L232.35795300906798,96.07706397413642L233.62045041392489,90.15265476581214L235.17307945147763,83.13443074964096L235.62488533774086,81.12653984877954L236.4780900894524,80.74806201798117L237.88808835178526,82.28882052220911L239.18712620725225,85.22448547090505L239.13766824436962,85.97916530596297L239.86223600639542,87.07850089478711L239.91122764569005,88.72565939445985L239.27062913997716,89.47724494307465L239.98473027003772,90.55262122412739L238.84167448684605,91.12145748955356L240.0360941844052,92.20101345140279L240.63718992478044,93.69136110308L242.1219297389752,94.58195361058495L242.17806470059884,95.61938459582814L242.94660868396807,96.65831903442358L243.64505171309517,98.29535623019603L243.72067002952434,99.1397424300252Z%22%20fill=%22transparent%22%20stroke=%22#97A1A9%22%20class=%22county-boundary%22%20pointer-events=%22all%22%20data-fips=%2216079%22%20data-county=%22Shoshone%20County%22%20data-state=%22Idaho%22%20style=%22stroke-width:%200.4px;%20fill:%20rgb(0,%20204,%20153);%22/%3E%3Cpath%20d=%22M229.83771565805714,101.67173130076685L231.04938294422155,101.93324172143866L232.02389738176169,97.47891105430836L244.40574821862955,100.03060644900643L244.58052770337943,102.02971857430134L246.47809453833347,103.4018062811266L246.73188588895883,105.10863276134273L246.47612020284822,105.23743319588664L236.87956339642224,105.67009174134387L235.68451979659167,106.93213291246946L235.10705891767455,108.11479507568038L234.57543418630954,108.34166071897016L233.01426534548702,107.4264326958953L232.55372516839876,106.48173078357877L231.67406474055707,106.09083385879148L231.61659958348952,105.48741836115869L230.54009629717265,105.21026415892277L230.15630284981506,104.19131932100595L229.47127040522517,103.61698078050142Z%22%20fill=%22transparent%22%20stroke=%22#97A1A9%22%20class=%22county-boundary%22%20pointer-events=%22all%22%20data-fips=%2216035%22%20data-county=%22Clearwater%20County%22%20data-state=%22Idaho%22%20style=%22stroke-width:%200.4px;%20fill:%20rgb(0,%20204,%20153);%22/%3E%3Cpath%20d=%22M168.32779521056318,83.14530161769733L170.2189746935696,83.71719748583644L170.09739270854692,84.17425209054124L178.37568684592972,86.53697654264624L180.6951306119645,87.43941877537691L181.6953789137354,87.98099560771277L182.71911674818088,87.41869762724593L185.45762409562755,88.214322978508L185.30935965422003,90.54819781165781L184.35292004320047,92.10593559977656L184.47246934181769,93.84272075677052L183.1413454745517,93.88856861214435L176.66277745124168,92.13765078905749L167.8989759650251,89.68766502901303L166.6176537108344,89.3003246026799Z%22%20fill=%22transparent%22%20stroke=%22#97A1A9%22%20class=%22county-boundary%22%20pointer-events=%22all%22%20data-fips=%2253041%22%20data-county=%22Lewis%20County%22%20data-state=%22Washington%22%20style=%22stroke-width:%200.4px;%20fill:%20rgb(255,%20255,%20153);%22/%3E%3Cpath%20d=%22M241.64822151962053,126.63436875448281L229.75800186040385,124.11874484030068L228.20240755121577,124.45349181960671L227.90576129597,125.05520708505412L226.5481433670905,124.37069942802702L226.59653532671953,122.31270486466201L223.27503961840645,121.5407237012663L223.68692510232933,120.47919692185167L226.2378992806258,117.42594053074322L226.4316696893533,116.84890482782839L226.07898050780403,114.55846725756305L224.2824723634448,112.61501561684724L224.93128597759775,112.13030256809009L225.03859718478927,111.20678708723983L225.64666429060372,110.62586815521115L226.41740428759175,110.20917683541995L227.47210860806905,110.529538336418L227.77049230139835,109.22725211035299L228.9243245357277,108.24868789050095L230.8385966056349,109.26207931922568L231.3790085300069,108.5997696297411L232.72171247472613,108.5320821874468L231.92594232541094,107.49993418086842L231.67406474055707,106.09083385879148L232.55372516839876,106.48173078357877L233.01426534548702,107.4264326958953L234.57543418630954,108.34166071897016L235.10705891767455,108.11479507568038L235.68451979659167,106.93213291246946L236.87956339642224,105.67009174134387L246.47612020284822,105.23743319588664L246.73188588895883,105.10863276134273L247.85427444048622,105.4411075681802L249.32278054271197,105.24367400525875L248.7741458113989,107.24401753265863L248.13058524755908,107.58859671030405L248.19438592768407,108.53991464108697L247.3379610396537,110.61767620962087L246.85817224158643,111.01318713288197L246.91825909532565,112.31453929651286L246.2449178898509,112.36916521079411L246.51321629142518,113.59871308514676L245.95975240246977,114.94411857322177L246.59710712756947,115.32058845210724L246.4768725961613,116.87506349898229L245.4166981280806,117.10166287460231L244.59116539973272,118.2016978682584L244.99477238700223,119.34730133892106L244.1791937576332,120.27424413873666L243.99220278005285,121.42371540163685L242.77313086301848,122.49684721416577L241.94092921258652,121.7540975915764L241.41547239909679,122.68881963828392L242.0950880479641,123.62356086142358L242.83752814661437,125.3143921312253Z%22%20fill=%22transparent%22%20stroke=%22#97A1A9%22%20class=%22county-boundary%22%20pointer-events=%22all%22%20data-fips=%2216049%22%20data-county=%22Idaho%20County%22%20data-state=%22Idaho%22%20style=%22stroke-width:%200.4px;%20fill:%20rgb(0,%20204,%20153);%22/%3E%3Cpath%20d=%22M271.74291500543393,138.92508504856244L270.6365269804262,139.4152519702552L267.7790078552341,138.8523915400417L267.9484248593204,137.74214683364664L265.322322492302,137.25042504110172L264.45906706804897,136.41650132021027L264.6432510568543,133.84464826386284L263.33201007723324,133.61661521324038L263.5533563667907,132.34030649405327L262.4632425986491,132.10198417829224L263.1761788837946,127.4957277067574L262.88830546567,126.70718881347727L261.91367527928253,126.76971335328858L261.2659163217744,125.04879549090492L261.63011219248347,123.64402848972134L264.06352236973015,122.2869370635101L266.68846606014756,122.65706514224689L267.54384305306445,121.43783263952105L268.94151646082094,121.50158458356509L270.42565616075296,122.4050694245791L271.055441795469,122.89332065676365L272.4631611713961,125.24236435849559L274.12445699655666,125.53358063868063L273.4088189362401,129.83200502386399L273.25477511823175,129.80915469704667Z%22%20fill=%22transparent%22%20stroke=%22#97A1A9%22%20class=%22county-boundary%22%20pointer-events=%22all%22%20data-fips=%2230057%22%20data-county=%22Madison%20County%22%20data-state=%22Montana%22%20style=%22stroke-width:%200.4px;%20fill:%20rgb(252,%20141,%2089);%22/%3E%3Cpath%20d=%22M174.68635476644195,116.37094143506738L174.91667830846487,115.53840689725973L174.90280122196017,113.59789117157982L176.57271816944913,112.88379094600771L176.28941686528034,111.05455991612268L177.10866578863966,110.19293285720937L178.97203073104683,110.6819052328782L180.0025343855038,106.8710264725554L180.40266333790882,106.9484939663505L181.11194028944874,104.25913179007637L182.21337306028386,104.55478996214151L183.1195924284191,105.40038738765918L183.6240354641676,106.345956019504L184.67658929541057,105.87159016312069L185.74615883288612,106.46552278195679L185.61550719433993,108.23104762467983L186.0013859552094,108.61324968420627L185.23449294027316,110.29120772706153L184.0408134958888,111.3325659064343L183.30109549944012,111.57374835326368L183.20311299382502,112.79359430457475L184.47320960775866,113.25869026177679L185.33796716155695,114.48972574183745L185.23384815685208,115.08621418888833L187.18668997003405,115.64513839700226L187.30107846178285,116.00542721522709L186.89698911210778,119.03829462856174L187.39430994258632,119.82296852636114Z%22%20fill=%22transparent%22%20stroke=%22#97A1A9%22%20class=%22county-boundary%22%20pointer-events=%22all%22%20data-fips=%2241065%22%20data-county=%22Wasco%20County%22%20data-state=%22Oregon%22%20style=%22stroke-width:%200.4px;%20fill:%20rgb(255,%20255,%20153);%22/%3E%3Cpath%20d=%22M287.2497358395229,137.3801767834633L287.65813087395617,134.7560580016833L288.66452415389676,134.88944074055064L288.86700690589043,133.65362213604078L289.5629464821842,133.7452190905891L290.4135629145943,132.05043434719232L292.3876754139918,131.04474189739778L293.8916255621115,131.23718998900517L294.60318209084903,130.4142771769292L294.74429177743895,129.45387445317022L297.5389222079641,129.30369885645928L297.79450904424124,130.4000224711874L298.72743384537006,130.92745893291863L299.1102793876353,131.79991153143078L298.66521174596886,132.39756512668544L298.0340177533042,135.4723072337888L303.55468514662306,136.30638528696727L301.83252019630663,139.4077042666246L298.3359896190793,138.96670621313308Z%22%20fill=%22transparent%22%20stroke=%22#97A1A9%22%20class=%22county-boundary%22%20pointer-events=%22all%22%20data-fips=%2230009%22%20data-county=%22Carbon%20County%22%20data-state=%22Montana%22%20style=%22stroke-width:%200.4px;%20fill:%20rgb(252,%20141,%2089);%22/%3E%3Cpath%20d=%22M166.25147516727344,107.10678037117611L166.49345665637026,106.1889952035184L167.6946530470946,106.28189518030683L168.1231530768935,104.87808249909176L168.9908130869268,104.70404855615482L176.72954409179277,106.84965534423736L177.30419348407554,108.06228461788885L177.35337481622872,109.6983534727276L177.10866578863966,110.19293285720937L176.28941686528034,111.05455991612268L176.57271816944913,112.88379094600771L174.90280122196017,113.59789117157982L174.91667830846487,115.53840689725973L168.99297261809718,113.82328063748855L168.10895258022393,112.94705287768863L167.7361377245274,111.355468764335L167.09280145745478,110.6519406399284L166.4373434102613,109.23061631101677L167.37473882190523,107.42453691037917Z%22%20fill=%22transparent%22%20stroke=%22#97A1A9%22%20class=%22county-boundary%22%20pointer-events=%22all%22%20data-fips=%2241005%22%20data-county=%22Clackamas%20County%22%20data-state=%22Oregon%22%20style=%22stroke-width:%200.4px;%20fill:%20rgb(252,%20141,%2089);%22/%3E%3Cpath%20d=%22M202.96162818720742,94.50922313888498L202.60507834907716,93.67766961396114L201.30627201326485,94.57111320106992L198.8958016853902,94.25621725592237L198.51163949224974,92.46631024779629L199.1719240844642,91.56059752630472L199.04900429177542,90.58272647020362L199.33893516375437,89.5909716236905L199.15544327785713,87.29725992954252L199.77090935225672,86.49258674266343L200.08369607079615,85.15411781684509L200.43310728243483,83.82456637274868L201.38779244636822,83.2977285510201L202.039025815384,82.32531169252582L205.11841577249882,83.03531013768384L205.43828228210415,81.72167263002223L206.90464163070124,80.77995101855004L207.66552162347696,80.73275712857958L208.30378860617992,79.27209033068709L209.33906799216282,78.34097264656396L209.58891616998116,77.23270823952703L210.88566800315945,76.31619085064528L211.9780940748534,76.56050778961549L211.93100617125074,76.85737325005334L209.38121468853717,86.90421546990353L208.03008489670594,92.08357836753294L204.58362704745502,91.24039992199039L203.93686480535428,93.82717274012612L203.70894539339668,94.65749281643491Z%22%20fill=%22transparent%22%20stroke=%22#97A1A9%22%20class=%22county-boundary%22%20pointer-events=%22all%22%20data-fips=%2253025%22%20data-county=%22Grant%20County%22%20data-state=%22Washington%22%20style=%22stroke-width:%200.4px;%20fill:%20rgb(252,%20141,%2089);%22/%3E%3Cpath%20d=%22M226.25419967359775,93.10052247861518L224.2837882522546,101.80463145976L223.952288851055,103.42806552808713L222.35693098147775,103.21077549655729L222.32869437133363,102.58972361607744L222.11680147348696,100.87624513198705L221.31145028915978,99.87452693559578L220.91819443439033,98.58435520139756L219.5383414380743,98.66929727177398L218.6941391409385,97.96420627251848L217.87458593830644,98.80228599160728L217.21463524864285,98.88230310128893L216.68280093987403,99.27510067736353L215.53595181650732,99.07439334871378L214.11672824902845,99.23173242380858L213.82438848812382,98.59647443059703L214.23114408828036,96.35188991468783L216.02745426227108,96.23231021755498L217.2383709092426,94.29270698776838L218.48394079684203,89.17632088365326L219.6838256373752,89.4312294810212L226.71190859495576,91.04562592033176Z%22%20fill=%22transparent%22%20stroke=%22#97A1A9%22%20class=%22county-boundary%22%20pointer-events=%22all%22%20data-fips=%2253075%22%20data-county=%22Whitman%20County%22%20data-state=%22Washington%22%20style=%22stroke-width:%200.4px;%20fill:%20rgb(0,%20204,%20153);%22/%3E%3Cpath%20d=%22M226.25419967359775,93.10052247861518L226.75465359575898,93.20247279401156L227.81453767531207,94.9299654017725L231.1871803822492,95.64861860697351L232.35795300906798,96.07706397413642L232.02389738176169,97.47891105430836L231.04938294422155,101.93324172143866L229.83771565805714,101.67173130076685L228.3562146672013,101.39855144884916L227.31255277882076,102.52780973272263L224.2837882522546,101.80463145976Z%22%20fill=%22transparent%22%20stroke=%22#97A1A9%22%20class=%22county-boundary%22%20pointer-events=%22all%22%20data-fips=%2216057%22%20data-county=%22Latah%20County%22%20data-state=%22Idaho%22%20style=%22stroke-width:%200.4px;%20fill:%20rgb(0,%20204,%20153);%22/%3E%3Cpath%20d=%22M183.1413454745517,93.88856861214435L184.47246934181769,93.84272075677052L184.35292004320047,92.10593559977656L185.30935965422003,90.54819781165781L185.45762409562755,88.214322978508L185.23665386945416,86.58657359208428L186.74400164701768,85.07904164366676L187.21248943272133,84.13270703166393L188.14524213041136,84.14201145747847L189.3880825075433,86.0625471512916L189.58076833734003,87.34858823998798L193.27858556938116,88.35491460512617L192.9824590241716,89.58805315764482L194.02013624923472,89.90294388980124L193.70182887929576,91.15319070522617L198.51163949224974,92.46631024779629L198.8958016853902,94.25621725592237L198.72147808610302,95.34200921954846L196.80048723653613,103.00619441583012L181.84295652963226,98.93442167248043Z%22%20fill=%22transparent%22%20stroke=%22#97A1A9%22%20class=%22county-boundary%22%20pointer-events=%22all%22%20data-fips=%2253077%22%20data-county=%22Yakima%20County%22%20data-state=%22Washington%22%20style=%22stroke-width:%200.4px;%20fill:%20rgb(0,%20204,%20153);%22/%3E%3Cpath%20d=%22M213.82438848812382,98.59647443059703L213.72162124803643,98.53026379559037L212.89576281007652,98.1093444456709L211.2897745698771,98.04569442096215L209.84804070825018,99.00695499195604L209.33727341491056,100.26063971127587L208.29693555893206,100.80242732765635L206.69907095927417,102.16778909147217L205.55747180976573,102.1777305387742L204.99060161654697,102.60236312463769L203.47225704978487,101.48799100463441L203.1614887618265,100.77751752680649L204.0207868677148,97.33115885999268L203.31011330074622,96.06673753810719L202.96162818720742,94.50922313888498L203.70894539339668,94.65749281643491L203.93686480535428,93.82717274012612L214.23114408828036,96.35188991468783Z%22%20fill=%22transparent%22%20stroke=%22#97A1A9%22%20class=%22county-boundary%22%20pointer-events=%22all%22%20data-fips=%2253021%22%20data-county=%22Franklin%20County%22%20data-state=%22Washington%22%20style=%22stroke-width:%200.4px;%20fill:%20rgb(0,%20204,%20153);%22/%3E%3Cpath%20d=%22M200.25652757372418,105.83709269637325L201.56775479929988,105.8926763953175L203.00958927784393,106.32936332927795L204.72986829761138,105.6118000518901L213.79289696412957,107.77162317475063L213.86368367948398,107.80878882626189L213.42844602069,110.02918157526278L212.26128984828,111.14564784966024L211.48898610671253,112.34658963607649L210.82736881388945,115.51257606142042L209.8938488202692,115.9731601412957L207.75382881004208,115.48616504930226L207.49549264508002,116.57782735627336L204.92288974626888,116.14485472935428L204.62897695731,117.38345932206244L204.72840038200215,118.37773085910351L205.7659536739801,118.6505138191925L205.37170673869832,120.3535993657506L205.29913642743915,121.68569596928319L199.35955676379152,120.20773181838513L199.82592224888108,118.94115873696353L201.38874843553776,112.54848916120454L200.37216205170708,112.29638131069464L200.68197502155886,111.01793776789555L199.02065697790982,110.55120380356368Z%22%20fill=%22transparent%22%20stroke=%22#97A1A9%22%20class=%22county-boundary%22%20pointer-events=%22all%22%20data-fips=%2241059%22%20data-county=%22Umatilla%20County%22%20data-state=%22Oregon%22%20style=%22stroke-width:%200.4px;%20fill:%20rgb(252,%20141,%2089);%22/%3E%3Cpath%20d=%22M200.25652757372418,105.83709269637325L199.02065697790982,110.55120380356368L200.68197502155886,111.01793776789555L200.37216205170708,112.29638131069464L201.38874843553776,112.54848916120454L199.82592224888108,118.94115873696353L199.35955676379152,120.20773181838513L194.60081287732544,119.00921806170527L193.5154938977958,118.75766833650539L193.79831015716547,117.62680157546004L194.45810637785405,116.25132810817774L193.35751028748442,115.90670855566452L193.67965370262309,114.69681089798485L192.59005561087193,114.3977793990864L194.78366631296905,106.05308940318616L196.01226147669988,106.05226637887438L197.82300887418114,106.18457407291385L198.87153761113854,105.49752013651062Z%22%20fill=%22transparent%22%20stroke=%22#97A1A9%22%20class=%22county-boundary%22%20pointer-events=%22all%22%20data-fips=%2241049%22%20data-county=%22Morrow%20County%22%20data-state=%22Oregon%22%20style=%22stroke-width:%200.4px;%20fill:%20rgb(255,%20255,%20153);%22/%3E%3Cpath%20d=%22M217.37258970733046,123.15596688378093L214.50034566284785,122.57957366825985L214.2093423792207,123.77564394883416L212.18576947930515,123.32657158201062L211.20699246336326,122.85359924382283L210.04292580777013,122.78129019219796L209.33269151967,121.90009325532185L208.17439118801573,122.35666569379305L207.69779843695508,122.89396580387893L206.69016519221373,122.18888889240168L206.04260086064556,122.31265584764151L205.29913642743915,121.68569596928319L205.37170673869832,120.3535993657506L205.7659536739801,118.6505138191925L204.72840038200215,118.37773085910351L204.62897695731,117.38345932206244L204.92288974626888,116.14485472935428L207.49549264508002,116.57782735627336L207.75382881004208,115.48616504930226L209.8938488202692,115.9731601412957L210.82736881388945,115.51257606142042L211.48898610671253,112.34658963607649L212.26128984828,111.14564784966024L213.42844602069,110.02918157526278L215.48539529096544,110.46654854819087L215.2322553032085,111.75672656156996L214.55382326112064,113.00118872734754L214.85640301930715,114.1890895524217L214.55320991224914,115.62366887843496L214.65856417650775,118.51156653083797L215.43947296600157,119.33698758034268L215.5520159721667,121.36662932690729L217.6965144468427,121.87862061552175Z%22%20fill=%22transparent%22%20stroke=%22#97A1A9%22%20class=%22county-boundary%22%20pointer-events=%22all%22%20data-fips=%2241061%22%20data-county=%22Union%20County%22%20data-state=%22Oregon%22%20style=%22stroke-width:%200.4px;%20fill:%20rgb(252,%20141,%2089);%22/%3E%3Cpath%20d=%22M176.72954409179277,106.84965534423736L168.9908130869268,104.70404855615482L168.1231530768935,104.87808249909176L168.50532709462934,103.57386274921214L167.2948302941761,101.40490683112023L167.65478878075456,100.11777852406897L169.15528350601144,100.33456669796124L168.91817306727341,101.54250691570587L169.7404807148775,102.44860378124349L171.50129320447408,103.5973463336993L173.1640188100489,104.36058423529266L176.48150850407956,103.80643190093758L176.3697120680227,105.1125581085247Z%22%20fill=%22transparent%22%20stroke=%22#97A1A9%22%20class=%22county-boundary%22%20pointer-events=%22all%22%20data-fips=%2241051%22%20data-county=%22Multnomah%20County%22%20data-state=%22Oregon%22%20style=%22stroke-width:%200.4px;%20fill:%20rgb(252,%20141,%2089);%22/%3E%3Cpath%20d=%22M204.72986829761138,105.6118000518901L203.00958927784393,106.32936332927795L201.56775479929988,105.8926763953175L200.25652757372418,105.83709269637325L198.87153761113854,105.49752013651062L197.82300887418114,106.18457407291385L196.01226147669988,106.05226637887438L196.80048723653613,103.00619441583012L198.72147808610302,95.34200921954846L198.8958016853902,94.25621725592237L201.30627201326485,94.57111320106992L202.60507834907716,93.67766961396114L202.96162818720742,94.50922313888498L203.31011330074622,96.06673753810719L204.0207868677148,97.33115885999268L203.1614887618265,100.77751752680649L203.47225704978487,101.48799100463441L204.99060161654697,102.60236312463769L205.46230963110312,104.45127140385182Z%22%20fill=%22transparent%22%20stroke=%22#97A1A9%22%20class=%22county-boundary%22%20pointer-events=%22all%22%20data-fips=%2253005%22%20data-county=%22Benton%20County%22%20data-state=%22Washington%22%20style=%22stroke-width:%200.4px;%20fill:%20rgb(0,%20204,%20153);%22/%3E%3Cpath%20d=%22M176.48150850407956,103.80643190093758L173.1640188100489,104.36058423529266L175.2690524828988,96.86970507499257L176.66277745124168,92.13765078905749L183.1413454745517,93.88856861214435L181.84295652963226,98.93442167248043L180.98520386601285,98.71999400884738L179.96368482690582,102.63956604415307L180.42360869191077,103.66545830291159L178.6642476903724,103.69106385267219L177.7665897554246,103.22022350829207Z%22%20fill=%22transparent%22%20stroke=%22#97A1A9%22%20class=%22county-boundary%22%20pointer-events=%22all%22%20data-fips=%2253059%22%20data-county=%22Skamania%20County%22%20data-state=%22Washington%22%20style=%22stroke-width:%200.4px;%20fill:%20rgb(0,%20204,%20153);%22/%3E%3Cpath%20d=%22M173.1640188100489,104.36058423529266L171.50129320447408,103.5973463336993L169.7404807148775,102.44860378124349L168.91817306727341,101.54250691570587L169.15528350601144,100.33456669796124L169.57533088423878,98.50654702513441L170.51700849048095,97.57299117881507L171.37141590294223,97.7294827725068L172.83528665643664,97.37577774332146L174.03657177475034,98.10928027082264L174.66248844296345,96.91377955476389L175.2690524828988,96.86970507499257Z%22%20fill=%22transparent%22%20stroke=%22#97A1A9%22%20class=%22county-boundary%22%20pointer-events=%22all%22%20data-fips=%2253011%22%20data-county=%22Clark%20County%22%20data-state=%22Washington%22%20style=%22stroke-width:%200.4px;%20fill:%20rgb(252,%20141,%2089);%22/%3E%3Cpath%20d=%22M194.78366631296905,106.05308940318616L193.11269098395385,106.41317811500903L192.48523593829722,106.88513900046337L190.2043382558405,106.7864563630311L189.24865476508938,105.71550989357513L188.3970896947688,105.62158598642316L186.2853979506927,106.13078883893559L185.74615883288612,106.46552278195679L184.67658929541057,105.87159016312069L183.6240354641676,106.345956019504L183.1195924284191,105.40038738765918L182.21337306028386,104.55478996214151L181.11194028944874,104.25913179007637L180.42360869191077,103.66545830291159L179.96368482690582,102.63956604415307L180.98520386601285,98.71999400884738L181.84295652963226,98.93442167248043L196.80048723653613,103.00619441583012L196.01226147669988,106.05226637887438Z%22%20fill=%22transparent%22%20stroke=%22#97A1A9%22%20class=%22county-boundary%22%20pointer-events=%22all%22%20data-fips=%2253039%22%20data-county=%22Klickitat%20County%22%20data-state=%22Washington%22%20style=%22stroke-width:%200.4px;%20fill:%20rgb(0,%20204,%20153);%22/%3E%3Cpath%20d=%22M187.30107846178285,116.00542721522709L187.18668997003405,115.64513839700226L187.7213781155021,115.50685442769009L187.88598652996967,114.14840409793692L187.45592273162177,113.26879932197198L188.2840917728736,110.98287119935151L189.13150685654693,109.94386400066344L190.26461440919857,109.37174097471939L189.84992523054774,107.85430640129391L188.3970896947688,105.62158598642316L189.24865476508938,105.71550989357513L190.2043382558405,106.7864563630311L192.48523593829722,106.88513900046337L193.11269098395385,106.41317811500903L194.78366631296905,106.05308940318616L192.59005561087193,114.3977793990864L193.67965370262309,114.69681089798485L193.35751028748442,115.90670855566452L194.45810637785405,116.25132810817774L193.79831015716547,117.62680157546004Z%22%20fill=%22transparent%22%20stroke=%22#97A1A9%22%20class=%22county-boundary%22%20pointer-events=%22all%22%20data-fips=%2241021%22%20data-county=%22Gilliam%20County%22%20data-state=%22Oregon%22%20style=%22stroke-width:%200.4px;%20fill:%20rgb(0,%20204,%20153);%22/%3E%3Cpath%20d=%22M187.18668997003405,115.64513839700226L185.23384815685208,115.08621418888833L185.33796716155695,114.48972574183745L184.47320960775866,113.25869026177679L183.20311299382502,112.79359430457475L183.30109549944012,111.57374835326368L184.0408134958888,111.3325659064343L185.23449294027316,110.29120772706153L186.0013859552094,108.61324968420627L185.61550719433993,108.23104762467983L185.74615883288612,106.46552278195679L186.2853979506927,106.13078883893559L188.3970896947688,105.62158598642316L189.84992523054774,107.85430640129391L190.26461440919857,109.37174097471939L189.13150685654693,109.94386400066344L188.2840917728736,110.98287119935151L187.45592273162177,113.26879932197198L187.88598652996967,114.14840409793692L187.7213781155021,115.50685442769009Z%22%20fill=%22transparent%22%20stroke=%22#97A1A9%22%20class=%22county-boundary%22%20pointer-events=%22all%22%20data-fips=%2241055%22%20data-county=%22Sherman%20County%22%20data-state=%22Oregon%22%20style=%22stroke-width:%200.4px;%20fill:%20rgb(255,%20255,%20153);%22/%3E%3Cpath%20d=%22M177.10866578863966,110.19293285720937L177.35337481622872,109.6983534727276L177.30419348407554,108.06228461788885L176.72954409179277,106.84965534423736L176.3697120680227,105.1125581085247L176.48150850407956,103.80643190093758L177.7665897554246,103.22022350829207L178.6642476903724,103.69106385267219L180.42360869191077,103.66545830291159L181.11194028944874,104.25913179007637L180.40266333790882,106.9484939663505L180.0025343855038,106.8710264725554L178.97203073104683,110.6819052328782Z%22%20fill=%22transparent%22%20stroke=%22#97A1A9%22%20class=%22county-boundary%22%20pointer-events=%22all%22%20data-fips=%2241027%22%20data-county=%22Hood%20River%20County%22%20data-state=%22Oregon%22%20style=%22stroke-width:%200.4px;%20fill:%20rgb(0,%20204,%20153);%22/%3E%3Cpath%20d=%22M191.65895078559814,77.02578915717868L191.96565156882272,75.93059063862336L192.5943653266786,75.48827331753091L192.38432733049626,74.37748250936215L192.31487535346415,72.46261484547472L193.11230121125993,71.24613390764387L193.19782473048284,70.5833709076793L194.78861882114361,70.1117677324437L195.65799720522426,69.13295674085862L195.32413838705162,67.04708025642435L195.07019748472865,66.5226154576253L195.8300803704807,64.10941808911696L197.99244974091323,63.81971460116881L199.0401947288761,64.20399188039107L199.09643300138973,65.71318155324934L199.65976403761624,66.85988537991682L199.36082267010897,67.71251374553697L200.81618993791292,69.77484502300308L200.6435150348832,70.5040500899047L202.0796062158901,72.60288146671485L202.40541537766026,74.15348470506387L204.048834839174,74.58043087971862L202.32819693576553,76.86467384130685L200.90974034341983,76.68667905898724L200.2587428756839,77.08418096942705L200.22764333674755,77.86992106973082L199.57462083328525,79.17039844975943L198.73660524672852,79.94242461549186L198.2826131123298,81.2903351822622L198.3759795539887,82.04019279318993L199.46858157886155,82.73868644249296L199.81532798271257,83.56975632813794L199.4393785690654,84.42986625011463L196.86081494339987,83.77714669204545L195.90419867308844,82.42372900355724L194.63370740128906,81.74402655621282L193.75888512076222,80.47340305589057L192.78760763759544,79.92896421779824Z%22%20fill=%22transparent%22%20stroke=%22#97A1A9%22%20class=%22county-boundary%22%20pointer-events=%22all%22%20data-fips=%2253007%22%20data-county=%22Chelan%20County%22%20data-state=%22Washington%22%20style=%22stroke-width:%200.4px;%20fill:%20rgb(255,%20255,%20153);%22/%3E%3Cpath%20d=%22M192.38432733049626,74.37748250936215L181.15330307086887,71.26857461604686L182.70136905506234,68.92284019436909L183.6903882066941,68.29168094122986L182.87890987363292,66.1377718293054L182.99000950324591,64.66308735399195L183.0628120147482,64.3060807322139L183.46905957806138,63.769764415311556L195.32413838705162,67.04708025642435L195.65799720522426,69.13295674085862L194.78861882114361,70.1117677324437L193.19782473048284,70.5833709076793L193.11230121125993,71.24613390764387L192.31487535346415,72.46261484547472Z%22%20fill=%22transparent%22%20stroke=%22#97A1A9%22%20class=%22county-boundary%22%20pointer-events=%22all%22%20data-fips=%2253061%22%20data-county=%22Snohomish%20County%22%20data-state=%22Washington%22%20style=%22stroke-width:%200.4px;%20fill:%20rgb(255,%20255,%20153);%22/%3E%3Cpath%20d=%22M180.3240789622028,63.04318395990856L181.4406645258434,61.47677155536337L181.98706310700538,61.50826001739472L182.3103535525771,62.91820564698264L181.37571903795828,63.051652397685416L180.12410790060017,63.80944081280779L181.08516370637508,64.39145714443873L181.12483221229346,66.4589220084589L181.59809948017724,66.33810885565003L182.36642726424773,67.5317213579417L182.29056952746774,68.57394220175831L181.33765295627333,69.05850792416663L181.37625063614496,67.93995928826007L180.6696560575728,68.0668928216254L180.37619014245993,66.97273101847713L180.2566707445716,64.55193972164284L179.77379699334452,63.82857013681348ZM182.99000950324591,64.66308735399195L182.47218262166137,64.44111052852111L182.12814118264035,65.92215392943137L181.62762119940703,65.70431234954106L181.68897723676307,64.50386176732002L182.17868214950613,63.945209126710324L183.0628120147482,64.3060807322139Z%22%20fill=%22transparent%22%20stroke=%22#97A1A9%22%20class=%22county-boundary%22%20pointer-events=%22all%22%20data-fips=%2253029%22%20data-county=%22Island%20County%22%20data-state=%22Washington%22%20style=%22stroke-width:%200.4px;%20fill:%20rgb(0,%20204,%20153);%22/%3E%3Cpath%20d=%22M200.08369607079615,85.15411781684509L199.4393785690654,84.42986625011463L199.81532798271257,83.56975632813794L199.46858157886155,82.73868644249296L198.3759795539887,82.04019279318993L198.2826131123298,81.2903351822622L198.73660524672852,79.94242461549186L199.57462083328525,79.17039844975943L200.22764333674755,77.86992106973082L200.2587428756839,77.08418096942705L200.90974034341983,76.68667905898724L202.32819693576553,76.86467384130685L204.048834839174,74.58043087971862L204.21004326225483,73.14429476732994L205.09281350223716,72.79926360464174L206.25633449815763,73.22156540763012L205.90562434111007,73.9980960728617L206.5057047636781,74.46573865076402L207.7071874047411,73.64198260911007L208.51910964757155,74.35421761143016L209.1565119715234,74.32315515261769L211.36921965726063,73.39509698933784L211.9477729269064,73.87587590095939L212.37409856632297,75.72681838766653L211.9780940748534,76.56050778961549L210.88566800315945,76.31619085064528L209.58891616998116,77.23270823952703L209.33906799216282,78.34097264656396L208.30378860617992,79.27209033068709L207.66552162347696,80.73275712857958L206.90464163070124,80.77995101855004L205.43828228210415,81.72167263002223L205.11841577249882,83.03531013768384L202.039025815384,82.32531169252582L201.38779244636822,83.2977285510201L200.43310728243483,83.82456637274868Z%22%20fill=%22transparent%22%20stroke=%22#97A1A9%22%20class=%22county-boundary%22%20pointer-events=%22all%22%20data-fips=%2253017%22%20data-county=%22Douglas%20County%22%20data-state=%22Washington%22%20style=%22stroke-width:%200.4px;%20fill:%20rgb(255,%20255,%20153);%22/%3E%3Cpath%20d=%22M187.2429316787248,83.85254431932253L185.2522290147894,82.22789444612101L183.95443595941975,81.65845256988291L183.42569199105344,81.90167517969041L181.58605042698125,80.85928839466521L181.13904242393454,79.48214834449618L179.57913009996767,79.0378848329724L179.02274896355246,77.87467374239588L179.97081383494992,77.7421671823405L180.21478830737922,77.09573940217786L180.0743020055351,75.15399073793276L180.5045849145504,73.93574685055432L180.51826376796762,72.8318812890592L181.15330307086887,71.26857461604686L192.38432733049626,74.37748250936215L192.5943653266786,75.48827331753091L191.96565156882272,75.93059063862336L191.65895078559814,77.02578915717868L190.60186843558836,77.31861410336637L188.97371543304263,78.50817645557072L187.90237597880795,79.54724098561121L187.71459992247222,80.69497511469478L188.40044931618678,81.21871213958036L188.07073362546916,81.84495252219551L188.17567435352615,83.30879613712489Z%22%20fill=%22transparent%22%20stroke=%22#97A1A9%22%20class=%22county-boundary%22%20pointer-events=%22all%22%20data-fips=%2253033%22%20data-county=%22King%20County%22%20data-state=%22Washington%22%20style=%22stroke-width:%200.4px;%20fill:%20rgb(255,%20255,%20153);%22/%3E%3Cpath%20d=%22M187.21248943272133,84.13270703166393L187.2429316787248,83.85254431932253L188.17567435352615,83.30879613712489L188.07073362546916,81.84495252219551L188.40044931618678,81.21871213958036L187.71459992247222,80.69497511469478L187.90237597880795,79.54724098561121L188.97371543304263,78.50817645557072L190.60186843558836,77.31861410336637L191.65895078559814,77.02578915717868L192.78760763759544,79.92896421779824L193.75888512076222,80.47340305589057L194.63370740128906,81.74402655621282L195.90419867308844,82.42372900355724L196.86081494339987,83.77714669204545L199.4393785690654,84.42986625011463L200.08369607079615,85.15411781684509L199.77090935225672,86.49258674266343L199.15544327785713,87.29725992954252L199.33893516375437,89.5909716236905L199.04900429177542,90.58272647020362L199.1719240844642,91.56059752630472L198.51163949224974,92.46631024779629L193.70182887929576,91.15319070522617L194.02013624923472,89.90294388980124L192.9824590241716,89.58805315764482L193.27858556938116,88.35491460512617L189.58076833734003,87.34858823998798L189.3880825075433,86.0625471512916L188.14524213041136,84.14201145747847Z%22%20fill=%22transparent%22%20stroke=%22#97A1A9%22%20class=%22county-boundary%22%20pointer-events=%22all%22%20data-fips=%2253037%22%20data-county=%22Kittitas%20County%22%20data-state=%22Washington%22%20style=%22stroke-width:%200.4px;%20fill:%20rgb(255,%20255,%20153);%22/%3E%3Cpath%20d=%22M178.37568684592972,86.53697654264624L177.76974476088867,86.07055752235738L177.80556069273575,85.16969193507543L176.5514075866112,84.3351886089431L175.73843720421982,82.4143673311437L175.62977076058473,80.43227744071885L176.92538100228904,79.50481177535744L177.919621303851,78.07704896664143L178.73720546628607,78.75434234861257L179.02274896355246,77.87467374239588L179.57913009996767,79.0378848329724L181.13904242393454,79.48214834449618L181.58605042698125,80.85928839466521L183.42569199105344,81.90167517969041L183.95443595941975,81.65845256988291L185.2522290147894,82.22789444612101L187.2429316787248,83.85254431932253L187.21248943272133,84.13270703166393L186.74400164701768,85.07904164366676L185.23665386945416,86.58657359208428L185.45762409562755,88.214322978508L182.71911674818088,87.41869762724593L181.6953789137354,87.98099560771277L180.6951306119645,87.43941877537691ZM175.83038452624572,76.31229434753357L176.01912093268757,75.74052710529509L177.45866946599799,76.18308283896351L176.28234206864266,76.74122656641282ZM178.1450239745658,76.38368515695868L177.19078791745207,78.10956111912151L176.45142594896961,77.58411835833056L177.53147855405678,76.2020365842701Z%22%20fill=%22transparent%22%20stroke=%22#97A1A9%22%20class=%22county-boundary%22%20pointer-events=%22all%22%20data-fips=%2253053%22%20data-county=%22Pierce%20County%22%20data-state=%22Washington%22%20style=%22stroke-width:%200.4px;%20fill:%20rgb(255,%20255,%20153);%22/%3E%3Cpath%20d=%22M227.06206402402418,89.51735743297706L226.71190859495576,91.04562592033176L219.6838256373752,89.4312294810212L221.66823682598752,81.1443156022649L222.54985414138392,81.13319658966225L224.09792999299262,82.13679864571657L224.93130790663267,78.32608387558446L225.8575028625682,78.54074220336406L229.38625675293545,79.33197061225349L229.14564370550525,80.41999313797851Z%22%20fill=%22transparent%22%20stroke=%22#97A1A9%22%20class=%22county-boundary%22%20pointer-events=%22all%22%20data-fips=%2253063%22%20data-county=%22Spokane%20County%22%20data-state=%22Washington%22%20style=%22stroke-width:%200.4px;%20fill:%20rgb(252,%20141,%2089);%22/%3E%3Cpath%20d=%22M229.14564370550525,80.41999313797851L232.73247615643578,81.23072039292276L233.9638897957987,81.25725540169344L233.62706591448992,82.76356985615041L235.17307945147763,83.13443074964096L233.62045041392489,90.15265476581214L231.27871889385196,89.6668822740694L230.74626068979882,90.21730390873768L227.06206402402418,89.51735743297706Z%22%20fill=%22transparent%22%20stroke=%22#97A1A9%22%20class=%22county-boundary%22%20pointer-events=%22all%22%20data-fips=%2216055%22%20data-county=%22Kootenai%20County%22%20data-state=%22Idaho%22%20style=%22stroke-width:%200.4px;%20fill:%20rgb(0,%20204,%20153);%22/%3E%3Cpath%20d=%22M219.6838256373752,89.4312294810212L218.48394079684203,89.17632088365326L209.38121468853717,86.90421546990353L211.93100617125074,76.85737325005334L213.03368884839304,76.97089498936145L213.91039865242206,78.02080155008207L214.47251894716965,77.55214932385138L215.62535091828303,78.13419627759686L216.89419657421675,79.68294416150547L217.28608838291714,79.02220278279094L218.62173360318988,78.49952862545047L219.38241842362154,80.92095955544539L221.34962512267518,80.57285124944053L221.66823682598752,81.1443156022649Z%22%20fill=%22transparent%22%20stroke=%22#97A1A9%22%20class=%22county-boundary%22%20pointer-events=%22all%22%20data-fips=%2253043%22%20data-county=%22Lincoln%20County%22%20data-state=%22Washington%22%20style=%22stroke-width:%200.4px;%20fill:%20rgb(255,%20255,%20153);%22/%3E%3Cpath%20d=%22M233.62045041392489,90.15265476581214L232.35795300906798,96.07706397413642L231.1871803822492,95.64861860697351L227.81453767531207,94.9299654017725L226.75465359575898,93.20247279401156L226.25419967359775,93.10052247861518L226.71190859495576,91.04562592033176L227.06206402402418,89.51735743297706L230.74626068979882,90.21730390873768L231.27871889385196,89.6668822740694Z%22%20fill=%22transparent%22%20stroke=%22#97A1A9%22%20class=%22county-boundary%22%20pointer-events=%22all%22%20data-fips=%2216009%22%20data-county=%22Benewah%20County%22%20data-state=%22Idaho%22%20style=%22stroke-width:%200.4px;%20fill:%20rgb(255,%20255,%20153);%22/%3E%3Cpath%20d=%22M203.93686480535428,93.82717274012612L204.58362704745502,91.24039992199039L208.03008489670594,92.08357836753294L209.38121468853717,86.90421546990353L218.48394079684203,89.17632088365326L217.2383709092426,94.29270698776838L216.02745426227108,96.23231021755498L214.23114408828036,96.35188991468783Z%22%20fill=%22transparent%22%20stroke=%22#97A1A9%22%20class=%22county-boundary%22%20pointer-events=%22all%22%20data-fips=%2253001%22%20data-county=%22Adams%20County%22%20data-state=%22Washington%22%20style=%22stroke-width:%200.4px;%20fill:%20rgb(252,%20141,%2089);%22/%3E%3Cpath%20d=%22M218.4601088837325,108.86796842142542L217.35287517578024,108.61414017444088L218.41489786309157,103.5562182787271L217.85717834114232,103.41694472659265L217.71316445368748,101.3189848887514L216.62366475808503,101.0222320668837L217.21463524864285,98.88230310128893L217.87458593830644,98.80228599160728L218.6941391409385,97.96420627251848L219.5383414380743,98.66929727177398L220.91819443439033,98.58435520139756L221.31145028915978,99.87452693559578L222.11680147348696,100.87624513198705L222.32869437133363,102.58972361607744L222.19403848638444,103.24314163452175L220.99087828856278,103.01638416661535L220.303909888293,103.31333450557759L219.43618214421232,107.20119054337454L218.87187918025373,107.08358176303432Z%22%20fill=%22transparent%22%20stroke=%22#97A1A9%22%20class=%22county-boundary%22%20pointer-events=%22all%22%20data-fips=%2253023%22%20data-county=%22Garfield%20County%22%20data-state=%22Washington%22%20style=%22stroke-width:%200.4px;%20fill:%20rgb(0,%20204,%20153);%22/%3E%3Cpath%20d=%22M230.15630284981506,104.19131932100595L229.79759971017822,106.00720925680685L228.55734278476461,106.15644704152476L226.59744454124066,105.69885655841256L226.44069339766244,107.16063194681726L225.64666429060372,110.62586815521115L225.03859718478927,111.20678708723983L224.93128597759775,112.13030256809009L224.2824723634448,112.61501561684724L223.5876363699171,110.12197074004598L223.561616927508,108.51202590925186L224.06886523433064,107.56026392546516L223.72867616096588,104.81032335186978L223.952288851055,103.42806552808713L224.2837882522546,101.80463145976L227.31255277882076,102.52780973272263L228.3562146672013,101.39855144884916L229.83771565805714,101.67173130076685L229.47127040522517,103.61698078050142Z%22%20fill=%22transparent%22%20stroke=%22#97A1A9%22%20class=%22county-boundary%22%20pointer-events=%22all%22%20data-fips=%2216069%22%20data-county=%22Nez%20Perce%20County%22%20data-state=%22Idaho%22%20style=%22stroke-width:%200.4px;%20fill:%20rgb(0,%20204,%20153);%22/%3E%3Cpath%20d=%22M217.35287517578024,108.61414017444088L213.86368367948398,107.80878882626189L213.79289696412957,107.77162317475063L214.51657566273082,104.75488066293497L213.36699012917146,104.4423150183527L213.68058752331933,103.1664032599009L212.54718351363297,102.87794154918265L213.50477215399283,98.90158169127096L213.72162124803643,98.53026379559037L213.82438848812382,98.59647443059703L214.11672824902845,99.23173242380858L215.53595181650732,99.07439334871378L216.68280093987403,99.27510067736353L217.21463524864285,98.88230310128893L216.62366475808503,101.0222320668837L217.71316445368748,101.3189848887514L217.85717834114232,103.41694472659265L218.41489786309157,103.5562182787271Z%22%20fill=%22transparent%22%20stroke=%22#97A1A9%22%20class=%22county-boundary%22%20pointer-events=%22all%22%20data-fips=%2253013%22%20data-county=%22Columbia%20County%22%20data-state=%22Washington%22%20style=%22stroke-width:%200.4px;%20fill:%20rgb(255,%20255,%20153);%22/%3E%3Cpath%20d=%22M213.79289696412957,107.77162317475063L204.72986829761138,105.6118000518901L205.46230963110312,104.45127140385182L204.99060161654697,102.60236312463769L205.55747180976573,102.1777305387742L206.69907095927417,102.16778909147217L208.29693555893206,100.80242732765635L209.33727341491056,100.26063971127587L209.84804070825018,99.00695499195604L211.2897745698771,98.04569442096215L212.89576281007652,98.1093444456709L213.72162124803643,98.53026379559037L213.50477215399283,98.90158169127096L212.54718351363297,102.87794154918265L213.68058752331933,103.1664032599009L213.36699012917146,104.4423150183527L214.51657566273082,104.75488066293497Z%22%20fill=%22transparent%22%20stroke=%22#97A1A9%22%20class=%22county-boundary%22%20pointer-events=%22all%22%20data-fips=%2253071%22%20data-county=%22Walla%20Walla%20County%22%20data-state=%22Washington%22%20style=%22stroke-width:%200.4px;%20fill:%20rgb(252,%20141,%2089);%22/%3E%3Cpath%20d=%22M225.64666429060372,110.62586815521115L226.44069339766244,107.16063194681726L226.59744454124066,105.69885655841256L228.55734278476461,106.15644704152476L229.79759971017822,106.00720925680685L230.15630284981506,104.19131932100595L230.54009629717265,105.21026415892277L231.61659958348952,105.48741836115869L231.67406474055707,106.09083385879148L231.92594232541094,107.49993418086842L232.72171247472613,108.5320821874468L231.3790085300069,108.5997696297411L230.8385966056349,109.26207931922568L228.9243245357277,108.24868789050095L227.77049230139835,109.22725211035299L227.47210860806905,110.529538336418L226.41740428759175,110.20917683541995Z%22%20fill=%22transparent%22%20stroke=%22#97A1A9%22%20class=%22county-boundary%22%20pointer-events=%22all%22%20data-fips=%2216061%22%20data-county=%22Lewis%20County%22%20data-state=%22Idaho%22%20style=%22stroke-width:%200.4px;%20fill:%20rgb(255,%20255,%20153);%22/%3E%3Cpath%20d=%22M223.5876363699171,110.12197074004598L218.4601088837325,108.86796842142542L218.87187918025373,107.08358176303432L219.43618214421232,107.20119054337454L220.303909888293,103.31333450557759L220.99087828856278,103.01638416661535L222.19403848638444,103.24314163452175L222.32869437133363,102.58972361607744L222.35693098147775,103.21077549655729L223.952288851055,103.42806552808713L223.72867616096588,104.81032335186978L224.06886523433064,107.56026392546516L223.561616927508,108.51202590925186Z%22%20fill=%22transparent%22%20stroke=%22#97A1A9%22%20class=%22county-boundary%22%20pointer-events=%22all%22%20data-fips=%2253003%22%20data-county=%22Asotin%20County%22%20data-state=%22Washington%22%20style=%22stroke-width:%200.4px;%20fill:%20rgb(0,%20204,%20153);%22/%3E%3Cpath%20d=%22M221.76045778004658,124.11921037293916L217.37258970733046,123.15596688378093L217.6965144468427,121.87862061552175L215.5520159721667,121.36662932690729L215.43947296600157,119.33698758034268L214.65856417650775,118.51156653083797L214.55320991224914,115.62366887843496L214.85640301930715,114.1890895524217L214.55382326112064,113.00118872734754L215.2322553032085,111.75672656156996L215.48539529096544,110.46654854819087L213.42844602069,110.02918157526278L213.86368367948398,107.80878882626189L217.35287517578024,108.61414017444088L218.4601088837325,108.86796842142542L223.5876363699171,110.12197074004598L224.2824723634448,112.61501561684724L226.07898050780403,114.55846725756305L226.4316696893533,116.84890482782839L226.2378992806258,117.42594053074322L223.68692510232933,120.47919692185167L223.27503961840645,121.5407237012663L222.42247134269005,123.30608564530269Z%22%20fill=%22transparent%22%20stroke=%22#97A1A9%22%20class=%22county-boundary%22%20pointer-events=%22all%22%20data-fips=%2241063%22%20data-county=%22Wallowa%20County%22%20data-state=%22Oregon%22%20style=%22stroke-width:%200.4px;%20fill:%20rgb(252,%20141,%2089);%22/%3E%3Cpath%20d=%22M232.14104067774835,67.55661600411145L232.64402307104905,65.17412937660151L241.07677955427212,66.99985728646334L239.55353999791095,74.47677505935292L233.12074777413218,73.14190312358392L234.23873133981203,68.04586600753134Z%22%20fill=%22transparent%22%20stroke=%22#97A1A9%22%20class=%22county-boundary%22%20pointer-events=%22all%22%20data-fips=%2216021%22%20data-county=%22Boundary%20County%22%20data-state=%22Idaho%22%20style=%22stroke-width:%200.4px;%20fill:%20rgb(0,%20204,%20153);%22/%3E%3Cpath%20d=%22M199.5174179677303,56.9563368296549L199.1986884229725,57.49431566854014L200.14909553840712,58.25067417993034L199.74401554405736,60.32815300680602L200.1351927546569,61.301049733029004L199.16977835300278,62.32208277209634L197.582815713829,62.13685642694634L183.98025803464844,58.37971637796022L184.22606280663072,56.54502616828643L182.87718993781007,55.44466122505071L182.8474598000984,53.73745390229601L183.12142007583518,52.3968094108626Z%22%20fill=%22transparent%22%20stroke=%22#97A1A9%22%20class=%22county-boundary%22%20pointer-events=%22all%22%20data-fips=%2253073%22%20data-county=%22Whatcom%20County%22%20data-state=%22Washington%22%20style=%22stroke-width:%200.4px;%20fill:%20rgb(0,%20204,%20153);%22/%3E%3Cpath%20d=%22M183.46905957806138,63.769764415311556L182.37755985648232,61.47694733343371L181.46410176928208,61.239719869413534L181.54403236233196,59.978631847760084L182.44560627902135,59.81535098816141L183.36558035621724,60.98134878138751L183.48424962863362,59.48802765574612L184.31293147295554,59.08368588033977L183.98025803464844,58.37971637796022L197.582815713829,62.13685642694634L199.16977835300278,62.32208277209634L199.0401947288761,64.20399188039107L197.99244974091323,63.81971460116881L195.8300803704807,64.10941808911696L195.07019748472865,66.5226154576253L195.32413838705162,67.04708025642435Z%22%20fill=%22transparent%22%20stroke=%22#97A1A9%22%20class=%22county-boundary%22%20pointer-events=%22all%22%20data-fips=%2253057%22%20data-county=%22Skagit%20County%22%20data-state=%22Washington%22%20style=%22stroke-width:%200.4px;%20fill:%20rgb(0,%20204,%20153);%22/%3E%3Cpath%20d=%22M273.7119303979729,81.5484370051879L270.1632743369996,80.85930354794618L269.6717818045331,83.46840974596682L262.726029381143,82.20301038048876L263.1411858852503,81.29575353563814L263.0415882265695,80.54133999150031L262.0739097003826,79.92327828205714L262.3661887029842,78.41038798420982L260.18598124188145,76.9991980449364L260.769645951709,75.77563276672606L260.58483487264675,73.90086996550122L260.0071540650305,73.23811209595385L258.9981044142793,73.6713603210543L258.5161353193348,72.78547308537645L258.7826314809746,71.35733022651095L258.566677309257,70.56111757842939L275.02372336645703,73.59631473415993Z%22%20fill=%22transparent%22%20stroke=%22#97A1A9%22%20class=%22county-boundary%22%20pointer-events=%22all%22%20data-fips=%2230035%22%20data-county=%22Glacier%20County%22%20data-state=%22Montana%22%20style=%22stroke-width:%200.4px;%20fill:%20rgb(252,%20141,%2089);%22/%3E%3Cpath%20d=%22M279.8353707303404,86.48441209173745L277.5840526111419,86.1911909436202L277.88320728069573,84.33077380066948L276.7728658698534,84.09782885144614L276.8972986472662,83.40225321581136L275.2013152124259,83.07810799767788L273.7119303979729,81.5484370051879L275.02372336645703,73.59631473415993L282.9969572653076,74.93072739145373L281.050177142751,86.66371020976771Z%22%20fill=%22transparent%22%20stroke=%22#97A1A9%22%20class=%22county-boundary%22%20pointer-events=%22all%22%20data-fips=%2230101%22%20data-county=%22Toole%20County%22%20data-state=%22Montana%22%20style=%22stroke-width:%200.4px;%20fill:%20rgb(252,%20141,%2089);%22/%3E%3Cpath%20d=%22M265.48312804366213,85.48116241801188L264.49645012276414,85.16709223006467L263.51830041882613,84.46250014289205L263.72066313725406,83.58430299837732L262.726029381143,82.20301038048876L269.6717818045331,83.46840974596682L270.1632743369996,80.85930354794618L273.7119303979729,81.5484370051879L275.2013152124259,83.07810799767788L276.8972986472662,83.40225321581136L276.7728658698534,84.09782885144614L277.88320728069573,84.33077380066948L277.5840526111419,86.1911909436202L279.8353707303404,86.48441209173745L279.61590553313556,87.83767074331354L279.2521089562836,90.03650933286053L274.1618352231282,89.22408282008507L274.32040653483864,88.31615410177255L273.92388003676524,87.58298834228071L272.77304034813426,87.33954727406342L272.85347660118305,86.70163696140492Z%22%20fill=%22transparent%22%20stroke=%22#97A1A9%22%20class=%22county-boundary%22%20pointer-events=%22all%22%20data-fips=%2230073%22%20data-county=%22Pondera%20County%22%20data-state=%22Montana%22%20style=%22stroke-width:%200.4px;%20fill:%20rgb(252,%20141,%2089);%22/%3E%3Cpath%20d=%22M246.90325229599551,95.31021228310169L246.6310698807882,94.80233167253141L245.48934705589693,94.33176348527309L245.64894860294206,93.35688504259451L243.52319940092076,91.28337918454736L240.56281611762464,90.83699820131926L239.98473027003772,90.55262122412739L239.27062913997716,89.47724494307465L239.91122764569005,88.72565939445985L239.86223600639542,87.07850089478711L239.13766824436962,85.97916530596297L239.18712620725225,85.22448547090505L237.88808835178526,82.28882052220911L238.61968254942778,78.80854620494802L238.79569733351752,79.7587646777132L241.7491125214649,78.97371352724872L241.6630296804908,80.22162896514385L241.88516800784151,81.74644784071745L242.41087413017334,82.97989832592441L242.2153460497834,84.31701531085798L245.5121488476238,84.7809676498116L246.01097488869564,83.52201787338834L247.28089010845622,83.7341908192808L247.05179193353334,85.91476252830591L250.44429265373512,86.59577458014826L250.21689151514767,87.86194384085422L249.7974625629255,90.72861491017102L251.82027239412068,91.1548301807452L251.32805383831843,92.74567799944657L251.4767274385483,94.82134630871633L252.52406301624035,95.0714679253631L252.04831332699564,98.32430038443295L251.41092461774255,98.45207543560377L250.6137010523161,97.85295218387523L250.52519265087994,97.16091222665989L248.87967738152517,95.84172740109352Z%22%20fill=%22transparent%22%20stroke=%22#97A1A9%22%20class=%22county-boundary%22%20pointer-events=%22all%22%20data-fips=%2230089%22%20data-county=%22Sanders%20County%22%20data-state=%22Montana%22%20style=%22stroke-width:%200.4px;%20fill:%20rgb(255,%20255,%20153);%22/%3E%3Cpath%20d=%22M272.4543986642237,95.99172403598118L270.3021224644252,95.8737984294113L269.2907685333658,95.04105705242921L269.26291763393726,94.25455835634295L267.6407036900317,93.4532431819722L266.20522600189815,93.74394336746207L265.3269475940506,93.05821526539262L265.1107753085165,91.001862082878L265.419889708711,90.27008756031853L265.1609292281319,88.14249619264194L266.10790845407917,87.90610188759251L265.70114144849435,87.03645361771237L265.48312804366213,85.48116241801188L272.85347660118305,86.70163696140492L272.77304034813426,87.33954727406342L273.92388003676524,87.58298834228071L274.32040653483864,88.31615410177255L274.1618352231282,89.22408282008507L279.2521089562836,90.03650933286053L278.6012621586427,94.29686353912552L276.22310524424836,93.96273010216555L275.997080785854,95.2087107502565L273.76839151538843,94.86961077465105L273.53743309383833,96.3756186780937Z%22%20fill=%22transparent%22%20stroke=%22#97A1A9%22%20class=%22county-boundary%22%20pointer-events=%22all%22%20data-fips=%2230099%22%20data-county=%22Teton%20County%22%20data-state=%22Montana%22%20style=%22stroke-width:%200.4px;%20fill:%20rgb(252,%20141,%2089);%22/%3E%3Cpath%20d=%22M272.31441784168845,110.77633995683641L270.2033368381752,110.43060752641202L269.38848596792263,111.19714097158555L268.4807984593706,111.18641999155795L267.96096650856043,112.28145422691546L267.12558895281893,112.17203937557201L267.81145001156017,109.53508194501944L267.74332162448127,108.74033649131263L266.95004829144966,107.89640674890632L265.86508075001154,107.68036823872035L266.2193255572171,105.58085753733701L263.8654793945443,105.24593071151537L264.73140878010815,100.13894189355528L262.3557665827815,99.66392341204516L263.20425569884753,94.97241197251333L262.69502269131186,94.47518489658978L262.7079096139402,93.12880997859133L263.0376402061902,92.40045514577992L263.1098665720273,91.04270679174033L263.9586614486732,90.61753348994819L264.27321207036505,88.47471166195771L265.1609292281319,88.14249619264194L265.419889708711,90.27008756031853L265.1107753085165,91.001862082878L265.3269475940506,93.05821526539262L266.20522600189815,93.74394336746207L267.6407036900317,93.4532431819722L269.26291763393726,94.25455835634295L269.2907685333658,95.04105705242921L270.3021224644252,95.8737984294113L272.4543986642237,95.99172403598118L271.6593887915442,100.88769385917612L272.6178542047651,102.12214167037394L273.756128308697,102.31778815933046L273.1953948041437,105.62382698293322L274.4350149058438,105.81171562174688L274.2778120390228,106.85343843216185L274.7368566593251,107.50971646744028L275.55876728076737,107.54593670032307L275.49446994131273,108.36261415101683L274.704531755434,107.85280349482741L274.131320395438,108.46248038813383L273.69291488189305,110.98531964997085Z%22%20fill=%22transparent%22%20stroke=%22#97A1A9%22%20class=%22county-boundary%22%20pointer-events=%22all%22%20data-fips=%2230049%22%20data-county=%22Lewis%20And%20Clark%20County%22%20data-state=%22Montana%22%20style=%22stroke-width:%200.4px;%20fill:%20rgb(252,%20141,%2089);%22/%3E%3Cpath%20d=%22M298.330612215229,111.88749143985945L294.88583158508095,111.34175899284628L294.7704436271542,112.23776582773291L291.35414075145286,111.74825193195682L291.5640958334776,110.45256334712735L291.3460417994238,109.05705453482278L291.8274972401171,108.75215832796891L292.432630456879,104.32297340776063L291.4602900073601,104.17215995250342L291.545464909999,103.53335544250706L290.3491213804534,103.3514033359429L290.4192314552418,102.68897721377664L289.2614150980609,102.5107041886398L289.4622635983992,101.1726239296944L288.80929029280105,100.23854593404633L289.34797707687187,100.33368229401253L290.57913097057605,99.52565258704283L292.3862214772104,98.79334404890392L292.8533042827963,96.27971883884675L295.60567891297745,96.20903882715731L296.63551967605434,96.5803259055989L298.02194338401836,96.08777563563592L300.68647618858375,95.92672913084789L301.42584783679206,97.12084375293614L301.9955386479037,97.55861677493647L302.3223153209427,98.59305740234674L304.7525085051736,99.62279479508504L305.27931491041494,99.49136172770784L306.4106762714702,100.16601818125366L305.79315022054175,104.26522993783169L303.3025863743673,104.0970712445037L302.07763990723157,104.46743531987215L301.5257058872542,106.9539333056664L302.68661802538793,107.13864957679561L302.19182216513065,111.06297588425184L301.80181585502646,112.38048301722267Z%22%20fill=%22transparent%22%20stroke=%22#97A1A9%22%20class=%22county-boundary%22%20pointer-events=%22all%22%20data-fips=%2230027%22%20data-county=%22Fergus%20County%22%20data-state=%22Montana%22%20style=%22stroke-width:%200.4px;%20fill:%20rgb(0,%20204,%20153);%22/%3E%3Cpath%20d=%22M254.02584455947903,106.13093412563364L249.32278054271197,105.24367400525875L247.85427444048622,105.4411075681802L246.73188588895883,105.10863276134273L246.47809453833347,103.4018062811266L247.58012265113607,103.51276725628384L248.07874114118272,100.30385773172179L249.05192730411085,99.49557896068711L246.9553880395407,95.9745364881112L246.90325229599551,95.31021228310169L248.87967738152517,95.84172740109352L250.52519265087994,97.16091222665989L250.6137010523161,97.85295218387523L251.41092461774255,98.45207543560377L252.04831332699564,98.32430038443295L254.3634493902287,98.706327712404L255.46871110948803,98.3085139954577L255.69131948546809,97.12629430059451L255.20139621489776,96.30088980262781L255.65117823528826,95.13653915589362L255.23554813926717,93.67048858355633L255.63490287988634,93.23860560515459L255.55026781476542,91.74309810778004L258.3605583177522,92.24728681698605L259.81294203178925,92.5584988658726L258.6493420121929,98.89394237604824L260.0561544939037,99.19544218957174L259.2035397994525,104.41337162743105L258.1193339022433,104.20979010799113L257.4449406963148,104.6630812080366L257.2936668873946,105.44450602474706L256.620940459445,105.76693970963754L255.54678740813958,105.60602723121849L255.3752853800214,106.3841339328601Z%22%20fill=%22transparent%22%20stroke=%22#97A1A9%22%20class=%22county-boundary%22%20pointer-events=%22all%22%20data-fips=%2230063%22%20data-county=%22Missoula%20County%22%20data-state=%22Montana%22%20style=%22stroke-width:%200.4px;%20fill:%20rgb(252,%20141,%2089);%22/%3E%3Cpath%20d=%22M260.2008782781398,113.3467721901925L261.37584249416284,106.32116767042862L260.7289152687317,106.49793449934555L259.6219126905862,104.67936734588557L259.2035397994525,104.41337162743105L260.0561544939037,99.19544218957174L258.6493420121929,98.89394237604824L259.81294203178925,92.5584988658726L262.7079096139402,93.12880997859133L262.69502269131186,94.47518489658978L263.20425569884753,94.97241197251333L262.3557665827815,99.66392341204516L264.73140878010815,100.13894189355528L263.8654793945443,105.24593071151537L266.2193255572171,105.58085753733701L265.86508075001154,107.68036823872035L266.95004829144966,107.89640674890632L267.74332162448127,108.74033649131263L267.81145001156017,109.53508194501944L267.12558895281893,112.17203937557201L264.50777998941066,113.63105441267271L264.52768504251765,114.11395255477021Z%22%20fill=%22transparent%22%20stroke=%22#97A1A9%22%20class=%22county-boundary%22%20pointer-events=%22all%22%20data-fips=%2230077%22%20data-county=%22Powell%20County%22%20data-state=%22Montana%22%20style=%22stroke-width:%200.4px;%20fill:%20rgb(255,%20255,%20153);%22/%3E%3Cpath%20d=%22M291.35414075145286,111.74825193195682L290.8060454020893,111.67552774361195L289.5629191637976,110.61959022190126L288.32146735178935,110.5604317940822L287.83216268937866,110.90634546501701L286.5204924217791,110.79195586044125L285.92413275207565,111.20918580949137L284.98859085012873,111.01435312530407L283.5377001531584,109.42124118218578L283.36991183436186,108.70260296868696L284.0120080985637,104.55987768934006L282.97366539672043,104.32599622608586L283.3980557650435,102.28140218434487L283.1814594657403,101.9251678784093L283.6699099576555,100.3677431740133L284.7719463820748,100.5236470501128L284.9380630646961,99.61469314095109L288.80929029280105,100.23854593404633L289.4622635983992,101.1726239296944L289.2614150980609,102.5107041886398L290.4192314552418,102.68897721377664L290.3491213804534,103.3514033359429L291.545464909999,103.53335544250706L291.4602900073601,104.17215995250342L292.432630456879,104.32297340776063L291.8274972401171,108.75215832796891L291.3460417994238,109.05705453482278L291.5640958334776,110.45256334712735Z%22%20fill=%22transparent%22%20stroke=%22#97A1A9%22%20class=%22county-boundary%22%20pointer-events=%22all%22%20data-fips=%2230045%22%20data-county=%22Judith%20Basin%20County%22%20data-state=%22Montana%22%20style=%22stroke-width:%200.4px;%20fill:%20rgb(252,%20141,%2089);%22/%3E%3Cpath%20d=%22M278.1604126590714,117.56588241094039L277.77955046480605,116.18300463055266L278.74757325893813,114.32228357275437L278.13650811775335,113.60259493139142L277.0163407290591,113.59084376453188L277.0374388851275,112.65851230586372L276.3216640687299,111.87854451214741L276.6585486586524,110.51458963821085L275.97913524087284,110.28338976013652L275.49446994131273,108.36261415101683L275.55876728076737,107.54593670032307L274.7368566593251,107.50971646744028L274.2778120390228,106.85343843216185L274.4350149058438,105.81171562174688L275.4494299973406,105.96424746858963L275.7219458988422,104.65745051041336L280.9711130827329,105.47216872724812L281.80557784542736,106.87325258074361L282.61989513879877,107.48883341777776L282.56378126674105,108.15409774745967L283.36991183436186,108.70260296868696L283.5377001531584,109.42124118218578L284.98859085012873,111.01435312530407L285.92413275207565,111.20918580949137L286.5204924217791,110.79195586044125L285.30366804661736,118.22856442282853L285.19351708077636,118.88733499285422L283.96364452393317,118.5213909416874L280.680739906095,117.99381750074758Z%22%20fill=%22transparent%22%20stroke=%22#97A1A9%22%20class=%22county-boundary%22%20pointer-events=%22all%22%20data-fips=%2230059%22%20data-county=%22Meagher%20County%22%20data-state=%22Montana%22%20style=%22stroke-width:%200.4px;%20fill:%20rgb(0,%20204,%20153);%22/%3E%3Cpath%20d=%22M270.42565616075296,122.4050694245791L268.94151646082094,121.50158458356509L267.54384305306445,121.43783263952105L266.68846606014756,122.65706514224689L264.494641370654,120.80580384574478L264.98866423714395,120.03313192551104L264.8298753830522,119.30975029250021L264.8918469406507,116.83269131204906L264.1237727088843,115.42326606677807L264.52768504251765,114.11395255477021L264.50777998941066,113.63105441267271L267.12558895281893,112.17203937557201L267.96096650856043,112.28145422691546L268.4807984593706,111.18641999155795L269.38848596792263,111.19714097158555L270.2033368381752,110.43060752641202L272.31441784168845,110.77633995683641L271.1086683505864,118.56370679596262L272.2982932190912,118.8095666039817L271.74867559998813,121.93008207823539L271.23155100574843,122.50578808942498Z%22%20fill=%22transparent%22%20stroke=%22#97A1A9%22%20class=%22county-boundary%22%20pointer-events=%22all%22%20data-fips=%2230043%22%20data-county=%22Jefferson%20County%22%20data-state=%22Montana%22%20style=%22stroke-width:%200.4px;%20fill:%20rgb(252,%20141,%2089);%22/%3E%3Cpath%20d=%22M275.3610994300018,135.61562759276592L276.32702796914543,130.32561506914578L277.4799751668386,130.51413676542336L277.9065914620676,127.96028619922447L278.4639636175747,128.04035441646204L279.08784584497914,127.10568665378821L279.6426527677164,124.17934214153934L280.4639489198862,118.83315321011708L280.680739906095,117.99381750074758L283.96364452393317,118.5213909416874L285.19351708077636,118.88733499285422L284.24479655080415,124.78156728119848L285.0494158788895,124.89219816597358L284.1192845415205,131.53442370307562L283.63393564327856,134.21225153662294L285.16209399937327,134.42072945499103L287.65813087395617,134.7560580016833L287.2497358395229,137.3801767834633L281.6142804952646,136.54825483598177L281.25041958002373,136.6066214239022Z%22%20fill=%22transparent%22%20stroke=%22#97A1A9%22%20class=%22county-boundary%22%20pointer-events=%22all%22%20data-fips=%2230067%22%20data-county=%22Park%20County%22%20data-state=%22Montana%22%20style=%22stroke-width:%200.4px;%20fill:%20rgb(252,%20141,%2089);%22/%3E%3Cpath%20d=%22M255.01836689042563,117.52678236758413L254.72135069242375,117.43278924567653L253.55011796793167,116.73082853362735L253.3979641309723,115.67751960242549L252.3995468595126,115.46240297170937L253.00732568112937,114.53961513057914L252.61666302461845,113.18299118055927L253.48758839282615,112.19660071149872L253.42890983684202,110.61367291592569L253.00483366192609,109.57952222561926L253.12353447606395,108.44248292685745L254.04318177358687,106.59231788733086L254.02584455947903,106.13093412563364L255.3752853800214,106.3841339328601L255.54678740813958,105.60602723121849L256.620940459445,105.76693970963754L257.2936668873946,105.44450602474706L257.4449406963148,104.6630812080366L258.1193339022433,104.20979010799113L259.2035397994525,104.41337162743105L259.6219126905862,104.67936734588557L260.7289152687317,106.49793449934555L261.37584249416284,106.32116767042862L260.2008782781398,113.3467721901925L260.03219931910587,114.01734961876741L257.6834779209204,113.627921705581L257.3821703437317,116.13250411615479L256.16205366544057,116.53972098593556Z%22%20fill=%22transparent%22%20stroke=%22#97A1A9%22%20class=%22county-boundary%22%20pointer-events=%22all%22%20data-fips=%2230039%22%20data-county=%22Granite%20County%22%20data-state=%22Montana%22%20style=%22stroke-width:%200.4px;%20fill:%20rgb(252,%20141,%2089);%22/%3E%3Cpath%20d=%22M243.99220278005285,121.42371540163685L244.1791937576332,120.27424413873666L244.99477238700223,119.34730133892106L244.59116539973272,118.2016978682584L245.4166981280806,117.10166287460231L246.4768725961613,116.87506349898229L246.59710712756947,115.32058845210724L245.95975240246977,114.94411857322177L246.51321629142518,113.59871308514676L246.2449178898509,112.36916521079411L246.91825909532565,112.31453929651286L246.85817224158643,111.01318713288197L247.3379610396537,110.61767620962087L248.19438592768407,108.53991464108697L248.13058524755908,107.58859671030405L248.7741458113989,107.24401753265863L249.32278054271197,105.24367400525875L254.02584455947903,106.13093412563364L254.04318177358687,106.59231788733086L253.12353447606395,108.44248292685745L253.00483366192609,109.57952222561926L253.42890983684202,110.61367291592569L253.48758839282615,112.19660071149872L252.61666302461845,113.18299118055927L253.00732568112937,114.53961513057914L252.3995468595126,115.46240297170937L253.3979641309723,115.67751960242549L253.55011796793167,116.73082853362735L254.72135069242375,117.43278924567653L254.46778135972315,118.35150315501107L253.35051802423965,118.81730124357341L252.47559066079452,118.77694408135312L251.65713366782825,119.77355408724861L250.76514926543686,119.59764822240084L250.2194596019845,120.70643518278303L249.51625090853128,120.3434210141204L247.95702967015797,122.17204204764641L246.89167294567616,122.18147350930678L245.8819570178972,123.20731122817654L244.88573730577892,121.6058566730203Z%22%20fill=%22transparent%22%20stroke=%22#97A1A9%22%20class=%22county-boundary%22%20pointer-events=%22all%22%20data-fips=%2230081%22%20data-county=%22Ravalli%20County%22%20data-state=%22Montana%22%20style=%22stroke-width:%200.4px;%20fill:%20rgb(255,%20255,%20153);%22/%3E%3Cpath%20d=%22M258.679490639063,119.38387395337475L258.3477399646803,119.02324612043822L257.1498968306661,119.28313883958947L256.87429281027585,119.7615994072288L255.261616820125,119.79718716191292L255.01836689042563,117.52678236758413L256.16205366544057,116.53972098593556L257.3821703437317,116.13250411615479L257.6834779209204,113.627921705581L260.03219931910587,114.01734961876741L260.2008782781398,113.3467721901925L264.52768504251765,114.11395255477021L264.1237727088843,115.42326606677807L262.2079787550797,115.8346637560046L261.95462369096697,117.03746534193817L261.1892597130618,117.06591414445745L260.28135246670234,117.72540255771275L260.2614761113744,118.68284022418595Z%22%20fill=%22transparent%22%20stroke=%22#97A1A9%22%20class=%22county-boundary%22%20pointer-events=%22all%22%20data-fips=%2230023%22%20data-county=%22Deer%20Lodge%20County%22%20data-state=%22Montana%22%20style=%22stroke-width:%200.4px;%20fill:%20rgb(252,%20141,%2089);%22/%3E%3Cpath%20d=%22M261.63011219248347,123.64402848972134L261.31797944422476,121.93374558284881L260.8729189439397,121.05353347476887L259.33488536822955,120.27811687595079L258.679490639063,119.38387395337475L260.2614761113744,118.68284022418595L260.28135246670234,117.72540255771275L261.1892597130618,117.06591414445745L261.95462369096697,117.03746534193817L262.2079787550797,115.8346637560046L264.1237727088843,115.42326606677807L264.8918469406507,116.83269131204906L264.8298753830522,119.30975029250021L264.98866423714395,120.03313192551104L264.494641370654,120.80580384574478L266.68846606014756,122.65706514224689L264.06352236973015,122.2869370635101Z%22%20fill=%22transparent%22%20stroke=%22#97A1A9%22%20class=%22county-boundary%22%20pointer-events=%22all%22%20data-fips=%2230093%22%20data-county=%22Silver%20Bow%20County%22%20data-state=%22Montana%22%20style=%22stroke-width:%200.4px;%20fill:%20rgb(252,%20141,%2089);%22/%3E%3Cpath%20d=%22M252.04831332699564,98.32430038443295L252.52406301624035,95.0714679253631L251.4767274385483,94.82134630871633L251.32805383831843,92.74567799944657L251.82027239412068,91.1548301807452L249.7974625629255,90.72861491017102L250.21689151514767,87.86194384085422L251.28225813908304,88.07443916489603L251.63133804188698,85.48001997484619L255.7400855497126,86.26957648040559L256.15893767534084,84.9503696237133L257.4269110371273,85.16986549935018L257.5688032751624,86.32499303398833L258.88480209351314,88.0507550030344L258.4436552460646,90.19422751555373L258.866234050172,91.2886911422869L258.3605583177522,92.24728681698605L255.55026781476542,91.74309810778004L255.63490287988634,93.23860560515459L255.23554813926717,93.67048858355633L255.65117823528826,95.13653915589362L255.20139621489776,96.30088980262781L255.69131948546809,97.12629430059451L255.46871110948803,98.3085139954577L254.3634493902287,98.706327712404Z%22%20fill=%22transparent%22%20stroke=%22#97A1A9%22%20class=%22county-boundary%22%20pointer-events=%22all%22%20data-fips=%2230047%22%20data-county=%22Lake%20County%22%20data-state=%22Montana%22%20style=%22stroke-width:%200.4px;%20fill:%20rgb(252,%20141,%2089);%22/%3E%3Cpath%20d=%22M246.47809453833347,103.4018062811266L244.58052770337943,102.02971857430134L244.40574821862955,100.03060644900643L243.72067002952434,99.1397424300252L243.64505171309517,98.29535623019603L242.94660868396807,96.65831903442358L242.17806470059884,95.61938459582814L242.1219297389752,94.58195361058495L240.63718992478044,93.69136110308L240.0360941844052,92.20101345140279L238.84167448684605,91.12145748955356L239.98473027003772,90.55262122412739L240.56281611762464,90.83699820131926L243.52319940092076,91.28337918454736L245.64894860294206,93.35688504259451L245.48934705589693,94.33176348527309L246.6310698807882,94.80233167253141L246.90325229599551,95.31021228310169L246.9553880395407,95.9745364881112L249.05192730411085,99.49557896068711L248.07874114118272,100.30385773172179L247.58012265113607,103.51276725628384Z%22%20fill=%22transparent%22%20stroke=%22#97A1A9%22%20class=%22county-boundary%22%20pointer-events=%22all%22%20data-fips=%2230061%22%20data-county=%22Mineral%20County%22%20data-state=%22Montana%22%20style=%22stroke-width:%200.4px;%20fill:%20rgb(252,%20141,%2089);%22/%3E%3Cpath%20d=%22M284.9380630646961,99.61469314095109L283.9130842361038,99.05779162590886L284.0790586933714,97.88895566149426L283.04507385688703,97.67651235529274L281.6993163926759,96.07356066711361L282.5150957167713,94.89082187644806L278.6012621586427,94.29686353912552L279.2521089562836,90.03650933286053L279.61590553313556,87.83767074331354L284.9386255218532,88.65476794392634L285.15674937634583,87.387705949046L285.78313168699486,87.47671485234548L286.9409580857936,87.66174566784537L287.1256729103351,86.34702571568653L294.1531201871096,87.35071622744726L293.96264576422834,88.64311607026877L295.02704675803307,88.82713822898859L294.8194677414252,90.11768806437442L296.4981974930757,90.3589504246554L295.60567891297745,96.20903882715731L292.8533042827963,96.27971883884675L292.3862214772104,98.79334404890392L290.57913097057605,99.52565258704283L289.34797707687187,100.33368229401253L288.80929029280105,100.23854593404633Z%22%20fill=%22transparent%22%20stroke=%22#97A1A9%22%20class=%22county-boundary%22%20pointer-events=%22all%22%20data-fips=%2230015%22%20data-county=%22Chouteau%20County%22%20data-state=%22Montana%22%20style=%22stroke-width:%200.4px;%20fill:%20rgb(252,%20141,%2089);%22/%3E%3Cpath%20d=%22M283.36991183436186,108.70260296868696L282.56378126674105,108.15409774745967L282.61989513879877,107.48883341777776L281.80557784542736,106.87325258074361L280.9711130827329,105.47216872724812L275.7219458988422,104.65745051041336L275.4494299973406,105.96424746858963L274.4350149058438,105.81171562174688L273.1953948041437,105.62382698293322L273.756128308697,102.31778815933046L272.6178542047651,102.12214167037394L271.6593887915442,100.88769385917612L272.4543986642237,95.99172403598118L273.53743309383833,96.3756186780937L273.76839151538843,94.86961077465105L275.997080785854,95.2087107502565L276.22310524424836,93.96273010216555L278.6012621586427,94.29686353912552L282.5150957167713,94.89082187644806L281.6993163926759,96.07356066711361L283.04507385688703,97.67651235529274L284.0790586933714,97.88895566149426L283.9130842361038,99.05779162590886L284.9380630646961,99.61469314095109L284.7719463820748,100.5236470501128L283.6699099576555,100.3677431740133L283.1814594657403,101.9251678784093L283.3980557650435,102.28140218434487L282.97366539672043,104.32599622608586L284.0120080985637,104.55987768934006Z%22%20fill=%22transparent%22%20stroke=%22#97A1A9%22%20class=%22county-boundary%22%20pointer-events=%22all%22%20data-fips=%2230013%22%20data-county=%22Cascade%20County%22%20data-state=%22Montana%22%20style=%22stroke-width:%200.4px;%20fill:%20rgb(252,%20141,%2089);%22/%3E%3Cpath%20d=%22M271.74867559998813,121.93008207823539L272.2982932190912,118.8095666039817L271.1086683505864,118.56370679596262L272.31441784168845,110.77633995683641L273.69291488189305,110.98531964997085L274.131320395438,108.46248038813383L274.704531755434,107.85280349482741L275.49446994131273,108.36261415101683L275.97913524087284,110.28338976013652L276.6585486586524,110.51458963821085L276.3216640687299,111.87854451214741L277.0374388851275,112.65851230586372L277.0163407290591,113.59084376453188L278.13650811775335,113.60259493139142L278.74757325893813,114.32228357275437L277.77955046480605,116.18300463055266L278.1604126590714,117.56588241094039L275.5084214852656,117.24234658866635L275.3633519574845,118.222444021721L274.6467677258775,118.72589368512581L274.32640336396304,119.96332680749742L273.4236275380455,120.91793814407845Z%22%20fill=%22transparent%22%20stroke=%22#97A1A9%22%20class=%22county-boundary%22%20pointer-events=%22all%22%20data-fips=%2230007%22%20data-county=%22Broadwater%20County%22%20data-state=%22Montana%22%20style=%22stroke-width:%200.4px;%20fill:%20rgb(255,%20255,%20153);%22/%3E%3Cpath%20d=%22M297.8800767407344,121.37559253634345L293.2291357667466,120.74240806522005L293.02779269205854,122.1500208621635L291.31695382521593,121.86216217455797L291.5123856435974,120.51899353395095L291.2478214070447,119.1374421270076L293.5662438156241,119.48291740178479L294.1443016368237,115.30279625868366L294.33153776119843,115.19673623937786L294.7704436271542,112.23776582773291L294.88583158508095,111.34175899284628L298.330612215229,111.88749143985945L298.00377376757217,113.88449168071463L298.1077927712568,114.59141045034721L298.93661745220794,114.73802579362814L298.75857294017266,116.0170566949763L299.1592397901617,116.67396927924153L298.96533429565886,117.92974362752614L299.50364129479635,119.36286714971436L299.1565555376259,121.55520070855664Z%22%20fill=%22transparent%22%20stroke=%22#97A1A9%22%20class=%22county-boundary%22%20pointer-events=%22all%22%20data-fips=%2230037%22%20data-county=%22Golden%20Valley%20County%22%20data-state=%22Montana%22%20style=%22stroke-width:%200.4px;%20fill:%20rgb(252,%20141,%2089);%22/%3E%3Cpath%20d=%22M285.30366804661736,118.22856442282853L286.5204924217791,110.79195586044125L287.83216268937866,110.90634546501701L288.32146735178935,110.5604317940822L289.5629191637976,110.61959022190126L290.8060454020893,111.67552774361195L291.35414075145286,111.74825193195682L294.7704436271542,112.23776582773291L294.33153776119843,115.19673623937786L294.1443016368237,115.30279625868366L293.5662438156241,119.48291740178479L291.2478214070447,119.1374421270076Z%22%20fill=%22transparent%22%20stroke=%22#97A1A9%22%20class=%22county-boundary%22%20pointer-events=%22all%22%20data-fips=%2230107%22%20data-county=%22Wheatland%20County%22%20data-state=%22Montana%22%20style=%22stroke-width:%200.4px;%20fill:%20rgb(0,%20204,%20153);%22/%3E%3Cpath%20d=%22M285.16209399937327,134.42072945499103L283.63393564327856,134.21225153662294L284.1192845415205,131.53442370307562L285.0494158788895,124.89219816597358L284.24479655080415,124.78156728119848L285.19351708077636,118.88733499285422L285.30366804661736,118.22856442282853L291.2478214070447,119.1374421270076L291.5123856435974,120.51899353395095L291.31695382521593,121.86216217455797L293.02779269205854,122.1500208621635L292.89500364091015,123.32778086102189L292.07254614556274,123.22113382249245L291.43216745829835,124.55030635917547L290.7619271688153,128.48498351056048L289.55415825179153,128.89188205457947L288.4548724454096,128.76799720018448L288.34459898650744,129.44955323335626L287.1349346509179,129.26605554585524L286.7402107992574,131.91194615215943L285.56321629023387,131.75307044819306Z%22%20fill=%22transparent%22%20stroke=%22#97A1A9%22%20class=%22county-boundary%22%20pointer-events=%22all%22%20data-fips=%2230097%22%20data-county=%22Sweet%20Grass%20County%22%20data-state=%22Montana%22%20style=%22stroke-width:%200.4px;%20fill:%20rgb(252,%20141,%2089);%22/%3E%3Cpath%20d=%22M287.65813087395617,134.7560580016833L285.16209399937327,134.42072945499103L285.56321629023387,131.75307044819306L286.7402107992574,131.91194615215943L287.1349346509179,129.26605554585524L288.34459898650744,129.44955323335626L288.4548724454096,128.76799720018448L289.55415825179153,128.89188205457947L290.7619271688153,128.48498351056048L291.43216745829835,124.55030635917547L292.07254614556274,123.22113382249245L292.89500364091015,123.32778086102189L293.02779269205854,122.1500208621635L293.2291357667466,120.74240806522005L297.8800767407344,121.37559253634345L297.71146027655925,123.98158496514202L297.1356887821299,128.14558024214944L297.5389222079641,129.30369885645928L294.74429177743895,129.45387445317022L294.60318209084903,130.4142771769292L293.8916255621115,131.23718998900517L292.3876754139918,131.04474189739778L290.4135629145943,132.05043434719232L289.5629464821842,133.7452190905891L288.86700690589043,133.65362213604078L288.66452415389676,134.88944074055064Z%22%20fill=%22transparent%22%20stroke=%22#97A1A9%22%20class=%22county-boundary%22%20pointer-events=%22all%22%20data-fips=%2230095%22%20data-county=%22Stillwater%20County%22%20data-state=%22Montana%22%20style=%22stroke-width:%200.4px;%20fill:%20rgb(252,%20141,%2089);%22/%3E%3Cpath%20d=%22M309.7886368536221,102.56829085196148L309.62953271724905,100.64888107394052L308.2656195940839,100.16735051855267L306.4106762714702,100.16601818125366L305.27931491041494,99.49136172770784L304.7525085051736,99.62279479508504L302.3223153209427,98.59305740234674L301.9955386479037,97.55861677493647L301.42584783679206,97.12084375293614L301.9300062670253,94.26629350022392L304.2319593161693,94.69924947244522L304.5468548745189,93.8089030785851L306.0308545101402,93.9871977951234L306.49184671141313,90.43873323841774L306.7505997053798,90.4695684766225L307.178955043122,87.02772889423431L307.7933336751267,87.35925713002064L308.27784194851824,85.15417495189058L308.5712382931005,82.6693082992906L309.15780303751484,82.7383790437392L309.7466802345861,78.82698415938944L319.15754635528185,80.01149760956457L318.8175251658536,81.28569961970993L318.2426535643529,86.29853909928477L318.25274507814174,87.24636305384877L317.18676552861467,87.62652795814415L317.44302315174286,89.0534519467285L317.27305750745626,90.45629223800711L316.21962459883196,90.34208309545727L315.761178687167,91.62766584451629L315.09990179642085,96.81542571036482L314.6543490198286,99.50673065530032L314.33434826192956,100.52924754071228L312.64725859304156,99.88910831823614L312.0513482144525,100.14625473092133L311.3099845959404,101.18573141810896L310.41302328298156,101.58086557973127Z%22%20fill=%22transparent%22%20stroke=%22#97A1A9%22%20class=%22county-boundary%22%20pointer-events=%22all%22%20data-fips=%2230071%22%20data-county=%22Phillips%20County%22%20data-state=%22Montana%22%20style=%22stroke-width:%200.4px;%20fill:%20rgb(0,%20204,%20153);%22/%3E%3Cpath%20d=%22M314.6543490198286,99.50673065530032L315.09990179642085,96.81542571036482L315.761178687167,91.62766584451629L316.21962459883196,90.34208309545727L317.27305750745626,90.45629223800711L317.44302315174286,89.0534519467285L317.18676552861467,87.62652795814415L318.25274507814174,87.24636305384877L318.2426535643529,86.29853909928477L318.8175251658536,81.28569961970993L319.15754635528185,80.01149760956457L328.58534033563376,81.05819726622383L328.02226061981355,83.62263175952319L329.1211735502468,83.75019256406267L328.7842948243333,87.64905567150481L330.6969192731202,87.87349248287228L330.14129976903195,93.19640754056638L329.8241795213056,93.18808888996273L329.51007332648373,96.32204737182008L327.80348892623533,96.31035746725104L326.95431648113214,95.77620248027449L324.44440472965096,95.16321454962474L324.0850606266919,96.50586882244181L323.4190117689259,96.58986123699367L323.07020118387356,97.99845615358731L320.79905033030633,99.57769517878762L319.61899614522997,99.49842086677381L319.3102779188947,100.28580311019039L316.491039926864,100.15933285750805Z%22%20fill=%22transparent%22%20stroke=%22#97A1A9%22%20class=%22county-boundary%22%20pointer-events=%22all%22%20data-fips=%2230105%22%20data-county=%22Valley%20County%22%20data-state=%22Montana%22%20style=%22stroke-width:%200.4px;%20fill:%20rgb(255,%20255,%20153);%22/%3E%3Cpath%20d=%22M373.57544877064066,102.17104143787083L365.2713431133164,101.69790819065008L365.43549505368077,99.10892022655196L365.08231425586143,99.06755329301541L365.4055353691556,93.67910304659017L364.94311792862993,93.63141415725215L365.0498584813175,91.10789310327698L362.74193619287246,90.90910058897805L362.91792904293203,88.26254154132232L363.60019839811565,88.30287900521853L363.68884485561745,87.1087207213867L364.9043900435634,87.17932918614667L364.8566260645685,88.33302367181113L366.3825112034895,88.50505946360909L366.12384431684086,92.47595914916315L373.18009234422306,92.88624104283792L373.52120623837453,94.29566674979321L373.3241077748711,99.58344508988421L373.733653560938,99.62440174766039Z%22%20fill=%22transparent%22%20stroke=%22#97A1A9%22%20class=%22county-boundary%22%20pointer-events=%22all%22%20data-fips=%2238101%22%20data-county=%22Ward%20County%22%20data-state=%22North-Dakota%22%20style=%22stroke-width:%200.4px;%20fill:%20rgb(0,%20204,%20153);%22/%3E%3Cpath%20d=%22M370.3750350119832,110.97554524102259L369.661538217504,110.4876900471254L369.4999896210147,109.21059793249503L368.94926322951335,107.8061090359821L369.51821802863276,107.01866898774745L369.05928742626986,106.41462680981613L367.34356630529595,106.77537114923803L366.50096726096876,106.6652478436946L365.51474529972364,107.10537448069886L363.72484702280025,106.4021297189455L363.3436348182874,105.82113912108866L362.06890295448966,105.70341604529119L361.5580516647442,104.79153845289488L361.639110046351,102.49672200482712L360.5752053342198,102.69022845972711L360.6496934817234,101.46999575430175L365.2713431133164,101.69790819065008L373.57544877064066,102.17104143787083L377.0366073586544,102.35038215292332L376.8564114779541,105.17672755314652L376.08870842395345,105.09979713663427L375.79743983783703,110.35156726219134L375.0991456701874,110.3200870546359L374.94426278763103,112.89367878834548L373.14969976354047,112.74584225293825L372.88081025927573,111.22741880820752L371.5691425974653,110.56175611382616Z%22%20fill=%22transparent%22%20stroke=%22#97A1A9%22%20class=%22county-boundary%22%20pointer-events=%22all%22%20data-fips=%2238055%22%20data-county=%22Mclean%20County%22%20data-state=%22North-Dakota%22%20style=%22stroke-width:%200.4px;%20fill:%20rgb(255,%20255,%20153);%22/%3E%3Cpath%20d=%22M356.963719880217,96.96313679520483L354.323073770339,96.48655830767245L353.42379987191964,96.79003759304908L353.04970604253026,97.60186792712352L350.77863761438743,98.21525606681325L350.165099870149,97.63388504234092L349.9835350146493,96.52499376908145L349.18212157378264,96.48793512906661L347.96777071489566,98.22458887973903L346.80759606589993,98.69623290812058L345.77068191387144,98.03658986989069L346.2275641170992,92.09912208566311L346.56323037253446,88.21900543044558L356.9882115804343,89.19840129070474L356.92390094684464,90.4590733109493L356.7498709451262,93.10723110015351L357.2317749867318,93.13877700970784Z%22%20fill=%22transparent%22%20stroke=%22#97A1A9%22%20class=%22county-boundary%22%20pointer-events=%22all%22%20data-fips=%2238105%22%20data-county=%22Williams%20County%22%20data-state=%22North-Dakota%22%20style=%22stroke-width:%200.4px;%20fill:%20rgb(0,%20204,%20153);%22/%3E%3Cpath%20d=%22M329.51007332648373,96.32204737182008L329.8241795213056,93.18808888996273L330.14129976903195,93.19640754056638L330.6969192731202,87.87349248287228L338.15347835127307,88.67221626868957L340.1239532358255,88.88218950518421L339.9930252418844,90.22398957103167L341.1184694596239,90.33901736254575L341.0163714137507,91.57623282615339L346.2275641170992,92.09912208566311L345.77068191387144,98.03658986989069L345.0935600134325,97.10286524741161L343.91430746414625,97.33292152250635L342.3316137101133,96.28213796410637L341.99606421728726,95.80355197909739L340.6012795505002,95.92586584669425L338.70475585824124,95.55230547329529L338.34176034076893,95.19898276052152L336.821115128661,96.33738344193466L335.4246815736372,96.02188916492366L335.1221128995188,95.62949898135275L332.6360359079081,95.36341079856243L331.3412125978466,95.58893418989919L330.44130439403307,96.19410789516871Z%22%20fill=%22transparent%22%20stroke=%22#97A1A9%22%20class=%22county-boundary%22%20pointer-events=%22all%22%20data-fips=%2230085%22%20data-county=%22Roosevelt%20County%22%20data-state=%22Montana%22%20style=%22stroke-width:%200.4px;%20fill:%20rgb(0,%20204,%20153);%22/%3E%3Cpath%20d=%22M365.47526836233834,114.99942508735467L362.36538803171226,114.82276166640327L361.87875391651266,114.36352225749295L362.24628467540657,109.41313100679133L361.7372159184868,109.38302356112615L362.06890295448966,105.70341604529119L363.3436348182874,105.82113912108866L363.72484702280025,106.4021297189455L365.51474529972364,107.10537448069886L366.50096726096876,106.6652478436946L367.34356630529595,106.77537114923803L369.05928742626986,106.41462680981613L369.51821802863276,107.01866898774745L368.94926322951335,107.8061090359821L369.4999896210147,109.21059793249503L369.661538217504,110.4876900471254L370.3750350119832,110.97554524102259L370.37773014002136,111.29832060325646L365.7108802548488,111.07370586878858Z%22%20fill=%22transparent%22%20stroke=%22#97A1A9%22%20class=%22county-boundary%22%20pointer-events=%22all%22%20data-fips=%2238057%22%20data-county=%22Mercer%20County%22%20data-state=%22North-Dakota%22%20style=%22stroke-width:%200.4px;%20fill:%20rgb(255,%20255,%20153);%22/%3E%3Cpath%20d=%22M338.89426097922313,117.52376564074564L339.19953649053554,114.98068807951438L340.18221930646394,115.10431250223519L341.089244924449,114.27165518340007L342.0560512660502,112.42966201798492L342.1013004726917,109.71706674032771L341.23160686524324,108.0309401882688L341.44597370363454,107.48805448061489L344.2090430265565,107.75011555073183L345.0130601578435,107.14466073528297L344.935564001156,108.15099630456064L344.00927241487426,118.68742616339512L341.15407609923477,118.46298300016588L340.546860666527,117.68027329992867Z%22%20fill=%22transparent%22%20stroke=%22#97A1A9%22%20class=%22county-boundary%22%20pointer-events=%22all%22%20data-fips=%2230109%22%20data-county=%22Wibaux%20County%22%20data-state=%22Montana%22%20style=%22stroke-width:%200.4px;%20fill:%20rgb(0,%20204,%20153);%22/%3E%3Cpath%20d=%22M343.89178448277875,120.21073495243161L344.00927241487426,118.68742616339512L344.935564001156,108.15099630456064L348.3206815097224,108.4702731314444L347.91137043449964,113.78342804255772L348.5159193343472,113.84921000460383L348.06972313177334,119.18620557907411L346.29850565230885,119.05545693914996L346.1735825450944,120.4703522637783Z%22%20fill=%22transparent%22%20stroke=%22#97A1A9%22%20class=%22county-boundary%22%20pointer-events=%22all%22%20data-fips=%2238033%22%20data-county=%22Golden%20Valley%20County%22%20data-state=%22North-Dakota%22%20style=%22stroke-width:%200.4px;%20fill:%20rgb(252,%20141,%2089);%22/%3E%3Cpath%20d=%22M348.06972313177334,119.18620557907411L348.5159193343472,113.84921000460383L347.91137043449964,113.78342804255772L348.3206815097224,108.4702731314444L353.4407257047553,108.89720296570874L354.1742401974629,108.96838832276671L353.72591749728286,114.21457142043187L352.0206109346437,114.09809615576569L351.5732697593895,119.45682355184795Z%22%20fill=%22transparent%22%20stroke=%22#97A1A9%22%20class=%22county-boundary%22%20pointer-events=%22all%22%20data-fips=%2238007%22%20data-county=%22Billings%20County%22%20data-state=%22North-Dakota%22%20style=%22stroke-width:%200.4px;%20fill:%20rgb(252,%20141,%2089);%22/%3E%3Cpath%20d=%22M338.89426097922313,117.52376564074564L337.63612334911414,117.91570691196739L337.582240458992,118.55894444789158L336.49915613086364,118.44601204699848L336.4200405929695,119.15196436253257L335.1507008526047,119.41054647556984L332.79242395600284,119.1611605417454L332.82283097078175,118.81817984615827L330.84874646623774,118.57631692131622L330.65393330912093,117.13263086542611L329.84260083498714,116.99360005620122L329.6191194489561,115.67683460198305L329.75662382691314,114.39358938416956L327.77084019813594,114.16516084764305L327.771326920604,113.75481114087336L325.42926057486136,113.46613525470252L325.9497560952176,108.67927471496091L327.0970360273095,108.81117244789573L326.95553993116727,110.09279325156513L328.14227853319966,110.22705291069133L328.3111185742419,108.84007826340633L332.1631630938655,109.32488354074496L332.9511909716495,109.4387951595553L332.6605672832836,112.476774845097L333.7898509908474,112.64181637342938L333.73699184648007,113.45728678748537L334.86937009285566,113.59965597296207L335.13041640184224,114.5504032387214L339.19953649053554,114.98068807951438Z%22%20fill=%22transparent%22%20stroke=%22#97A1A9%22%20class=%22county-boundary%22%20pointer-events=%22all%22%20data-fips=%2230079%22%20data-county=%22Prairie%20County%22%20data-state=%22Montana%22%20style=%22stroke-width:%200.4px;%20fill:%20rgb(252,%20141,%2089);%22/%3E%3Cpath%20d=%22M362.07085593306704,120.19160766052698L354.3713316312703,119.68971597083839L351.5732697593895,119.45682355184795L352.0206109346437,114.09809615576569L353.72591749728286,114.21457142043187L358.48020445011457,114.56639253779122L358.52327578680786,114.18138297713335L361.87875391651266,114.36352225749295L362.36538803171226,114.82276166640327L362.149882579753,118.83848555058887Z%22%20fill=%22transparent%22%20stroke=%22#97A1A9%22%20class=%22county-boundary%22%20pointer-events=%22all%22%20data-fips=%2238089%22%20data-county=%22Stark%20County%22%20data-state=%22North-Dakota%22%20style=%22stroke-width:%200.4px;%20fill:%20rgb(252,%20141,%2089);%22/%3E%3Cpath%20d=%22M322.71853281718927,129.6216012621245L323.2399350694663,124.49772171151142L323.601717318782,124.55474009556599L324.1733583240424,119.28826764694452L324.5162396079805,119.32164760694889L325.09744315674845,113.93087720757376L325.38545457853843,113.72114587556428L325.42926057486136,113.46613525470252L327.771326920604,113.75481114087336L327.77084019813594,114.16516084764305L329.75662382691314,114.39358938416956L329.6191194489561,115.67683460198305L329.84260083498714,116.99360005620122L330.65393330912093,117.13263086542611L330.84874646623774,118.57631692131622L332.82283097078175,118.81817984615827L332.79242395600284,119.1611605417454L335.1507008526047,119.41054647556984L336.4200405929695,119.15196436253257L336.49915613086364,118.44601204699848L337.582240458992,118.55894444789158L337.394297370138,120.57325562405833L335.77679868189523,120.39316640570792L335.5185549857981,122.96394363479021L335.7652992626314,123.00662198707539L335.4982686190689,125.68578523324572L334.99974838210704,125.64313760097104L334.48501635470075,130.96297721177473L333.9452475654679,130.91648046935074Z%22%20fill=%22transparent%22%20stroke=%22#97A1A9%22%20class=%22county-boundary%22%20pointer-events=%22all%22%20data-fips=%2230017%22%20data-county=%22Custer%20County%22%20data-state=%22Montana%22%20style=%22stroke-width:%200.4px;%20fill:%20rgb(252,%20141,%2089);%22/%3E%3Cpath%20d=%22M299.1565555376259,121.55520070855664L299.50364129479635,119.36286714971436L298.96533429565886,117.92974362752614L299.1592397901617,116.67396927924153L298.75857294017266,116.0170566949763L298.93661745220794,114.73802579362814L298.1077927712568,114.59141045034721L298.00377376757217,113.88449168071463L298.330612215229,111.88749143985945L301.80181585502646,112.38048301722267L309.2472407853785,113.34221284922592L309.1098598511738,115.05863725193194L309.20920549046724,117.2355673642412L309.0300415859432,118.81832438453694L307.62369466663387,118.63642742249215L306.50199800758253,119.82924592229563L306.3896177271751,120.46654961476474L303.7174633755958,120.17527489126849L302.9254561869591,120.49315284484965L302.70356750512497,122.02842680309857Z%22%20fill=%22transparent%22%20stroke=%22#97A1A9%22%20class=%22county-boundary%22%20pointer-events=%22all%22%20data-fips=%2230065%22%20data-county=%22Musselshell%20County%22%20data-state=%22Montana%22%20style=%22stroke-width:%200.4px;%20fill:%20rgb(252,%20141,%2089);%22/%3E%3Cpath%20d=%22M333.9452475654679,130.91648046935074L334.48501635470075,130.96297721177473L334.99974838210704,125.64313760097104L335.4982686190689,125.68578523324572L338.83155730570985,126.00758331857958L338.74707126765105,127.27600012288667L339.9378715430553,127.37271403716704L339.83746015717406,128.6184389800643L342.27679478989234,128.85523427197234L342.1727604148196,130.18738732851887L343.02034687023036,130.25321108864705L342.1925895490713,140.46480155195934L341.7623989014347,143.74414339403233L332.42280681184616,142.8466702767588L332.96391246639405,137.52077330035468L333.6066265175189,136.19045929224296L334.0758271662966,131.87988835287808Z%22%20fill=%22transparent%22%20stroke=%22#97A1A9%22%20class=%22county-boundary%22%20pointer-events=%22all%22%20data-fips=%2230011%22%20data-county=%22Carter%20County%22%20data-state=%22Montana%22%20style=%22stroke-width:%200.4px;%20fill:%20rgb(252,%20141,%2089);%22/%3E%3Cpath%20d=%22M305.2917594017721,139.83189161432028L301.83252019630663,139.4077042666246L303.55468514662306,136.30638528696727L298.0340177533042,135.4723072337888L298.66521174596886,132.39756512668544L299.1102793876353,131.79991153143078L302.2548553861311,132.35158746450634L304.57735988925214,131.73377610143575L305.0664439819461,127.86140479338144L305.5080998195971,126.06820902961078L307.09788995325437,126.27294738839282L308.10943720478645,125.06507244795455L309.1801757891936,125.20760014352334L309.27876625666676,124.32969812621991L310.8298630865195,124.50264079517717L311.6893503187984,124.61907061551221L311.5361250882412,125.83783207553097L313.835390050358,126.10926536558475L313.7302435186981,126.7265249449099L314.83676923227887,126.90983105346936L314.73454782408106,127.50583091665646L315.8657537284545,127.64715690030812L315.71996744121424,130.51479490220868L317.5203751024987,130.81060339658018L317.0173824895712,135.87609003802345L316.569558228359,135.85148893134453L316.30270588739774,138.42728009733332L320.90528269307976,138.91497759816627L320.8239853349867,141.72689416633682Z%22%20fill=%22transparent%22%20stroke=%22#97A1A9%22%20class=%22county-boundary%22%20pointer-events=%22all%22%20data-fips=%2230003%22%20data-county=%22Big%20Horn%20County%22%20data-state=%22Montana%22%20style=%22stroke-width:%200.4px;%20fill:%20rgb(252,%20141,%2089);%22/%3E%3Cpath%20d=%22M361.41667815784905,144.4872099269263L352.2728637747174,143.91803718320523L352.48607311349986,141.31455147944973L353.4428288046636,130.18162569078493L362.30367938988627,130.7747978866945L361.8354797585794,137.89665543463832Z%22%20fill=%22transparent%22%20stroke=%22#97A1A9%22%20class=%22county-boundary%22%20pointer-events=%22all%22%20data-fips=%2246105%22%20data-county=%22Perkins%20County%22%20data-state=%22South-Dakota%22%20style=%22stroke-width:%200.4px;%20fill:%20rgb(0,%20204,%20153);%22/%3E%3Cpath%20d=%22M331.9935663353778,142.809270001806L323.06343133556055,141.9670663088092L320.8239853349867,141.72689416633682L320.90528269307976,138.91497759816627L321.188019717685,136.25399582906175L321.5714344393007,136.33519325614554L322.31425803893296,129.5819039037018L322.71853281718927,129.6216012621245L333.9452475654679,130.91648046935074L334.0758271662966,131.87988835287808L333.6066265175189,136.19045929224296L332.96391246639405,137.52077330035468L332.42280681184616,142.8466702767588Z%22%20fill=%22transparent%22%20stroke=%22#97A1A9%22%20class=%22county-boundary%22%20pointer-events=%22all%22%20data-fips=%2230075%22%20data-county=%22Powder%20River%20County%22%20data-state=%22Montana%22%20style=%22stroke-width:%200.4px;%20fill:%20rgb(252,%20141,%2089);%22/%3E%3Cpath%20d=%22M322.71853281718927,129.6216012621245L322.31425803893296,129.5819039037018L321.5714344393007,136.33519325614554L321.188019717685,136.25399582906175L320.90528269307976,138.91497759816627L316.30270588739774,138.42728009733332L316.569558228359,135.85148893134453L317.0173824895712,135.87609003802345L317.5203751024987,130.81060339658018L315.71996744121424,130.51479490220868L315.8657537284545,127.64715690030812L316.3525448500511,123.75509839165295L315.723332288861,123.66709570709247L316.02556427136585,120.99193432173399L315.97537947220565,119.64428646028966L314.81994152022537,119.45622645692913L314.76728340398887,118.15162845183079L309.5818568886039,117.51593114280877L309.20920549046724,117.2355673642412L309.1098598511738,115.05863725193194L309.2472407853785,113.34221284922592L308.82879087652134,111.80100764534086L312.6832322059405,112.25512579911572L312.7091358118349,112.02001246031807L319.56139651286435,112.87999657059231L319.5371691417006,113.11529374122222L325.38545457853843,113.72114587556428L325.09744315674845,113.93087720757376L324.5162396079805,119.32164760694889L324.1733583240424,119.28826764694452L323.601717318782,124.55474009556599L323.2399350694663,124.49772171151142Z%22%20fill=%22transparent%22%20stroke=%22#97A1A9%22%20class=%22county-boundary%22%20pointer-events=%22all%22%20data-fips=%2230087%22%20data-county=%22Rosebud%20County%22%20data-state=%22Montana%22%20style=%22stroke-width:%200.4px;%20fill:%20rgb(252,%20141,%2089);%22/%3E%3Cpath%20d=%22M297.5389222079641,129.30369885645928L297.1356887821299,128.14558024214944L297.71146027655925,123.98158496514202L297.8800767407344,121.37559253634345L299.1565555376259,121.55520070855664L302.70356750512497,122.02842680309857L302.9254561869591,120.49315284484965L303.7174633755958,120.17527489126849L306.3896177271751,120.46654961476474L306.50199800758253,119.82924592229563L307.62369466663387,118.63642742249215L309.0300415859432,118.81832438453694L309.20920549046724,117.2355673642412L309.5818568886039,117.51593114280877L310.7628535585383,120.57267081810073L311.39261558662866,123.09096555625683L310.8298630865195,124.50264079517717L309.27876625666676,124.32969812621991L309.1801757891936,125.20760014352334L308.10943720478645,125.06507244795455L307.09788995325437,126.27294738839282L305.5080998195971,126.06820902961078L305.0664439819461,127.86140479338144L304.57735988925214,131.73377610143575L302.2548553861311,132.35158746450634L299.1102793876353,131.79991153143078L298.72743384537006,130.92745893291863L297.79450904424124,130.4000224711874Z%22%20fill=%22transparent%22%20stroke=%22#97A1A9%22%20class=%22county-boundary%22%20pointer-events=%22all%22%20data-fips=%2230111%22%20data-county=%22Yellowstone%20County%22%20data-state=%22Montana%22%20style=%22stroke-width:%200.4px;%20fill:%20rgb(252,%20141,%2089);%22/%3E%3Cpath%20d=%22M310.8298630865195,124.50264079517717L311.39261558662866,123.09096555625683L310.7628535585383,120.57267081810073L309.5818568886039,117.51593114280877L314.76728340398887,118.15162845183079L314.81994152022537,119.45622645692913L315.97537947220565,119.64428646028966L316.02556427136585,120.99193432173399L315.723332288861,123.66709570709247L316.3525448500511,123.75509839165295L315.8657537284545,127.64715690030812L314.73454782408106,127.50583091665646L314.83676923227887,126.90983105346936L313.7302435186981,126.7265249449099L313.835390050358,126.10926536558475L311.5361250882412,125.83783207553097L311.6893503187984,124.61907061551221Z%22%20fill=%22transparent%22%20stroke=%22#97A1A9%22%20class=%22county-boundary%22%20pointer-events=%22all%22%20data-fips=%2230103%22%20data-county=%22Treasure%20County%22%20data-state=%22Montana%22%20style=%22stroke-width:%200.4px;%20fill:%20rgb(252,%20141,%2089);%22/%3E%3Cpath%20d=%22M332.1631630938655,109.32488354074496L328.3111185742419,108.84007826340633L328.14227853319966,110.22705291069133L326.95553993116727,110.09279325156513L327.0970360273095,108.81117244789573L325.9497560952176,108.67927471496091L325.1794211274475,108.5828402430235L325.44015629363844,105.91053674598243L324.2776109914744,105.77481541914085L324.80770516247605,103.28141177076157L325.3932688467984,98.10066026491154L324.5734726218272,98.01961660537927L324.696801800544,96.58836599648032L324.0850606266919,96.50586882244181L324.44440472965096,95.16321454962474L326.95431648113214,95.77620248027449L327.80348892623533,96.31035746725104L329.51007332648373,96.32204737182008L330.44130439403307,96.19410789516871L331.3412125978466,95.58893418989919L332.6360359079081,95.36341079856243L335.1221128995188,95.62949898135275L335.4246815736372,96.02188916492366L335.1296677065368,99.15922292530513L334.639672699201,100.23547156892812L333.483835546739,100.11096452952881L333.08401517647724,104.14662187698798L332.66956751781765,104.1308888990942Z%22%20fill=%22transparent%22%20stroke=%22#97A1A9%22%20class=%22county-boundary%22%20pointer-events=%22all%22%20data-fips=%2230055%22%20data-county=%22Mccone%20County%22%20data-state=%22Montana%22%20style=%22stroke-width:%200.4px;%20fill:%20rgb(0,%20204,%20153);%22/%3E%3Cpath%20d=%22M325.38545457853843,113.72114587556428L319.5371691417006,113.11529374122222L319.56139651286435,112.87999657059231L312.7091358118349,112.02001246031807L312.6832322059405,112.25512579911572L308.82879087652134,111.80100764534086L308.41998779193284,111.19148836199918L309.06680477642533,109.38299140128424L308.7399467949344,107.57173644226987L309.0399216581002,106.78431041906913L308.878048752297,105.70616770169352L309.0414678600405,104.44938910977453L309.7886368536221,102.56829085196148L310.41302328298156,101.58086557973127L311.3099845959404,101.18573141810896L312.0513482144525,100.14625473092133L312.64725859304156,99.88910831823614L314.33434826192956,100.52924754071228L314.6543490198286,99.50673065530032L316.491039926864,100.15933285750805L319.3102779188947,100.28580311019039L319.61899614522997,99.49842086677381L320.79905033030633,99.57769517878762L323.07020118387356,97.99845615358731L323.4190117689259,96.58986123699367L324.0850606266919,96.50586882244181L324.696801800544,96.58836599648032L324.5734726218272,98.01961660537927L325.3932688467984,98.10066026491154L324.80770516247605,103.28141177076157L324.2776109914744,105.77481541914085L325.44015629363844,105.91053674598243L325.1794211274475,108.5828402430235L325.9497560952176,108.67927471496091L325.42926057486136,113.46613525470252Z%22%20fill=%22transparent%22%20stroke=%22#97A1A9%22%20class=%22county-boundary%22%20pointer-events=%22all%22%20data-fips=%2230033%22%20data-county=%22Garfield%20County%22%20data-state=%22Montana%22%20style=%22stroke-width:%200.4px;%20fill:%20rgb(252,%20141,%2089);%22/%3E%3Cpath%20d=%22M309.2472407853785,113.34221284922592L301.80181585502646,112.38048301722267L302.19182216513065,111.06297588425184L302.68661802538793,107.13864957679561L301.5257058872542,106.9539333056664L302.07763990723157,104.46743531987215L303.3025863743673,104.0970712445037L305.79315022054175,104.26522993783169L306.4106762714702,100.16601818125366L308.2656195940839,100.16735051855267L309.62953271724905,100.64888107394052L309.7886368536221,102.56829085196148L309.0414678600405,104.44938910977453L308.878048752297,105.70616770169352L309.0399216581002,106.78431041906913L308.7399467949344,107.57173644226987L309.06680477642533,109.38299140128424L308.41998779193284,111.19148836199918L308.82879087652134,111.80100764534086Z%22%20fill=%22transparent%22%20stroke=%22#97A1A9%22%20class=%22county-boundary%22%20pointer-events=%22all%22%20data-fips=%2230069%22%20data-county=%22Petroleum%20County%22%20data-state=%22Montana%22%20style=%22stroke-width:%200.4px;%20fill:%20rgb(0,%20204,%20153);%22/%3E%3Cpath%20d=%22M358.308129623463,101.6894759362325L358.42598399534825,100.12846650037159L359.1893619360567,99.01673366616706L358.29866824723905,97.71486733201277L356.963719880217,96.96313679520483L357.2317749867318,93.13877700970784L356.7498709451262,93.10723110015351L356.92390094684464,90.4590733109493L362.74193619287246,90.90910058897805L365.0498584813175,91.10789310327698L364.94311792862993,93.63141415725215L365.4055353691556,93.67910304659017L365.08231425586143,99.06755329301541L365.43549505368077,99.10892022655196L365.2713431133164,101.69790819065008L360.6496934817234,101.46999575430175L360.5752053342198,102.69022845972711L360.07919828931904,102.81025740643054Z%22%20fill=%22transparent%22%20stroke=%22#97A1A9%22%20class=%22county-boundary%22%20pointer-events=%22all%22%20data-fips=%2238061%22%20data-county=%22Mountrail%20County%22%20data-state=%22North-Dakota%22%20style=%22stroke-width:%200.4px;%20fill:%20rgb(0,%20204,%20153);%22/%3E%3Cpath%20d=%22M348.3206815097224,108.4702731314444L344.935564001156,108.15099630456064L345.0130601578435,107.14466073528297L345.77068191387144,98.03658986989069L346.80759606589993,98.69623290812058L347.96777071489566,98.22458887973903L349.18212157378264,96.48793512906661L349.9835350146493,96.52499376908145L350.165099870149,97.63388504234092L350.77863761438743,98.21525606681325L353.04970604253026,97.60186792712352L353.42379987191964,96.79003759304908L354.323073770339,96.48655830767245L356.963719880217,96.96313679520483L358.29866824723905,97.71486733201277L359.1893619360567,99.01673366616706L358.42598399534825,100.12846650037159L358.308129623463,101.6894759362325L358.1146177884657,103.84810099849392L353.9522742693566,103.59598244321444L353.4407257047553,108.89720296570874Z%22%20fill=%22transparent%22%20stroke=%22#97A1A9%22%20class=%22county-boundary%22%20pointer-events=%22all%22%20data-fips=%2238053%22%20data-county=%22Mckenzie%20County%22%20data-state=%22North-Dakota%22%20style=%22stroke-width:%200.4px;%20fill:%20rgb(0,%20204,%20153);%22/%3E%3Cpath%20d=%22M341.44597370363454,107.48805448061489L340.65569084949743,107.42394773466867L340.85152995687855,104.79034595863322L340.1965711213648,104.71516862593785L340.3038825122081,103.41040157954149L336.7180197507096,102.97946459777597L336.83788959301853,101.80533000540481L334.5243519763024,101.53886872751661L334.639672699201,100.23547156892812L335.1296677065368,99.15922292530513L335.4246815736372,96.02188916492366L336.821115128661,96.33738344193466L338.34176034076893,95.19898276052152L338.70475585824124,95.55230547329529L340.6012795505002,95.92586584669425L341.99606421728726,95.80355197909739L342.3316137101133,96.28213796410637L343.91430746414625,97.33292152250635L345.0935600134325,97.10286524741161L345.77068191387144,98.03658986989069L345.0130601578435,107.14466073528297L344.2090430265565,107.75011555073183Z%22%20fill=%22transparent%22%20stroke=%22#97A1A9%22%20class=%22county-boundary%22%20pointer-events=%22all%22%20data-fips=%2230083%22%20data-county=%22Richland%20County%22%20data-state=%22Montana%22%20style=%22stroke-width:%200.4px;%20fill:%20rgb(0,%20204,%20153);%22/%3E%3Cpath%20d=%22M361.87875391651266,114.36352225749295L358.52327578680786,114.18138297713335L358.48020445011457,114.56639253779122L353.72591749728286,114.21457142043187L354.1742401974629,108.96838832276671L353.4407257047553,108.89720296570874L353.9522742693566,103.59598244321444L358.1146177884657,103.84810099849392L358.308129623463,101.6894759362325L360.07919828931904,102.81025740643054L360.5752053342198,102.69022845972711L361.639110046351,102.49672200482712L361.5580516647442,104.79153845289488L362.06890295448966,105.70341604529119L361.7372159184868,109.38302356112615L362.24628467540657,109.41313100679133Z%22%20fill=%22transparent%22%20stroke=%22#97A1A9%22%20class=%22county-boundary%22%20pointer-events=%22all%22%20data-fips=%2238025%22%20data-county=%22Dunn%20County%22%20data-state=%22North-Dakota%22%20style=%22stroke-width:%200.4px;%20fill:%20rgb(252,%20141,%2089);%22/%3E%3Cpath%20d=%22M339.19953649053554,114.98068807951438L335.13041640184224,114.5504032387214L334.86937009285566,113.59965597296207L333.73699184648007,113.45728678748537L333.7898509908474,112.64181637342938L332.6605672832836,112.476774845097L332.9511909716495,109.4387951595553L332.1631630938655,109.32488354074496L332.66956751781765,104.1308888990942L333.08401517647724,104.14662187698798L333.483835546739,100.11096452952881L334.639672699201,100.23547156892812L334.5243519763024,101.53886872751661L336.83788959301853,101.80533000540481L336.7180197507096,102.97946459777597L340.3038825122081,103.41040157954149L340.1965711213648,104.71516862593785L340.85152995687855,104.79034595863322L340.65569084949743,107.42394773466867L341.44597370363454,107.48805448061489L341.23160686524324,108.0309401882688L342.1013004726917,109.71706674032771L342.0560512660502,112.42966201798492L341.089244924449,114.27165518340007L340.18221930646394,115.10431250223519Z%22%20fill=%22transparent%22%20stroke=%22#97A1A9%22%20class=%22county-boundary%22%20pointer-events=%22all%22%20data-fips=%2230021%22%20data-county=%22Dawson%20County%22%20data-state=%22Montana%22%20style=%22stroke-width:%200.4px;%20fill:%20rgb(0,%20204,%20153);%22/%3E%3Cpath%20d=%22M343.09004405287214,129.35069688923454L343.02034687023036,130.25321108864705L342.1727604148196,130.18738732851887L342.27679478989234,128.85523427197234L339.83746015717406,128.6184389800643L339.9378715430553,127.37271403716704L338.74707126765105,127.27600012288667L338.83155730570985,126.00758331857958L335.4982686190689,125.68578523324572L335.7652992626314,123.00662198707539L335.5185549857981,122.96394363479021L335.77679868189523,120.39316640570792L337.394297370138,120.57325562405833L337.582240458992,118.55894444789158L337.63612334911414,117.91570691196739L338.89426097922313,117.52376564074564L340.546860666527,117.68027329992867L341.15407609923477,118.46298300016588L344.00927241487426,118.68742616339512L343.89178448277875,120.21073495243161L343.5455748774092,124.20015917014632Z%22%20fill=%22transparent%22%20stroke=%22#97A1A9%22%20class=%22county-boundary%22%20pointer-events=%22all%22%20data-fips=%2230025%22%20data-county=%22Fallon%20County%22%20data-state=%22Montana%22%20style=%22stroke-width:%200.4px;%20fill:%20rgb(252,%20141,%2089);%22/%3E%3Cpath%20d=%22M353.99578978474347,125.05817452981569L353.37974019742006,125.06024787707133L343.5455748774092,124.20015917014632L343.89178448277875,120.21073495243161L346.1735825450944,120.4703522637783L346.29850565230885,119.05545693914996L348.06972313177334,119.18620557907411L351.5732697593895,119.45682355184795L354.3713316312703,119.68971597083839Z%22%20fill=%22transparent%22%20stroke=%22#97A1A9%22%20class=%22county-boundary%22%20pointer-events=%22all%22%20data-fips=%2238087%22%20data-county=%22Slope%20County%22%20data-state=%22North-Dakota%22%20style=%22stroke-width:%200.4px;%20fill:%20rgb(0,%20204,%20153);%22/%3E%3Cpath%20d=%22M362.55430248104733,126.75359971228045L357.9699505596819,126.43597342750843L358.03950536821895,125.31821477513586L353.99578978474347,125.05817452981569L354.3713316312703,119.68971597083839L362.07085593306704,120.19160766052698L362.47125457711456,120.2149093713266L362.16344472269833,125.52294850658018Z%22%20fill=%22transparent%22%20stroke=%22#97A1A9%22%20class=%22county-boundary%22%20pointer-events=%22all%22%20data-fips=%2238041%22%20data-county=%22Hettinger%20County%22%20data-state=%22North-Dakota%22%20style=%22stroke-width:%200.4px;%20fill:%20rgb(0,%20204,%20153);%22/%3E%3Cpath%20d=%22M352.98053445070605,130.1507251367151L343.09004405287214,129.35069688923454L343.5455748774092,124.20015917014632L353.37974019742006,125.06024787707133Z%22%20fill=%22transparent%22%20stroke=%22#97A1A9%22%20class=%22county-boundary%22%20pointer-events=%22all%22%20data-fips=%2238011%22%20data-county=%22Bowman%20County%22%20data-state=%22North-Dakota%22%20style=%22stroke-width:%200.4px;%20fill:%20rgb(0,%20204,%20153);%22/%3E%3Cpath%20d=%22M353.4428288046636,130.18162569078493L352.98053445070605,130.1507251367151L353.37974019742006,125.06024787707133L353.99578978474347,125.05817452981569L358.03950536821895,125.31821477513586L357.9699505596819,126.43597342750843L362.55430248104733,126.75359971228045L362.4014648147063,129.0752507631763L362.30367938988627,130.7747978866945Z%22%20fill=%22transparent%22%20stroke=%22#97A1A9%22%20class=%22county-boundary%22%20pointer-events=%22all%22%20data-fips=%2238001%22%20data-county=%22Adams%20County%22%20data-state=%22North-Dakota%22%20style=%22stroke-width:%200.4px;%20fill:%20rgb(0,%20204,%20153);%22/%3E%3Cpath%20d=%22M342.1925895490713,140.46480155195934L343.02034687023036,130.25321108864705L343.09004405287214,129.35069688923454L352.98053445070605,130.1507251367151L353.4428288046636,130.18162569078493L352.48607311349986,141.31455147944973Z%22%20fill=%22transparent%22%20stroke=%22#97A1A9%22%20class=%22county-boundary%22%20pointer-events=%22all%22%20data-fips=%2246063%22%20data-county=%22Harding%20County%22%20data-state=%22South-Dakota%22%20style=%22stroke-width:%200.4px;%20fill:%20rgb(0,%20204,%20153);%22/%3E%3Cpath%20d=%22M346.2275641170992,92.09912208566311L341.0163714137507,91.57623282615339L341.1184694596239,90.33901736254575L339.9930252418844,90.22398957103167L340.1239532358255,88.88218950518421L338.15347835127307,88.67221626868957L338.27603039907706,87.24429366324887L337.7621422422517,87.17858044955426L338.15199611129304,83.30708265551789L338.0039597322348,82.02908203757784L346.92292818195546,82.82278147234524L346.56323037253446,88.21900543044558Z%22%20fill=%22transparent%22%20stroke=%22#97A1A9%22%20class=%22county-boundary%22%20pointer-events=%22all%22%20data-fips=%2230091%22%20data-county=%22Sheridan%20County%22%20data-state=%22Montana%22%20style=%22stroke-width:%200.4px;%20fill:%20rgb(255,%20255,%20153);%22/%3E%3Cpath%20d=%22M356.9882115804343,89.19840129070474L346.56323037253446,88.21900543044558L346.92292818195546,82.82278147234524L356.9124112360804,83.62356852888297L356.60304005312537,87.7369875612477L357.09922941237875,87.79115722125948Z%22%20fill=%22transparent%22%20stroke=%22#97A1A9%22%20class=%22county-boundary%22%20pointer-events=%22all%22%20data-fips=%2238023%22%20data-county=%22Divide%20County%22%20data-state=%22North-Dakota%22%20style=%22stroke-width:%200.4px;%20fill:%20rgb(0,%20204,%20153);%22/%3E%3Cpath%20d=%22M362.74193619287246,90.90910058897805L356.92390094684464,90.4590733109493L356.9882115804343,89.19840129070474L357.09922941237875,87.79115722125948L356.60304005312537,87.7369875612477L356.9124112360804,83.62356852888297L365.07594820455336,84.19246997802531L364.9043900435634,87.17932918614667L363.68884485561745,87.1087207213867L363.60019839811565,88.30287900521853L362.91792904293203,88.26254154132232Z%22%20fill=%22transparent%22%20stroke=%22#97A1A9%22%20class=%22county-boundary%22%20pointer-events=%22all%22%20data-fips=%2238013%22%20data-county=%22Burke%20County%22%20data-state=%22North-Dakota%22%20style=%22stroke-width:%200.4px;%20fill:%20rgb(0,%20204,%20153);%22/%3E%3Cpath%20d=%22M330.6969192731202,87.87349248287228L328.7842948243333,87.64905567150481L329.1211735502468,83.75019256406267L328.02226061981355,83.62263175952319L328.58534033563376,81.05819726622383L338.0039597322348,82.02908203757784L338.15199611129304,83.30708265551789L337.7621422422517,87.17858044955426L338.27603039907706,87.24429366324887L338.15347835127307,88.67221626868957Z%22%20fill=%22transparent%22%20stroke=%22#97A1A9%22%20class=%22county-boundary%22%20pointer-events=%22all%22%20data-fips=%2230019%22%20data-county=%22Daniels%20County%22%20data-state=%22Montana%22%20style=%22stroke-width:%200.4px;%20fill:%20rgb(255,%20255,%20153);%22/%3E%3Cpath%20d=%22M424.6730197013129,92.77018550517005L424.67557265513005,90.224574150992L426.89252675741284,90.16527783287006L426.8670609301186,87.21530728436517L425.7470070773837,87.69448647118145L425.09956863678457,87.33575345648319L424.8360026676561,86.4613754043603L425.2185136838037,85.88196340338743L426.2852779255267,85.87401158422244L426.27627729507924,80.19525159701027L429.1166465457464,80.78676541938569L430.57534001902326,87.66754071540697L430.4654959607325,89.20813193805657L431.60454285869065,90.15557322809298L432.84309606082314,90.18063733887345L432.9215001306048,95.42251258064493L425.8977996585135,95.48008147907262L425.78500397965183,92.80536941734795Z%22%20fill=%22transparent%22%20stroke=%22#97A1A9%22%20class=%22county-boundary%22%20pointer-events=%22all%22%20data-fips=%2227077%22%20data-county=%22Lake%20Of%20The%20Woods%20County%22%20data-state=%22Minnesota%22%20style=%22stroke-width:%200.4px;%20fill:%20rgb(0,%20204,%20153);%22/%3E%3Cpath%20d=%22M373.18009234422306,92.88624104283792L366.12384431684086,92.47595914916315L366.3825112034895,88.50505946360909L364.8566260645685,88.33302367181113L364.9043900435634,87.17932918614667L365.07594820455336,84.19246997802531L369.738761600748,84.4700189211444L369.5138118350693,88.76014895657852L369.863236177702,88.79981859419013L369.7286744115643,91.38455788824638L373.2780398916641,91.62690000310079Z%22%20fill=%22transparent%22%20stroke=%22#97A1A9%22%20class=%22county-boundary%22%20pointer-events=%22all%22%20data-fips=%2238075%22%20data-county=%22Renville%20County%22%20data-state=%22North-Dakota%22%20style=%22stroke-width:%200.4px;%20fill:%20rgb(0,%20204,%20153);%22/%3E%3Cpath%20d=%22M373.2780398916641,91.62690000310079L369.7286744115643,91.38455788824638L369.863236177702,88.79981859419013L369.5138118350693,88.76014895657852L369.738761600748,84.4700189211444L381.40138405993866,85.07279622138162L381.2299492457501,89.36546266497521L381.5429417141833,89.39931146874324L381.45734017484347,92.02905516297835L380.2540072961278,91.98065483220682L379.10627131682395,91.93305700522296L379.1638379652021,90.56505863850316L373.3019487110434,90.36434065414335Z%22%20fill=%22transparent%22%20stroke=%22#97A1A9%22%20class=%22county-boundary%22%20pointer-events=%22all%22%20data-fips=%2238009%22%20data-county=%22Bottineau%20County%22%20data-state=%22North-Dakota%22%20style=%22stroke-width:%200.4px;%20fill:%20rgb(0,%20204,%20153);%22/%3E%3Cpath%20d=%22M381.45734017484347,92.02905516297835L381.5429417141833,89.39931146874324L381.2299492457501,89.36546266497521L381.40138405993866,85.07279622138162L387.2444181264831,85.33062948185022L387.102673224585,89.53883730212272L387.3973917165985,89.570114094455L387.3253107586392,92.28585536270737Z%22%20fill=%22transparent%22%20stroke=%22#97A1A9%22%20class=%22county-boundary%22%20pointer-events=%22all%22%20data-fips=%2238079%22%20data-county=%22Rolette%20County%22%20data-state=%22North-Dakota%22%20style=%22stroke-width:%200.4px;%20fill:%20rgb(255,%20255,%20153);%22/%3E%3Cpath%20d=%22M387.2589867475919,94.83206940648904L387.3253107586392,92.28585536270737L387.3973917165985,89.570114094455L387.102673224585,89.53883730212272L387.2444181264831,85.33062948185022L392.00567488388003,85.47888086318699L391.8841145556563,89.73050615142881L392.19807451119186,89.7394302836758L392.08671747555815,92.36839181998232L391.9751098995111,94.99889807290958L389.76581977601995,94.91229309764367Z%22%20fill=%22transparent%22%20stroke=%22#97A1A9%22%20class=%22county-boundary%22%20pointer-events=%22all%22%20data-fips=%2238095%22%20data-county=%22Towner%20County%22%20data-state=%22North-Dakota%22%20style=%22stroke-width:%200.4px;%20fill:%20rgb(255,%20255,%20153);%22/%3E%3Cpath%20d=%22M401.4396653641641,92.62944357082074L397.901979137578,92.5364049496443L392.08671747555815,92.36839181998232L392.19807451119186,89.7394302836758L391.8841145556563,89.73050615142881L392.00567488388003,85.47888086318699L401.49297046153106,85.72340168332096L401.3028684617167,90.01677182348874Z%22%20fill=%22transparent%22%20stroke=%22#97A1A9%22%20class=%22county-boundary%22%20pointer-events=%22all%22%20data-fips=%2238019%22%20data-county=%22Cavalier%20County%22%20data-state=%22North-Dakota%22%20style=%22stroke-width:%200.4px;%20fill:%20rgb(255,%20255,%20153);%22/%3E%3Cpath%20d=%22M408.3311585812133,92.75228296501234L401.4396653641641,92.62944357082074L401.3028684617167,90.01677182348874L401.49297046153106,85.72340168332096L407.80064553927497,85.83990562675115L408.2759562099022,87.7472227968268L408.21081629241337,88.62292262939468L408.90760367132515,90.79025455713884Z%22%20fill=%22transparent%22%20stroke=%22#97A1A9%22%20class=%22county-boundary%22%20pointer-events=%22all%22%20data-fips=%2238067%22%20data-county=%22Pembina%20County%22%20data-state=%22North-Dakota%22%20style=%22stroke-width:%200.4px;%20fill:%20rgb(0,%20204,%20153);%22/%3E%3Cpath%20d=%22M408.3311585812133,92.75228296501234L408.90760367132515,90.79025455713884L408.21081629241337,88.62292262939468L408.2759562099022,87.7472227968268L407.80064553927497,85.83990562675115L415.1392103221551,85.89711631695002L415.1044070519281,90.10764950629402L415.2422106071129,92.78204833236316L408.3855635017988,92.85987818319677Z%22%20fill=%22transparent%22%20stroke=%22#97A1A9%22%20class=%22county-boundary%22%20pointer-events=%22all%22%20data-fips=%2227069%22%20data-county=%22Kittson%20County%22%20data-state=%22Minnesota%22%20style=%22stroke-width:%200.4px;%20fill:%20rgb(0,%20204,%20153);%22/%3E%3Cpath%20d=%22M415.2422106071129,92.78204833236316L415.1044070519281,90.10764950629402L415.1392103221551,85.89711631695002L425.2185136838037,85.88196340338743L424.8360026676561,86.4613754043603L425.09956863678457,87.33575345648319L425.7470070773837,87.69448647118145L426.8670609301186,87.21530728436517L426.89252675741284,90.16527783287006L424.67557265513005,90.224574150992L424.6730197013129,92.77018550517005L422.35726807222005,92.84602365528463Z%22%20fill=%22transparent%22%20stroke=%22#97A1A9%22%20class=%22county-boundary%22%20pointer-events=%22all%22%20data-fips=%2227135%22%20data-county=%22Roseau%20County%22%20data-state=%22Minnesota%22%20style=%22stroke-width:%200.4px;%20fill:%20rgb(0,%20204,%20153);%22/%3E%3Cpath%20d=%22M373.57544877064066,102.17104143787083L373.733653560938,99.62440174766039L373.3241077748711,99.58344508988421L373.52120623837453,94.29566674979321L373.18009234422306,92.88624104283792L373.2780398916641,91.62690000310079L373.3019487110434,90.36434065414335L379.1638379652021,90.56505863850316L379.10627131682395,91.93305700522296L380.2540072961278,91.98065483220682L380.1093968168976,94.60956579897856L380.5160762528435,94.66896613152926L380.2817239691116,99.99794342160487L380.59825255099724,100.03215746977037L380.49933291626775,102.49572219024458L377.0366073586544,102.35038215292332Z%22%20fill=%22transparent%22%20stroke=%22#97A1A9%22%20class=%22county-boundary%22%20pointer-events=%22all%22%20data-fips=%2238049%22%20data-county=%22Mchenry%20County%22%20data-state=%22North-Dakota%22%20style=%22stroke-width:%200.4px;%20fill:%20rgb(0,%20204,%20153);%22/%3E%3Cpath%20d=%22M422.4995817129262,100.79091664861596L422.4720390860857,98.51952106710644L422.35726807222005,92.84602365528463L424.6730197013129,92.77018550517005L425.78500397965183,92.80536941734795L425.8977996585135,95.48008147907262L432.9215001306048,95.42251258064493L433.16992917497043,103.26232982696331L433.2853044504568,109.65603895334425L433.28984755279686,109.95661992823511L430.98850635182356,110.0101210071316L426.2529061885738,110.05867482808799L426.06715189139146,103.04286259559797L425.33093882553084,102.21194230209983L425.7132800551155,100.7514598160501Z%22%20fill=%22transparent%22%20stroke=%22#97A1A9%22%20class=%22county-boundary%22%20pointer-events=%22all%22%20data-fips=%2227007%22%20data-county=%22Beltrami%20County%22%20data-state=%22Minnesota%22%20style=%22stroke-width:%200.4px;%20fill:%20rgb(0,%20204,%20153);%22/%3E%3Cpath%20d=%22M400.65122863293794,105.88077690938758L395.8617327302855,105.7565893365171L395.7563360548104,103.11480998529044L395.7796138890412,102.15013834392141L395.81891721828424,100.52134389696755L396.7347474307362,100.52156215083016L396.83354479354944,97.86604673679494L398.0075890340113,97.87104600233874L401.54665981361916,97.96333783013245L401.68485750163893,100.64479499746221L401.5717176295431,105.89777084674404Z%22%20fill=%22transparent%22%20stroke=%22#97A1A9%22%20class=%22county-boundary%22%20pointer-events=%22all%22%20data-fips=%2238063%22%20data-county=%22Nelson%20County%22%20data-state=%22North-Dakota%22%20style=%22stroke-width:%200.4px;%20fill:%20rgb(255,%20255,%20153);%22/%3E%3Cpath%20d=%22M390.5165617688736,121.521504451135L386.6813311714237,121.33788092265331L386.8355082224421,116.09219572420704L386.53173597495316,116.08211308727027L386.74711767445194,110.7572442448485L388.74791090418057,110.84329384565865L395.75312965937064,111.07946511421176L396.0632283969793,112.35455172993352L396.0079917943441,116.30864311088453L396.17840103886306,116.33414374204301L396.09049790107775,121.7320810253467Z%22%20fill=%22transparent%22%20stroke=%22#97A1A9%22%20class=%22county-boundary%22%20pointer-events=%22all%22%20data-fips=%2238093%22%20data-county=%22Stutsman%20County%22%20data-state=%22North-Dakota%22%20style=%22stroke-width:%200.4px;%20fill:%20rgb(255,%20255,%20153);%22/%3E%3Cpath%20d=%22M380.74532346155814,121.12375716974668L381.0108209105442,115.79615388010745L380.688162165435,115.78349326964508L380.9495511111312,110.58961650070569L381.64886842800644,110.59538335765819L386.74711767445194,110.7572442448485L386.53173597495316,116.08211308727027L386.8355082224421,116.09219572420704L386.6813311714237,121.33788092265331L382.3659625786596,121.22888443142153Z%22%20fill=%22transparent%22%20stroke=%22#97A1A9%22%20class=%22county-boundary%22%20pointer-events=%22all%22%20data-fips=%2238043%22%20data-county=%22Kidder%20County%22%20data-state=%22North-Dakota%22%20style=%22stroke-width:%200.4px;%20fill:%20rgb(255,%20255,%20153);%22/%3E%3Cpath%20d=%22M380.74532346155814,121.12375716974668L375.53673401485287,120.88442237336471L374.8996754466079,120.59740031676779L373.9011481481152,119.0442246151016L374.0931332786037,118.19180111489936L373.41755894975717,116.7395071758715L373.2113349925257,115.45988796380868L373.76567529333124,114.58204396429755L373.14969976354047,112.74584225293825L374.94426278763103,112.89367878834548L375.0991456701874,110.3200870546359L375.79743983783703,110.35156726219134L380.9495511111312,110.58961650070569L380.688162165435,115.78349326964508L381.0108209105442,115.79615388010745Z%22%20fill=%22transparent%22%20stroke=%22#97A1A9%22%20class=%22county-boundary%22%20pointer-events=%22all%22%20data-fips=%2238015%22%20data-county=%22Burleigh%20County%22%20data-state=%22North-Dakota%22%20style=%22stroke-width:%200.4px;%20fill:%20rgb(252,%20141,%2089);%22/%3E%3Cpath%20d=%22M403.0991415565821,121.89180769801101L399.81365854008675,121.85483494912853L396.09049790107775,121.7320810253467L396.17840103886306,116.33414374204301L396.0079917943441,116.30864311088453L396.0632283969793,112.35455172993352L400.69702617464736,112.45266367658382L403.00463108837897,112.49320365625397L402.9195072747473,116.53264008657845L403.1854310699447,116.53696182551721Z%22%20fill=%22transparent%22%20stroke=%22#97A1A9%22%20class=%22county-boundary%22%20pointer-events=%22all%22%20data-fips=%2238003%22%20data-county=%22Barnes%20County%22%20data-state=%22North-Dakota%22%20style=%22stroke-width:%200.4px;%20fill:%20rgb(0,%20204,%20153);%22/%3E%3Cpath%20d=%22M403.0991415565821,121.89180769801101L403.1854310699447,116.53696182551721L402.9195072747473,116.53264008657845L403.00463108837897,112.49320365625397L405.4066078811895,112.5510126601954L411.06209745516554,112.69881332647526L411.03232008110643,114.0522492714382L411.21924940125484,116.8050459620822L411.76480146177335,117.56168835559924L411.3717112076133,119.23619894576836L411.40784656480207,122.01171795627045L406.8428020384196,121.94492729196065Z%22%20fill=%22transparent%22%20stroke=%22#97A1A9%22%20class=%22county-boundary%22%20pointer-events=%22all%22%20data-fips=%2238017%22%20data-county=%22Cass%20County%22%20data-state=%22North-Dakota%22%20style=%22stroke-width:%200.4px;%20fill:%20rgb(0,%20204,%20153);%22/%3E%3Cpath%20d=%22M416.1451824241893,122.05756072324607L411.4836102751703,122.09836263198326L411.40784656480207,122.01171795627045L411.3717112076133,119.23619894576836L411.76480146177335,117.56168835559924L411.21924940125484,116.8050459620822L411.03232008110643,114.0522492714382L416.96250513508846,114.06010356527099L417.16638338169287,116.790189874122L417.14074309228965,120.74728786547541L417.1195105940166,122.01666724518782Z%22%20fill=%22transparent%22%20stroke=%22#97A1A9%22%20class=%22county-boundary%22%20pointer-events=%22all%22%20data-fips=%2227027%22%20data-county=%22Clay%20County%22%20data-state=%22Minnesota%22%20style=%22stroke-width:%200.4px;%20fill:%20rgb(0,%20204,%20153);%22/%3E%3Cpath%20d=%22M375.89472530100386,124.04561946019157L373.762400319456,124.53137876770836L373.00442629373106,124.3236745826083L371.5161830376711,126.12817836031627L371.5998521116691,124.79560896741293L369.2086760657974,124.61236100616918L369.4265762682427,120.70098134055502L365.5806080258079,120.36867455412562L365.6476843886152,119.14416221934516L362.149882579753,118.83848555058887L362.36538803171226,114.82276166640327L365.47526836233834,114.99942508735467L373.2113349925257,115.45988796380868L373.41755894975717,116.7395071758715L374.0931332786037,118.19180111489936L373.9011481481152,119.0442246151016L374.8996754466079,120.59740031676779L375.53673401485287,120.88442237336471L376.1581367530647,121.53650310639887L376.2457535178524,122.59587928804103Z%22%20fill=%22transparent%22%20stroke=%22#97A1A9%22%20class=%22county-boundary%22%20pointer-events=%22all%22%20data-fips=%2238059%22%20data-county=%22Morton%20County%22%20data-state=%22North-Dakota%22%20style=%22stroke-width:%200.4px;%20fill:%20rgb(252,%20141,%2089);%22/%3E%3Cpath%20d=%22M362.4014648147063,129.0752507631763L362.55430248104733,126.75359971228045L362.16344472269833,125.52294850658018L362.47125457711456,120.2149093713266L362.07085593306704,120.19160766052698L362.149882579753,118.83848555058887L365.6476843886152,119.14416221934516L365.5806080258079,120.36867455412562L369.4265762682427,120.70098134055502L369.2086760657974,124.61236100616918L371.5998521116691,124.79560896741293L371.5161830376711,126.12817836031627L370.85700628410035,127.02326185450409L370.10492116583134,127.43899331698378L370.0140712944661,128.10306315104071L369.02175989831676,128.29039722724724L368.5986891653989,129.02382809987034L367.30856527553453,129.34526028487983L366.5416998892368,129.9736009953208L365.84889831556757,129.56961158370018L363.8277046828857,129.45839692029824L363.7436357007974,128.89259454689636Z%22%20fill=%22transparent%22%20stroke=%22#97A1A9%22%20class=%22county-boundary%22%20pointer-events=%22all%22%20data-fips=%2238037%22%20data-county=%22Grant%20County%22%20data-state=%22North-Dakota%22%20style=%22stroke-width:%200.4px;%20fill:%20rgb(255,%20255,%20153);%22/%3E%3Cpath%20d=%22M376.27808099880093,131.58694712447448L362.30367938988627,130.7747978866945L362.4014648147063,129.0752507631763L363.7436357007974,128.89259454689636L363.8277046828857,129.45839692029824L365.84889831556757,129.56961158370018L366.5416998892368,129.9736009953208L367.30856527553453,129.34526028487983L368.5986891653989,129.02382809987034L369.02175989831676,128.29039722724724L370.0140712944661,128.10306315104071L370.10492116583134,127.43899331698378L370.85700628410035,127.02326185450409L371.5161830376711,126.12817836031627L373.00442629373106,124.3236745826083L373.762400319456,124.53137876770836L375.89472530100386,124.04561946019157L376.2310997889956,125.56891287381313L376.05402391729535,126.98385658873315L375.3393302473153,128.78509903881798L375.6808629801678,130.2235587618287Z%22%20fill=%22transparent%22%20stroke=%22#97A1A9%22%20class=%22county-boundary%22%20pointer-events=%22all%22%20data-fips=%2238085%22%20data-county=%22Sioux%20County%22%20data-state=%22North-Dakota%22%20style=%22stroke-width:%200.4px;%20fill:%20rgb(255,%20255,%20153);%22/%3E%3Cpath%20d=%22M377.5647352518602,138.7419122862226L366.8450228417622,138.17244980609166L361.8354797585794,137.89665543463832L362.30367938988627,130.7747978866945L376.27808099880093,131.58694712447448L377.5226874999374,132.78334087179076L377.51438361636013,133.90493418633878L378.08867774094733,135.0077549579686L378.00478148287004,135.63013714765168L376.94240651106526,135.97415354814063L376.76828207001205,136.87334167715198L376.5209364729624,138.11492866245476Z%22%20fill=%22transparent%22%20stroke=%22#97A1A9%22%20class=%22county-boundary%22%20pointer-events=%22all%22%20data-fips=%2246031%22%20data-county=%22Corson%20County%22%20data-state=%22South-Dakota%22%20style=%22stroke-width:%200.4px;%20fill:%20rgb(0,%20204,%20153);%22/%3E%3Cpath%20d=%22M392.8068646987341,142.82060545714808L392.9072752652312,137.4924773923301L393.08296150135146,132.2562581017503L399.7989825497411,132.5166041782826L400.14612717426695,132.54479790541905L400.02748762061816,137.7826045996336L399.869134460011,143.0448188380849Z%22%20fill=%22transparent%22%20stroke=%22#97A1A9%22%20class=%22county-boundary%22%20pointer-events=%22all%22%20data-fips=%2246013%22%20data-county=%22Brown%20County%22%20data-state=%22South-Dakota%22%20style=%22stroke-width:%200.4px;%20fill:%20rgb(255,%20255,%20153);%22/%3E%3Cpath%20d=%22M390.28342767640873,126.89863229226467L382.47159647380295,126.61818327486526L382.1077472768486,126.5830501935053L382.3659625786596,121.22888443142153L386.6813311714237,121.33788092265331L390.5165617688736,121.521504451135Z%22%20fill=%22transparent%22%20stroke=%22#97A1A9%22%20class=%22county-boundary%22%20pointer-events=%22all%22%20data-fips=%2238047%22%20data-county=%22Logan%20County%22%20data-state=%22North-Dakota%22%20style=%22stroke-width:%200.4px;%20fill:%20rgb(255,%20255,%20153);%22/%3E%3Cpath%20d=%22M382.29817268787133,131.80733996993365L376.27808099880093,131.58694712447448L375.6808629801678,130.2235587618287L375.3393302473153,128.78509903881798L376.05402391729535,126.98385658873315L376.2310997889956,125.56891287381313L375.89472530100386,124.04561946019157L376.2457535178524,122.59587928804103L376.1581367530647,121.53650310639887L375.53673401485287,120.88442237336471L380.74532346155814,121.12375716974668L382.3659625786596,121.22888443142153L382.1077472768486,126.5830501935053L382.47159647380295,126.61818327486526Z%22%20fill=%22transparent%22%20stroke=%22#97A1A9%22%20class=%22county-boundary%22%20pointer-events=%22all%22%20data-fips=%2238029%22%20data-county=%22Emmons%20County%22%20data-state=%22North-Dakota%22%20style=%22stroke-width:%200.4px;%20fill:%20rgb(255,%20255,%20153);%22/%3E%3Cpath%20d=%22M390.6097968362587,126.9080887654369L390.28342767640873,126.89863229226467L390.5165617688736,121.521504451135L396.09049790107775,121.7320810253467L399.81365854008675,121.85483494912853L399.6528408613909,127.14828612564054Z%22%20fill=%22transparent%22%20stroke=%22#97A1A9%22%20class=%22county-boundary%22%20pointer-events=%22all%22%20data-fips=%2238045%22%20data-county=%22Lamoure%20County%22%20data-state=%22North-Dakota%22%20style=%22stroke-width:%200.4px;%20fill:%20rgb(0,%20204,%20153);%22/%3E%3Cpath%20d=%22M382.29817268787133,131.80733996993365L382.47159647380295,126.61818327486526L390.28342767640873,126.89863229226467L390.6097968362587,126.9080887654369L390.4590470674018,132.141055911315L383.78388996690563,131.86137103041244Z%22%20fill=%22transparent%22%20stroke=%22#97A1A9%22%20class=%22county-boundary%22%20pointer-events=%22all%22%20data-fips=%2238051%22%20data-county=%22Mcintosh%20County%22%20data-state=%22North-Dakota%22%20style=%22stroke-width:%200.4px;%20fill:%20rgb(0,%20204,%20153);%22/%3E%3Cpath%20d=%22M393.08296150135146,132.2562581017503L390.4590470674018,132.141055911315L390.6097968362587,126.9080887654369L399.6528408613909,127.14828612564054L399.9404719788569,127.1754072038566L399.7989825497411,132.5166041782826Z%22%20fill=%22transparent%22%20stroke=%22#97A1A9%22%20class=%22county-boundary%22%20pointer-events=%22all%22%20data-fips=%2238021%22%20data-county=%22Dickey%20County%22%20data-state=%22North-Dakota%22%20style=%22stroke-width:%200.4px;%20fill:%20rgb(0,%20204,%20153);%22/%3E%3Cpath%20d=%22M376.76828207001205,136.87334167715198L376.94240651106526,135.97415354814063L378.00478148287004,135.63013714765168L378.08867774094733,135.0077549579686L377.51438361636013,133.90493418633878L377.5226874999374,132.78334087179076L376.27808099880093,131.58694712447448L382.29817268787133,131.80733996993365L383.78388996690563,131.86137103041244L383.49968841858293,137.1150933534168Z%22%20fill=%22transparent%22%20stroke=%22#97A1A9%22%20class=%22county-boundary%22%20pointer-events=%22all%22%20data-fips=%2246021%22%20data-county=%22Campbell%20County%22%20data-state=%22South-Dakota%22%20style=%22stroke-width:%200.4px;%20fill:%20rgb(255,%20255,%20153);%22/%3E%3Cpath%20d=%22M383.49968841858293,137.1150933534168L383.78388996690563,131.86137103041244L390.4590470674018,132.141055911315L393.08296150135146,132.2562581017503L392.9072752652312,137.4924773923301L383.63471322537794,137.14148635541085Z%22%20fill=%22transparent%22%20stroke=%22#97A1A9%22%20class=%22county-boundary%22%20pointer-events=%22all%22%20data-fips=%2246089%22%20data-county=%22Mcpherson%20County%22%20data-state=%22South-Dakota%22%20style=%22stroke-width:%200.4px;%20fill:%20rgb(255,%20255,%20153);%22/%3E%3Cpath%20d=%22M383.36957276528534,142.39952548265228L378.1044157609783,142.19784820542327L377.67844161950336,141.16517616075168L378.0759727759215,140.51209013708558L377.5647352518602,138.7419122862226L376.5209364729624,138.11492866245476L376.76828207001205,136.87334167715198L383.49968841858293,137.1150933534168L383.63471322537794,137.14148635541085Z%22%20fill=%22transparent%22%20stroke=%22#97A1A9%22%20class=%22county-boundary%22%20pointer-events=%22all%22%20data-fips=%2246129%22%20data-county=%22Walworth%20County%22%20data-state=%22South-Dakota%22%20style=%22stroke-width:%200.4px;%20fill:%20rgb(0,%20204,%20153);%22/%3E%3Cpath%20d=%22M392.8068646987341,142.82060545714808L384.7347819206415,142.447254567973L383.36957276528534,142.39952548265228L383.63471322537794,137.14148635541085L392.9072752652312,137.4924773923301Z%22%20fill=%22transparent%22%20stroke=%22#97A1A9%22%20class=%22county-boundary%22%20pointer-events=%22all%22%20data-fips=%2246045%22%20data-county=%22Edmunds%20County%22%20data-state=%22South-Dakota%22%20style=%22stroke-width:%200.4px;%20fill:%20rgb(255,%20255,%20153);%22/%3E%3Cpath%20d=%22M395.7796138890412,102.15013834392141L394.7531663808663,102.01757720460148L394.448722814603,100.74459403670005L391.5708202943241,100.68810904379313L390.9101539295005,100.26155984256025L390.88808982234974,99.10313946878716L389.73726703914417,98.27549812961638L389.76581977601995,94.91229309764367L391.9751098995111,94.99889807290958L392.08671747555815,92.36839181998232L397.901979137578,92.5364049496443L397.8227987569939,95.27499665160235L398.0075890340113,97.87104600233874L396.83354479354944,97.86604673679494L396.7347474307362,100.52156215083016L395.81891721828424,100.52134389696755Z%22%20fill=%22transparent%22%20stroke=%22#97A1A9%22%20class=%22county-boundary%22%20pointer-events=%22all%22%20data-fips=%2238071%22%20data-county=%22Ramsey%20County%22%20data-state=%22North-Dakota%22%20style=%22stroke-width:%200.4px;%20fill:%20rgb(255,%20255,%20153);%22/%3E%3Cpath%20d=%22M380.49933291626775,102.49572219024458L380.59825255099724,100.03215746977037L380.2817239691116,99.99794342160487L380.5160762528435,94.66896613152926L380.1093968168976,94.60956579897856L380.2540072961278,91.98065483220682L381.45734017484347,92.02905516297835L387.3253107586392,92.28585536270737L387.2589867475919,94.83206940648904L384.08398514345487,94.72091208059533L383.8129337153511,100.06999967542743L384.12956566836834,100.10303753479468L384.0179468128657,102.65196029739218L381.67864895664303,102.5423446050678Z%22%20fill=%22transparent%22%20stroke=%22#97A1A9%22%20class=%22county-boundary%22%20pointer-events=%22all%22%20data-fips=%2238069%22%20data-county=%22Pierce%20County%22%20data-state=%22North-Dakota%22%20style=%22stroke-width:%200.4px;%20fill:%20rgb(255,%20255,%20153);%22/%3E%3Cpath%20d=%22M388.7529752983604,102.87717234276215L384.0179468128657,102.65196029739218L384.12956566836834,100.10303753479468L383.8129337153511,100.06999967542743L384.08398514345487,94.72091208059533L387.2589867475919,94.83206940648904L389.76581977601995,94.91229309764367L389.73726703914417,98.27549812961638L390.88808982234974,99.10313946878716L390.9101539295005,100.26155984256025L391.5708202943241,100.68810904379313L394.448722814603,100.74459403670005L394.7531663808663,102.01757720460148L395.7796138890412,102.15013834392141L395.7563360548104,103.11480998529044Z%22%20fill=%22transparent%22%20stroke=%22#97A1A9%22%20class=%22county-boundary%22%20pointer-events=%22all%22%20data-fips=%2238005%22%20data-county=%22Benson%20County%22%20data-state=%22North-Dakota%22%20style=%22stroke-width:%200.4px;%20fill:%20rgb(0,%20204,%20153);%22/%3E%3Cpath%20d=%22M380.9495511111312,110.58961650070569L375.79743983783703,110.35156726219134L376.08870842395345,105.09979713663427L376.8564114779541,105.17672755314652L377.0366073586544,102.35038215292332L380.49933291626775,102.49572219024458L381.67864895664303,102.5423446050678L381.55311045973383,105.28523488293649L381.9285858310969,105.29977961027282L381.64886842800644,110.59538335765819Z%22%20fill=%22transparent%22%20stroke=%22#97A1A9%22%20class=%22county-boundary%22%20pointer-events=%22all%22%20data-fips=%2238083%22%20data-county=%22Sheridan%20County%22%20data-state=%22North-Dakota%22%20style=%22stroke-width:%200.4px;%20fill:%20rgb(255,%20255,%20153);%22/%3E%3Cpath%20d=%22M386.74711767445194,110.7572442448485L381.64886842800644,110.59538335765819L381.9285858310969,105.29977961027282L381.55311045973383,105.28523488293649L381.67864895664303,102.5423446050678L384.0179468128657,102.65196029739218L388.7529752983604,102.87717234276215L388.6136205989837,105.51255140026899L388.87187727798147,106.87325598214443L388.74791090418057,110.84329384565865Z%22%20fill=%22transparent%22%20stroke=%22#97A1A9%22%20class=%22county-boundary%22%20pointer-events=%22all%22%20data-fips=%2238103%22%20data-county=%22Wells%20County%22%20data-state=%22North-Dakota%22%20style=%22stroke-width:%200.4px;%20fill:%20rgb(252,%20141,%2089);%22/%3E%3Cpath%20d=%22M388.87187727798147,106.87325598214443L388.6136205989837,105.51255140026899L388.7529752983604,102.87717234276215L395.7563360548104,103.11480998529044L395.8617327302855,105.7565893365171L395.83038613079503,107.06523506561632Z%22%20fill=%22transparent%22%20stroke=%22#97A1A9%22%20class=%22county-boundary%22%20pointer-events=%22all%22%20data-fips=%2238027%22%20data-county=%22Eddy%20County%22%20data-state=%22North-Dakota%22%20style=%22stroke-width:%200.4px;%20fill:%20rgb(0,%20204,%20153);%22/%3E%3Cpath%20d=%22M395.75312965937064,111.07946511421176L388.74791090418057,110.84329384565865L388.87187727798147,106.87325598214443L395.83038613079503,107.06523506561632Z%22%20fill=%22transparent%22%20stroke=%22#97A1A9%22%20class=%22county-boundary%22%20pointer-events=%22all%22%20data-fips=%2238031%22%20data-county=%22Foster%20County%22%20data-state=%22North-Dakota%22%20style=%22stroke-width:%200.4px;%20fill:%20rgb(255,%20255,%20153);%22/%3E%3Cpath%20d=%22M373.2113349925257,115.45988796380868L365.47526836233834,114.99942508735467L365.7108802548488,111.07370586878858L370.37773014002136,111.29832060325646L370.3750350119832,110.97554524102259L371.5691425974653,110.56175611382616L372.88081025927573,111.22741880820752L373.14969976354047,112.74584225293825L373.76567529333124,114.58204396429755Z%22%20fill=%22transparent%22%20stroke=%22#97A1A9%22%20class=%22county-boundary%22%20pointer-events=%22all%22%20data-fips=%2238065%22%20data-county=%22Oliver%20County%22%20data-state=%22North-Dakota%22%20style=%22stroke-width:%200.4px;%20fill:%20rgb(255,%20255,%20153);%22/%3E%3Cpath%20d=%22M408.47386825499575,98.38518178915444L408.47712222210185,98.08527814027047L408.7138949546922,96.84542030975217L408.4987325806541,96.09354768568517L408.66212855845333,94.72499181086289L408.3855635017988,92.85987818319677L415.2422106071129,92.78204833236316L422.35726807222005,92.84602365528463L422.4720390860857,98.51952106710644L414.2142524255774,98.4943753417574Z%22%20fill=%22transparent%22%20stroke=%22#97A1A9%22%20class=%22county-boundary%22%20pointer-events=%22all%22%20data-fips=%2227089%22%20data-county=%22Marshall%20County%22%20data-state=%22Minnesota%22%20style=%22stroke-width:%200.4px;%20fill:%20rgb(0,%20204,%20153);%22/%3E%3Cpath%20d=%22M401.54665981361916,97.96333783013245L398.0075890340113,97.87104600233874L397.8227987569939,95.27499665160235L397.901979137578,92.5364049496443L401.4396653641641,92.62944357082074L408.3311585812133,92.75228296501234L408.3855635017988,92.85987818319677L408.66212855845333,94.72499181086289L408.4987325806541,96.09354768568517L408.7138949546922,96.84542030975217L408.47712222210185,98.08527814027047Z%22%20fill=%22transparent%22%20stroke=%22#97A1A9%22%20class=%22county-boundary%22%20pointer-events=%22all%22%20data-fips=%2238099%22%20data-county=%22Walsh%20County%22%20data-state=%22North-Dakota%22%20style=%22stroke-width:%200.4px;%20fill:%20rgb(255,%20255,%20153);%22/%3E%3Cpath%20d=%22M410.6454623095109,106.06079273049488L405.23443038698775,105.99953206975715L401.5717176295431,105.89777084674404L401.68485750163893,100.64479499746221L401.54665981361916,97.96333783013245L408.47712222210185,98.08527814027047L408.47386825499575,98.38518178915444L409.0690360502815,100.34150352524682L409.4728884850442,102.98255699350773L410.26293338889303,104.70580695805882Z%22%20fill=%22transparent%22%20stroke=%22#97A1A9%22%20class=%22county-boundary%22%20pointer-events=%22all%22%20data-fips=%2238035%22%20data-county=%22Grand%20Forks%20County%22%20data-state=%22North-Dakota%22%20style=%22stroke-width:%200.4px;%20fill:%20rgb(0,%20204,%20153);%22/%3E%3Cpath%20d=%22M418.140654680281,108.73496124420456L410.9808418887023,108.72500909435576L410.9747543959778,107.1579875265885L410.6454623095109,106.06079273049488L410.26293338889303,104.70580695805882L409.4728884850442,102.98255699350773L409.0690360502815,100.34150352524682L408.47386825499575,98.38518178915444L414.2142524255774,98.4943753417574L414.3860510067109,101.66700836072778L414.3592183589131,103.42513521879152L415.5207751175501,103.4726909693303L415.53515467762276,104.75966232921633L420.24476415618403,104.76400486780256L420.22397546281235,103.4342285882725L421.3667727673458,103.36746689520726L421.3446192847232,102.1024062455923L422.5421284669631,102.09841876138307L422.6332503132148,106.13041552800553L422.83214588543217,108.72657221693817Z%22%20fill=%22transparent%22%20stroke=%22#97A1A9%22%20class=%22county-boundary%22%20pointer-events=%22all%22%20data-fips=%2227119%22%20data-county=%22Polk%20County%22%20data-state=%22Minnesota%22%20style=%22stroke-width:%200.4px;%20fill:%20rgb(0,%20204,%20153);%22/%3E%3Cpath%20d=%22M422.83214588543217,108.72657221693817L422.6332503132148,106.13041552800553L422.5421284669631,102.09841876138307L422.4995817129262,100.79091664861596L425.7132800551155,100.7514598160501L425.33093882553084,102.21194230209983L426.06715189139146,103.04286259559797L426.2529061885738,110.05867482808799L426.41425308597707,111.36747053969566L426.37892076368735,114.07477730186065L422.8926779588526,114.07448218460024Z%22%20fill=%22transparent%22%20stroke=%22#97A1A9%22%20class=%22county-boundary%22%20pointer-events=%22all%22%20data-fips=%2227029%22%20data-county=%22Clearwater%20County%22%20data-state=%22Minnesota%22%20style=%22stroke-width:%200.4px;%20fill:%20rgb(0,%20204,%20153);%22/%3E%3Cpath%20d=%22M400.69702617464736,112.45266367658382L396.0632283969793,112.35455172993352L395.75312965937064,111.07946511421176L395.83038613079503,107.06523506561632L395.8617327302855,105.7565893365171L400.65122863293794,105.88077690938758L400.49454031131404,111.1597698783844Z%22%20fill=%22transparent%22%20stroke=%22#97A1A9%22%20class=%22county-boundary%22%20pointer-events=%22all%22%20data-fips=%2238039%22%20data-county=%22Griggs%20County%22%20data-state=%22North-Dakota%22%20style=%22stroke-width:%200.4px;%20fill:%20rgb(255,%20255,%20153);%22/%3E%3Cpath%20d=%22M416.96250513508846,114.06010356527099L411.03232008110643,114.0522492714382L411.06209745516554,112.69881332647526L410.9808418887023,108.72500909435576L418.140654680281,108.73496124420456L418.13716956714154,114.04010169614696Z%22%20fill=%22transparent%22%20stroke=%22#97A1A9%22%20class=%22county-boundary%22%20pointer-events=%22all%22%20data-fips=%2227107%22%20data-county=%22Norman%20County%22%20data-state=%22Minnesota%22%20style=%22stroke-width:%200.4px;%20fill:%20rgb(0,%20204,%20153);%22/%3E%3Cpath%20d=%22M426.5265261185618,120.69618083986711L417.14074309228965,120.74728786547541L417.16638338169287,116.790189874122L416.96250513508846,114.06010356527099L418.13716956714154,114.04010169614696L422.8926779588526,114.07448218460024L426.37892076368735,114.07477730186065L426.515706123779,119.34104498557952Z%22%20fill=%22transparent%22%20stroke=%22#97A1A9%22%20class=%22county-boundary%22%20pointer-events=%22all%22%20data-fips=%2227005%22%20data-county=%22Becker%20County%22%20data-state=%22Minnesota%22%20style=%22stroke-width:%200.4px;%20fill:%20rgb(0,%20204,%20153);%22/%3E%3Cpath%20d=%22M400.69702617464736,112.45266367658382L400.49454031131404,111.1597698783844L400.65122863293794,105.88077690938758L401.5717176295431,105.89777084674404L405.23443038698775,105.99953206975715L405.21487226182813,111.38824388391652L405.4066078811895,112.5510126601954L403.00463108837897,112.49320365625397Z%22%20fill=%22transparent%22%20stroke=%22#97A1A9%22%20class=%22county-boundary%22%20pointer-events=%22all%22%20data-fips=%2238091%22%20data-county=%22Steele%20County%22%20data-state=%22North-Dakota%22%20style=%22stroke-width:%200.4px;%20fill:%20rgb(0,%20204,%20153);%22/%3E%3Cpath%20d=%22M411.06209745516554,112.69881332647526L405.4066078811895,112.5510126601954L405.21487226182813,111.38824388391652L405.23443038698775,105.99953206975715L410.6454623095109,106.06079273049488L410.9747543959778,107.1579875265885L410.9808418887023,108.72500909435576Z%22%20fill=%22transparent%22%20stroke=%22#97A1A9%22%20class=%22county-boundary%22%20pointer-events=%22all%22%20data-fips=%2238097%22%20data-county=%22Traill%20County%22%20data-state=%22North-Dakota%22%20style=%22stroke-width:%200.4px;%20fill:%20rgb(0,%20204,%20153);%22/%3E%3Cpath%20d=%22M414.3860510067109,101.66700836072778L414.2142524255774,98.4943753417574L422.4720390860857,98.51952106710644L422.4995817129262,100.79091664861596L422.5421284669631,102.09841876138307L421.3446192847232,102.1024062455923L421.38074888707285,101.63065096703554Z%22%20fill=%22transparent%22%20stroke=%22#97A1A9%22%20class=%22county-boundary%22%20pointer-events=%22all%22%20data-fips=%2227113%22%20data-county=%22Pennington%20County%22%20data-state=%22Minnesota%22%20style=%22stroke-width:%200.4px;%20fill:%20rgb(0,%20204,%20153);%22/%3E%3Cpath%20d=%22M414.3860510067109,101.66700836072778L421.38074888707285,101.63065096703554L421.3446192847232,102.1024062455923L421.3667727673458,103.36746689520726L420.22397546281235,103.4342285882725L420.24476415618403,104.76400486780256L415.53515467762276,104.75966232921633L415.5207751175501,103.4726909693303L414.3592183589131,103.42513521879152Z%22%20fill=%22transparent%22%20stroke=%22#97A1A9%22%20class=%22county-boundary%22%20pointer-events=%22all%22%20data-fips=%2227125%22%20data-county=%22Red%20Lake%20County%22%20data-state=%22Minnesota%22%20style=%22stroke-width:%200.4px;%20fill:%20rgb(0,%20204,%20153);%22/%3E%3Cpath%20d=%22M422.83214588543217,108.72657221693817L422.8926779588526,114.07448218460024L418.13716956714154,114.04010169614696L418.140654680281,108.73496124420456Z%22%20fill=%22transparent%22%20stroke=%22#97A1A9%22%20class=%22county-boundary%22%20pointer-events=%22all%22%20data-fips=%2227087%22%20data-county=%22Mahnomen%20County%22%20data-state=%22Minnesota%22%20style=%22stroke-width:%200.4px;%20fill:%20rgb(0,%20204,%20153);%22/%3E%3Cpath%20d=%22M426.515706123779,119.34104498557952L426.37892076368735,114.07477730186065L426.41425308597707,111.36747053969566L426.2529061885738,110.05867482808799L430.98850635182356,110.0101210071316L431.100727518111,111.40474073934558L431.1833177287479,119.33556558445218L429.9641363326928,119.35040057298534Z%22%20fill=%22transparent%22%20stroke=%22#97A1A9%22%20class=%22county-boundary%22%20pointer-events=%22all%22%20data-fips=%2227057%22%20data-county=%22Hubbard%20County%22%20data-state=%22Minnesota%22%20style=%22stroke-width:%200.4px;%20fill:%20rgb(0,%20204,%20153);%22/%3E%3Cpath%20d=%22M413.3430629022508,131.3269668998688L413.5804127298248,130.20781769080634L413.1882988030645,128.02995732301133L413.1394496634711,126.50064115980683L412.68103151963857,126.15336804591573L411.8893101130083,124.16744420175314L411.7854106780331,122.63856556865926L411.4836102751703,122.09836263198326L416.1451824241893,122.05756072324607L416.1693015613154,127.3532438469557L416.2583283430752,130.08906541130386L416.25512675309346,131.33874531100548Z%22%20fill=%22transparent%22%20stroke=%22#97A1A9%22%20class=%22county-boundary%22%20pointer-events=%22all%22%20data-fips=%2227167%22%20data-county=%22Wilkin%20County%22%20data-state=%22Minnesota%22%20style=%22stroke-width:%200.4px;%20fill:%20rgb(0,%20204,%20153);%22/%3E%3Cpath%20d=%22M431.38682143212066,126.24161540828948L431.5971292125651,135.03045553138327L426.9127718726178,135.12339958682492L426.79390094350936,130.05946704235032L426.6266853909642,126.03310080037L430.6162764269626,125.99286182585251Z%22%20fill=%22transparent%22%20stroke=%22#97A1A9%22%20class=%22county-boundary%22%20pointer-events=%22all%22%20data-fips=%2227153%22%20data-county=%22Todd%20County%22%20data-state=%22Minnesota%22%20style=%22stroke-width:%200.4px;%20fill:%20rgb(0,%20204,%20153);%22/%3E%3Cpath%20d=%22M416.3416228063016,135.36962962668576L416.25512675309346,131.33874531100548L416.2583283430752,130.08906541130386L420.9964348487893,130.06821443285708L421.0665095521057,135.34838959053457Z%22%20fill=%22transparent%22%20stroke=%22#97A1A9%22%20class=%22county-boundary%22%20pointer-events=%22all%22%20data-fips=%2227051%22%20data-county=%22Grant%20County%22%20data-state=%22Minnesota%22%20style=%22stroke-width:%200.4px;%20fill:%20rgb(0,%20204,%20153);%22/%3E%3Cpath%20d=%22M421.0665095521057,135.34838959053457L420.9964348487893,130.06821443285708L426.79390094350936,130.05946704235032L426.9127718726178,135.12339958682492L426.9143744673302,135.31743239299828Z%22%20fill=%22transparent%22%20stroke=%22#97A1A9%22%20class=%22county-boundary%22%20pointer-events=%22all%22%20data-fips=%2227041%22%20data-county=%22Douglas%20County%22%20data-state=%22Minnesota%22%20style=%22stroke-width:%200.4px;%20fill:%20rgb(0,%20204,%20153);%22/%3E%3Cpath%20d=%22M416.3416228063016,135.36962962668576L416.3351412002984,138.00043768328317L410.7820236141814,137.99272878029672L410.887194468801,136.97991830118997L412.56368139876787,135.65494009211272L413.22905665221936,134.45155775354647L413.43223419233857,132.6635911941505L413.3430629022508,131.3269668998688L416.25512675309346,131.33874531100548Z%22%20fill=%22transparent%22%20stroke=%22#97A1A9%22%20class=%22county-boundary%22%20pointer-events=%22all%22%20data-fips=%2227155%22%20data-county=%22Traverse%20County%22%20data-state=%22Minnesota%22%20style=%22stroke-width:%200.4px;%20fill:%20rgb(0,%20204,%20153);%22/%3E%3Cpath%20d=%22M414.220205918191,141.91933027391508L413.69742507920523,141.22630372836113L412.1816178388834,140.67798136656916L411.4733665876913,139.03342857812254L410.7820236141814,137.99272878029672L416.3351412002984,138.00043768328317L416.44541361780296,140.65400244111197L417.5939896013037,140.69918183939376L417.5909666967043,143.2454566436786L417.74614152641306,144.195289660738L415.9320896986466,143.1557750884873L414.4310475194708,142.74030691496273Z%22%20fill=%22transparent%22%20stroke=%22#97A1A9%22%20class=%22county-boundary%22%20pointer-events=%22all%22%20data-fips=%2227011%22%20data-county=%22Big%20Stone%20County%22%20data-state=%22Minnesota%22%20style=%22stroke-width:%200.4px;%20fill:%20rgb(0,%20204,%20153);%22/%3E%3Cpath%20d=%22M407.15646393054357,132.58793613081286L407.12731345438095,138.3446986261231L405.7485845108615,138.30593461299395L405.65719595983563,137.87332332516405L400.02748762061816,137.7826045996336L400.14612717426695,132.54479790541905Z%22%20fill=%22transparent%22%20stroke=%22#97A1A9%22%20class=%22county-boundary%22%20pointer-events=%22all%22%20data-fips=%2246091%22%20data-county=%22Marshall%20County%22%20data-state=%22South-Dakota%22%20style=%22stroke-width:%200.4px;%20fill:%20rgb(255,%20255,%20153);%22/%3E%3Cpath%20d=%22M410.7820236141814,137.99272878029672L411.4733665876913,139.03342857812254L412.1816178388834,140.67798136656916L413.69742507920523,141.22630372836113L414.220205918191,141.91933027391508L409.2692458998327,141.86270332251217L409.1284018111625,142.3145264740615L407.08108888454257,142.2709533533531L407.12731345438095,138.3446986261231L407.15646393054357,132.58793613081286L413.43223419233857,132.6635911941505L413.22905665221936,134.45155775354647L412.56368139876787,135.65494009211272L410.887194468801,136.97991830118997Z%22%20fill=%22transparent%22%20stroke=%22#97A1A9%22%20class=%22county-boundary%22%20pointer-events=%22all%22%20data-fips=%2246109%22%20data-county=%22Roberts%20County%22%20data-state=%22South-Dakota%22%20style=%22stroke-width:%200.4px;%20fill:%20rgb(0,%20204,%20153);%22/%3E%3Cpath%20d=%22M399.8241429508124,144.38239021532843L399.869134460011,143.0448188380849L400.02748762061816,137.7826045996336L405.65719595983563,137.87332332516405L405.7485845108615,138.30593461299395L407.12731345438095,138.3446986261231L407.08108888454257,142.2709533533531L407.0546648148287,144.51537940186688L404.4361139906637,144.45951741033252Z%22%20fill=%22transparent%22%20stroke=%22#97A1A9%22%20class=%22county-boundary%22%20pointer-events=%22all%22%20data-fips=%2246037%22%20data-county=%22Day%20County%22%20data-state=%22South-Dakota%22%20style=%22stroke-width:%200.4px;%20fill:%20rgb(255,%20255,%20153);%22/%3E%3Cpath%20d=%22M406.77733263462994,127.28316085784559L399.9404719788569,127.1754072038566L399.6528408613909,127.14828612564054L399.81365854008675,121.85483494912853L403.0991415565821,121.89180769801101L406.8428020384196,121.94492729196065Z%22%20fill=%22transparent%22%20stroke=%22#97A1A9%22%20class=%22county-boundary%22%20pointer-events=%22all%22%20data-fips=%2238073%22%20data-county=%22Ransom%20County%22%20data-state=%22North-Dakota%22%20style=%22stroke-width:%200.4px;%20fill:%20rgb(255,%20255,%20153);%22/%3E%3Cpath%20d=%22M407.15646393054357,132.58793613081286L406.9369488512888,131.57236312017346L406.9883355571232,127.30726309449778L406.77733263462994,127.28316085784559L406.8428020384196,121.94492729196065L411.40784656480207,122.01171795627045L411.4836102751703,122.09836263198326L411.7854106780331,122.63856556865926L411.8893101130083,124.16744420175314L412.68103151963857,126.15336804591573L413.1394496634711,126.50064115980683L413.1882988030645,128.02995732301133L413.5804127298248,130.20781769080634L413.3430629022508,131.3269668998688L413.43223419233857,132.6635911941505Z%22%20fill=%22transparent%22%20stroke=%22#97A1A9%22%20class=%22county-boundary%22%20pointer-events=%22all%22%20data-fips=%2238077%22%20data-county=%22Richland%20County%22%20data-state=%22North-Dakota%22%20style=%22stroke-width:%200.4px;%20fill:%20rgb(0,%20204,%20153);%22/%3E%3Cpath%20d=%22M400.14612717426695,132.54479790541905L399.7989825497411,132.5166041782826L399.9404719788569,127.1754072038566L406.77733263462994,127.28316085784559L406.9883355571232,127.30726309449778L406.9369488512888,131.57236312017346L407.15646393054357,132.58793613081286Z%22%20fill=%22transparent%22%20stroke=%22#97A1A9%22%20class=%22county-boundary%22%20pointer-events=%22all%22%20data-fips=%2238081%22%20data-county=%22Sargent%20County%22%20data-state=%22North-Dakota%22%20style=%22stroke-width:%200.4px;%20fill:%20rgb(0,%20204,%20153);%22/%3E%3Cpath%20d=%22M426.6266853909642,126.03310080037L426.5265261185618,120.69618083986711L426.515706123779,119.34104498557952L429.9641363326928,119.35040057298534L430.1092799459154,121.99501945140764L430.09241370977657,125.48230753084556L430.6162764269626,125.99286182585251Z%22%20fill=%22transparent%22%20stroke=%22#97A1A9%22%20class=%22county-boundary%22%20pointer-events=%22all%22%20data-fips=%2227159%22%20data-county=%22Wadena%20County%22%20data-state=%22Minnesota%22%20style=%22stroke-width:%200.4px;%20fill:%20rgb(0,%20204,%20153);%22/%3E%3Cpath%20d=%22M416.1451824241893,122.05756072324607L417.1195105940166,122.01666724518782L417.14074309228965,120.74728786547541L426.5265261185618,120.69618083986711L426.6266853909642,126.03310080037L426.79390094350936,130.05946704235032L420.9964348487893,130.06821443285708L416.2583283430752,130.08906541130386L416.1693015613154,127.3532438469557Z%22%20fill=%22transparent%22%20stroke=%22#97A1A9%22%20class=%22county-boundary%22%20pointer-events=%22all%22%20data-fips=%2227111%22%20data-county=%22Otter%20Tail%20County%22%20data-state=%22Minnesota%22%20style=%22stroke-width:%200.4px;%20fill:%20rgb(0,%20204,%20153);%22/%3E%3Cpath%20d=%22M425.7904372219922,140.67502814408533L421.1956716510521,140.65376456830086L421.0665095521057,135.34838959053457L426.9143744673302,135.31743239299828L426.99712985701296,140.62259728251047Z%22%20fill=%22transparent%22%20stroke=%22#97A1A9%22%20class=%22county-boundary%22%20pointer-events=%22all%22%20data-fips=%2227121%22%20data-county=%22Pope%20County%22%20data-state=%22Minnesota%22%20style=%22stroke-width:%200.4px;%20fill:%20rgb(0,%20204,%20153);%22/%3E%3Cpath%20d=%22M417.5939896013037,140.69918183939376L416.44541361780296,140.65400244111197L416.3351412002984,138.00043768328317L416.3416228063016,135.36962962668576L421.0665095521057,135.34838959053457L421.1956716510521,140.65376456830086Z%22%20fill=%22transparent%22%20stroke=%22#97A1A9%22%20class=%22county-boundary%22%20pointer-events=%22all%22%20data-fips=%2227149%22%20data-county=%22Stevens%20County%22%20data-state=%22Minnesota%22%20style=%22stroke-width:%200.4px;%20fill:%20rgb(0,%20204,%20153);%22/%3E%3Cpath%20d=%22M425.7904372219922,140.67502814408533L425.95475684971234,144.55841792890283L418.27344602485385,144.62739239606287L417.74614152641306,144.195289660738L417.5909666967043,143.2454566436786L417.5939896013037,140.69918183939376L421.1956716510521,140.65376456830086Z%22%20fill=%22transparent%22%20stroke=%22#97A1A9%22%20class=%22county-boundary%22%20pointer-events=%22all%22%20data-fips=%2227151%22%20data-county=%22Swift%20County%22%20data-state=%22Minnesota%22%20style=%22stroke-width:%200.4px;%20fill:%20rgb(0,%20204,%20153);%22/%3E%3Cpath%20d=%22M433.16992917497043,103.26232982696331L432.9215001306048,95.42251258064493L432.84309606082314,90.18063733887345L434.10021489051417,90.20377038649735L434.65048209653764,91.05026356425492L438.13560261446673,91.39154952831723L438.7457949941124,93.11224863288862L441.1280672527,92.69493421949403L441.6250164882527,91.78413151045152L442.95908388990875,91.08745896667949L444.90513781373494,91.18525719149648L445.14091616715194,99.6822940378197L445.32634413184036,102.31486563978945L439.03610661250764,102.4050368726796L439.0337856055674,103.17723751747178Z%22%20fill=%22transparent%22%20stroke=%22#97A1A9%22%20class=%22county-boundary%22%20pointer-events=%22all%22%20data-fips=%2227071%22%20data-county=%22Koochiching%20County%22%20data-state=%22Minnesota%22%20style=%22stroke-width:%200.4px;%20fill:%20rgb(0,%20204,%20153);%22/%3E%3Cpath%20d=%22M656.6317275980741,104.74199461303147L657.7789960455506,103.43351786460914L657.3217187367197,102.48161288933511L658.3656671392148,100.46440800804612L657.5719102813812,99.59783126925993L657.6253516291747,96.8971077406178L656.9152115577648,96.27657755720713L657.1431030428408,93.88824393607968L658.0495893364059,92.17150954229885L657.7684079634598,89.97883582398629L660.4430558952188,89.20636192329687L662.8144910628218,98.04252720021486L663.2268604215936,97.8696193429364L663.987475756342,99.43104848500434L663.6220273303821,100.94935074481532L663.1524146449464,101.44830246905121L663.5432726387719,102.34927386031518L664.4051834883323,102.90656252097415L664.6631552866702,103.75282685219224L664.2162643310107,104.58019937557697L665.9570758036272,107.91786544534023L667.1860400724219,110.65333677989156L667.9420946082708,111.86213604075647L668.8132309422716,110.9449234647177L670.0341608657986,110.29202778806757L671.9188286357238,114.0156481494937L672.3315509429642,115.2020856940029L670.6244576892345,116.11725242013688L669.0998278043339,116.49084709943361L669.8457266745557,117.41304351213478L669.807185325835,118.20395834511112L667.6549539609564,118.35767897931305L666.7520929620456,118.63371397419337L665.7831447765514,117.85585852816894L664.6644679942608,115.13279713937641L663.796398117471,115.53157865593062L663.5977376755295,114.11207076568076L662.4375417021677,111.60080999174079L661.2722413070478,112.16218151243083L660.8694067489766,111.44028881080567L659.9654300299183,112.00098553693044L657.479512993245,106.86370318574905Z%22%20fill=%22transparent%22%20stroke=%22#97A1A9%22%20class=%22county-boundary%22%20pointer-events=%22all%22%20data-fips=%2223025%22%20data-county=%22Somerset%20County%22%20data-state=%22Maine%22%20style=%22stroke-width:%200.4px;%20fill:%20rgb(0,%20204,%20153);%22/%3E%3Cpath%20d=%22M670.0341608657986,110.29202778806757L674.3003404639067,107.89350895960752L673.771186864722,106.73947646609201L674.6067127987496,106.24857326854647L672.6242039584556,102.35793114703006L671.6873923364149,102.83004851651788L671.1838489595202,100.5548162822239L672.2287860881318,99.8976970930429L669.1996039352715,89.42722546365303L670.370130607859,89.29283616340763L672.7137083754283,88.66238354153211L673.9338994883163,92.88154053685923L675.519666266923,97.56287838254866L676.2128627989039,100.34504491112534L676.5137981712894,100.41987933113307L679.5011389507943,98.50988884145545L682.1238347221788,103.58050306875828L681.1501375687756,104.07241064291543L679.0223537361398,105.21358627213021L679.773104690428,106.9322107488955L678.761301545956,107.5204481870129L679.3302691515454,108.79716300189989L678.2671162865729,109.353549467476L679.6907794245515,112.36761610326164L677.705540750512,113.66347583907816L677.385410494684,114.66600638023056L676.5623915633987,114.55084494048356L675.8576955241172,114.64939493985605L673.4496620120408,116.13616252485281L672.8351544973613,114.95809404035776L672.3315509429642,115.2020856940029L671.9188286357238,114.0156481494937Z%22%20fill=%22transparent%22%20stroke=%22#97A1A9%22%20class=%22county-boundary%22%20pointer-events=%22all%22%20data-fips=%2223019%22%20data-county=%22Penobscot%20County%22%20data-state=%22Maine%22%20style=%22stroke-width:%200.4px;%20fill:%20rgb(0,%20204,%20153);%22/%3E%3Cpath%20d=%22M446.05444946220234,119.54765233761043L445.9444357874216,115.63560112234893L445.54996617329476,104.9477592519496L445.32634413184036,102.31486563978945L445.14091616715194,99.6822940378197L444.90513781373494,91.18525719149648L446.19863727708025,91.10567527618866L448.1819178329955,92.37291643602498L448.4239264857033,93.58576295690466L450.3260598597888,93.84534992780527L450.5903988574211,95.07883393309146L451.61028853655347,97.14394978594953L452.43420263448286,96.72925080973846L452.37640790272366,95.10275156712817L453.70577111810155,94.84032798122439L454.54700597958544,94.9588503888616L455.1285874645372,96.5439374259173L456.86657492110294,97.14017497788927L456.9761520105384,102.1979219222211L457.2780785314036,106.9094010841518L457.61298526659704,116.65698730222675L455.0685077444557,118.82174849194291L453.9573376942726,120.77855986604607L453.11865728894645,120.8301046708624L453.06544717256446,119.3251333003983Z%22%20fill=%22transparent%22%20stroke=%22#97A1A9%22%20class=%22county-boundary%22%20pointer-events=%22all%22%20data-fips=%2227137%22%20data-county=%22St.%20Louis%20County%22%20data-state=%22Minnesota%22%20style=%22stroke-width:%200.4px;%20fill:%20rgb(0,%20204,%20153);%22/%3E%3Cpath%20d=%22M463.7596751144898,96.98811661897275L464.4035384572093,108.16513903563555L460.54011326352213,113.50128120351962L457.61298526659704,116.65698730222675L457.2780785314036,106.9094010841518L456.9761520105384,102.1979219222211L456.86657492110294,97.14017497788927L457.5614015533584,97.26206806647815L457.705412278474,98.49984241177583L458.9419853741613,98.59843964740799L458.9631927910682,99.54131774723851L461.9224500390478,98.83229013128937Z%22%20fill=%22transparent%22%20stroke=%22#97A1A9%22%20class=%22county-boundary%22%20pointer-events=%22all%22%20data-fips=%2227075%22%20data-county=%22Lake%20County%22%20data-state=%22Minnesota%22%20style=%22stroke-width:%200.4px;%20fill:%20rgb(0,%20204,%20153);%22/%3E%3Cpath%20d=%22M430.6162764269626,125.99286182585251L430.09241370977657,125.48230753084556L430.1092799459154,121.99501945140764L429.9641363326928,119.35040057298534L431.1833177287479,119.33556558445218L431.100727518111,111.40474073934558L430.98850635182356,110.0101210071316L433.28984755279686,109.95661992823511L433.2853044504568,109.65603895334425L434.2694531471818,109.85541117479431L435.89483710758543,108.94735689106517L436.3679416823485,109.04616303272826L436.9871903791542,110.88165070489924L437.9858466808965,111.70004838764476L439.15533299318463,111.56856189627433L439.3181703962066,115.67020530641707L439.41172503084096,119.17384596307681L434.135937635774,119.29328746599197L434.38962400354194,126.82276437052838L434.32002724890714,127.27616655308577L433.44381029003915,126.4928412131934L432.4330450680028,126.95975217173566L431.38682143212066,126.24161540828948Z%22%20fill=%22transparent%22%20stroke=%22#97A1A9%22%20class=%22county-boundary%22%20pointer-events=%22all%22%20data-fips=%2227021%22%20data-county=%22Cass%20County%22%20data-state=%22Minnesota%22%20style=%22stroke-width:%200.4px;%20fill:%20rgb(0,%20204,%20153);%22/%3E%3Cpath%20d=%22M446.43127773187274,128.84008278925342L442.83604195087355,129.02120124859164L442.82246023038624,127.68566622342598L439.32590040119607,127.78691731845277L439.1591317142081,122.5792200224347L439.48039276374095,122.4002372593335L439.41172503084096,119.17384596307681L439.3181703962066,115.67020530641707L445.9444357874216,115.63560112234893L446.05444946220234,119.54765233761043L446.3002646743275,124.87971899606305Z%22%20fill=%22transparent%22%20stroke=%22#97A1A9%22%20class=%22county-boundary%22%20pointer-events=%22all%22%20data-fips=%2227001%22%20data-county=%22Aitkin%20County%22%20data-state=%22Minnesota%22%20style=%22stroke-width:%200.4px;%20fill:%20rgb(0,%20204,%20153);%22/%3E%3Cpath%20d=%22M460.44750394386415,128.25761511225062L460.02117809387533,119.1403468981432L466.28972972425663,115.81752360528617L467.12050039609693,116.83121424572857L465.99374525386503,121.47429452782274L466.1628565503814,126.14309022131465L466.3497648003363,128.0100639481425Z%22%20fill=%22transparent%22%20stroke=%22#97A1A9%22%20class=%22county-boundary%22%20pointer-events=%22all%22%20data-fips=%2255007%22%20data-county=%22Bayfield%20County%22%20data-state=%22Wisconsin%22%20style=%22stroke-width:%200.4px;%20fill:%20rgb(0,%20204,%20153);%22/%3E%3Cpath%20d=%22M426.99712985701296,140.62259728251047L426.9143744673302,135.31743239299828L426.9127718726178,135.12339958682492L431.5971292125651,135.03045553138327L435.0033075582806,134.93712090076792L435.89975947749633,136.38835382352556L435.75729031055397,137.1241239476742L436.30131865722615,138.25786779788052L436.47635910133255,139.355019752874L437.308685869692,140.18128420749144L436.90345557547874,141.44039881870697L436.21454814597655,142.1649545055874L435.32231220606684,142.460807753709L434.2300941126154,142.47841020457588L434.1810353209337,141.83171197773925L430.4973245896449,141.90365120878778L430.5009872655657,140.565750094309Z%22%20fill=%22transparent%22%20stroke=%22#97A1A9%22%20class=%22county-boundary%22%20pointer-events=%22all%22%20data-fips=%2227145%22%20data-county=%22Stearns%20County%22%20data-state=%22Minnesota%22%20style=%22stroke-width:%200.4px;%20fill:%20rgb(0,%20204,%20153);%22/%3E%3Cpath%20d=%22M435.4776681565166,147.07830169108513L435.32231220606684,142.460807753709L436.21454814597655,142.1649545055874L436.90345557547874,141.44039881870697L437.308685869692,140.18128420749144L439.99700681760254,142.09128888416342L441.85063740077646,142.1146806659973L442.4150314518013,142.8785253724294L441.14179043727177,143.5556513098578L441.1944600066951,144.158975714083L440.0908554463859,145.56510562433937L440.10313596661746,147.05491404763347L437.77181163916333,147.12363213195488Z%22%20fill=%22transparent%22%20stroke=%22#97A1A9%22%20class=%22county-boundary%22%20pointer-events=%22all%22%20data-fips=%2227171%22%20data-county=%22Wright%20County%22%20data-state=%22Minnesota%22%20style=%22stroke-width:%200.4px;%20fill:%20rgb(0,%20204,%20153);%22/%3E%3Cpath%20d=%22M447.18838143066966,144.56725621449516L445.2349665489852,144.66430390129926L445.251542273094,146.02440050113296L444.5044659830559,144.40274507813763L442.4150314518013,142.8785253724294L442.39337624043463,140.3320694037859L447.04449621023656,140.21027582688657L447.1333351078625,141.95621528542677Z%22%20fill=%22transparent%22%20stroke=%22#97A1A9%22%20class=%22county-boundary%22%20pointer-events=%22all%22%20data-fips=%2227003%22%20data-county=%22Anoka%20County%22%20data-state=%22Minnesota%22%20style=%22stroke-width:%200.4px;%20fill:%20rgb(0,%20204,%20153);%22/%3E%3Cpath%20d=%22M467.06948684438504,141.20766412936962L467.02492058213534,139.89201859428647L469.338625753016,139.75499341701823L475.34296323523296,139.34372623920842L475.60731712077444,143.28440784080874L474.1261427774373,143.4112388132778L474.22010959990223,144.74653654053736L473.1472590047114,144.84896449965265L467.32343005532755,145.21484182772076Z%22%20fill=%22transparent%22%20stroke=%22#97A1A9%22%20class=%22county-boundary%22%20pointer-events=%22all%22%20data-fips=%2255119%22%20data-county=%22Taylor%20County%22%20data-state=%22Wisconsin%22%20style=%22stroke-width:%200.4px;%20fill:%20rgb(0,%20204,%20153);%22/%3E%3Cpath%20d=%22M484.1906217874749,122.87873831678121L483.9588709198049,118.8607579593496L485.098302351887,118.74034286556002L485.0087268733957,117.43118107285704L484.36229868896964,117.4751941623756L484.0336971514633,113.46732197088693L484.3742829298211,112.32399806431408L486.5686848494812,110.29798044659731L486.7849158417944,111.747414715393L487.7938342068962,112.04184501770533L487.87375973710317,113.15659603018389L488.58279087445806,113.75206196603483L488.6147229843237,114.71972947214897L487.6493137147957,114.8106465071163L487.72429201292465,115.86160483616118L486.60886354394313,116.0052084653039L487.1271247959419,122.56905443450694ZM487.6694960436049,109.25052665675571L489.5922095417738,109.11058409409031L489.6886440310162,110.41744633705639L490.33195375663956,110.39130375434252L488.85106290162065,113.77571214790544L488.1468699968607,111.93028390024529L486.9882616245349,111.66839379107921L486.85241063958466,110.01947898653191Z%22%20fill=%22transparent%22%20stroke=%22#97A1A9%22%20class=%22county-boundary%22%20pointer-events=%22all%22%20data-fips=%2226061%22%20data-county=%22Houghton%20County%22%20data-state=%22Michigan%22%20style=%22stroke-width:%200.4px;%20fill:%20rgb(0,%20204,%20153);%22/%3E%3Cpath%20d=%22M484.2743474564376,124.12467852620296L480.8089466112764,124.35136298837767L480.6080734216346,121.79713301746688L477.14839028410506,121.96782992108274L477.04937168866206,120.63705391322344L475.90229715268316,120.6620882117627L475.73168019158214,118.08594496308308L475.4843530813898,118.10045593851339L476.30716146429296,117.16854507203493L480.0252741965205,116.53090623208845L481.530634090681,115.33542247813409L482.2525828595502,114.14633812634145L483.46518196132524,114.06578584456554L484.0336971514633,113.46732197088693L484.36229868896964,117.4751941623756L485.0087268733957,117.43118107285704L485.098302351887,118.74034286556002L483.9588709198049,118.8607579593496L484.1906217874749,122.87873831678121Z%22%20fill=%22transparent%22%20stroke=%22#97A1A9%22%20class=%22county-boundary%22%20pointer-events=%22all%22%20data-fips=%2226131%22%20data-county=%22Ontonagon%20County%22%20data-state=%22Michigan%22%20style=%22stroke-width:%200.4px;%20fill:%20rgb(0,%20204,%20153);%22/%3E%3Cpath%20d=%22M487.1271247959419,122.56905443450694L486.60886354394313,116.0052084653039L487.72429201292465,115.86160483616118L487.6493137147957,114.8106465071163L488.6147229843237,114.71972947214897L488.41069376168366,115.85551081970425L488.77337826059915,116.6486842970487L491.0740069434481,114.21524730500539L491.03221256214283,114.92988877049766L492.4033564786628,114.65378318271621L492.57019445899533,116.8409812828072L493.10549476083906,116.84314566021226L493.18369802738164,118.11007208498233L492.0627670469745,118.21709704724071L492.3025273317373,122.14853487283335Z%22%20fill=%22transparent%22%20stroke=%22#97A1A9%22%20class=%22county-boundary%22%20pointer-events=%22all%22%20data-fips=%2226013%22%20data-county=%22Baraga%20County%22%20data-state=%22Michigan%22%20style=%22stroke-width:%200.4px;%20fill:%20rgb(0,%20204,%20153);%22/%3E%3Cpath%20d=%22M495.77472426643146,132.62071162786174L496.40660471600233,133.2415232232753L496.35477295915985,135.30071689555223L496.563931625745,135.97661105878706L495.96900568430897,136.84557130316148L496.04038921133025,138.00856940012682L498.12250997105536,138.14667503299597L497.4490578832324,140.49517407300232L498.14422994397955,141.349176287638L498.7902580163097,142.55337120109732L498.8504877451541,143.54485941721907L497.65960972240714,144.13822737221528L497.58300322794935,143.6677975538829L495.8204090263759,143.74096715848816L495.7708653903473,143.3550160692257L494.0675103745592,143.42054314175255L493.94692109195654,142.0873893535969L493.3230219318983,142.1344377314282L493.22442592337416,140.82147377154843L492.0739649824727,140.88555377604212L491.88304396144986,138.30306511254253L490.71610414849687,138.36701070011486L490.38910554192887,133.07088509697587L493.7567971141628,132.90640381909702L493.6925047190697,131.80856410637L495.43054486893396,132.19346275007297Z%22%20fill=%22transparent%22%20stroke=%22#97A1A9%22%20class=%22county-boundary%22%20pointer-events=%22all%22%20data-fips=%2255075%22%20data-county=%22Marinette%20County%22%20data-state=%22Wisconsin%22%20style=%22stroke-width:%200.4px;%20fill:%20rgb(255,%20255,%20153);%22/%3E%3Cpath%20d=%22M483.58130192322307,144.1808840126747L483.4747781359712,142.8465293121177L481.5403168422551,142.9273665395475L481.1654397664133,137.6103377583462L484.7361814293684,137.37841753544365L485.92416064884037,137.3632510199585L486.0090131649977,138.61166580555948L488.4030194463321,138.51092656678009L488.5848598774893,141.09405682109764L489.01190472432273,142.42712734916108L485.7364665248564,142.67500987491007L485.88509742549445,144.00647976764935Z%22%20fill=%22transparent%22%20stroke=%22#97A1A9%22%20class=%22county-boundary%22%20pointer-events=%22all%22%20data-fips=%2255067%22%20data-county=%22Langlade%20County%22%20data-state=%22Wisconsin%22%20style=%22stroke-width:%200.4px;%20fill:%20rgb(0,%20204,%20153);%22/%3E%3Cpath%20d=%22M439.3342560594832,129.10095944231796L433.98421350492833,129.15554736570823L433.7954930811952,128.14595339684786L434.32002724890714,127.27616655308577L434.38962400354194,126.82276437052838L434.135937635774,119.29328746599197L439.41172503084096,119.17384596307681L439.48039276374095,122.4002372593335L439.1591317142081,122.5792200224347L439.32590040119607,127.78691731845277Z%22%20fill=%22transparent%22%20stroke=%22#97A1A9%22%20class=%22county-boundary%22%20pointer-events=%22all%22%20data-fips=%2227035%22%20data-county=%22Crow%20Wing%20County%22%20data-state=%22Minnesota%22%20style=%22stroke-width:%200.4px;%20fill:%20rgb(0,%20204,%20153);%22/%3E%3Cpath%20d=%22M445.8204809818538,135.3466276046122L445.735731121222,131.553724061534L446.50669498363305,131.51069704627503L446.43127773187274,128.84008278925342L446.3002646743275,124.87971899606305L453.40725349761004,124.65324518478792L453.5671184299549,128.61254929019174L453.61225526132625,129.88282116108076L452.9490024150515,130.76856481050584L450.16509882362743,132.41400114822352L449.4297422462323,133.62329799642714L449.1750250548244,134.77432962363685L448.6681798713127,135.3075310840601Z%22%20fill=%22transparent%22%20stroke=%22#97A1A9%22%20class=%22county-boundary%22%20pointer-events=%22all%22%20data-fips=%2227115%22%20data-county=%22Pine%20County%22%20data-state=%22Minnesota%22%20style=%22stroke-width:%200.4px;%20fill:%20rgb(0,%20204,%20153);%22/%3E%3Cpath%20d=%22M435.0033075582806,134.93712090076792L431.5971292125651,135.03045553138327L431.38682143212066,126.24161540828948L432.4330450680028,126.95975217173566L433.44381029003915,126.4928412131934L434.32002724890714,127.27616655308577L433.7954930811952,128.14595339684786L433.98421350492833,129.15554736570823L439.3342560594832,129.10095944231796L439.3889621225074,131.70744727209296L439.81385743340815,131.7199924299456L439.8674020775229,134.21966364178968L434.3159793302559,134.32292752055127Z%22%20fill=%22transparent%22%20stroke=%22#97A1A9%22%20class=%22county-boundary%22%20pointer-events=%22all%22%20data-fips=%2227097%22%20data-county=%22Morrison%20County%22%20data-state=%22Minnesota%22%20style=%22stroke-width:%200.4px;%20fill:%20rgb(0,%20204,%20153);%22/%3E%3Cpath%20d=%22M439.9902863150161,138.14244213104712L439.8674020775229,134.21966364178968L439.81385743340815,131.7199924299456L439.3889621225074,131.70744727209296L439.3342560594832,129.10095944231796L439.32590040119607,127.78691731845277L442.82246023038624,127.68566622342598L442.83604195087355,129.02120124859164L442.8813018660183,131.6494941155836L442.0913698038419,131.711677540937L442.2379696414594,135.43839701656202L442.30158982347774,138.11171386182718Z%22%20fill=%22transparent%22%20stroke=%22#97A1A9%22%20class=%22county-boundary%22%20pointer-events=%22all%22%20data-fips=%2227095%22%20data-county=%22Mille%20Lacs%20County%22%20data-state=%22Minnesota%22%20style=%22stroke-width:%200.4px;%20fill:%20rgb(0,%20204,%20153);%22/%3E%3Cpath%20d=%22M456.2890306123563,136.38484920057113L456.0724079189074,131.19393084422245L455.8155108022541,128.48695813494703L460.44750394386415,128.25761511225062L460.71076266797655,130.8126155948146L460.9593106511755,136.1746748468854Z%22%20fill=%22transparent%22%20stroke=%22#97A1A9%22%20class=%22county-boundary%22%20pointer-events=%22all%22%20data-fips=%2255129%22%20data-county=%22Washburn%20County%22%20data-state=%22Wisconsin%22%20style=%22stroke-width:%200.4px;%20fill:%20rgb(255,%20255,%20153);%22/%3E%3Cpath%20d=%22M456.2890306123563,136.38484920057113L455.12752869841495,136.47147463550903L455.05975463569376,135.157705999698L451.5538864754677,135.23737336818897L451.5186205175095,136.51148102467812L448.24206337716197,136.61473351195446L448.6681798713127,135.3075310840601L449.1750250548244,134.77432962363685L449.4297422462323,133.62329799642714L450.16509882362743,132.41400114822352L452.9490024150515,130.76856481050584L453.61225526132625,129.88282116108076L453.5671184299549,128.61254929019174L455.8155108022541,128.48695813494703L456.0724079189074,131.19393084422245Z%22%20fill=%22transparent%22%20stroke=%22#97A1A9%22%20class=%22county-boundary%22%20pointer-events=%22all%22%20data-fips=%2255013%22%20data-county=%22Burnett%20County%22%20data-state=%22Wisconsin%22%20style=%22stroke-width:%200.4px;%20fill:%20rgb(255,%20255,%20153);%22/%3E%3Cpath%20d=%22M445.8204809818538,135.3466276046122L442.2379696414594,135.43839701656202L442.0913698038419,131.711677540937L442.8813018660183,131.6494941155836L442.83604195087355,129.02120124859164L446.43127773187274,128.84008278925342L446.50669498363305,131.51069704627503L445.735731121222,131.553724061534Z%22%20fill=%22transparent%22%20stroke=%22#97A1A9%22%20class=%22county-boundary%22%20pointer-events=%22all%22%20data-fips=%2227065%22%20data-county=%22Kanabec%20County%22%20data-state=%22Minnesota%22%20style=%22stroke-width:%200.4px;%20fill:%20rgb(0,%20204,%20153);%22/%3E%3Cpath%20d=%22M439.9902863150161,138.14244213104712L436.30131865722615,138.25786779788052L435.75729031055397,137.1241239476742L435.89975947749633,136.38835382352556L435.0033075582806,134.93712090076792L434.3159793302559,134.32292752055127L439.8674020775229,134.21966364178968Z%22%20fill=%22transparent%22%20stroke=%22#97A1A9%22%20class=%22county-boundary%22%20pointer-events=%22all%22%20data-fips=%2227009%22%20data-county=%22Benton%20County%22%20data-state=%22Minnesota%22%20style=%22stroke-width:%200.4px;%20fill:%20rgb(0,%20204,%20153);%22/%3E%3Cpath%20d=%22M447.04449621023656,140.21027582688657L442.39337624043463,140.3320694037859L442.30158982347774,138.11171386182718L442.2379696414594,135.43839701656202L445.8204809818538,135.3466276046122L445.8926305126217,137.9765742233161L446.9610902050016,137.96826201607712Z%22%20fill=%22transparent%22%20stroke=%22#97A1A9%22%20class=%22county-boundary%22%20pointer-events=%22all%22%20data-fips=%2227059%22%20data-county=%22Isanti%20County%22%20data-state=%22Minnesota%22%20style=%22stroke-width:%200.4px;%20fill:%20rgb(0,%20204,%20153);%22/%3E%3Cpath%20d=%22M442.39337624043463,140.3320694037859L442.4150314518013,142.8785253724294L441.85063740077646,142.1146806659973L439.99700681760254,142.09128888416342L437.308685869692,140.18128420749144L436.47635910133255,139.355019752874L436.30131865722615,138.25786779788052L439.9902863150161,138.14244213104712L442.30158982347774,138.11171386182718Z%22%20fill=%22transparent%22%20stroke=%22#97A1A9%22%20class=%22county-boundary%22%20pointer-events=%22all%22%20data-fips=%2227141%22%20data-county=%22Sherburne%20County%22%20data-state=%22Minnesota%22%20style=%22stroke-width:%200.4px;%20fill:%20rgb(0,%20204,%20153);%22/%3E%3Cpath%20d=%22M446.3002646743275,124.87971899606305L446.05444946220234,119.54765233761043L453.06544717256446,119.3251333003983L453.11865728894645,120.8301046708624L453.2751062795208,120.93220773872417L453.40725349761004,124.65324518478792Z%22%20fill=%22transparent%22%20stroke=%22#97A1A9%22%20class=%22county-boundary%22%20pointer-events=%22all%22%20data-fips=%2227017%22%20data-county=%22Carlton%20County%22%20data-state=%22Minnesota%22%20style=%22stroke-width:%200.4px;%20fill:%20rgb(255,%20255,%20153);%22/%3E%3Cpath%20d=%22M453.5671184299549,128.61254929019174L453.40725349761004,124.65324518478792L453.2751062795208,120.93220773872417L454.0071886754356,121.09970749750369L455.0006013535906,119.55614312511113L455.8933491990703,120.44813256494444L456.6769432578426,120.46092347199578L460.02117809387533,119.1403468981432L460.44750394386415,128.25761511225062L455.8155108022541,128.48695813494703Z%22%20fill=%22transparent%22%20stroke=%22#97A1A9%22%20class=%22county-boundary%22%20pointer-events=%22all%22%20data-fips=%2255031%22%20data-county=%22Douglas%20County%22%20data-state=%22Wisconsin%22%20style=%22stroke-width:%200.4px;%20fill:%20rgb(0,%20204,%20153);%22/%3E%3Cpath%20d=%22M447.1333351078625,141.95621528542677L447.04449621023656,140.21027582688657L446.9610902050016,137.96826201607712L445.8926305126217,137.9765742233161L445.8204809818538,135.3466276046122L448.6681798713127,135.3075310840601L448.24206337716197,136.61473351195446L448.3499432876265,137.6255898187045L449.76221041565105,138.05705399448698L450.59355812870615,140.340094063807L449.72658483782516,141.90031590688852Z%22%20fill=%22transparent%22%20stroke=%22#97A1A9%22%20class=%22county-boundary%22%20pointer-events=%22all%22%20data-fips=%2227025%22%20data-county=%22Chisago%20County%22%20data-state=%22Minnesota%22%20style=%22stroke-width:%200.4px;%20fill:%20rgb(0,%20204,%20153);%22/%3E%3Cpath%20d=%22M449.6882064928622,143.1754298526264L449.72658483782516,141.90031590688852L450.59355812870615,140.340094063807L449.76221041565105,138.05705399448698L448.3499432876265,137.6255898187045L448.24206337716197,136.61473351195446L451.5186205175095,136.51148102467812L451.5538864754677,135.23737336818897L455.05975463569376,135.157705999698L455.12752869841495,136.47147463550903L455.34702923036286,142.96165985300433Z%22%20fill=%22transparent%22%20stroke=%22#97A1A9%22%20class=%22county-boundary%22%20pointer-events=%22all%22%20data-fips=%2255095%22%20data-county=%22Polk%20County%22%20data-state=%22Wisconsin%22%20style=%22stroke-width:%200.4px;%20fill:%20rgb(0,%20204,%20153);%22/%3E%3Cpath%20d=%22M455.12752869841495,136.47147463550903L456.2890306123563,136.38484920057113L460.9593106511755,136.1746748468854L461.20638742575125,141.49740328066264L461.2394452752523,142.72725206232326L460.0892857143644,142.79735810837985L455.34702923036286,142.96165985300433Z%22%20fill=%22transparent%22%20stroke=%22#97A1A9%22%20class=%22county-boundary%22%20pointer-events=%22all%22%20data-fips=%2255005%22%20data-county=%22Barron%20County%22%20data-state=%22Wisconsin%22%20style=%22stroke-width:%200.4px;%20fill:%20rgb(255,%20255,%20153);%22/%3E%3Cpath%20d=%22M445.32634413184036,102.31486563978945L445.54996617329476,104.9477592519496L445.9444357874216,115.63560112234893L439.3181703962066,115.67020530641707L439.15533299318463,111.56856189627433L437.9858466808965,111.70004838764476L436.9871903791542,110.88165070489924L436.3679416823485,109.04616303272826L435.89483710758543,108.94735689106517L434.2694531471818,109.85541117479431L433.2853044504568,109.65603895334425L433.16992917497043,103.26232982696331L439.0337856055674,103.17723751747178L439.03610661250764,102.4050368726796Z%22%20fill=%22transparent%22%20stroke=%22#97A1A9%22%20class=%22county-boundary%22%20pointer-events=%22all%22%20data-fips=%2227061%22%20data-county=%22Itasca%20County%22%20data-state=%22Minnesota%22%20style=%22stroke-width:%200.4px;%20fill:%20rgb(0,%20204,%20153);%22/%3E%3Cpath%20d=%22M463.7596751144898,96.98811661897275L465.18475907447754,95.99723106667864L466.4072579975799,98.44619920189507L467.98352330559055,97.85081141935666L468.117544677864,98.27298124979825L471.79032849231,97.77439729863772L472.8925759425413,98.0984702447405L473.32052520319115,99.03995489570048L474.14993650139627,99.464307028505L475.4987084735577,98.84792023951366L476.6301295324805,99.29502047600863L476.54941046336074,99.81535811402921L473.40032965183394,102.0633796186944L468.8726703029734,104.11651971741287L464.4035384572093,108.16513903563555Z%22%20fill=%22transparent%22%20stroke=%22#97A1A9%22%20class=%22county-boundary%22%20pointer-events=%22all%22%20data-fips=%2227031%22%20data-county=%22Cook%20County%22%20data-state=%22Minnesota%22%20style=%22stroke-width:%200.4px;%20fill:%20rgb(0,%20204,%20153);%22/%3E%3Cpath%20d=%22M490.33195375663956,110.39130375434252L489.6886440310162,110.41744633705639L489.5922095417738,109.11058409409031L487.6694960436049,109.25052665675571L488.18099727530887,108.20158608789677L490.14526030003753,106.61470581194953L493.9700143547527,105.95574064885113L494.532798602001,107.09592304994294L492.9205450909783,107.78209623800853ZM486.6291294394888,95.79727566241377L485.62880921262456,98.03802593715739L483.2260741569511,99.32147650325794L482.200619791135,101.08809836898865L481.217924422798,101.56142237905271L480.5970974552411,100.67788093971035L480.93346601472564,99.79650789465211Z%22%20fill=%22transparent%22%20stroke=%22#97A1A9%22%20class=%22county-boundary%22%20pointer-events=%22all%22%20data-fips=%2226083%22%20data-county=%22Keweenaw%20County%22%20data-state=%22Michigan%22%20style=%22stroke-width:%200.4px;%20fill:%20rgb(0,%20204,%20153);%22/%3E%3Cpath%20d=%22M468.81241033055994,130.58394603846466L469.11796681088344,135.81367023064388L460.9593106511755,136.1746748468854L460.71076266797655,130.8126155948146L460.44750394386415,128.25761511225062L466.3497648003363,128.0100639481425L466.5190899456994,130.69821584431475Z%22%20fill=%22transparent%22%20stroke=%22#97A1A9%22%20class=%22county-boundary%22%20pointer-events=%22all%22%20data-fips=%2255113%22%20data-county=%22Sawyer%20County%22%20data-state=%22Wisconsin%22%20style=%22stroke-width:%200.4px;%20fill:%20rgb(255,%20255,%20153);%22/%3E%3Cpath%20d=%22M474.8939036262605,131.48534782379704L475.2122059081548,136.71507926286165L475.34296323523296,139.34372623920842L469.338625753016,139.75499341701823L469.11796681088344,135.81367023064388L468.81241033055994,130.58394603846466L472.3327008005396,130.29017471307213L474.82013134918066,130.1943600389311Z%22%20fill=%22transparent%22%20stroke=%22#97A1A9%22%20class=%22county-boundary%22%20pointer-events=%22all%22%20data-fips=%2255099%22%20data-county=%22Price%20County%22%20data-state=%22Wisconsin%22%20style=%22stroke-width:%200.4px;%20fill:%20rgb(0,%20204,%20153);%22/%3E%3Cpath%20d=%22M469.338625753016,139.75499341701823L467.02492058213534,139.89201859428647L467.06948684438504,141.20766412936962L461.20638742575125,141.49740328066264L460.9593106511755,136.1746748468854L469.11796681088344,135.81367023064388Z%22%20fill=%22transparent%22%20stroke=%22#97A1A9%22%20class=%22county-boundary%22%20pointer-events=%22all%22%20data-fips=%2255107%22%20data-county=%22Rusk%20County%22%20data-state=%22Wisconsin%22%20style=%22stroke-width:%200.4px;%20fill:%20rgb(255,%20255,%20153);%22/%3E%3Cpath%20d=%22M484.57170436750744,127.68807037218994L483.45304299505295,127.11497399015889L475.57488251257104,125.23110986044992L473.79921188851324,124.77209570409661L472.7007755796976,122.2892481506201L471.0690852646911,121.88257868400456L470.8348175439321,121.44255362820218L474.32637102900645,119.54659207857344L475.4843530813898,118.10045593851339L475.73168019158214,118.08594496308308L475.90229715268316,120.6620882117627L477.04937168866206,120.63705391322344L477.14839028410506,121.96782992108274L480.6080734216346,121.79713301746688L480.8089466112764,124.35136298837767L484.2743474564376,124.12467852620296Z%22%20fill=%22transparent%22%20stroke=%22#97A1A9%22%20class=%22county-boundary%22%20pointer-events=%22all%22%20data-fips=%2226053%22%20data-county=%22Gogebic%20County%22%20data-state=%22Michigan%22%20style=%22stroke-width:%200.4px;%20fill:%20rgb(255,%20255,%20153);%22/%3E%3Cpath%20d=%22M474.8939036262605,131.48534782379704L474.82013134918066,130.1943600389311L475.89630887285216,130.08909842309322L475.57488251257104,125.23110986044992L483.45304299505295,127.11497399015889L484.57170436750744,127.68807037218994L485.1580481385533,128.08033607902757L485.23066660505015,129.4360015165313L484.17342689043716,129.5287177394939L484.2431105135122,130.8632239574639L481.9063871537939,130.9515095226301Z%22%20fill=%22transparent%22%20stroke=%22#97A1A9%22%20class=%22county-boundary%22%20pointer-events=%22all%22%20data-fips=%2255125%22%20data-county=%22Vilas%20County%22%20data-state=%22Wisconsin%22%20style=%22stroke-width:%200.4px;%20fill:%20rgb(255,%20255,%20153);%22/%3E%3Cpath%20d=%22M495.77472426643146,132.62071162786174L495.43054486893396,132.19346275007297L493.6925047190697,131.80856410637L492.94124535383685,131.3683326532812L493.4752693635974,130.4847572570751L492.9719005948948,129.72321320934577L492.5596175060873,124.78508882972892L497.25210851815376,124.41875900147681L497.5683934599551,128.34834291688685L497.6580668941082,129.70321694152528L496.94739188258995,129.78176588053054L497.1405522449655,132.44790531615706Z%22%20fill=%22transparent%22%20stroke=%22#97A1A9%22%20class=%22county-boundary%22%20pointer-events=%22all%22%20data-fips=%2226043%22%20data-county=%22Dickinson%20County%22%20data-state=%22Michigan%22%20style=%22stroke-width:%200.4px;%20fill:%20rgb(255,%20255,%20153);%22/%3E%3Cpath%20d=%22M484.7361814293684,137.37841753544365L484.2431105135122,130.8632239574639L484.17342689043716,129.5287177394939L485.23066660505015,129.4360015165313L485.1580481385533,128.08033607902757L486.35875040502924,128.68927013778114L487.5572009338987,128.69222520862604L488.0080828525563,133.17649270582046L490.38910554192887,133.07088509697587L490.71610414849687,138.36701070011486L488.4030194463321,138.51092656678009L486.0090131649977,138.61166580555948L485.92416064884037,137.3632510199585Z%22%20fill=%22transparent%22%20stroke=%22#97A1A9%22%20class=%22county-boundary%22%20pointer-events=%22all%22%20data-fips=%2255041%22%20data-county=%22Forest%20County%22%20data-state=%22Wisconsin%22%20style=%22stroke-width:%200.4px;%20fill:%20rgb(0,%20204,%20153);%22/%3E%3Cpath%20d=%22M484.2431105135122,130.8632239574639L484.7361814293684,137.37841753544365L481.1654397664133,137.6103377583462L481.0617897853087,136.2768585750191L475.2122059081548,136.71507926286165L474.8939036262605,131.48534782379704L481.9063871537939,130.9515095226301Z%22%20fill=%22transparent%22%20stroke=%22#97A1A9%22%20class=%22county-boundary%22%20pointer-events=%22all%22%20data-fips=%2255085%22%20data-county=%22Oneida%20County%22%20data-state=%22Wisconsin%22%20style=%22stroke-width:%200.4px;%20fill:%20rgb(255,%20255,%20153);%22/%3E%3Cpath%20d=%22M481.1654397664133,137.6103377583462L481.5403168422551,142.9273665395475L475.60731712077444,143.28440784080874L475.34296323523296,139.34372623920842L475.2122059081548,136.71507926286165L481.0617897853087,136.2768585750191Z%22%20fill=%22transparent%22%20stroke=%22#97A1A9%22%20class=%22county-boundary%22%20pointer-events=%22all%22%20data-fips=%2255069%22%20data-county=%22Lincoln%20County%22%20data-state=%22Wisconsin%22%20style=%22stroke-width:%200.4px;%20fill:%20rgb(0,%20204,%20153);%22/%3E%3Cpath%20d=%22M466.3497648003363,128.0100639481425L466.1628565503814,126.14309022131465L465.99374525386503,121.47429452782274L467.7596577112832,120.43890263967467L469.58038225147186,121.25033454618767L469.85237621280265,126.45310563946873L470.9879608609556,126.45778058737824L471.07499162122326,127.72575867178477L472.1340958276985,127.71171044430002L472.3327008005396,130.29017471307213L468.81241033055994,130.58394603846466L466.5190899456994,130.69821584431475Z%22%20fill=%22transparent%22%20stroke=%22#97A1A9%22%20class=%22county-boundary%22%20pointer-events=%22all%22%20data-fips=%2255003%22%20data-county=%22Ashland%20County%22%20data-state=%22Wisconsin%22%20style=%22stroke-width:%200.4px;%20fill:%20rgb(255,%20255,%20153);%22/%3E%3Cpath%20d=%22M470.8348175439321,121.44255362820218L471.0690852646911,121.88257868400456L472.7007755796976,122.2892481506201L473.79921188851324,124.77209570409661L475.57488251257104,125.23110986044992L475.89630887285216,130.08909842309322L474.82013134918066,130.1943600389311L472.3327008005396,130.29017471307213L472.1340958276985,127.71171044430002L471.07499162122326,127.72575867178477L470.9879608609556,126.45778058737824L469.85237621280265,126.45310563946873L469.58038225147186,121.25033454618767Z%22%20fill=%22transparent%22%20stroke=%22#97A1A9%22%20class=%22county-boundary%22%20pointer-events=%22all%22%20data-fips=%2255051%22%20data-county=%22Iron%20County%22%20data-state=%22Wisconsin%22%20style=%22stroke-width:%200.4px;%20fill:%20rgb(0,%20204,%20153);%22/%3E%3Cpath%20d=%22M485.1580481385533,128.08033607902757L484.57170436750744,127.68807037218994L484.2743474564376,124.12467852620296L484.1906217874749,122.87873831678121L487.1271247959419,122.56905443450694L492.3025273317373,122.14853487283335L492.5596175060873,124.78508882972892L492.9719005948948,129.72321320934577L492.3042662374829,129.341281013841L490.96197041118677,129.24659824216803L489.27814405311153,128.69945151266563L487.5572009338987,128.69222520862604L486.35875040502924,128.68927013778114Z%22%20fill=%22transparent%22%20stroke=%22#97A1A9%22%20class=%22county-boundary%22%20pointer-events=%22all%22%20data-fips=%2226071%22%20data-county=%22Iron%20County%22%20data-state=%22Michigan%22%20style=%22stroke-width:%200.4px;%20fill:%20rgb(255,%20255,%20153);%22/%3E%3Cpath%20d=%22M487.5572009338987,128.69222520862604L489.27814405311153,128.69945151266563L490.96197041118677,129.24659824216803L492.3042662374829,129.341281013841L492.9719005948948,129.72321320934577L493.4752693635974,130.4847572570751L492.94124535383685,131.3683326532812L493.6925047190697,131.80856410637L493.7567971141628,132.90640381909702L490.38910554192887,133.07088509697587L488.0080828525563,133.17649270582046Z%22%20fill=%22transparent%22%20stroke=%22#97A1A9%22%20class=%22county-boundary%22%20pointer-events=%22all%22%20data-fips=%2255037%22%20data-county=%22Florence%20County%22%20data-state=%22Wisconsin%22%20style=%22stroke-width:%200.4px;%20fill:%20rgb(252,%20141,%2089);%22/%3E%3Cpath%20d=%22M497.5683934599551,128.34834291688685L497.25210851815376,124.41875900147681L492.5596175060873,124.78508882972892L492.3025273317373,122.14853487283335L492.0627670469745,118.21709704724071L493.18369802738164,118.11007208498233L493.10549476083906,116.84314566021226L492.57019445899533,116.8409812828072L492.4033564786628,114.65378318271621L493.65616003208186,114.57896848146413L495.9611705083894,115.49754651466924L499.1065013749512,120.27116677497588L501.5524268819529,120.13048754583542L502.03166107506706,125.29765202459896L500.8870216995542,125.45947836729749L501.02867539585236,128.06367460977867L499.89636287805126,128.17980529435204Z%22%20fill=%22transparent%22%20stroke=%22#97A1A9%22%20class=%22county-boundary%22%20pointer-events=%22all%22%20data-fips=%2226103%22%20data-county=%22Marquette%20County%22%20data-state=%22Michigan%22%20style=%22stroke-width:%200.4px;%20fill:%20rgb(0,%20204,%20153);%22/%3E%3Cpath%20d=%22M518.5265801969906,114.44517904017334L521.0600018429152,113.9420309148743L520.5209002081594,115.18867411929364L520.9990575879661,118.44880069197029L521.7611407985802,118.19494805154375L523.0311274051506,118.73021216841823L524.5837336577467,117.95569454285896L525.2385131358856,119.00999753183567L526.5618475944508,117.7375553739771L527.5173055385362,117.50077412018129L529.1662724665483,120.99773783731587L528.3799004011709,121.73694461225455L528.7077112743839,122.24182144655379L529.8800181367711,122.00023997935659L530.8042078772456,122.63141789915153L530.5764590924247,123.17801039014694L531.3860851152746,124.14741843624188L532.2416202642186,124.3301953670101L532.3046618681141,125.03874105292755L530.3205822273861,125.00730225554514L529.1417785460649,124.88113358918065L528.9463091374615,123.6673143838591L527.8148961808379,123.77291122047939L527.6401157578108,122.5569310031758L520.6656793142238,123.35517004205929L520.4907767353443,122.05249524674412L519.4018468380673,122.16575382464907ZM532.6453573017985,124.13127046142529L534.310914534308,123.60980320267299L534.9791665819318,122.70583477355285L535.6695158435796,123.77322860757624L536.2708784859062,124.0915515551851L536.0011149038877,125.07901699903982L534.8795567742981,124.80077750523878L533.262030639293,125.25232367374974Z%22%20fill=%22transparent%22%20stroke=%22#97A1A9%22%20class=%22county-boundary%22%20pointer-events=%22all%22%20data-fips=%2226033%22%20data-county=%22Chippewa%20County%22%20data-state=%22Michigan%22%20style=%22stroke-width:%200.4px;%20fill:%20rgb(0,%20204,%20153);%22/%3E%3Cpath%20d=%22M530.5843045507659,136.93659923480925L530.3490632676318,135.7252890579673L529.7718542309777,130.45014160977394L530.1162365666332,130.38941453812959L530.8908588518846,131.19111717028795L531.3052112568282,132.2508810159551L533.0379698755803,132.18123658271156L534.53266889927,133.24438585885412L535.1845450916101,133.12402130331805L536.4370138856096,133.9310460346968L537.4373250459511,134.09350508609998L538.4476776760845,134.81894615740714L538.537573836496,135.72104988117746L534.0259534625603,136.45394836614003Z%22%20fill=%22transparent%22%20stroke=%22#97A1A9%22%20class=%22county-boundary%22%20pointer-events=%22all%22%20data-fips=%2226141%22%20data-county=%22Presque%20Isle%20County%22%20data-state=%22Michigan%22%20style=%22stroke-width:%200.4px;%20fill:%20rgb(0,%20204,%20153);%22/%3E%3Cpath%20d=%22M513.5431211622239,122.84053038722936L513.1339839815087,118.83535664693306L512.8419249925444,116.03165123379915L516.1705849071204,115.96140568868373L518.5265801969906,114.44517904017334L519.4018468380673,122.16575382464907Z%22%20fill=%22transparent%22%20stroke=%22#97A1A9%22%20class=%22county-boundary%22%20pointer-events=%22all%22%20data-fips=%2226095%22%20data-county=%22Luce%20County%22%20data-state=%22Michigan%22%20style=%22stroke-width:%200.4px;%20fill:%20rgb(0,%20204,%20153);%22/%3E%3Cpath%20d=%22M502.03166107506706,125.29765202459896L501.5524268819529,120.13048754583542L502.440349659248,119.51430613941955L503.83700070539766,120.77564567156526L504.81014198580925,120.04165586958948L506.0596283964661,120.90265201296438L507.45100417786546,118.65852968761737L510.2161153306743,116.62932800875706L510.7154398285216,116.84132860667364L512.8419249925444,116.03165123379915L513.1339839815087,118.83535664693306L508.4570515622115,119.36565402244628L508.7370496859798,121.97728824965418L506.4465615575677,122.20805413894004L506.7015485698673,124.82310825836885Z%22%20fill=%22transparent%22%20stroke=%22#97A1A9%22%20class=%22county-boundary%22%20pointer-events=%22all%22%20data-fips=%2226003%22%20data-county=%22Alger%20County%22%20data-state=%22Michigan%22%20style=%22stroke-width:%200.4px;%20fill:%20rgb(0,%20204,%20153);%22/%3E%3Cpath%20d=%22M508.73326075215266,130.76210790681L508.23662179757684,128.72955458713477L507.8509271448887,124.71881842202583L506.7015485698673,124.82310825836885L506.4465615575677,122.20805413894004L508.7370496859798,121.97728824965418L508.4570515622115,119.36565402244628L513.1339839815087,118.83535664693306L513.5431211622239,122.84053038722936L514.0098495692646,127.03740432744246L513.5490835644728,127.88327930724097L512.0785678263937,127.31019951085636L510.3011300746485,127.78117329165582L509.84018324346175,128.45187280265577L509.69372556453163,129.59110747268392Z%22%20fill=%22transparent%22%20stroke=%22#97A1A9%22%20class=%22county-boundary%22%20pointer-events=%22all%22%20data-fips=%2226153%22%20data-county=%22Schoolcraft%20County%22%20data-state=%22Michigan%22%20style=%22stroke-width:%200.4px;%20fill:%20rgb(0,%20204,%20153);%22/%3E%3Cpath%20d=%22M514.0098495692646,127.03740432744246L513.5431211622239,122.84053038722936L519.4018468380673,122.16575382464907L520.4907767353443,122.05249524674412L520.6656793142238,123.35517004205929L527.6401157578108,122.5569310031758L527.8148961808379,123.77291122047939L528.9463091374615,123.6673143838591L529.1417785460649,124.88113358918065L530.3205822273861,125.00730225554514L528.0257198217001,124.9633933949167L526.7031393087433,125.45746459758266L525.5119399547777,124.67807228460038L524.8461664315203,124.79405103576835L524.7578307722118,127.55655921108757L523.5906860407763,127.18374746652148L521.3792404408864,125.35981707185681L518.2961943080478,124.57454168689242L517.068198987768,124.67743051102661L515.9233523297974,126.78414812986057Z%22%20fill=%22transparent%22%20stroke=%22#97A1A9%22%20class=%22county-boundary%22%20pointer-events=%22all%22%20data-fips=%2226097%22%20data-county=%22Mackinac%20County%22%20data-state=%22Michigan%22%20style=%22stroke-width:%200.4px;%20fill:%20rgb(0,%20204,%20153);%22/%3E%3Cpath%20d=%22M508.73326075215266,130.76210790681L507.7084622267249,131.67814309202254L507.3286617420509,133.07643679769978L506.57774771239957,132.0829256614211L507.4683061424517,130.09799826257824L505.7964981198089,130.07463049635328L504.6368581059185,131.90811257138148L502.580120667141,132.41028030596726L501.48803743619317,134.6885315084246L500.86878660400924,134.74032056685041L500.38991842183134,129.45793000816354L499.89636287805126,128.17980529435204L501.02867539585236,128.06367460977867L500.8870216995542,125.45947836729749L502.03166107506706,125.29765202459896L506.7015485698673,124.82310825836885L507.8509271448887,124.71881842202583L508.23662179757684,128.72955458713477Z%22%20fill=%22transparent%22%20stroke=%22#97A1A9%22%20class=%22county-boundary%22%20pointer-events=%22all%22%20data-fips=%2226041%22%20data-county=%22Delta%20County%22%20data-state=%22Michigan%22%20style=%22stroke-width:%200.4px;%20fill:%20rgb(0,%20204,%20153);%22/%3E%3Cpath%20d=%22M495.77472426643146,132.62071162786174L497.1405522449655,132.44790531615706L496.94739188258995,129.78176588053054L497.6580668941082,129.70321694152528L497.5683934599551,128.34834291688685L499.89636287805126,128.17980529435204L500.38991842183134,129.45793000816354L500.86878660400924,134.74032056685041L501.48803743619317,134.6885315084246L500.9965660292055,136.74272817502776L498.9523470547001,140.9160460917268L498.14422994397955,141.349176287638L497.4490578832324,140.49517407300232L498.12250997105536,138.14667503299597L496.04038921133025,138.00856940012682L495.96900568430897,136.84557130316148L496.563931625745,135.97661105878706L496.35477295915985,135.30071689555223L496.40660471600233,133.2415232232753Z%22%20fill=%22transparent%22%20stroke=%22#97A1A9%22%20class=%22county-boundary%22%20pointer-events=%22all%22%20data-fips=%2226109%22%20data-county=%22Menominee%20County%22%20data-state=%22Michigan%22%20style=%22stroke-width:%200.4px;%20fill:%20rgb(255,%20255,%20153);%22/%3E%3Cpath%20d=%22M522.2338619636356,135.3511667154396L523.2532809022586,135.1785755289393L523.7746356674055,134.55906925405816L522.1796977524693,133.9034894268466L521.6291182077885,132.37802262990874L521.93539229386,131.3918188219817L522.7169085737971,130.48542104563978L522.7223047744548,129.61758667114373L524.9624748144608,128.72689475860363L525.7692429955947,136.16747918327883L523.3087012245127,136.62646347816963Z%22%20fill=%22transparent%22%20stroke=%22#97A1A9%22%20class=%22county-boundary%22%20pointer-events=%22all%22%20data-fips=%2226047%22%20data-county=%22Emmet%20County%22%20data-state=%22Michigan%22%20style=%22stroke-width:%200.4px;%20fill:%20rgb(0,%20204,%20153);%22/%3E%3Cpath%20d=%22M530.5843045507659,136.93659923480925L529.3647212820358,137.09563377255984L525.9088193473503,137.45475061169213L525.7692429955947,136.16747918327883L524.9624748144608,128.72689475860363L527.6526187029594,130.3404573691064L528.9601810921972,129.99915924169238L530.1162365666332,130.38941453812959L529.7718542309777,130.45014160977394L530.3490632676318,135.7252890579673Z%22%20fill=%22transparent%22%20stroke=%22#97A1A9%22%20class=%22county-boundary%22%20pointer-events=%22all%22%20data-fips=%2226031%22%20data-county=%22Cheboygan%20County%22%20data-state=%22Michigan%22%20style=%22stroke-width:%200.4px;%20fill:%20rgb(0,%20204,%20153);%22/%3E%3Cpath%20d=%22M524.8699719910638,138.93441647860755L521.4660934228174,139.27174665900986L521.3063678116587,137.92124839650103L519.6948232500578,138.08707230825405L519.7341939845196,137.12856082250505L520.2992651733765,136.33310389801557L522.2338619636356,135.3511667154396L523.3087012245127,136.62646347816963L525.7692429955947,136.16747918327883L525.9088193473503,137.45475061169213L526.0313131306341,138.76578883644652Z%22%20fill=%22transparent%22%20stroke=%22#97A1A9%22%20class=%22county-boundary%22%20pointer-events=%22all%22%20data-fips=%2226029%22%20data-county=%22Charlevoix%20County%22%20data-state=%22Michigan%22%20style=%22stroke-width:%200.4px;%20fill:%20rgb(0,%20204,%20153);%22/%3E%3Cpath%20d=%22M669.1996039352715,89.42722546365303L668.4687332183079,86.90570765015832L660.4430558952188,89.20636192329687L657.7684079634598,89.97883582398629L657.5341782006573,88.12996663168076L661.0269351157065,75.0274098837499L662.772091009293,75.01276202692122L663.5580149294688,77.40268858910997L665.1380919373987,78.13966599283799L668.0128753903161,75.46033983802204L669.1431982909917,75.31106204152934L669.3240827468461,74.1057703139594L670.2670831373828,73.9164844639489L675.452333392708,76.99138280211287L680.5219359926757,93.22093960918187L681.5157822824389,97.23844841893799L679.5011389507943,98.50988884145545L676.5137981712894,100.41987933113307L676.2128627989039,100.34504491112534L675.519666266923,97.56287838254866L673.9338994883163,92.88154053685923L672.7137083754283,88.66238354153211L670.370130607859,89.29283616340763Z%22%20fill=%22transparent%22%20stroke=%22#97A1A9%22%20class=%22county-boundary%22%20pointer-events=%22all%22%20data-fips=%2223003%22%20data-county=%22Aroostook%20County%22%20data-state=%22Maine%22%20style=%22stroke-width:%200.4px;%20fill:%20rgb(255,%20255,%20153);%22/%3E%3Cpath%20d=%22M660.4430558952188,89.20636192329687L668.4687332183079,86.90570765015832L669.1996039352715,89.42722546365303L672.2287860881318,99.8976970930429L671.1838489595202,100.5548162822239L671.6873923364149,102.83004851651788L672.6242039584556,102.35793114703006L674.6067127987496,106.24857326854647L673.771186864722,106.73947646609201L674.3003404639067,107.89350895960752L670.0341608657986,110.29202778806757L668.8132309422716,110.9449234647177L667.9420946082708,111.86213604075647L667.1860400724219,110.65333677989156L665.9570758036272,107.91786544534023L664.2162643310107,104.58019937557697L664.6631552866702,103.75282685219224L664.4051834883323,102.90656252097415L663.5432726387719,102.34927386031518L663.1524146449464,101.44830246905121L663.6220273303821,100.94935074481532L663.987475756342,99.43104848500434L663.2268604215936,97.8696193429364L662.8144910628218,98.04252720021486Z%22%20fill=%22transparent%22%20stroke=%22#97A1A9%22%20class=%22county-boundary%22%20pointer-events=%22all%22%20data-fips=%2223021%22%20data-county=%22Piscataquis%20County%22%20data-state=%22Maine%22%20style=%22stroke-width:%200.4px;%20fill:%20rgb(0,%20204,%20153);%22/%3E%3Cpath%20d=%22M250.3836835564115,336.18538759237964L245.8350719243448,335.401174114724L242.23297975742935,334.9787198952009L241.75078878901687,337.89662465500317L239.30026737515573,337.5290640525105L239.05296018920504,339.0081401160033L218.0441800526677,326.0126210671577L219.34153721230817,318.9617863384076L221.56441898246123,319.5128532804852L232.14351790713192,321.2466385774496L239.40679434113056,322.4671733770757L239.38732134685412,322.5945346294991L252.12550085688943,324.40643099286257L251.95063585030513,325.63944223064584L251.2196103937854,331.1279460071084Z%22%20fill=%22transparent%22%20stroke=%22#97A1A9%22%20class=%22county-boundary%22%20pointer-events=%22all%22%20data-fips=%2204019%22%20data-county=%22Pima%20County%22%20data-state=%22Arizona%22%20style=%22stroke-width:%200.4px;%20fill:%20rgb(255,%20255,%20153);%22/%3E%3Cpath%20d=%22M265.87272531991846,344.41391259627295L249.4503859074297,342.0897854810626L250.12176865021866,337.36039633017265L250.3836835564115,336.18538759237964L251.2196103937854,331.1279460071084L251.95063585030513,325.63944223064584L253.07368828031753,325.8632100191898L267.20949747600895,327.89748129380047L268.0890695941547,328.01026112692057Z%22%20fill=%22transparent%22%20stroke=%22#97A1A9%22%20class=%22county-boundary%22%20pointer-events=%22all%22%20data-fips=%2204003%22%20data-county=%22Cochise%20County%22%20data-state=%22Arizona%22%20style=%22stroke-width:%200.4px;%20fill:%20rgb(255,%20255,%20153);%22/%3E%3Cpath%20d=%22M249.4503859074297,342.0897854810626L242.24513379286864,341.00141731126234L239.05296018920504,339.0081401160033L239.30026737515573,337.5290640525105L241.75078878901687,337.89662465500317L242.23297975742935,334.9787198952009L245.8350719243448,335.401174114724L250.3836835564115,336.18538759237964L250.12176865021866,337.36039633017265Z%22%20fill=%22transparent%22%20stroke=%22#97A1A9%22%20class=%22county-boundary%22%20pointer-events=%22all%22%20data-fips=%2204023%22%20data-county=%22Santa%20Cruz%20County%22%20data-state=%22Arizona%22%20style=%22stroke-width:%200.4px;%20fill:%20rgb(0,%20204,%20153);%22/%3E%3Cpath%20d=%22M359.70514186925124,369.2745563629201L350.22080087105934,368.756995548807L350.8203473105334,367.91384728861954L351.0361422655452,366.1934235861164L351.74336325660437,364.6708176593807L351.7235871097014,363.7281670271472L350.4693867981354,363.05897663509234L349.97767044006014,362.45323795874896L349.7133211169921,360.3827005621642L349.07362578906356,359.0609244114067L348.24319773883894,358.17726618462063L347.24008885024625,357.8183449833679L345.70007548347667,357.6833459532249L343.45323596880627,356.28075551424837L344.4487852802295,356.34247007248797L350.70765433942216,356.7115849000808L356.538129564566,357.09042135899074L360.2612436505449,357.2979343994944L360.0057484741258,363.06594501427185Z%22%20fill=%22transparent%22%20stroke=%22#97A1A9%22%20class=%22county-boundary%22%20pointer-events=%22all%22%20data-fips=%2248105%22%20data-county=%22Crockett%20County%22%20data-state=%22Texas%22%20style=%22stroke-width:%200.4px;%20fill:%20rgb(252,%20141,%2089);%22/%3E%3Cpath%20d=%22M414.79512706096915,395.52801356176377L414.7969568764998,394.9544727110199L415.05475361868116,390.5557418472838L419.1734248312849,387.796174587328L420.2664688278499,386.60374094780497L420.55974081169717,387.77367214970275L421.31615112699757,388.9636570060815L421.5872257941953,390.40926202429495L422.611622851916,390.6404165657016L423.02859516084726,391.3832140771576L424.5239968670917,392.9926772837725L422.7678572912632,393.7433459745623L421.37529503228114,393.9595272341376L419.5180512400748,394.6631668201821L418.95563113735557,395.2369577582826L415.86979852920535,396.46549307493103L415.8475484820473,395.50968563472827Z%22%20fill=%22transparent%22%20stroke=%22#97A1A9%22%20class=%22county-boundary%22%20pointer-events=%22all%22%20data-fips=%2248321%22%20data-county=%22Matagorda%20County%22%20data-state=%22Texas%22%20style=%22stroke-width:%200.4px;%20fill:%20rgb(255,%20255,%20153);%22/%3E%3Cpath%20d=%22M404.6718783670459,396.85638276677713L404.4119194533337,396.025138869223L404.61424879697876,393.30796346832904L404.25846624546375,392.3899265452965L402.8482937272382,391.9262506126157L406.88493385694215,388.3774637290771L407.4625315557949,389.08485815497244L408.5779623911489,389.64753564676136L409.17525388287635,391.162096227254L410.11898904791167,392.2319719701038L410.3055848950123,393.50846928991626L410.7411496565167,394.1700788926324L409.927612112794,395.1206136272478L408.25929318371806,395.6599531784093L407.4459830878361,396.2687803745332L407.7783465456961,397.46094401872216L406.26012027787687,397.2980153943162L405.82315518020556,396.89009866040675Z%22%20fill=%22transparent%22%20stroke=%22#97A1A9%22%20class=%22county-boundary%22%20pointer-events=%22all%22%20data-fips=%2248469%22%20data-county=%22Victoria%20County%22%20data-state=%22Texas%22%20style=%22stroke-width:%200.4px;%20fill:%20rgb(252,%20141,%2089);%22/%3E%3Cpath%20d=%22M368.39655345997693,400.8464148240207L367.1422176073713,400.81652602047654L367.0693130052634,400.1978151278155L366.18447799502303,399.58759649455425L366.258528911934,398.99606672646746L365.5928821206736,397.8845930589469L364.8564782229453,395.60051017016065L365.1060076537801,394.93106761565764L363.97950530545165,393.7976831103833L363.0361173436599,390.26705494222034L362.3477390059944,389.8315844887L362.18655773588324,387.48251008098345L368.9270942906086,387.6657356296528L368.656936542451,394.37749541277503Z%22%20fill=%22transparent%22%20stroke=%22#97A1A9%22%20class=%22county-boundary%22%20pointer-events=%22all%22%20data-fips=%2248323%22%20data-county=%22Maverick%20County%22%20data-state=%22Texas%22%20style=%22stroke-width:%200.4px;%20fill:%20rgb(255,%20255,%20153);%22/%3E%3Cpath%20d=%22M312.24152850653087,360.4312567249127L309.78649797415403,357.61591231831625L309.2689003841439,357.78378835951105L307.8026918536789,356.8126582386293L307.6578997155111,356.0477355118768L306.0851428333005,354.4626258636596L305.64325409115787,353.06750178178896L303.82509101201094,351.62698542868526L301.5101867674091,348.0050093569993L302.4010928477204,338.8980720103682L314.9487679822065,340.10188481924973L313.5674875405981,355.3965175250295L313.5143446756407,357.92490421194674L313.14980839522315,359.9101360933684Z%22%20fill=%22transparent%22%20stroke=%22#97A1A9%22%20class=%22county-boundary%22%20pointer-events=%22all%22%20data-fips=%2248229%22%20data-county=%22Hudspeth%20County%22%20data-state=%22Texas%22%20style=%22stroke-width:%200.4px;%20fill:%20rgb(255,%20255,%20153);%22/%3E%3Cpath%20d=%22M301.5101867674091,348.0050093569993L299.1194137210121,346.4773919783003L297.53673737608574,342.4203536626514L295.83748492444573,341.4492334118058L295.02221514887276,340.8692143786304L294.7911451744175,339.6812729789888L295.2123368908566,338.129751024219L298.03544063122956,338.44134606246564L302.4010928477204,338.8980720103682Z%22%20fill=%22transparent%22%20stroke=%22#97A1A9%22%20class=%22county-boundary%22%20pointer-events=%22all%22%20data-fips=%2248141%22%20data-county=%22El%20Paso%20County%22%20data-state=%22Texas%22%20style=%22stroke-width:%200.4px;%20fill:%20rgb(252,%20141,%2089);%22/%3E%3Cpath%20d=%22M350.4693867981354,363.05897663509234L345.89079621337675,362.8354685450796L345.8157045943296,363.6872551782062L343.12234547236494,363.5010357526909L342.8474524015356,368.298734766566L340.4242898900012,368.2309554764932L340.1428371769091,371.4848118676285L330.5395849844453,361.62311917422664L328.96316521810814,359.9641789429624L336.36387554995696,351.3551293769914L337.9353615554709,352.32016790914287L338.46901046806613,353.2140865563483L339.1843255807928,352.8110776426862L340.27579805054694,352.453697117164L341.2563144089653,353.4396682927737L342.2163672189312,353.65122490613834L342.9985144891498,354.42983636551037L343.0600918016371,355.72020360279265L343.45323596880627,356.28075551424837L345.70007548347667,357.6833459532249L347.24008885024625,357.8183449833679L348.24319773883894,358.17726618462063L349.07362578906356,359.0609244114067L349.7133211169921,360.3827005621642L349.97767044006014,362.45323795874896Z%22%20fill=%22transparent%22%20stroke=%22#97A1A9%22%20class=%22county-boundary%22%20pointer-events=%22all%22%20data-fips=%2248371%22%20data-county=%22Pecos%20County%22%20data-state=%22Texas%22%20style=%22stroke-width:%200.4px;%20fill:%20rgb(255,%20255,%20153);%22/%3E%3Cpath%20d=%22M324.73152049586224,382.2145598176608L326.07492098707525,365.2322543080301L330.5395849844453,361.62311917422664L340.1428371769091,371.4848118676285L343.00004374243565,374.3792530914613L342.4389539427631,374.8571469935309L342.15057587703245,375.99261393531765L340.74555661604956,375.64772279798757L338.61150759683426,376.1082034314384L336.88140004652695,379.1972569096914L336.54626963890115,380.94653903123117L335.73636290854347,381.78848719169105L335.3384041723475,382.999093795868L335.8072261135659,383.627987449988L334.28942365507163,384.10095088037644L332.0568182450927,387.1022290257177L330.70301219270397,386.55891467265263L329.9454037696556,385.88636790560224L329.44133558569285,386.10595600316265L328.2947088844644,385.4254381102171L327.72219553345144,384.25280771538115L325.44388087227526,383.42120950815655Z%22%20fill=%22transparent%22%20stroke=%22#97A1A9%22%20class=%22county-boundary%22%20pointer-events=%22all%22%20data-fips=%2248043%22%20data-county=%22Brewster%20County%22%20data-state=%22Texas%22%20style=%22stroke-width:%200.4px;%20fill:%20rgb(0,%20204,%20153);%22/%3E%3Cpath%20d=%22M349.68125329839404,376.20495183411L348.9826615622195,375.73835581360515L347.7068488661241,376.0708169395331L347.1331648021929,375.5462868475221L346.0179798806884,376.01452350368805L343.00004374243565,374.3792530914613L340.1428371769091,371.4848118676285L340.4242898900012,368.2309554764932L342.8474524015356,368.298734766566L343.12234547236494,363.5010357526909L345.8157045943296,363.6872551782062L345.89079621337675,362.8354685450796L350.4693867981354,363.05897663509234L351.7235871097014,363.7281670271472L351.74336325660437,364.6708176593807L351.0361422655452,366.1934235861164L350.8203473105334,367.91384728861954L350.22080087105934,368.756995548807L350.12380931555236,368.77292108390833Z%22%20fill=%22transparent%22%20stroke=%22#97A1A9%22%20class=%22county-boundary%22%20pointer-events=%22all%22%20data-fips=%2248443%22%20data-county=%22Terrell%20County%22%20data-state=%22Texas%22%20style=%22stroke-width:%200.4px;%20fill:%20rgb(0,%20204,%20153);%22/%3E%3Cpath%20d=%22M312.24152850653087,360.4312567249127L324.83491986069095,365.11566373973994L326.07492098707525,365.2322543080301L324.73152049586224,382.2145598176608L321.73042327927857,381.0424549307741L320.3656974575236,379.84486313795276L320.0071860784653,378.5556218443972L318.01311997071565,377.3892665435627L316.295364241574,375.28001978887715L315.9503658043816,373.3259888981153L314.9487610294291,371.7220789800533L314.8729142827406,369.4892536837466L315.2538817741119,368.1296849974611L315.0568609682306,366.76343379255434L313.4629315427102,364.31207747797714L313.28876264401873,361.6168132320749Z%22%20fill=%22transparent%22%20stroke=%22#97A1A9%22%20class=%22county-boundary%22%20pointer-events=%22all%22%20data-fips=%2248377%22%20data-county=%22Presidio%20County%22%20data-state=%22Texas%22%20style=%22stroke-width:%200.4px;%20fill:%20rgb(0,%20204,%20153);%22/%3E%3Cpath%20d=%22M313.14980839522315,359.9101360933684L313.5143446756407,357.92490421194674L313.5674875405981,355.3965175250295L314.9487679822065,340.10188481924973L315.7654266933073,340.1943331104793L325.42420091617817,341.03338396406537L323.3069840695662,354.3823690238155Z%22%20fill=%22transparent%22%20stroke=%22#97A1A9%22%20class=%22county-boundary%22%20pointer-events=%22all%22%20data-fips=%2248109%22%20data-county=%22Culberson%20County%22%20data-state=%22Texas%22%20style=%22stroke-width:%200.4px;%20fill:%20rgb(255,%20255,%20153);%22/%3E%3Cpath%20d=%22M323.3069840695662,354.3823690238155L325.42420091617817,341.03338396406537L325.86887396650997,341.0681326322482L326.6110292525615,342.73873189835274L327.52019581494386,342.873100741119L327.76341210568984,344.63305133374644L328.95361641976575,345.13144401479593L329.70277353158025,345.85367112554184L329.8320274413976,346.658314029981L330.93253021203736,347.1262590977425L331.00071571375037,349.75157556727953L331.4017543023507,350.102911897458L333.3454708524212,350.43597689473586L334.33235916980277,351.23559163209706L336.36387554995696,351.3551293769914L328.96316521810814,359.9641789429624Z%22%20fill=%22transparent%22%20stroke=%22#97A1A9%22%20class=%22county-boundary%22%20pointer-events=%22all%22%20data-fips=%2248389%22%20data-county=%22Reeves%20County%22%20data-state=%22Texas%22%20style=%22stroke-width:%200.4px;%20fill:%20rgb(252,%20141,%2089);%22/%3E%3Cpath%20d=%22M332.8625457365762,346.9225364524196L329.8320274413976,346.658314029981L329.70277353158025,345.85367112554184L328.95361641976575,345.13144401479593L327.76341210568984,344.63305133374644L327.52019581494386,342.873100741119L326.6110292525615,342.73873189835274L325.86887396650997,341.0681326322482L328.769650936115,341.31222233189743L333.4022346391014,341.695963725924Z%22%20fill=%22transparent%22%20stroke=%22#97A1A9%22%20class=%22county-boundary%22%20pointer-events=%22all%22%20data-fips=%2248301%22%20data-county=%22Loving%20County%22%20data-state=%22Texas%22%20style=%22stroke-width:%200.4px;%20fill:%20rgb(252,%20141,%2089);%22/%3E%3Cpath%20d=%22M344.4487852802295,356.34247007248797L343.45323596880627,356.28075551424837L343.0600918016371,355.72020360279265L342.9985144891498,354.42983636551037L342.2163672189312,353.65122490613834L341.2563144089653,353.4396682927737L340.27579805054694,352.453697117164L339.1843255807928,352.8110776426862L339.58469333720745,347.4716908308622L344.99868671779586,347.79576431587435Z%22%20fill=%22transparent%22%20stroke=%22#97A1A9%22%20class=%22county-boundary%22%20pointer-events=%22all%22%20data-fips=%2248103%22%20data-county=%22Crane%20County%22%20data-state=%22Texas%22%20style=%22stroke-width:%200.4px;%20fill:%20rgb(255,%20255,%20153);%22/%3E%3Cpath%20d=%22M350.70765433942216,356.7115849000808L344.4487852802295,356.34247007248797L344.99868671779586,347.79576431587435L345.18435194520674,347.8501121434938L351.2319593580106,348.2490387383524Z%22%20fill=%22transparent%22%20stroke=%22#97A1A9%22%20class=%22county-boundary%22%20pointer-events=%22all%22%20data-fips=%2248461%22%20data-county=%22Upton%20County%22%20data-state=%22Texas%22%20style=%22stroke-width:%200.4px;%20fill:%20rgb(0,%20204,%20153);%22/%3E%3Cpath%20d=%22M312.24152850653087,360.4312567249127L313.14980839522315,359.9101360933684L323.3069840695662,354.3823690238155L328.96316521810814,359.9641789429624L330.5395849844453,361.62311917422664L326.07492098707525,365.2322543080301L324.83491986069095,365.11566373973994Z%22%20fill=%22transparent%22%20stroke=%22#97A1A9%22%20class=%22county-boundary%22%20pointer-events=%22all%22%20data-fips=%2248243%22%20data-county=%22Jeff%20Davis%20County%22%20data-state=%22Texas%22%20style=%22stroke-width:%200.4px;%20fill:%20rgb(0,%20204,%20153);%22/%3E%3Cpath%20d=%22M351.2319593580106,348.2490387383524L345.18435194520674,347.8501121434938L345.5824258825963,341.3667222496156L346.4967372682552,341.4010198639899L351.60092173744823,341.6995228511401Z%22%20fill=%22transparent%22%20stroke=%22#97A1A9%22%20class=%22county-boundary%22%20pointer-events=%22all%22%20data-fips=%2248329%22%20data-county=%22Midland%20County%22%20data-state=%22Texas%22%20style=%22stroke-width:%200.4px;%20fill:%20rgb(0,%20204,%20153);%22/%3E%3Cpath%20d=%22M339.20821812124586,347.446749367492L332.8625457365762,346.9225364524196L333.4022346391014,341.695963725924L336.58275847363007,341.9839053263848L336.69167603507776,340.7445422119088L339.7336582241258,340.9502140199693Z%22%20fill=%22transparent%22%20stroke=%22#97A1A9%22%20class=%22county-boundary%22%20pointer-events=%22all%22%20data-fips=%2248495%22%20data-county=%22Winkler%20County%22%20data-state=%22Texas%22%20style=%22stroke-width:%200.4px;%20fill:%20rgb(255,%20255,%20153);%22/%3E%3Cpath%20d=%22M339.20821812124586,347.446749367492L339.7336582241258,340.9502140199693L345.5824258825963,341.3667222496156L345.18435194520674,347.8501121434938L344.99868671779586,347.79576431587435L339.58469333720745,347.4716908308622Z%22%20fill=%22transparent%22%20stroke=%22#97A1A9%22%20class=%22county-boundary%22%20pointer-events=%22all%22%20data-fips=%2248135%22%20data-county=%22Ector%20County%22%20data-state=%22Texas%22%20style=%22stroke-width:%200.4px;%20fill:%20rgb(255,%20255,%20153);%22/%3E%3Cpath%20d=%22M336.36387554995696,351.3551293769914L334.33235916980277,351.23559163209706L333.3454708524212,350.43597689473586L331.4017543023507,350.102911897458L331.00071571375037,349.75157556727953L330.93253021203736,347.1262590977425L329.8320274413976,346.658314029981L332.8625457365762,346.9225364524196L339.20821812124586,347.446749367492L339.58469333720745,347.4716908308622L339.1843255807928,352.8110776426862L338.46901046806613,353.2140865563483L337.9353615554709,352.32016790914287Z%22%20fill=%22transparent%22%20stroke=%22#97A1A9%22%20class=%22county-boundary%22%20pointer-events=%22all%22%20data-fips=%2248475%22%20data-county=%22Ward%20County%22%20data-state=%22Texas%22%20style=%22stroke-width:%200.4px;%20fill:%20rgb(255,%20255,%20153);%22/%3E%3Cpath%20d=%22M403.8505147620205,348.6428156274235L403.79271463460844,347.6132357057688L402.69617756060944,346.8915775022271L402.1448396901832,345.9406509945569L402.6241016295319,345.2610191834973L401.348923976167,344.1064281994205L401.7281551532507,342.20265554920275L406.1710656839158,340.82025043973715L407.8269403864677,343.99029496516164L408.32207353411,343.7158953494933L410.35868751767913,347.65588363464764L407.8261506871517,349.2214621217908L406.64650674891504,347.02383943564354Z%22%20fill=%22transparent%22%20stroke=%22#97A1A9%22%20class=%22county-boundary%22%20pointer-events=%22all%22%20data-fips=%2248217%22%20data-county=%22Hill%20County%22%20data-state=%22Texas%22%20style=%22stroke-width:%200.4px;%20fill:%20rgb(0,%20204,%20153);%22/%3E%3Cpath%20d=%22M389.98006925861654,349.3331829404653L389.56891297061634,348.7873714243482L387.51067263555444,349.07847454430043L384.7281140846293,343.29781804401983L389.1323606088509,340.75430195763295L391.6450585728044,345.57710898796023L392.52747162324334,344.99627029404627L393.06938744239375,346.0160194820155L393.5638663562009,347.09866367768535Z%22%20fill=%22transparent%22%20stroke=%22#97A1A9%22%20class=%22county-boundary%22%20pointer-events=%22all%22%20data-fips=%2248093%22%20data-county=%22Comanche%20County%22%20data-state=%22Texas%22%20style=%22stroke-width:%200.4px;%20fill:%20rgb(0,%20204,%20153);%22/%3E%3Cpath%20d=%22M398.1785132173131,349.6947430076177L395.40316573848486,344.49827727761453L397.0664642297623,343.414215436654L399.8856401225246,341.659944930028L400.02512332786165,341.7265185527304L401.04082333228695,342.7290041544022L401.7281551532507,342.20265554920275L401.348923976167,344.1064281994205L402.6241016295319,345.2610191834973L402.1448396901832,345.9406509945569L402.69617756060944,346.8915775022271L403.79271463460844,347.6132357057688L403.8505147620205,348.6428156274235L399.99652756719894,351.05304857452825L398.98743843423813,349.2583014711468Z%22%20fill=%22transparent%22%20stroke=%22#97A1A9%22%20class=%22county-boundary%22%20pointer-events=%22all%22%20data-fips=%2248035%22%20data-county=%22Bosque%20County%22%20data-state=%22Texas%22%20style=%22stroke-width:%200.4px;%20fill:%20rgb(0,%20204,%20153);%22/%3E%3Cpath%20d=%22M396.1847443201934,359.2307036971612L390.0036769451429,359.24930290871487L389.5832058872143,357.95522702246154L388.9608032589395,358.15405942236606L388.53531952677423,356.1741532856557L392.2476161814217,353.4349053562504L393.18351510702155,352.8125811528801L396.2410321296557,358.7610278949068Z%22%20fill=%22transparent%22%20stroke=%22#97A1A9%22%20class=%22county-boundary%22%20pointer-events=%22all%22%20data-fips=%2248281%22%20data-county=%22Lampasas%20County%22%20data-state=%22Texas%22%20style=%22stroke-width:%200.4px;%20fill:%20rgb(252,%20141,%2089);%22/%3E%3Cpath%20d=%22M421.0880996645804,371.40587482974024L417.5597578376833,371.7489838604955L417.7766524927466,370.7245764127281L417.0579830617994,370.06195121170896L417.34773563590625,368.2899259521634L416.68163210700817,365.8536345318196L416.8278835470335,364.03735030622306L416.7348660169745,362.6049247902986L420.4035597949465,362.0923918762269L420.8143398027838,365.5972980905112L421.10911403592814,369.84740272369453Z%22%20fill=%22transparent%22%20stroke=%22#97A1A9%22%20class=%22county-boundary%22%20pointer-events=%22all%22%20data-fips=%2248185%22%20data-county=%22Grimes%20County%22%20data-state=%22Texas%22%20style=%22stroke-width:%200.4px;%20fill:%20rgb(252,%20141,%2089);%22/%3E%3Cpath%20d=%22M398.919079749851,373.82929234821023L398.0881441473426,374.60497424247905L392.89858384544317,369.5967446619095L393.45374086583774,368.2627917345029L393.49717602689094,367.3237107755649L394.47060928500497,365.3134881150529L395.4480721040048,365.41811818824965L396.5714534083383,366.6999297753197L396.81519415819383,367.77257856154523L397.57125886536136,368.3413568906003L399.88474880747805,367.39677588963633L400.9092988784546,367.6899423367403L402.4046741861135,368.60805576127706L400.92060387258056,371.8327021313201Z%22%20fill=%22transparent%22%20stroke=%22#97A1A9%22%20class=%22county-boundary%22%20pointer-events=%22all%22%20data-fips=%2248453%22%20data-county=%22Travis%20County%22%20data-state=%22Texas%22%20style=%22stroke-width:%200.4px;%20fill:%20rgb(255,%20255,%20153);%22/%3E%3Cpath%20d=%22M429.5945475135779,372.555381009813L427.68623814304857,374.4271075655953L427.01343677915753,374.55981683334494L425.587124518699,373.3738218194904L424.8423487764046,373.4630915182603L424.23771462566657,372.65507260957236L422.679045612688,373.5785930055793L421.0204908875551,373.79612354468924L421.0880996645804,371.40587482974024L421.10911403592814,369.84740272369453L420.8143398027838,365.5972980905112L423.54402512276596,367.29885961026633L426.3905437799313,367.3057396430695L426.927056282426,368.84010925118554L428.20331219712034,369.7277843451766L428.7549023600072,369.76610128540227Z%22%20fill=%22transparent%22%20stroke=%22#97A1A9%22%20class=%22county-boundary%22%20pointer-events=%22all%22%20data-fips=%2248339%22%20data-county=%22Montgomery%20County%22%20data-state=%22Texas%22%20style=%22stroke-width:%200.4px;%20fill:%20rgb(252,%20141,%2089);%22/%3E%3Cpath%20d=%22M409.2225187460474,372.60868231480987L408.5689020486189,373.20091723872537L406.3717773347415,374.1621232777187L405.7781398542296,371.1682268535957L404.6397151066879,370.0027095133081L402.90446541464786,368.84959288854463L405.02267064413866,367.93554701304L407.2616836113362,366.54882199617526L407.85489544284866,367.045664920736L408.2759743769891,368.1387822236405L409.58280166660467,369.4307057873107L409.8413774225101,370.1158968078572L411.03741045397805,370.551056521994L409.90323363676225,371.50397080562976Z%22%20fill=%22transparent%22%20stroke=%22#97A1A9%22%20class=%22county-boundary%22%20pointer-events=%22all%22%20data-fips=%2248287%22%20data-county=%22Lee%20County%22%20data-state=%22Texas%22%20style=%22stroke-width:%200.4px;%20fill:%20rgb(255,%20255,%20153);%22/%3E%3Cpath%20d=%22M437.31841438401,376.49486954446564L430.95729287351014,376.72379582410264L430.89769594249555,375.57275225790255L429.99982522705847,374.8347411638102L430.13927992403785,374.3001303041171L429.5945475135779,372.555381009813L428.7549023600072,369.76610128540227L432.47077236193485,367.67976364218765L433.8345918777662,367.66366427655544L435.3942760349383,373.2585771894178L437.2700605501223,373.29568065505856Z%22%20fill=%22transparent%22%20stroke=%22#97A1A9%22%20class=%22county-boundary%22%20pointer-events=%22all%22%20data-fips=%2248291%22%20data-county=%22Liberty%20County%22%20data-state=%22Texas%22%20style=%22stroke-width:%200.4px;%20fill:%20rgb(252,%20141,%2089);%22/%3E%3Cpath%20d=%22M430.0634540154893,387.0851300435536L430.1350100374862,386.935515187631L427.9905507327936,382.9510635786349L428.1979993573193,381.5649675334661L428.8830949331597,382.475501646954L430.03734543164177,381.57082623566123L430.6431554834448,381.65035221710946L431.8869242296742,382.53240938149605L431.38965535963735,383.6450532321113L432.14502491925265,383.9991006097318L432.0871903132034,385.3836003830881L431.4289425429564,385.11377460995595ZM436.4525085730532,381.665905473086L437.5863927310697,381.414760004857L438.3163401062734,381.6590574122439L434.66068473300095,383.50079850106766L434.65245993830325,382.8619849106873ZM431.90090239232694,386.13059297961036L433.6346015806712,384.85502987722595L433.88114644055133,385.1713780234436L429.61426189141747,388.53594145404736Z%22%20fill=%22transparent%22%20stroke=%22#97A1A9%22%20class=%22county-boundary%22%20pointer-events=%22all%22%20data-fips=%2248167%22%20data-county=%22Galveston%20County%22%20data-state=%22Texas%22%20style=%22stroke-width:%200.4px;%20fill:%20rgb(252,%20141,%2089);%22/%3E%3Cpath%20d=%22M384.5532410003353,394.93699634927975L384.73828404773303,388.2011011680803L384.8280077277326,385.819613257845L389.44273582955526,387.9596607740724L392.23869559284225,391.51110309702875L393.18476763052007,392.97658159252995L390.2415866938375,395.59016967481733L390.2283020136656,395.10120777128924Z%22%20fill=%22transparent%22%20stroke=%22#97A1A9%22%20class=%22county-boundary%22%20pointer-events=%22all%22%20data-fips=%2248013%22%20data-county=%22Atascosa%20County%22%20data-state=%22Texas%22%20style=%22stroke-width:%200.4px;%20fill:%20rgb(252,%20141,%2089);%22/%3E%3Cpath%20d=%22M377.2152410889671,394.7137779026248L368.656936542451,394.37749541277503L368.9270942906086,387.6657356296528L377.4170609493803,387.9357574065564Z%22%20fill=%22transparent%22%20stroke=%22#97A1A9%22%20class=%22county-boundary%22%20pointer-events=%22all%22%20data-fips=%2248507%22%20data-county=%22Zavala%20County%22%20data-state=%22Texas%22%20style=%22stroke-width:%200.4px;%20fill:%20rgb(255,%20255,%20153);%22/%3E%3Cpath%20d=%22M384.5532410003353,394.93699634927975L377.43465671973786,394.7423333785197L377.2152410889671,394.7137779026248L377.4170609493803,387.9357574065564L384.73828404773303,388.2011011680803Z%22%20fill=%22transparent%22%20stroke=%22#97A1A9%22%20class=%22county-boundary%22%20pointer-events=%22all%22%20data-fips=%2248163%22%20data-county=%22Frio%20County%22%20data-state=%22Texas%22%20style=%22stroke-width:%200.4px;%20fill:%20rgb(252,%20141,%2089);%22/%3E%3Cpath%20d=%22M387.7873714961338,372.59505080906325L383.8471013317442,372.51024425150024L379.23795577566216,372.2845507916547L379.30691519464494,370.1513270531598L379.43845728890255,366.8225560343712L383.55180787654626,366.92711973456625L388.02196780715315,367.11231347501734Z%22%20fill=%22transparent%22%20stroke=%22#97A1A9%22%20class=%22county-boundary%22%20pointer-events=%22all%22%20data-fips=%2248171%22%20data-county=%22Gillespie%20County%22%20data-state=%22Texas%22%20style=%22stroke-width:%200.4px;%20fill:%20rgb(255,%20255,%20153);%22/%3E%3Cpath%20d=%22M391.2373124864787,374.17144513661015L389.7853624139767,375.5247691646098L387.7873714961338,372.59505080906325L388.02196780715315,367.11231347501734L390.8655674322393,367.2876247963539L393.45374086583774,368.2627917345029L392.89858384544317,369.5967446619095L392.47326138422375,370.4204849435982Z%22%20fill=%22transparent%22%20stroke=%22#97A1A9%22%20class=%22county-boundary%22%20pointer-events=%22all%22%20data-fips=%2248031%22%20data-county=%22Blanco%20County%22%20data-state=%22Texas%22%20style=%22stroke-width:%200.4px;%20fill:%20rgb(252,%20141,%2089);%22/%3E%3Cpath%20d=%22M370.5055022089074,379.71729087776316L369.2507540422252,379.6247798579575L362.31530087896203,379.36869172385747L362.843849439785,369.4224786024824L369.64961916026783,369.71543290631246L373.9623733756586,369.9241200849823L373.7999993293896,373.0361241730157L371.25767344329864,372.81193851921944L370.79050776273897,375.52605366145883L370.3741199711171,376.2992471791354L370.5334116829859,377.1589533471749L370.1969169961723,378.3402641735826Z%22%20fill=%22transparent%22%20stroke=%22#97A1A9%22%20class=%22county-boundary%22%20pointer-events=%22all%22%20data-fips=%2248137%22%20data-county=%22Edwards%20County%22%20data-state=%22Texas%22%20style=%22stroke-width:%200.4px;%20fill:%20rgb(255,%20255,%20153);%22/%3E%3Cpath%20d=%22M362.31530087896203,379.36869172385747L362.19712457941523,381.9434345185421L361.96794501178977,383.2331399132954L361.5585458804163,383.6830879092462L361.2800300496737,384.96995320144464L360.79370944415183,384.96853550039356L358.3164227964607,382.9104109866156L357.71399609863323,381.34568664184917L355.4329534251512,380.42008566414563L355.5831150723002,378.91321783698754L354.22909992088523,378.4161351604325L353.74495565662005,377.04608144681026L353.1269976389978,376.3941440773033L351.05410376875176,376.72981969021566L349.68125329839404,376.20495183411L350.12380931555236,368.77292108390833L350.22080087105934,368.756995548807L359.70514186925124,369.2745563629201L362.843849439785,369.4224786024824Z%22%20fill=%22transparent%22%20stroke=%22#97A1A9%22%20class=%22county-boundary%22%20pointer-events=%22all%22%20data-fips=%2248465%22%20data-county=%22Val%20Verde%20County%22%20data-state=%22Texas%22%20style=%22stroke-width:%200.4px;%20fill:%20rgb(0,%20204,%20153);%22/%3E%3Cpath%20d=%22M390.748754839303,380.8348715301288L390.4805712524619,379.8696837975529L389.4396306248889,378.907371585679L388.0309490324461,378.23333718705067L386.94051292230716,378.3761540432514L389.7853624139767,375.5247691646098L391.2373124864787,374.17144513661015L394.3058279458003,377.1802309099551L394.6661463792301,378.48798870420273L393.680597838775,379.4488640125836Z%22%20fill=%22transparent%22%20stroke=%22#97A1A9%22%20class=%22county-boundary%22%20pointer-events=%22all%22%20data-fips=%2248091%22%20data-county=%22Comal%20County%22%20data-state=%22Texas%22%20style=%22stroke-width:%200.4px;%20fill:%20rgb(255,%20255,%20153);%22/%3E%3Cpath%20d=%22M384.8280077277326,385.819613257845L385.01034431193983,379.17748611684567L385.26116136211607,378.84322982595415L386.94051292230716,378.3761540432514L388.0309490324461,378.23333718705067L389.4396306248889,378.907371585679L390.4805712524619,379.8696837975529L390.748754839303,380.8348715301288L391.79892584329934,381.49757289848435L392.95033591405416,383.16257863504035L389.44273582955526,387.9596607740724Z%22%20fill=%22transparent%22%20stroke=%22#97A1A9%22%20class=%22county-boundary%22%20pointer-events=%22all%22%20data-fips=%2248029%22%20data-county=%22Bexar%20County%22%20data-state=%22Texas%22%20style=%22stroke-width:%200.4px;%20fill:%20rgb(252,%20141,%2089);%22/%3E%3Cpath%20d=%22M384.73828404773303,388.2011011680803L377.4170609493803,387.9357574065564L377.6600133248402,379.93448550512244L382.8290934796281,380.20288462964413L383.60673606148396,380.928698468521L385.01034431193983,379.17748611684567L384.8280077277326,385.819613257845Z%22%20fill=%22transparent%22%20stroke=%22#97A1A9%22%20class=%22county-boundary%22%20pointer-events=%22all%22%20data-fips=%2248325%22%20data-county=%22Medina%20County%22%20data-state=%22Texas%22%20style=%22stroke-width:%200.4px;%20fill:%20rgb(255,%20255,%20153);%22/%3E%3Cpath%20d=%22M377.4170609493803,387.9357574065564L368.9270942906086,387.6657356296528L369.2507540422252,379.6247798579575L370.5055022089074,379.71729087776316L375.2206871095088,379.8079318900524L377.6600133248402,379.93448550512244Z%22%20fill=%22transparent%22%20stroke=%22#97A1A9%22%20class=%22county-boundary%22%20pointer-events=%22all%22%20data-fips=%2248463%22%20data-county=%22Uvalde%20County%22%20data-state=%22Texas%22%20style=%22stroke-width:%200.4px;%20fill:%20rgb(0,%20204,%20153);%22/%3E%3Cpath%20d=%22M368.9270942906086,387.6657356296528L362.18655773588324,387.48251008098345L361.0798972057558,386.13229026363547L360.79370944415183,384.96853550039356L361.2800300496737,384.96995320144464L361.5585458804163,383.6830879092462L361.96794501178977,383.2331399132954L362.19712457941523,381.9434345185421L362.31530087896203,379.36869172385747L369.2507540422252,379.6247798579575Z%22%20fill=%22transparent%22%20stroke=%22#97A1A9%22%20class=%22county-boundary%22%20pointer-events=%22all%22%20data-fips=%2248271%22%20data-county=%22Kinney%20County%22%20data-state=%22Texas%22%20style=%22stroke-width:%200.4px;%20fill:%20rgb(0,%20204,%20153);%22/%3E%3Cpath%20d=%22M375.3737465625745,375.4834367457303L374.5798815186869,375.433742453522L374.61632824730845,373.08720102626376L373.7999993293896,373.0361241730157L373.9623733756586,369.9241200849823L379.30691519464494,370.1513270531598L379.23795577566216,372.2845507916547L383.8471013317442,372.51024425150024L383.6026904384361,377.6880804026564L380.6912016938079,375.8094447015861L378.9873233052811,375.5633299646501Z%22%20fill=%22transparent%22%20stroke=%22#97A1A9%22%20class=%22county-boundary%22%20pointer-events=%22all%22%20data-fips=%2248265%22%20data-county=%22Kerr%20County%22%20data-state=%22Texas%22%20style=%22stroke-width:%200.4px;%20fill:%20rgb(255,%20255,%20153);%22/%3E%3Cpath%20d=%22M386.94051292230716,378.3761540432514L385.26116136211607,378.84322982595415L383.6026904384361,377.6880804026564L383.8471013317442,372.51024425150024L387.7873714961338,372.59505080906325L389.7853624139767,375.5247691646098Z%22%20fill=%22transparent%22%20stroke=%22#97A1A9%22%20class=%22county-boundary%22%20pointer-events=%22all%22%20data-fips=%2248259%22%20data-county=%22Kendall%20County%22%20data-state=%22Texas%22%20style=%22stroke-width:%200.4px;%20fill:%20rgb(255,%20255,%20153);%22/%3E%3Cpath%20d=%22M375.2206871095088,379.8079318900524L370.5055022089074,379.71729087776316L370.1969169961723,378.3402641735826L370.5334116829859,377.1589533471749L370.3741199711171,376.2992471791354L370.79050776273897,375.52605366145883L371.25767344329864,372.81193851921944L373.7999993293896,373.0361241730157L374.61632824730845,373.08720102626376L374.5798815186869,375.433742453522L375.3737465625745,375.4834367457303Z%22%20fill=%22transparent%22%20stroke=%22#97A1A9%22%20class=%22county-boundary%22%20pointer-events=%22all%22%20data-fips=%2248385%22%20data-county=%22Real%20County%22%20data-state=%22Texas%22%20style=%22stroke-width:%200.4px;%20fill:%20rgb(252,%20141,%2089);%22/%3E%3Cpath%20d=%22M375.2206871095088,379.8079318900524L375.3737465625745,375.4834367457303L378.9873233052811,375.5633299646501L380.6912016938079,375.8094447015861L383.6026904384361,377.6880804026564L385.26116136211607,378.84322982595415L385.01034431193983,379.17748611684567L383.60673606148396,380.928698468521L382.8290934796281,380.20288462964413L377.6600133248402,379.93448550512244Z%22%20fill=%22transparent%22%20stroke=%22#97A1A9%22%20class=%22county-boundary%22%20pointer-events=%22all%22%20data-fips=%2248019%22%20data-county=%22Bandera%20County%22%20data-state=%22Texas%22%20style=%22stroke-width:%200.4px;%20fill:%20rgb(255,%20255,%20153);%22/%3E%3Cpath%20d=%22M370.55024633592427,350.2748286061814L369.18323195697025,350.1977190103567L369.2530665385896,348.5065635584736L369.4927729779504,342.7016909240807L370.3833647747354,342.7381341468629L375.58604290305567,342.9591893762499L375.2393621789586,350.58255904392684L375.14499815209166,350.57913565912634Z%22%20fill=%22transparent%22%20stroke=%22#97A1A9%22%20class=%22county-boundary%22%20pointer-events=%22all%22%20data-fips=%2248399%22%20data-county=%22Runnels%20County%22%20data-state=%22Texas%22%20style=%22stroke-width:%200.4px;%20fill:%20rgb(255,%20255,%20153);%22/%3E%3Cpath%20d=%22M370.22674919025195,357.739449058491L363.4867881860812,357.47127229748776L363.74785251299517,350.7329061691658L356.9761858254353,350.4250827160018L357.0048018595228,349.868887792502L361.768850135529,350.0830750420543L361.91041908435454,348.0950216549776L362.33418200086413,348.1150471351884L369.2530665385896,348.5065635584736L369.18323195697025,350.1977190103567L370.55024633592427,350.2748286061814Z%22%20fill=%22transparent%22%20stroke=%22#97A1A9%22%20class=%22county-boundary%22%20pointer-events=%22all%22%20data-fips=%2248451%22%20data-county=%22Tom%20Green%20County%22%20data-state=%22Texas%22%20style=%22stroke-width:%200.4px;%20fill:%20rgb(252,%20141,%2089);%22/%3E%3Cpath%20d=%22M350.70765433942216,356.7115849000808L351.2319593580106,348.2490387383524L357.09550135017696,348.56497696656646L357.0048018595228,349.868887792502L356.9761858254353,350.4250827160018L356.538129564566,357.09042135899074Z%22%20fill=%22transparent%22%20stroke=%22#97A1A9%22%20class=%22county-boundary%22%20pointer-events=%22all%22%20data-fips=%2248383%22%20data-county=%22Reagan%20County%22%20data-state=%22Texas%22%20style=%22stroke-width:%200.4px;%20fill:%20rgb(252,%20141,%2089);%22/%3E%3Cpath%20d=%22M376.27813765510905,357.98878406504093L370.22674919025195,357.739449058491L370.55024633592427,350.2748286061814L375.14499815209166,350.57913565912634L376.5153562817593,351.9140796215612Z%22%20fill=%22transparent%22%20stroke=%22#97A1A9%22%20class=%22county-boundary%22%20pointer-events=%22all%22%20data-fips=%2248095%22%20data-county=%22Concho%20County%22%20data-state=%22Texas%22%20style=%22stroke-width:%200.4px;%20fill:%20rgb(255,%20255,%20153);%22/%3E%3Cpath%20d=%22M363.4867881860812,357.47127229748776L360.2612436505449,357.2979343994944L356.538129564566,357.09042135899074L356.9761858254353,350.4250827160018L363.74785251299517,350.7329061691658Z%22%20fill=%22transparent%22%20stroke=%22#97A1A9%22%20class=%22county-boundary%22%20pointer-events=%22all%22%20data-fips=%2248235%22%20data-county=%22Irion%20County%22%20data-state=%22Texas%22%20style=%22stroke-width:%200.4px;%20fill:%20rgb(252,%20141,%2089);%22/%3E%3Cpath%20d=%22M377.6751001198241,360.2415826185739L376.20222826012196,360.14789938193275L376.27813765510905,357.98878406504093L376.5153562817593,351.9140796215612L378.3503530970911,352.1914439100886L379.4347537128768,353.0201686617649L380.6668011514516,352.22419939724705L381.18250390413175,352.36898509286095L382.4250107973637,352.7285429321508L382.2406377138648,360.4093106097419Z%22%20fill=%22transparent%22%20stroke=%22#97A1A9%22%20class=%22county-boundary%22%20pointer-events=%22all%22%20data-fips=%2248307%22%20data-county=%22Mcculloch%20County%22%20data-state=%22Texas%22%20style=%22stroke-width:%200.4px;%20fill:%20rgb(255,%20255,%20153);%22/%3E%3Cpath%20d=%22M383.80300891381216,360.71216528900044L382.2406377138648,360.4093106097419L382.4250107973637,352.7285429321508L383.7168187958392,352.2312434841837L384.4041351325733,353.0009218583951L385.7155738935591,353.487498750484L386.99258913908693,353.5218771343514L387.56884475573094,354.11524741995254L388.1179478748737,355.7996476026179L388.53531952677423,356.1741532856557L388.9608032589395,358.15405942236606L389.5832058872143,357.95522702246154L390.0036769451429,359.24930290871487L389.8683360520195,360.93622954740795Z%22%20fill=%22transparent%22%20stroke=%22#97A1A9%22%20class=%22county-boundary%22%20pointer-events=%22all%22%20data-fips=%2248411%22%20data-county=%22San%20Saba%20County%22%20data-state=%22Texas%22%20style=%22stroke-width:%200.4px;%20fill:%20rgb(0,%20204,%20153);%22/%3E%3Cpath%20d=%22M373.9623733756586,369.9241200849823L369.64961916026783,369.71543290631246L369.9430107816236,363.61327241994405L369.92775548318133,363.3987593399359L377.4658596853253,363.5930532914702L377.3351655671621,366.73141331892367L379.43845728890255,366.8225560343712L379.30691519464494,370.1513270531598Z%22%20fill=%22transparent%22%20stroke=%22#97A1A9%22%20class=%22county-boundary%22%20pointer-events=%22all%22%20data-fips=%2248267%22%20data-county=%22Kimble%20County%22%20data-state=%22Texas%22%20style=%22stroke-width:%200.4px;%20fill:%20rgb(255,%20255,%20153);%22/%3E%3Cpath%20d=%22M362.843849439785,369.4224786024824L359.70514186925124,369.2745563629201L360.0057484741258,363.06594501427185L369.9430107816236,363.61327241994405L369.64961916026783,369.71543290631246Z%22%20fill=%22transparent%22%20stroke=%22#97A1A9%22%20class=%22county-boundary%22%20pointer-events=%22all%22%20data-fips=%2248435%22%20data-county=%22Sutton%20County%22%20data-state=%22Texas%22%20style=%22stroke-width:%200.4px;%20fill:%20rgb(255,%20255,%20153);%22/%3E%3Cpath%20d=%22M360.0057484741258,363.06594501427185L360.2612436505449,357.2979343994944L363.4867881860812,357.47127229748776L370.22674919025195,357.739449058491L369.92775548318133,363.3987593399359L369.9430107816236,363.61327241994405Z%22%20fill=%22transparent%22%20stroke=%22#97A1A9%22%20class=%22county-boundary%22%20pointer-events=%22all%22%20data-fips=%2248413%22%20data-county=%22Schleicher%20County%22%20data-state=%22Texas%22%20style=%22stroke-width:%200.4px;%20fill:%20rgb(255,%20255,%20153);%22/%3E%3Cpath%20d=%22M357.09550135017696,348.56497696656646L357.48037783052973,341.99472277375514L358.5812557886751,342.05078812178124L362.72152836251905,342.38135896508044L362.33418200086413,348.1150471351884L361.91041908435454,348.0950216549776L361.768850135529,350.0830750420543L357.0048018595228,349.868887792502Z%22%20fill=%22transparent%22%20stroke=%22#97A1A9%22%20class=%22county-boundary%22%20pointer-events=%22all%22%20data-fips=%2248431%22%20data-county=%22Sterling%20County%22%20data-state=%22Texas%22%20style=%22stroke-width:%200.4px;%20fill:%20rgb(255,%20255,%20153);%22/%3E%3Cpath%20d=%22M357.09550135017696,348.56497696656646L351.2319593580106,348.2490387383524L351.60092173744823,341.6995228511401L352.5153781864368,341.72920430434664L357.48037783052973,341.99472277375514Z%22%20fill=%22transparent%22%20stroke=%22#97A1A9%22%20class=%22county-boundary%22%20pointer-events=%22all%22%20data-fips=%2248173%22%20data-county=%22Glasscock%20County%22%20data-state=%22Texas%22%20style=%22stroke-width:%200.4px;%20fill:%20rgb(252,%20141,%2089);%22/%3E%3Cpath%20d=%22M369.2530665385896,348.5065635584736L362.33418200086413,348.1150471351884L362.72152836251905,342.38135896508044L364.4114709298836,342.39514154097293L369.4927729779504,342.7016909240807Z%22%20fill=%22transparent%22%20stroke=%22#97A1A9%22%20class=%22county-boundary%22%20pointer-events=%22all%22%20data-fips=%2248081%22%20data-county=%22Coke%20County%22%20data-state=%22Texas%22%20style=%22stroke-width:%200.4px;%20fill:%20rgb(252,%20141,%2089);%22/%3E%3Cpath%20d=%22M381.18250390413175,352.36898509286095L380.6668011514516,352.22419939724705L379.4347537128768,353.0201686617649L378.3503530970911,352.1914439100886L376.5153562817593,351.9140796215612L375.14499815209166,350.57913565912634L375.2393621789586,350.58255904392684L375.58604290305567,342.9591893762499L376.5237091043754,342.9927455237129L381.58687470959813,343.18265763390593Z%22%20fill=%22transparent%22%20stroke=%22#97A1A9%22%20class=%22county-boundary%22%20pointer-events=%22all%22%20data-fips=%2248083%22%20data-county=%22Coleman%20County%22%20data-state=%22Texas%22%20style=%22stroke-width:%200.4px;%20fill:%20rgb(0,%20204,%20153);%22/%3E%3Cpath%20d=%22M381.18250390413175,352.36898509286095L381.58687470959813,343.18265763390593L382.4074833854051,343.2079347137664L384.7281140846293,343.29781804401983L387.51067263555444,349.07847454430043L386.44522373858183,349.2431624507132L386.15344082366755,350.43554365618604L383.7168187958392,352.2312434841837L382.4250107973637,352.7285429321508Z%22%20fill=%22transparent%22%20stroke=%22#97A1A9%22%20class=%22county-boundary%22%20pointer-events=%22all%22%20data-fips=%2248049%22%20data-county=%22Brown%20County%22%20data-state=%22Texas%22%20style=%22stroke-width:%200.4px;%20fill:%20rgb(255,%20255,%20153);%22/%3E%3Cpath%20d=%22M388.53531952677423,356.1741532856557L388.1179478748737,355.7996476026179L387.56884475573094,354.11524741995254L386.99258913908693,353.5218771343514L385.7155738935591,353.487498750484L384.4041351325733,353.0009218583951L383.7168187958392,352.2312434841837L386.15344082366755,350.43554365618604L386.44522373858183,349.2431624507132L387.51067263555444,349.07847454430043L389.56891297061634,348.7873714243482L389.98006925861654,349.3331829404653L392.2476161814217,353.4349053562504Z%22%20fill=%22transparent%22%20stroke=%22#97A1A9%22%20class=%22county-boundary%22%20pointer-events=%22all%22%20data-fips=%2248333%22%20data-county=%22Mills%20County%22%20data-state=%22Texas%22%20style=%22stroke-width:%200.4px;%20fill:%20rgb(0,%20204,%20153);%22/%3E%3Cpath%20d=%22M377.4658596853253,363.5930532914702L369.92775548318133,363.3987593399359L370.22674919025195,357.739449058491L376.27813765510905,357.98878406504093L376.20222826012196,360.14789938193275L377.6751001198241,360.2415826185739Z%22%20fill=%22transparent%22%20stroke=%22#97A1A9%22%20class=%22county-boundary%22%20pointer-events=%22all%22%20data-fips=%2248327%22%20data-county=%22Menard%20County%22%20data-state=%22Texas%22%20style=%22stroke-width:%200.4px;%20fill:%20rgb(255,%20255,%20153);%22/%3E%3Cpath%20d=%22M383.55180787654626,366.92711973456625L379.43845728890255,366.8225560343712L377.3351655671621,366.73141331892367L377.4658596853253,363.5930532914702L377.6751001198241,360.2415826185739L382.2406377138648,360.4093106097419L383.80300891381216,360.71216528900044Z%22%20fill=%22transparent%22%20stroke=%22#97A1A9%22%20class=%22county-boundary%22%20pointer-events=%22all%22%20data-fips=%2248319%22%20data-county=%22Mason%20County%22%20data-state=%22Texas%22%20style=%22stroke-width:%200.4px;%20fill:%20rgb(255,%20255,%20153);%22/%3E%3Cpath%20d=%22M390.8655674322393,367.2876247963539L388.02196780715315,367.11231347501734L383.55180787654626,366.92711973456625L383.80300891381216,360.71216528900044L389.8683360520195,360.93622954740795L389.66309483344276,361.5516262727506L390.5989784852434,362.2795109137313L390.06379996235313,362.73743301988037L390.2228947630331,366.11882722907416L390.8407670463067,366.28275907225725Z%22%20fill=%22transparent%22%20stroke=%22#97A1A9%22%20class=%22county-boundary%22%20pointer-events=%22all%22%20data-fips=%2248299%22%20data-county=%22Llano%20County%22%20data-state=%22Texas%22%20style=%22stroke-width:%200.4px;%20fill:%20rgb(255,%20255,%20153);%22/%3E%3Cpath%20d=%22M431.9879020676126,352.04816461548944L430.5132096062414,353.4341904017168L429.3019579292888,352.8457463559506L429.36871378755626,352.37396621563573L428.4147249132434,351.26811905169626L427.3509891060198,351.0619546617886L427.10650505321945,349.8424270073897L425.94420335667496,348.6713100510643L425.2776032164729,347.36764675706246L425.4588778806743,346.12322537191517L425.17236017359136,345.28855779293855L425.3989006490074,343.78610707766563L424.9957590554306,342.9517297632941L430.50392825680814,342.8673891000832L430.57045594011095,347.24145928716496L431.09505889376413,350.2152281126463Z%22%20fill=%22transparent%22%20stroke=%22#97A1A9%22%20class=%22county-boundary%22%20pointer-events=%22all%22%20data-fips=%2248073%22%20data-county=%22Cherokee%20County%22%20data-state=%22Texas%22%20style=%22stroke-width:%200.4px;%20fill:%20rgb(255,%20255,%20153);%22/%3E%3Cpath%20d=%22M393.18351510702155,352.8125811528801L392.2476161814217,353.4349053562504L389.98006925861654,349.3331829404653L393.5638663562009,347.09866367768535L393.06938744239375,346.0160194820155L395.40316573848486,344.49827727761453L398.1785132173131,349.6947430076177Z%22%20fill=%22transparent%22%20stroke=%22#97A1A9%22%20class=%22county-boundary%22%20pointer-events=%22all%22%20data-fips=%2248193%22%20data-county=%22Hamilton%20County%22%20data-state=%22Texas%22%20style=%22stroke-width:%200.4px;%20fill:%20rgb(0,%20204,%20153);%22/%3E%3Cpath%20d=%22M414.9967839637967,354.5775511590905L411.74211608194236,356.61800344151123L409.3584365059249,352.16963452209666L407.8261506871517,349.2214621217908L410.35868751767913,347.65588363464764L412.87531951995186,347.97099108383463L416.01638541591115,353.7880844600395Z%22%20fill=%22transparent%22%20stroke=%22#97A1A9%22%20class=%22county-boundary%22%20pointer-events=%22all%22%20data-fips=%2248293%22%20data-county=%22Limestone%20County%22%20data-state=%22Texas%22%20style=%22stroke-width:%200.4px;%20fill:%20rgb(0,%20204,%20153);%22/%3E%3Cpath%20d=%22M396.2410321296557,358.7610278949068L393.18351510702155,352.8125811528801L398.1785132173131,349.6947430076177L398.98743843423813,349.2583014711468L399.99652756719894,351.05304857452825L402.065990923482,355.024375624751Z%22%20fill=%22transparent%22%20stroke=%22#97A1A9%22%20class=%22county-boundary%22%20pointer-events=%22all%22%20data-fips=%2248099%22%20data-county=%22Coryell%20County%22%20data-state=%22Texas%22%20style=%22stroke-width:%200.4px;%20fill:%20rgb(255,%20255,%20153);%22/%3E%3Cpath%20d=%22M421.5149532279628,358.56125258643425L419.0452139456863,358.6927054051709L418.0474703949155,359.0776140370794L416.6915087823206,360.10283383148436L415.90617719945345,360.3792877722204L414.9208580940896,356.1186400524746L414.9967839637967,354.5775511590905L416.01638541591115,353.7880844600395L421.2375947881955,350.7044311363163L422.13384461048105,350.59513473971475L421.8788784437491,352.352376229678L422.3334668015763,354.27844509166744L422.8333599380088,355.15466031325025L422.03046601863304,355.99195116630347L421.9401674829679,357.7043334766521Z%22%20fill=%22transparent%22%20stroke=%22#97A1A9%22%20class=%22county-boundary%22%20pointer-events=%22all%22%20data-fips=%2248289%22%20data-county=%22Leon%20County%22%20data-state=%22Texas%22%20style=%22stroke-width:%200.4px;%20fill:%20rgb(0,%20204,%20153);%22/%3E%3Cpath%20d=%22M425.3655642950124,359.1882159464523L423.18656727428396,361.1017907421241L422.6127095162369,360.2482495142409L422.58474686221246,358.9220621063504L421.5149532279628,358.56125258643425L421.9401674829679,357.7043334766521L422.03046601863304,355.99195116630347L422.8333599380088,355.15466031325025L422.3334668015763,354.27844509166744L421.8788784437491,352.352376229678L422.8223938989525,351.8997674956839L427.3509891060198,351.0619546617886L428.4147249132434,351.26811905169626L429.36871378755626,352.37396621563573L429.3019579292888,352.8457463559506L430.5132096062414,353.4341904017168L430.9711744586737,354.286180937825Z%22%20fill=%22transparent%22%20stroke=%22#97A1A9%22%20class=%22county-boundary%22%20pointer-events=%22all%22%20data-fips=%2248225%22%20data-county=%22Houston%20County%22%20data-state=%22Texas%22%20style=%22stroke-width:%200.4px;%20fill:%20rgb(255,%20255,%20153);%22/%3E%3Cpath%20d=%22M406.015176240589,360.05881500727173L403.7623211019595,355.7317548245716L409.3584365059249,352.16963452209666L411.74211608194236,356.61800344151123L409.00135666515587,358.35372943389285Z%22%20fill=%22transparent%22%20stroke=%22#97A1A9%22%20class=%22county-boundary%22%20pointer-events=%22all%22%20data-fips=%2248145%22%20data-county=%22Falls%20County%22%20data-state=%22Texas%22%20style=%22stroke-width:%200.4px;%20fill:%20rgb(0,%20204,%20153);%22/%3E%3Cpath%20d=%22M428.2676262705851,362.6336063093733L427.52078545165665,361.5059534144639L426.6909402771367,362.02486399770703L426.1679057408292,362.1778425028487L425.3750081221453,360.9207491769044L425.3655642950124,359.1882159464523L430.9711744586737,354.286180937825L431.593489708433,354.94345789309415L432.61635981898985,357.4151625303104L432.525842767671,357.80139616708647Z%22%20fill=%22transparent%22%20stroke=%22#97A1A9%22%20class=%22county-boundary%22%20pointer-events=%22all%22%20data-fips=%2248455%22%20data-county=%22Trinity%20County%22%20data-state=%22Texas%22%20style=%22stroke-width:%200.4px;%20fill:%20rgb(0,%20204,%20153);%22/%3E%3Cpath%20d=%22M411.3409461289916,364.0589299016793L411.1581472199158,362.7751691730298L410.6139290357106,362.1943512873258L410.5717874974423,361.38149531020383L409.883694123159,361.0772456380366L409.634360398487,359.4284063246654L409.00135666515587,358.35372943389285L411.74211608194236,356.61800344151123L414.9967839637967,354.5775511590905L414.9208580940896,356.1186400524746L415.90617719945345,360.3792877722204L414.52314224461986,361.4017842824332L413.34588472298,363.83441472316207L411.98242439040257,364.5329048630274Z%22%20fill=%22transparent%22%20stroke=%22#97A1A9%22%20class=%22county-boundary%22%20pointer-events=%22all%22%20data-fips=%2248395%22%20data-county=%22Robertson%20County%22%20data-state=%22Texas%22%20style=%22stroke-width:%200.4px;%20fill:%20rgb(252,%20141,%2089);%22/%3E%3Cpath%20d=%22M397.0777358903506,361.1295293080525L396.1847443201934,359.2307036971612L396.2410321296557,358.7610278949068L402.065990923482,355.024375624751L402.9740394916555,356.214038101138L403.7623211019595,355.7317548245716L406.015176240589,360.05881500727173L403.83382090407116,361.46688476464993L403.16388985277075,363.57522907562713L399.3766201160269,361.76732329229213Z%22%20fill=%22transparent%22%20stroke=%22#97A1A9%22%20class=%22county-boundary%22%20pointer-events=%22all%22%20data-fips=%2248027%22%20data-county=%22Bell%20County%22%20data-state=%22Texas%22%20style=%22stroke-width:%200.4px;%20fill:%20rgb(252,%20141,%2089);%22/%3E%3Cpath%20d=%22M432.47077236193485,367.67976364218765L432.5568047988927,366.82427767979414L430.2322786339295,366.2928833740568L430.4846753305767,365.20068533893794L428.875942599325,364.14649542085436L429.01169390673965,363.26893077421937L428.2676262705851,362.6336063093733L432.525842767671,357.80139616708647L433.2439719608501,358.30657149011665L434.79120537644934,358.58662015929013L435.5811363768605,359.0252138416547L434.64067279541683,359.78669205410824L436.0521521554267,367.10015101054637L436.1312031635266,367.6117409598408L433.8345918777662,367.66366427655544Z%22%20fill=%22transparent%22%20stroke=%22#97A1A9%22%20class=%22county-boundary%22%20pointer-events=%22all%22%20data-fips=%2248373%22%20data-county=%22Polk%20County%22%20data-state=%22Texas%22%20style=%22stroke-width:%200.4px;%20fill:%20rgb(0,%20204,%20153);%22/%3E%3Cpath%20d=%22M390.8655674322393,367.2876247963539L390.8407670463067,366.28275907225725L390.2228947630331,366.11882722907416L390.06379996235313,362.73743301988037L390.5989784852434,362.2795109137313L389.66309483344276,361.5516262727506L389.8683360520195,360.93622954740795L390.0036769451429,359.24930290871487L396.1847443201934,359.2307036971612L397.0777358903506,361.1295293080525L395.4208225214694,363.10892147667107L394.47060928500497,365.3134881150529L393.49717602689094,367.3237107755649L393.45374086583774,368.2627917345029Z%22%20fill=%22transparent%22%20stroke=%22#97A1A9%22%20class=%22county-boundary%22%20pointer-events=%22all%22%20data-fips=%2248053%22%20data-county=%22Burnet%20County%22%20data-state=%22Texas%22%20style=%22stroke-width:%200.4px;%20fill:%20rgb(255,%20255,%20153);%22/%3E%3Cpath%20d=%22M417.0579830617994,370.06195121170896L416.628183901759,369.07905165290157L415.21432197322787,369.2679368251855L415.40840116135473,368.39290681849997L413.264562027275,365.9925374510772L411.71470142122087,365.428962935131L411.98242439040257,364.5329048630274L413.34588472298,363.83441472316207L414.52314224461986,361.4017842824332L415.90617719945345,360.3792877722204L416.3569548202183,360.93634336776245L416.7348660169745,362.6049247902986L416.8278835470335,364.03735030622306L416.68163210700817,365.8536345318196L417.34773563590625,368.2899259521634Z%22%20fill=%22transparent%22%20stroke=%22#97A1A9%22%20class=%22county-boundary%22%20pointer-events=%22all%22%20data-fips=%2248041%22%20data-county=%22Brazos%20County%22%20data-state=%22Texas%22%20style=%22stroke-width:%200.4px;%20fill:%20rgb(252,%20141,%2089);%22/%3E%3Cpath%20d=%22M428.7549023600072,369.76610128540227L428.20331219712034,369.7277843451766L426.927056282426,368.84010925118554L426.3905437799313,367.3057396430695L426.6909402771367,362.02486399770703L427.52078545165665,361.5059534144639L428.2676262705851,362.6336063093733L429.01169390673965,363.26893077421937L428.875942599325,364.14649542085436L430.4846753305767,365.20068533893794L430.2322786339295,366.2928833740568L432.5568047988927,366.82427767979414L432.47077236193485,367.67976364218765Z%22%20fill=%22transparent%22%20stroke=%22#97A1A9%22%20class=%22county-boundary%22%20pointer-events=%22all%22%20data-fips=%2248407%22%20data-county=%22San%20Jacinto%20County%22%20data-state=%22Texas%22%20style=%22stroke-width:%200.4px;%20fill:%20rgb(252,%20141,%2089);%22/%3E%3Cpath%20d=%22M415.21432197322787,369.2679368251855L411.03741045397805,370.551056521994L409.8413774225101,370.1158968078572L409.58280166660467,369.4307057873107L408.2759743769891,368.1387822236405L407.85489544284866,367.045664920736L407.2616836113362,366.54882199617526L411.3409461289916,364.0589299016793L411.98242439040257,364.5329048630274L411.71470142122087,365.428962935131L413.264562027275,365.9925374510772L415.40840116135473,368.39290681849997Z%22%20fill=%22transparent%22%20stroke=%22#97A1A9%22%20class=%22county-boundary%22%20pointer-events=%22all%22%20data-fips=%2248051%22%20data-county=%22Burleson%20County%22%20data-state=%22Texas%22%20style=%22stroke-width:%200.4px;%20fill:%20rgb(252,%20141,%2089);%22/%3E%3Cpath%20d=%22M407.2616836113362,366.54882199617526L405.02267064413866,367.93554701304L403.6617364404868,363.81667327395706L403.16388985277075,363.57522907562713L403.83382090407116,361.46688476464993L406.015176240589,360.05881500727173L409.00135666515587,358.35372943389285L409.634360398487,359.4284063246654L409.883694123159,361.0772456380366L410.5717874974423,361.38149531020383L410.6139290357106,362.1943512873258L411.1581472199158,362.7751691730298L411.3409461289916,364.0589299016793Z%22%20fill=%22transparent%22%20stroke=%22#97A1A9%22%20class=%22county-boundary%22%20pointer-events=%22all%22%20data-fips=%2248331%22%20data-county=%22Milam%20County%22%20data-state=%22Texas%22%20style=%22stroke-width:%200.4px;%20fill:%20rgb(252,%20141,%2089);%22/%3E%3Cpath%20d=%22M402.4046741861135,368.60805576127706L400.9092988784546,367.6899423367403L399.88474880747805,367.39677588963633L397.57125886536136,368.3413568906003L396.81519415819383,367.77257856154523L396.5714534083383,366.6999297753197L395.4480721040048,365.41811818824965L394.47060928500497,365.3134881150529L395.4208225214694,363.10892147667107L397.0777358903506,361.1295293080525L399.3766201160269,361.76732329229213L403.16388985277075,363.57522907562713L403.6617364404868,363.81667327395706L405.02267064413866,367.93554701304L402.90446541464786,368.84959288854463Z%22%20fill=%22transparent%22%20stroke=%22#97A1A9%22%20class=%22county-boundary%22%20pointer-events=%22all%22%20data-fips=%2248491%22%20data-county=%22Williamson%20County%22%20data-state=%22Texas%22%20style=%22stroke-width:%200.4px;%20fill:%20rgb(255,%20255,%20153);%22/%3E%3Cpath%20d=%22M402.065990923482,355.024375624751L399.99652756719894,351.05304857452825L403.8505147620205,348.6428156274235L406.64650674891504,347.02383943564354L407.8261506871517,349.2214621217908L409.3584365059249,352.16963452209666L403.7623211019595,355.7317548245716L402.9740394916555,356.214038101138Z%22%20fill=%22transparent%22%20stroke=%22#97A1A9%22%20class=%22county-boundary%22%20pointer-events=%22all%22%20data-fips=%2248309%22%20data-county=%22Mclennan%20County%22%20data-state=%22Texas%22%20style=%22stroke-width:%200.4px;%20fill:%20rgb(255,%20255,%20153);%22/%3E%3Cpath%20d=%22M421.8788784437491,352.352376229678L422.13384461048105,350.59513473971475L421.2375947881955,350.7044311363163L420.291439213293,348.79895362013065L419.0428290026636,348.1783598176325L418.57235452229725,345.755961314136L418.1733791436061,344.83377596313835L425.3989006490074,343.78610707766563L425.17236017359136,345.28855779293855L425.4588778806743,346.12322537191517L425.2776032164729,347.36764675706246L425.94420335667496,348.6713100510643L427.10650505321945,349.8424270073897L427.3509891060198,351.0619546617886L422.8223938989525,351.8997674956839Z%22%20fill=%22transparent%22%20stroke=%22#97A1A9%22%20class=%22county-boundary%22%20pointer-events=%22all%22%20data-fips=%2248001%22%20data-county=%22Anderson%20County%22%20data-state=%22Texas%22%20style=%22stroke-width:%200.4px;%20fill:%20rgb(255,%20255,%20153);%22/%3E%3Cpath%20d=%22M416.01638541591115,353.7880844600395L412.87531951995186,347.97099108383463L418.1733791436061,344.83377596313835L418.57235452229725,345.755961314136L419.0428290026636,348.1783598176325L420.291439213293,348.79895362013065L421.2375947881955,350.7044311363163Z%22%20fill=%22transparent%22%20stroke=%22#97A1A9%22%20class=%22county-boundary%22%20pointer-events=%22all%22%20data-fips=%2248161%22%20data-county=%22Freestone%20County%22%20data-state=%22Texas%22%20style=%22stroke-width:%200.4px;%20fill:%20rgb(0,%20204,%20153);%22/%3E%3Cpath%20d=%22M420.4035597949465,362.0923918762269L416.7348660169745,362.6049247902986L416.3569548202183,360.93634336776245L415.90617719945345,360.3792877722204L416.6915087823206,360.10283383148436L418.0474703949155,359.0776140370794L419.0452139456863,358.6927054051709L421.5149532279628,358.56125258643425L422.58474686221246,358.9220621063504L422.6127095162369,360.2482495142409L423.18656727428396,361.1017907421241L421.94987375191135,361.4050587385195Z%22%20fill=%22transparent%22%20stroke=%22#97A1A9%22%20class=%22county-boundary%22%20pointer-events=%22all%22%20data-fips=%2248313%22%20data-county=%22Madison%20County%22%20data-state=%22Texas%22%20style=%22stroke-width:%200.4px;%20fill:%20rgb(0,%20204,%20153);%22/%3E%3Cpath%20d=%22M420.8143398027838,365.5972980905112L420.4035597949465,362.0923918762269L421.94987375191135,361.4050587385195L423.18656727428396,361.1017907421241L425.3655642950124,359.1882159464523L425.3750081221453,360.9207491769044L426.1679057408292,362.1778425028487L426.6909402771367,362.02486399770703L426.3905437799313,367.3057396430695L423.54402512276596,367.29885961026633Z%22%20fill=%22transparent%22%20stroke=%22#97A1A9%22%20class=%22county-boundary%22%20pointer-events=%22all%22%20data-fips=%2248471%22%20data-county=%22Walker%20County%22%20data-state=%22Texas%22%20style=%22stroke-width:%200.4px;%20fill:%20rgb(255,%20255,%20153);%22/%3E%3Cpath%20d=%22M416.90797353828265,374.11679534306256L415.17758359312637,373.62223023465185L411.27838252485793,374.2873015080262L410.8786421679949,372.85522993427617L409.2225187460474,372.60868231480987L409.90323363676225,371.50397080562976L411.03741045397805,370.551056521994L415.21432197322787,369.2679368251855L416.628183901759,369.07905165290157L417.0579830617994,370.06195121170896L417.7766524927466,370.7245764127281L417.5597578376833,371.7489838604955L416.718734687068,372.2174049448428L416.3808029004526,373.0917381249246Z%22%20fill=%22transparent%22%20stroke=%22#97A1A9%22%20class=%22county-boundary%22%20pointer-events=%22all%22%20data-fips=%2248477%22%20data-county=%22Washington%20County%22%20data-state=%22Texas%22%20style=%22stroke-width:%200.4px;%20fill:%20rgb(252,%20141,%2089);%22/%3E%3Cpath%20d=%22M428.1979993573193,381.5649675334661L427.51663010221773,381.03738067140546L425.72794817524806,381.28313641223474L423.4974285536864,380.07922604884516L420.76306232878267,378.16849229005777L419.192554402822,372.73123507038673L421.0204908875551,373.79612354468924L422.679045612688,373.5785930055793L424.23771462566657,372.65507260957236L424.8423487764046,373.4630915182603L425.587124518699,373.3738218194904L427.01343677915753,374.55981683334494L427.68623814304857,374.4271075655953L429.5945475135779,372.555381009813L430.13927992403785,374.3001303041171L429.99982522705847,374.8347411638102L430.89769594249555,375.57275225790255L430.95729287351014,376.72379582410264L431.7849739949628,377.48291640713467L431.591885316891,379.78710028223594L430.89152994494685,379.8368208853168L430.6431554834448,381.65035221710946L430.03734543164177,381.57082623566123L428.8830949331597,382.475501646954Z%22%20fill=%22transparent%22%20stroke=%22#97A1A9%22%20class=%22county-boundary%22%20pointer-events=%22all%22%20data-fips=%2248201%22%20data-county=%22Harris%20County%22%20data-state=%22Texas%22%20style=%22stroke-width:%200.4px;%20fill:%20rgb(252,%20141,%2089);%22/%3E%3Cpath%20d=%22M410.88771563874377,386.5156855794326L410.6467054520117,386.21617144344225L411.8203334204898,384.86101932131197L409.2023425743706,381.3934468639336L408.19379562750953,380.4903407928986L408.41498727094046,380.0660416503068L411.87223807718027,375.6346384098863L412.2771360709216,376.48990305964L413.6940955570822,377.69061314051555L414.5866632729733,377.6939778922876L415.59396326701676,379.9776540102884L416.6079112397053,380.61910434845714L415.00644401740703,382.4260209614728L414.5170528155155,383.8938662855101Z%22%20fill=%22transparent%22%20stroke=%22#97A1A9%22%20class=%22county-boundary%22%20pointer-events=%22all%22%20data-fips=%2248089%22%20data-county=%22Colorado%20County%22%20data-state=%22Texas%22%20style=%22stroke-width:%200.4px;%20fill:%20rgb(0,%20204,%20153);%22/%3E%3Cpath%20d=%22M392.95033591405416,383.16257863504035L391.79892584329934,381.49757289848435L390.748754839303,380.8348715301288L393.680597838775,379.4488640125836L394.6661463792301,378.48798870420273L396.04556762864615,377.02174263026484L396.65248639780594,378.1415911300765L397.812103719851,379.50487986531977L399.03363372809275,380.18576575013066L396.5212650716852,384.0840008750426L393.3945342684318,383.95980972417385Z%22%20fill=%22transparent%22%20stroke=%22#97A1A9%22%20class=%22county-boundary%22%20pointer-events=%22all%22%20data-fips=%2248187%22%20data-county=%22Guadalupe%20County%22%20data-state=%22Texas%22%20style=%22stroke-width:%200.4px;%20fill:%20rgb(252,%20141,%2089);%22/%3E%3Cpath%20d=%22M420.6057315097442,385.98609242339865L419.43953771978835,385.1571335452855L418.90544798908684,383.7947220961002L418.0090247898449,382.85749799068475L418.15488514269794,381.83519934463516L417.7682151282703,381.08932724311165L418.42134970204137,381.08968575936353L418.22870208587307,379.10786279208725L419.0739959381505,379.10794496932897L420.76306232878267,378.16849229005777L423.4974285536864,380.07922604884516L425.72794817524806,381.28313641223474L425.15875728387323,383.50137676477107L424.0441921017714,383.59182057611696L423.68670005837777,385.1262496816298L423.0573175618005,385.5968989119382L421.5753486559205,385.1754197575765Z%22%20fill=%22transparent%22%20stroke=%22#97A1A9%22%20class=%22county-boundary%22%20pointer-events=%22all%22%20data-fips=%2248157%22%20data-county=%22Fort%20Bend%20County%22%20data-state=%22Texas%22%20style=%22stroke-width:%200.4px;%20fill:%20rgb(252,%20141,%2089);%22/%3E%3Cpath%20d=%22M397.83960963515693,386.4488629085736L396.2960523275614,384.46321255311125L396.5212650716852,384.0840008750426L399.03363372809275,380.18576575013066L399.46673384780826,380.3204975051217L402.8547363344719,378.23757625485734L405.07576720682425,380.37436868480194L404.9529736769794,380.54346578034466L404.24398374889967,381.1958225052734L403.8450621542182,384.17295619032484L400.6784933360122,386.74903055038175L399.17391413250436,388.13056114274326Z%22%20fill=%22transparent%22%20stroke=%22#97A1A9%22%20class=%22county-boundary%22%20pointer-events=%22all%22%20data-fips=%2248177%22%20data-county=%22Gonzales%20County%22%20data-state=%22Texas%22%20style=%22stroke-width:%200.4px;%20fill:%20rgb(255,%20255,%20153);%22/%3E%3Cpath%20d=%22M420.2664688278499,386.60374094780497L419.1734248312849,387.796174587328L415.05475361868116,390.5557418472838L410.88771563874377,386.5156855794326L414.5170528155155,383.8938662855101L415.00644401740703,382.4260209614728L416.6079112397053,380.61910434845714L417.7682151282703,381.08932724311165L418.15488514269794,381.83519934463516L418.0090247898449,382.85749799068475L418.90544798908684,383.7947220961002L419.43953771978835,385.1571335452855L420.6057315097442,385.98609242339865Z%22%20fill=%22transparent%22%20stroke=%22#97A1A9%22%20class=%22county-boundary%22%20pointer-events=%22all%22%20data-fips=%2248481%22%20data-county=%22Wharton%20County%22%20data-state=%22Texas%22%20style=%22stroke-width:%200.4px;%20fill:%20rgb(255,%20255,%20153);%22/%3E%3Cpath%20d=%22M392.23869559284225,391.51110309702875L389.44273582955526,387.9596607740724L392.95033591405416,383.16257863504035L393.3945342684318,383.95980972417385L396.5212650716852,384.0840008750426L396.2960523275614,384.46321255311125L397.83960963515693,386.4488629085736Z%22%20fill=%22transparent%22%20stroke=%22#97A1A9%22%20class=%22county-boundary%22%20pointer-events=%22all%22%20data-fips=%2248493%22%20data-county=%22Wilson%20County%22%20data-state=%22Texas%22%20style=%22stroke-width:%200.4px;%20fill:%20rgb(255,%20255,%20153);%22/%3E%3Cpath%20d=%22M414.7969568764998,394.9544727110199L413.98961491054564,394.9728791176429L413.4776118398576,394.56715944943375L411.814330689688,394.62271492948906L410.91134023657276,394.31989581960386L410.7411496565167,394.1700788926324L410.3055848950123,393.50846928991626L410.11898904791167,392.2319719701038L409.17525388287635,391.162096227254L408.5779623911489,389.64753564676136L407.4625315557949,389.08485815497244L410.6467054520117,386.21617144344225L410.88771563874377,386.5156855794326L415.05475361868116,390.5557418472838Z%22%20fill=%22transparent%22%20stroke=%22#97A1A9%22%20class=%22county-boundary%22%20pointer-events=%22all%22%20data-fips=%2248239%22%20data-county=%22Jackson%20County%22%20data-state=%22Texas%22%20style=%22stroke-width:%200.4px;%20fill:%20rgb(252,%20141,%2089);%22/%3E%3Cpath%20d=%22M394.3034666759394,394.486750700761L393.18476763052007,392.97658159252995L392.23869559284225,391.51110309702875L397.83960963515693,386.4488629085736L399.17391413250436,388.13056114274326L397.4424188744107,389.7612660688348L399.61536786847995,392.6458967888098L397.03821360836656,394.77120732799744L396.4508226276556,394.7820657597165L395.3881991089911,394.04010330249747Z%22%20fill=%22transparent%22%20stroke=%22#97A1A9%22%20class=%22county-boundary%22%20pointer-events=%22all%22%20data-fips=%2248255%22%20data-county=%22Karnes%20County%22%20data-state=%22Texas%22%20style=%22stroke-width:%200.4px;%20fill:%20rgb(255,%20255,%20153);%22/%3E%3Cpath%20d=%22M406.88493385694215,388.3774637290771L403.8450621542182,384.17295619032484L404.24398374889967,381.1958225052734L404.9529736769794,380.54346578034466L408.19379562750953,380.4903407928986L409.2023425743706,381.3934468639336L411.8203334204898,384.86101932131197L410.6467054520117,386.21617144344225L407.4625315557949,389.08485815497244Z%22%20fill=%22transparent%22%20stroke=%22#97A1A9%22%20class=%22county-boundary%22%20pointer-events=%22all%22%20data-fips=%2248285%22%20data-county=%22Lavaca%20County%22%20data-state=%22Texas%22%20style=%22stroke-width:%200.4px;%20fill:%20rgb(255,%20255,%20153);%22/%3E%3Cpath%20d=%22M402.8482937272382,391.9262506126157L401.46947722026243,391.0361156735963L399.61536786847995,392.6458967888098L397.4424188744107,389.7612660688348L399.17391413250436,388.13056114274326L400.6784933360122,386.74903055038175L403.8450621542182,384.17295619032484L406.88493385694215,388.3774637290771Z%22%20fill=%22transparent%22%20stroke=%22#97A1A9%22%20class=%22county-boundary%22%20pointer-events=%22all%22%20data-fips=%2248123%22%20data-county=%22Dewitt%20County%22%20data-state=%22Texas%22%20style=%22stroke-width:%200.4px;%20fill:%20rgb(252,%20141,%2089);%22/%3E%3Cpath%20d=%22M402.8547363344719,378.23757625485734L398.919079749851,373.82929234821023L400.92060387258056,371.8327021313201L402.4046741861135,368.60805576127706L402.90446541464786,368.84959288854463L404.6397151066879,370.0027095133081L405.7781398542296,371.1682268535957L406.3717773347415,374.1621232777187L404.370077037048,376.6358369656727Z%22%20fill=%22transparent%22%20stroke=%22#97A1A9%22%20class=%22county-boundary%22%20pointer-events=%22all%22%20data-fips=%2248021%22%20data-county=%22Bastrop%20County%22%20data-state=%22Texas%22%20style=%22stroke-width:%200.4px;%20fill:%20rgb(255,%20255,%20153);%22/%3E%3Cpath%20d=%22M394.6661463792301,378.48798870420273L394.3058279458003,377.1802309099551L391.2373124864787,374.17144513661015L392.47326138422375,370.4204849435982L392.89858384544317,369.5967446619095L398.0881441473426,374.60497424247905L397.2027592573374,375.67766514994025L395.95744890210983,376.5722651520689L396.04556762864615,377.02174263026484Z%22%20fill=%22transparent%22%20stroke=%22#97A1A9%22%20class=%22county-boundary%22%20pointer-events=%22all%22%20data-fips=%2248209%22%20data-county=%22Hays%20County%22%20data-state=%22Texas%22%20style=%22stroke-width:%200.4px;%20fill:%20rgb(255,%20255,%20153);%22/%3E%3Cpath%20d=%22M408.19379562750953,380.4903407928986L404.9529736769794,380.54346578034466L405.07576720682425,380.37436868480194L402.8547363344719,378.23757625485734L404.370077037048,376.6358369656727L406.3717773347415,374.1621232777187L408.5689020486189,373.20091723872537L409.2225187460474,372.60868231480987L410.8786421679949,372.85522993427617L411.27838252485793,374.2873015080262L411.87223807718027,375.6346384098863L408.41498727094046,380.0660416503068Z%22%20fill=%22transparent%22%20stroke=%22#97A1A9%22%20class=%22county-boundary%22%20pointer-events=%22all%22%20data-fips=%2248149%22%20data-county=%22Fayette%20County%22%20data-state=%22Texas%22%20style=%22stroke-width:%200.4px;%20fill:%20rgb(0,%20204,%20153);%22/%3E%3Cpath%20d=%22M399.03363372809275,380.18576575013066L397.812103719851,379.50487986531977L396.65248639780594,378.1415911300765L396.04556762864615,377.02174263026484L395.95744890210983,376.5722651520689L397.2027592573374,375.67766514994025L398.0881441473426,374.60497424247905L398.919079749851,373.82929234821023L402.8547363344719,378.23757625485734L399.46673384780826,380.3204975051217Z%22%20fill=%22transparent%22%20stroke=%22#97A1A9%22%20class=%22county-boundary%22%20pointer-events=%22all%22%20data-fips=%2248055%22%20data-county=%22Caldwell%20County%22%20data-state=%22Texas%22%20style=%22stroke-width:%200.4px;%20fill:%20rgb(255,%20255,%20153);%22/%3E%3Cpath%20d=%22M420.76306232878267,378.16849229005777L419.0739959381505,379.10794496932897L418.22870208587307,379.10786279208725L417.6018446157479,377.9776914644852L417.2656591426249,376.6554294650063L417.5082058436972,375.18415950816404L416.90797353828265,374.11679534306256L416.3808029004526,373.0917381249246L416.718734687068,372.2174049448428L417.5597578376833,371.7489838604955L421.0880996645804,371.40587482974024L421.0204908875551,373.79612354468924L419.192554402822,372.73123507038673Z%22%20fill=%22transparent%22%20stroke=%22#97A1A9%22%20class=%22county-boundary%22%20pointer-events=%22all%22%20data-fips=%2248473%22%20data-county=%22Waller%20County%22%20data-state=%22Texas%22%20style=%22stroke-width:%200.4px;%20fill:%20rgb(252,%20141,%2089);%22/%3E%3Cpath%20d=%22M416.6079112397053,380.61910434845714L415.59396326701676,379.9776540102884L414.5866632729733,377.6939778922876L413.6940955570822,377.69061314051555L412.2771360709216,376.48990305964L411.87223807718027,375.6346384098863L411.27838252485793,374.2873015080262L415.17758359312637,373.62223023465185L416.90797353828265,374.11679534306256L417.5082058436972,375.18415950816404L417.2656591426249,376.6554294650063L417.6018446157479,377.9776914644852L418.22870208587307,379.10786279208725L418.42134970204137,381.08968575936353L417.7682151282703,381.08932724311165Z%22%20fill=%22transparent%22%20stroke=%22#97A1A9%22%20class=%22county-boundary%22%20pointer-events=%22all%22%20data-fips=%2248015%22%20data-county=%22Austin%20County%22%20data-state=%22Texas%22%20style=%22stroke-width:%200.4px;%20fill:%20rgb(252,%20141,%2089);%22/%3E%3Cpath%20d=%22M430.0634540154893,387.0851300435536L428.92045377574044,387.0311916370364L427.89950818690534,390.3363545703087L424.5239968670917,392.9926772837725L423.02859516084726,391.3832140771576L422.611622851916,390.6404165657016L421.5872257941953,390.40926202429495L421.31615112699757,388.9636570060815L420.55974081169717,387.77367214970275L420.2664688278499,386.60374094780497L420.6057315097442,385.98609242339865L421.5753486559205,385.1754197575765L423.0573175618005,385.5968989119382L423.68670005837777,385.1262496816298L424.0441921017714,383.59182057611696L425.15875728387323,383.50137676477107L425.72794817524806,381.28313641223474L427.51663010221773,381.03738067140546L428.1979993573193,381.5649675334661L427.9905507327936,382.9510635786349L430.1350100374862,386.935515187631Z%22%20fill=%22transparent%22%20stroke=%22#97A1A9%22%20class=%22county-boundary%22%20pointer-events=%22all%22%20data-fips=%2248039%22%20data-county=%22Brazoria%20County%22%20data-state=%22Texas%22%20style=%22stroke-width:%200.4px;%20fill:%20rgb(255,%20255,%20153);%22/%3E%3Cpath%20d=%22M401.9700438758759,399.15834366218013L399.87461239479853,398.10944699744715L399.5486059372657,396.9790886608492L398.00745452355926,396.80573284404943L397.56510584061505,395.43889275604397L397.03821360836656,394.77120732799744L399.61536786847995,392.6458967888098L401.46947722026243,391.0361156735963L402.8482937272382,391.9262506126157L404.25846624546375,392.3899265452965L404.61424879697876,393.30796346832904L404.4119194533337,396.025138869223L404.6718783670459,396.85638276677713Z%22%20fill=%22transparent%22%20stroke=%22#97A1A9%22%20class=%22county-boundary%22%20pointer-events=%22all%22%20data-fips=%2248175%22%20data-county=%22Goliad%20County%22%20data-state=%22Texas%22%20style=%22stroke-width:%200.4px;%20fill:%20rgb(252,%20141,%2089);%22/%3E%3Cpath%20d=%22M388.34745951674074,422.59308778071016L381.8471284222896,422.4000445500547L382.07961889944835,415.242175726249L383.9453881456119,415.2525743755392L384.00569860227,413.96376141096L386.1178800014132,413.9777465829627L387.32908073174747,414.2411631390924L387.3260929644909,415.3622124152309L387.66327719253627,415.8146756200599L387.60463954702936,417.1876353452352L387.8725700480498,418.4624631383095L388.4697442254581,418.5191301564658Z%22%20fill=%22transparent%22%20stroke=%22#97A1A9%22%20class=%22county-boundary%22%20pointer-events=%22all%22%20data-fips=%2248247%22%20data-county=%22Jim%20Hogg%20County%22%20data-state=%22Texas%22%20style=%22stroke-width:%200.4px;%20fill:%20rgb(255,%20255,%20153);%22/%3E%3Cpath%20d=%22M379.20288357265724,425.36038358332183L377.8060634270854,421.2203671788519L376.5770488441117,419.8280039274084L376.5745457158927,419.151661648808L375.7944201311444,418.59708200971505L376.1282952537715,416.09218314768754L375.8151480274735,415.04508676764965L377.00298255930386,414.49245085705326L377.40672177981253,415.07694552764787L382.07961889944835,415.242175726249L381.8471284222896,422.4000445500547L381.150400266879,423.96307735996277Z%22%20fill=%22transparent%22%20stroke=%22#97A1A9%22%20class=%22county-boundary%22%20pointer-events=%22all%22%20data-fips=%2248505%22%20data-county=%22Zapata%20County%22%20data-state=%22Texas%22%20style=%22stroke-width:%200.4px;%20fill:%20rgb(255,%20255,%20153);%22/%3E%3Cpath%20d=%22M389.5477253924532,422.62120150273387L388.34745951674074,422.59308778071016L388.4697442254581,418.5191301564658L387.8725700480498,418.4624631383095L387.60463954702936,417.1876353452352L387.66327719253627,415.8146756200599L387.3260929644909,415.3622124152309L391.00412786583667,415.53281608960464L393.191575342597,415.6211909696224L394.13575679539883,415.68220621208076L394.1221870151939,416.37973824758956L393.9234949091422,422.73521999765165Z%22%20fill=%22transparent%22%20stroke=%22#97A1A9%22%20class=%22county-boundary%22%20pointer-events=%22all%22%20data-fips=%2248047%22%20data-county=%22Brooks%20County%22%20data-state=%22Texas%22%20style=%22stroke-width:%200.4px;%20fill:%20rgb(255,%20255,%20153);%22/%3E%3Cpath%20d=%22M394.19944201654056,425.294206648886L393.84986245258085,425.2241326621379L393.9234949091422,422.73521999765165L394.1221870151939,416.37973824758956L394.82771189634576,415.928087478809L396.1245933541498,415.76162740949167L396.62941180775675,415.347610681757L399.55046951198125,416.24113984133555L401.05070858227805,415.7344083795053L400.0651370282246,418.4682751692201L400.3707954374861,419.74045446439055L399.2441922515772,419.9771361960282L399.3139854949029,421.9422930265213L400.10229906583197,422.73524330386203L400.6119516886637,425.591436662244L395.44812948626907,425.54970621265744Z%22%20fill=%22transparent%22%20stroke=%22#97A1A9%22%20class=%22county-boundary%22%20pointer-events=%22all%22%20data-fips=%2248261%22%20data-county=%22Kenedy%20County%22%20data-state=%22Texas%22%20style=%22stroke-width:%200.4px;%20fill:%20rgb(255,%20255,%20153);%22/%3E%3Cpath%20d=%22M386.0986701829353,430.3209662098455L385.13607817451896,430.54892730708167L383.4038009480097,428.5420034499186L382.2918349801293,428.7426928689598L381.9301182320646,428.20522054183135L379.80627101795176,427.78378146919795L379.9380884308078,426.75431784194194L379.13640181758905,425.88582762581956L379.20288357265724,425.36038358332183L381.150400266879,423.96307735996277L381.8471284222896,422.4000445500547L388.34745951674074,422.59308778071016L389.5477253924532,422.62120150273387Z%22%20fill=%22transparent%22%20stroke=%22#97A1A9%22%20class=%22county-boundary%22%20pointer-events=%22all%22%20data-fips=%2248427%22%20data-county=%22Starr%20County%22%20data-state=%22Texas%22%20style=%22stroke-width:%200.4px;%20fill:%20rgb(255,%20255,%20153);%22/%3E%3Cpath%20d=%22M386.0986701829353,430.3209662098455L389.5477253924532,422.62120150273387L393.9234949091422,422.73521999765165L393.84986245258085,425.2241326621379L394.19944201654056,425.294206648886L393.6300883084019,427.47669994920903L395.2817516491677,427.7822276234242L395.30530686422145,429.23721880307284L395.277756194599,433.4919101437865L392.5306284090448,433.3544922914617L391.08966935459614,433.49267755484107L389.4701399635102,432.59337794521474L387.92097280598654,430.95613230770357L387.48641247082287,431.219491261143Z%22%20fill=%22transparent%22%20stroke=%22#97A1A9%22%20class=%22county-boundary%22%20pointer-events=%22all%22%20data-fips=%2248215%22%20data-county=%22Hidalgo%20County%22%20data-state=%22Texas%22%20style=%22stroke-width:%200.4px;%20fill:%20rgb(252,%20141,%2089);%22/%3E%3Cpath%20d=%22M384.31663909305564,403.5497254926857L377.1382894481868,403.67136183867655L377.1960091032907,401.190851566639L377.43465671973786,394.7423333785197L384.5532410003353,394.93699634927975Z%22%20fill=%22transparent%22%20stroke=%22#97A1A9%22%20class=%22county-boundary%22%20pointer-events=%22all%22%20data-fips=%2248283%22%20data-county=%22La%20Salle%20County%22%20data-state=%22Texas%22%20style=%22stroke-width:%200.4px;%20fill:%20rgb(255,%20255,%20153);%22/%3E%3Cpath%20d=%22M390.0560649845372,403.6942536987906L384.31663909305564,403.5497254926857L384.5532410003353,394.93699634927975L390.2283020136656,395.10120777128924L390.2415866938375,395.59016967481733Z%22%20fill=%22transparent%22%20stroke=%22#97A1A9%22%20class=%22county-boundary%22%20pointer-events=%22all%22%20data-fips=%2248311%22%20data-county=%22Mcmullen%20County%22%20data-state=%22Texas%22%20style=%22stroke-width:%200.4px;%20fill:%20rgb(255,%20255,%20153);%22/%3E%3Cpath%20d=%22M377.1960091032907,401.190851566639L368.39655345997693,400.8464148240207L368.656936542451,394.37749541277503L377.2152410889671,394.7137779026248L377.43465671973786,394.7423333785197Z%22%20fill=%22transparent%22%20stroke=%22#97A1A9%22%20class=%22county-boundary%22%20pointer-events=%22all%22%20data-fips=%2248127%22%20data-county=%22Dimmit%20County%22%20data-state=%22Texas%22%20style=%22stroke-width:%200.4px;%20fill:%20rgb(255,%20255,%20153);%22/%3E%3Cpath%20d=%22M382.07961889944835,415.242175726249L377.40672177981253,415.07694552764787L377.00298255930386,414.49245085705326L375.8151480274735,415.04508676764965L374.8465648675723,414.2712985091134L375.604050367752,411.75742994892425L375.16509507551507,411.53061057945627L374.9483146933543,409.9135772657331L372.9700372484371,409.10177605853255L371.77392691641506,407.29879803961404L371.04323092622235,406.99572206720035L370.33687524592904,404.1484188079184L369.7052751993426,403.89053684749786L368.5388468807665,401.59507682162575L367.1422176073713,400.81652602047654L368.39655345997693,400.8464148240207L377.1960091032907,401.190851566639L377.1382894481868,403.67136183867655L384.31663909305564,403.5497254926857L384.00569860227,413.96376141096L383.9453881456119,415.2525743755392Z%22%20fill=%22transparent%22%20stroke=%22#97A1A9%22%20class=%22county-boundary%22%20pointer-events=%22all%22%20data-fips=%2248479%22%20data-county=%22Webb%20County%22%20data-state=%22Texas%22%20style=%22stroke-width:%200.4px;%20fill:%20rgb(255,%20255,%20153);%22/%3E%3Cpath%20d=%22M387.3260929644909,415.3622124152309L387.32908073174747,414.2411631390924L386.1178800014132,413.9777465829627L384.00569860227,413.96376141096L384.31663909305564,403.5497254926857L390.0560649845372,403.6942536987906L391.2877838988507,403.7218456108885L391.00412786583667,415.53281608960464Z%22%20fill=%22transparent%22%20stroke=%22#97A1A9%22%20class=%22county-boundary%22%20pointer-events=%22all%22%20data-fips=%2248131%22%20data-county=%22Duval%20County%22%20data-state=%22Texas%22%20style=%22stroke-width:%200.4px;%20fill:%20rgb(252,%20141,%2089);%22/%3E%3Cpath%20d=%22M391.2877838988507,403.7218456108885L390.0560649845372,403.6942536987906L390.2415866938375,395.59016967481733L393.18476763052007,392.97658159252995L394.3034666759394,394.486750700761L393.26686992032774,394.93340825647283L396.5391451413151,402.21405833388746L395.48920414414636,403.0858307188728L395.45000085545036,403.8697457516824Z%22%20fill=%22transparent%22%20stroke=%22#97A1A9%22%20class=%22county-boundary%22%20pointer-events=%22all%22%20data-fips=%2248297%22%20data-county=%22Live%20Oak%20County%22%20data-state=%22Texas%22%20style=%22stroke-width:%200.4px;%20fill:%20rgb(255,%20255,%20153);%22/%3E%3Cpath%20d=%22M400.00504281706,402.5040838974198L399.65273256387786,403.00777851767504L396.5391451413151,402.21405833388746L393.26686992032774,394.93340825647283L394.3034666759394,394.486750700761L395.3881991089911,394.04010330249747L396.4508226276556,394.7820657597165L397.03821360836656,394.77120732799744L397.56510584061505,395.43889275604397L398.00745452355926,396.80573284404943L399.5486059372657,396.9790886608492L399.87461239479853,398.10944699744715L401.9700438758759,399.15834366218013Z%22%20fill=%22transparent%22%20stroke=%22#97A1A9%22%20class=%22county-boundary%22%20pointer-events=%22all%22%20data-fips=%2248025%22%20data-county=%22Bee%20County%22%20data-state=%22Texas%22%20style=%22stroke-width:%200.4px;%20fill:%20rgb(252,%20141,%2089);%22/%3E%3Cpath%20d=%22M403.31083113239424,403.9064296848076L401.96909189606845,402.89250825847415L400.00504281706,402.5040838974198L401.9700438758759,399.15834366218013L404.6718783670459,396.85638276677713L405.82315518020556,396.89009866040675L406.26012027787687,397.2980153943162L407.7783465456961,397.46094401872216L409.14478969301285,398.2789979361748L409.48423446139617,398.81225724411524L409.15414359957606,400.25292463874155L405.0935374823679,400.8728965444677L406.21374277167604,401.9241496587544Z%22%20fill=%22transparent%22%20stroke=%22#97A1A9%22%20class=%22county-boundary%22%20pointer-events=%22all%22%20data-fips=%2248391%22%20data-county=%22Refugio%20County%22%20data-state=%22Texas%22%20style=%22stroke-width:%200.4px;%20fill:%20rgb(252,%20141,%2089);%22/%3E%3Cpath%20d=%22M407.7783465456961,397.46094401872216L407.4459830878361,396.2687803745332L408.25929318371806,395.6599531784093L409.927612112794,395.1206136272478L410.7411496565167,394.1700788926324L410.91134023657276,394.31989581960386L410.7370383460878,394.80743695578525L411.8534631098173,396.38597093536765L413.9760840223276,398.49794163881586L410.67658821013913,400.3697984836565L410.1698453779587,399.0294225082932L409.14478969301285,398.2789979361748ZM413.8973593012279,399.81355113950167L408.53443675068115,403.93872290660335L408.91652832250946,402.3513328149132L409.7298099165031,402.18778450795236L412.2498833638421,400.2092351303531ZM413.4776118398576,394.56715944943375L413.6696851797589,395.438949075182L412.8591902199279,396.0513351505317L411.814330689688,394.62271492948906ZM413.98961491054564,394.9728791176429L414.7969568764998,394.9544727110199L414.79512706096915,395.52801356176377Z%22%20fill=%22transparent%22%20stroke=%22#97A1A9%22%20class=%22county-boundary%22%20pointer-events=%22all%22%20data-fips=%2248057%22%20data-county=%22Calhoun%20County%22%20data-state=%22Texas%22%20style=%22stroke-width:%200.4px;%20fill:%20rgb(255,%20255,%20153);%22/%3E%3Cpath%20d=%22M400.30606448074184,407.1511628160581L399.15036741010715,406.79464060393474L398.2758665215103,405.8906154410557L396.3829188095221,405.45559098182434L396.5929976381273,404.73856612242366L396.3327888912169,404.1190884120165L395.45000085545036,403.8697457516824L395.48920414414636,403.0858307188728L396.5391451413151,402.21405833388746L399.65273256387786,403.00777851767504L400.00504281706,402.5040838974198L401.96909189606845,402.89250825847415L403.31083113239424,403.9064296848076L403.60239093244263,404.249223866043L404.7861895106014,406.40377280063467L405.06052412110955,406.1524975846939L404.0306824064563,407.66641764906973L402.97897470241185,406.78498326440456L402.21371770855285,406.75395008519047Z%22%20fill=%22transparent%22%20stroke=%22#97A1A9%22%20class=%22county-boundary%22%20pointer-events=%22all%22%20data-fips=%2248409%22%20data-county=%22San%20Patricio%20County%22%20data-state=%22Texas%22%20style=%22stroke-width:%200.4px;%20fill:%20rgb(252,%20141,%2089);%22/%3E%3Cpath%20d=%22M406.21374277167604,401.9241496587544L405.0935374823679,400.8728965444677L409.15414359957606,400.25292463874155L408.9210321238907,401.77866796190443L407.08766323030795,403.1839355513835L406.0812996529743,402.85605035976954ZM405.06052412110955,406.1524975846939L404.7861895106014,406.40377280063467L403.60239093244263,404.249223866043L404.98461640152044,404.07435598799225L406.1755103842442,403.28113378549955L406.1869591323461,404.5958049886868Z%22%20fill=%22transparent%22%20stroke=%22#97A1A9%22%20class=%22county-boundary%22%20pointer-events=%22all%22%20data-fips=%2248007%22%20data-county=%22Aransas%20County%22%20data-state=%22Texas%22%20style=%22stroke-width:%200.4px;%20fill:%20rgb(252,%20141,%2089);%22/%3E%3Cpath%20d=%22M391.00412786583667,415.53281608960464L391.2877838988507,403.7218456108885L395.45000085545036,403.8697457516824L396.3327888912169,404.1190884120165L396.5929976381273,404.73856612242366L394.88389051805314,406.4241422798319L394.71523853188245,410.0857104048382L393.3035275423399,410.07915845959815L393.191575342597,415.6211909696224Z%22%20fill=%22transparent%22%20stroke=%22#97A1A9%22%20class=%22county-boundary%22%20pointer-events=%22all%22%20data-fips=%2248249%22%20data-county=%22Jim%20Wells%20County%22%20data-state=%22Texas%22%20style=%22stroke-width:%200.4px;%20fill:%20rgb(252,%20141,%2089);%22/%3E%3Cpath%20d=%22M402.3016434099478,411.3719756694781L396.0549358820607,411.33849833264617L395.55122515935955,410.41899033349165L394.71523853188245,410.0857104048382L394.88389051805314,406.4241422798319L396.5929976381273,404.73856612242366L396.3829188095221,405.45559098182434L398.2758665215103,405.8906154410557L399.15036741010715,406.79464060393474L400.30606448074184,407.1511628160581L401.6623800312941,407.3398403012631L401.5758228979122,408.24959897980284L403.3659045693861,409.4799840409933Z%22%20fill=%22transparent%22%20stroke=%22#97A1A9%22%20class=%22county-boundary%22%20pointer-events=%22all%22%20data-fips=%2248355%22%20data-county=%22Nueces%20County%22%20data-state=%22Texas%22%20style=%22stroke-width:%200.4px;%20fill:%20rgb(252,%20141,%2089);%22/%3E%3Cpath%20d=%22M396.62941180775675,415.347610681757L396.1245933541498,415.76162740949167L394.82771189634576,415.928087478809L394.1221870151939,416.37973824758956L394.13575679539883,415.68220621208076L393.191575342597,415.6211909696224L393.3035275423399,410.07915845959815L394.71523853188245,410.0857104048382L395.55122515935955,410.41899033349165L396.0549358820607,411.33849833264617L402.3016434099478,411.3719756694781L401.2610820980544,414.9125821867512L399.82460379777274,414.5534800376187L398.94435254085175,415.2167964171924L397.1102843142393,413.40985666707314L397.94889957171523,415.26425930427155ZM403.346236490084,411.0888300368406L403.6420663494874,411.21941905488677L401.89969222565514,415.492252342946L401.7007659766509,415.4895860350622L402.2285325549847,413.16983771869144Z%22%20fill=%22transparent%22%20stroke=%22#97A1A9%22%20class=%22county-boundary%22%20pointer-events=%22all%22%20data-fips=%2248273%22%20data-county=%22Kleberg%20County%22%20data-state=%22Texas%22%20style=%22stroke-width:%200.4px;%20fill:%20rgb(252,%20141,%2089);%22/%3E%3Cpath%20d=%22M395.30530686422145,429.23721880307284L395.2817516491677,427.7822276234242L393.6300883084019,427.47669994920903L394.19944201654056,425.294206648886L395.44812948626907,425.54970621265744L400.6119516886637,425.591436662244L400.92099053699263,426.7980257477738L400.2843434137389,427.442668538253L400.9432633570761,428.8012499782708L400.4540906657168,429.61630172387356L399.4171764718659,430.0014322361349ZM403.3362252312368,428.34754323109735L403.0853012899239,428.32341034489065L402.56697561667113,425.6177560299565Z%22%20fill=%22transparent%22%20stroke=%22#97A1A9%22%20class=%22county-boundary%22%20pointer-events=%22all%22%20data-fips=%2248489%22%20data-county=%22Willacy%20County%22%20data-state=%22Texas%22%20style=%22stroke-width:%200.4px;%20fill:%20rgb(255,%20255,%20153);%22/%3E%3Cpath%20d=%22M395.277756194599,433.4919101437865L395.30530686422145,429.23721880307284L399.4171764718659,430.0014322361349L400.4540906657168,429.61630172387356L400.9432633570761,428.8012499782708L401.61633320684064,429.2109102986261L401.73272155100443,431.803926253385L403.98620431526075,435.1792137487229L402.2706722007181,435.032079550634L401.3522912927166,435.7143729604572L401.28719738670515,436.78642071404556L400.6550993888226,436.7776814421004L398.70333108586664,435.444312984071L398.01787283251633,434.0864585094286Z%22%20fill=%22transparent%22%20stroke=%22#97A1A9%22%20class=%22county-boundary%22%20pointer-events=%22all%22%20data-fips=%2248061%22%20data-county=%22Cameron%20County%22%20data-state=%22Texas%22%20style=%22stroke-width:%200.4px;%20fill:%20rgb(255,%20255,%20153);%22/%3E%3Cpath%20d=%22M270.6365269804262,139.4152519702552L270.5380081839926,140.3396793767464L269.0149453898379,141.59635513677813L268.2744500556535,141.35319938871794L266.9588785415359,141.87400289671336L266.5149472631131,140.9972368659761L264.250975518805,141.1936312633942L263.10503021615864,140.3583309272285L261.93420365875215,140.69868034708486L261.5018763428019,141.78965091328632L260.714838372996,141.3364090856088L258.8953158184528,140.84781157398356L257.65830180660305,140.71322609860647L257.0743477106421,141.8441875082343L255.9984141239978,141.4493150793145L255.44489451135883,140.67945455244603L255.61186927454335,139.78724765170023L255.0915310055384,138.58459561283348L255.46914077009404,137.9901494300001L255.05853298902093,135.77660887584352L254.2180323778197,134.848536824265L253.40402112230447,135.19401621763598L252.38727917269316,133.90599049346747L252.14820405377705,132.61728779538805L252.62342070581246,132.39115153497983L252.84158798846647,130.9830086252914L252.12122633578872,129.8538376480659L250.96660118676618,126.30706340969289L250.8858346543084,124.36693414282911L251.11073265503433,122.26099743921861L250.25926241244116,121.61053874397714L250.2194596019845,120.70643518278303L250.76514926543686,119.59764822240084L251.65713366782825,119.77355408724861L252.47559066079452,118.77694408135312L253.35051802423965,118.81730124357341L254.46778135972315,118.35150315501107L254.72135069242375,117.43278924567653L255.01836689042563,117.52678236758413L255.261616820125,119.79718716191292L256.87429281027585,119.7615994072288L257.1498968306661,119.28313883958947L258.3477399646803,119.02324612043822L258.679490639063,119.38387395337475L259.33488536822955,120.27811687595079L260.8729189439397,121.05353347476887L261.31797944422476,121.93374558284881L261.63011219248347,123.64402848972134L261.2659163217744,125.04879549090492L261.91367527928253,126.76971335328858L262.88830546567,126.70718881347727L263.1761788837946,127.4957277067574L262.4632425986491,132.10198417829224L263.5533563667907,132.34030649405327L263.33201007723324,133.61661521324038L264.6432510568543,133.84464826386284L264.45906706804897,136.41650132021027L265.322322492302,137.25042504110172L267.9484248593204,137.74214683364664L267.7790078552341,138.8523915400417Z%22%20fill=%22transparent%22%20stroke=%22#97A1A9%22%20class=%22county-boundary%22%20pointer-events=%22all%22%20data-fips=%2230001%22%20data-county=%22Beaverhead%20County%22%20data-state=%22Montana%22%20style=%22stroke-width:%200.4px;%20fill:%20rgb(252,%20141,%2089);%22/%3E%3Cpath%20d=%22M251.99053954445282,143.50086806944523L251.8458136376651,141.85477849413678L251.3225514501313,139.96955341100238L250.48202977270597,140.44080844052053L248.87921758297142,139.15882917486078L248.10798505699282,138.87266502313742L247.20183961698157,137.75111299714456L246.0526319993378,134.72202134447969L244.88242231811572,134.2310760253123L245.33895445622466,132.8862263276477L244.71237274495854,132.60009594725443L243.1263633893448,133.8974757947749L243.2098393780493,134.54858075410982L241.90686199330327,136.136993333154L240.80981229116634,135.7860766728836L240.8123784535942,134.9963164606787L239.67811578513007,134.6371691632255L239.17952576640073,133.09736729311453L239.38102537642817,132.21212837881535L240.39636624661287,131.12400891313837L241.17543247758118,127.38207117595152L241.64822151962053,126.63436875448281L242.83752814661437,125.3143921312253L242.0950880479641,123.62356086142358L241.41547239909679,122.68881963828392L241.94092921258652,121.7540975915764L242.77313086301848,122.49684721416577L243.99220278005285,121.42371540163685L244.88573730577892,121.6058566730203L245.8819570178972,123.20731122817654L246.89167294567616,122.18147350930678L247.95702967015797,122.17204204764641L249.51625090853128,120.3434210141204L250.2194596019845,120.70643518278303L250.25926241244116,121.61053874397714L251.11073265503433,122.26099743921861L250.8858346543084,124.36693414282911L250.96660118676618,126.30706340969289L252.12122633578872,129.8538376480659L252.84158798846647,130.9830086252914L252.62342070581246,132.39115153497983L252.14820405377705,132.61728779538805L252.38727917269316,133.90599049346747L253.40402112230447,135.19401621763598L254.2180323778197,134.848536824265L255.05853298902093,135.77660887584352L255.46914077009404,137.9901494300001L255.0915310055384,138.58459561283348L255.61186927454335,139.78724765170023L255.44489451135883,140.67945455244603L255.9984141239978,141.4493150793145L257.0743477106421,141.8441875082343L256.7767464076459,144.53287227678663L255.0851579519819,144.08079528277312Z%22%20fill=%22transparent%22%20stroke=%22#97A1A9%22%20class=%22county-boundary%22%20pointer-events=%22all%22%20data-fips=%2216059%22%20data-county=%22Lemhi%20County%22%20data-state=%22Idaho%22%20style=%22stroke-width:%200.4px;%20fill:%20rgb(255,%20255,%20153);%22/%3E%3Cpath%20d=%22M281.3524871681824,160.2719795983877L282.53324100048223,152.0283750267106L282.9489367281558,152.95759064773063L284.1447849573634,153.4677913772607L284.5410338969682,155.46268121527555L285.85963067158104,155.0705153923161L286.26062641383174,154.01095037825417L287.24972764013137,153.50844744653375L288.0700605674688,153.98626449914116L289.3237648068282,155.9365623190364L290.4278705884973,157.99671874787282L290.27151385038974,159.06715504733768L292.56674391024944,159.40020594867804L294.8209024491633,160.3985709554545L294.74455581038507,161.02132125066635L296.79665536062237,162.2296659933378L297.96464128851744,162.58754034176934L299.83814924244234,162.61308820130466L305.23803696855447,163.36296365694182L305.2885947246467,162.9114111741235L305.90328721132886,163.00181629350095L306.0274686768439,163.51635242145585L305.39593920749144,168.65027419071077L305.5360666763357,168.6658506220174L304.90064995291914,174.01895113613602L304.5207110214686,173.9548711727458L303.84123250454905,179.1303393938847L304.0434734769656,179.1528906695437L303.71382840482454,181.927518993685L288.60562493427994,179.91363353214967L288.9677897173041,177.20862819804734L288.7255597031467,177.1780090836304L289.2740966658573,173.16551683452258L288.4888762465581,172.43288782371098L287.26429519928575,170.6826027353411L286.8369732740191,169.0993987874631L285.1868029077275,167.7055515187385L285.1219121959995,166.49626730047066L284.4958689953735,164.92919723009447L284.6630749012666,163.20486367244052L284.07183641861974,162.16594020746936L284.30554167260647,160.71266450667645Z%22%20fill=%22transparent%22%20stroke=%22#97A1A9%22%20class=%22county-boundary%22%20pointer-events=%22all%22%20data-fips=%2256013%22%20data-county=%22Fremont%20County%22%20data-state=%22Wyoming%22%20style=%22stroke-width:%200.4px;%20fill:%20rgb(252,%20141,%2089);%22/%3E%3Cpath%20d=%22M277.0822887766345,188.77957431203845L278.61980758360585,178.4064144396607L288.60562493427994,179.91363353214967L303.71382840482454,181.927518993685L303.5706652258498,184.50528560832004L302.80944966126424,190.4153510260419L302.5810310431218,190.97854390564555L298.4751518550465,190.46872564962928L297.9814319161585,194.38170017483822L298.18666822915395,194.40540196754682L297.3986048421685,200.5100333993936L285.9335834601243,199.0790879297366L276.28520862807363,197.70367241095335L275.6910922594375,197.60087844657426L276.5790400669365,191.40094392061064Z%22%20fill=%22transparent%22%20stroke=%22#97A1A9%22%20class=%22county-boundary%22%20pointer-events=%22all%22%20data-fips=%2256037%22%20data-county=%22Sweetwater%20County%22%20data-state=%22Wyoming%22%20style=%22stroke-width:%200.4px;%20fill:%20rgb(0,%20204,%20153);%22/%3E%3Cpath%20d=%22M162.76869863663217,170.85407877502882L152.52518914107918,168.00820284084602L152.39128877028344,167.45800389504552L153.20550799705052,166.05818370610564L152.21133728893676,165.61876532080475L150.7608226201042,166.02156890952756L149.670788192058,166.831980942992L147.95222395310924,166.7795634372278L147.50100897196995,168.07226331166385L147.87980116526307,169.22696829858933L146.55108618408013,169.14228757797957L145.91593866405748,167.8283466772814L144.89286997641113,167.48638511579043L144.46400493838627,166.2935718239022L143.54728662469967,165.48457650538967L143.59003860453004,162.3303160524316L142.05577279243465,161.84488517348177L142.79278847800947,160.7882779484936L142.60813689035126,158.10974886451595L143.4354751458473,156.71880473281283L143.58422275649957,155.1648067119986L144.36295364368402,154.41193499498127L145.31686296920276,154.33513244041308L146.1004914798895,153.08900932849997L148.92044309992121,153.85081466469558L157.96597921699748,156.48340890997144L166.10399045078543,158.8907640203804Z%22%20fill=%22transparent%22%20stroke=%22#97A1A9%22%20class=%22county-boundary%22%20pointer-events=%22all%22%20data-fips=%2206093%22%20data-county=%22Siskiyou%20County%22%20data-state=%22California%22%20style=%22stroke-width:%200.4px;%20fill:%20rgb(252,%20141,%2089);%22/%3E%3Cpath%20d=%22M204.01536669726943,249.13150809777227L201.31246152127733,261.5797051148426L190.82232777059943,244.37369840292672L194.3563681250656,228.99080291212363L190.46760994113305,220.84609541755685L186.852544642819,213.0856482481547L187.22659718600542,211.57045314108325L190.89718740160956,211.2558577623481L191.80666078297656,211.1847117633888L196.35350392378538,211.216566759928L204.1540051963367,212.95323260372345L211.16045354703712,214.4313429618977L211.14801577731689,214.49515089660702L219.0602650597721,223.58916768259087L217.1029563455458,233.0514939325784L207.7881286546104,231.16626841212383Z%22%20fill=%22transparent%22%20stroke=%22#97A1A9%22%20class=%22county-boundary%22%20pointer-events=%22all%22%20data-fips=%2232023%22%20data-county=%22Nye%20County%22%20data-state=%22Nevada%22%20style=%22stroke-width:%200.4px;%20fill:%20rgb(255,%20255,%20153);%22/%3E%3Cpath%20d=%22M265.87272531991846,344.41391259627295L268.0890695941547,328.01026112692057L268.7575894700924,322.9642303900953L271.0884777014662,323.23816278347147L270.7355692910228,325.8567635599861L273.2029044395442,326.20787324581744L273.0447346473651,327.4866077697414L274.2016775678962,327.6291361731336L273.06970086180615,337.43412178301935L276.61693296263275,337.86376621101374L276.51854642024296,339.0826364477606L275.58657449144965,345.6813289390334Z%22%20fill=%22transparent%22%20stroke=%22#97A1A9%22%20class=%22county-boundary%22%20pointer-events=%22all%22%20data-fips=%2235023%22%20data-county=%22Hidalgo%20County%22%20data-state=%22New-Mexico%22%20style=%22stroke-width:%200.4px;%20fill:%20rgb(0,%20204,%20153);%22/%3E%3Cpath%20d=%22M180.82299026762726,227.50833998768388L175.11116289719513,217.83641257703596L177.79506782706827,218.55594132247904L179.01921302947193,213.12444591219776L179.3694569525442,211.95960429149352L178.29876544231817,211.6511680886582L178.58888166966926,210.27280631598637L179.94596515179475,208.62450226853298L181.86024042932553,209.05428091535896L190.89718740160956,211.2558577623481L187.22659718600542,211.57045314108325L186.852544642819,213.0856482481547L190.46760994113305,220.84609541755685L181.64419443097552,227.71142284463878Z%22%20fill=%22transparent%22%20stroke=%22#97A1A9%22%20class=%22county-boundary%22%20pointer-events=%22all%22%20data-fips=%2232021%22%20data-county=%22Mineral%20County%22%20data-state=%22Nevada%22%20style=%22stroke-width:%200.4px;%20fill:%20rgb(252,%20141,%2089);%22/%3E%3Cpath%20d=%22M142.0325120025891,213.0185226071701L140.73313021485023,212.61244608134587L141.46996246232237,212.26762834529768L141.41378434955317,210.35004412479407L141.0367366095095,209.57963820570217L141.05104515600556,208.08294635001823L140.73880305604,206.9034316619286L140.12911314183918,205.84676605757693L140.6291481676409,204.45501417983075L142.39273722384291,204.4032228299012L143.73993351926032,203.14302527373286L143.7538325782354,202.49723606039038L144.6453394820761,202.975920961709L144.89362267318432,203.89118047914167L145.223948715056,208.43043284406792L144.64445774682582,209.55605943643695L144.77995314326478,211.26904261924392L143.4454466925015,210.92382429657198L142.8407283133418,212.825694863938Z%22%20fill=%22transparent%22%20stroke=%22#97A1A9%22%20class=%22county-boundary%22%20pointer-events=%22all%22%20data-fips=%2206055%22%20data-county=%22Napa%20County%22%20data-state=%22California%22%20style=%22stroke-width:%200.4px;%20fill:%20rgb(252,%20141,%2089);%22/%3E%3Cpath%20d=%22M260.8903915934749,309.6062876620363L259.7797806604575,309.4111747044998L260.66488757116616,303.1215419274289L252.33259131804923,301.7749423019901L252.96284487434912,297.72988477491884L259.4228740721941,256.8323111123858L262.1390567570495,257.2415770400656L262.45999396837203,257.4835473113035L267.33047161347383,258.20333030612994L264.4635398472485,278.0377337261358L266.30065827963244,278.3091669800405L265.8561095808095,280.42843927930346L264.4023107208301,290.33796202013775L264.2113945601343,291.07401781478103L263.49974634741307,296.33091488639445L261.74593208897375,306.5508386192893L261.35669162830317,306.519683111458Z%22%20fill=%22transparent%22%20stroke=%22#97A1A9%22%20class=%22county-boundary%22%20pointer-events=%22all%22%20data-fips=%2204017%22%20data-county=%22Navajo%20County%22%20data-state=%22Arizona%22%20style=%22stroke-width:%200.4px;%20fill:%20rgb(252,%20141,%2089);%22/%3E%3Cpath%20d=%22M227.7602395035987,273.9864021233433L228.50231031535972,269.88384563519355L228.97258297209598,268.84599712446976L228.9637149004002,266.2362073411014L229.45972449822045,265.70660957224953L230.41726766591583,265.91240364637537L230.86066491770123,265.1542402842726L232.89713446113004,264.29005430282064L233.46291958982707,264.4061430512805L234.69960740017257,263.8660309903397L235.49028699319913,263.8429731935247L237.20448763262635,263.11594092240983L237.91063255504375,261.2593703367835L237.66212413204096,260.58356564526525L238.29196339412073,259.3276803231573L238.26443157000233,258.5343952244705L238.8024360460327,256.73734458472853L240.20567369689897,254.26921913367903L240.07507833601218,253.7001954532745L243.36232381423542,254.29281018046805L252.7831704295751,255.76912357305247L259.4228740721941,256.8323111123858L252.96284487434912,297.72988477491884L250.64624034825638,296.5653099734807L249.33639299830108,295.30496465858613L248.61941866350315,295.1769354641813L246.5748773606422,294.0867040846291L245.35750262183373,294.22996406755834L244.45242042929533,293.67819672187017L245.38263175704742,288.32298242767405L242.85873443709346,287.91407394376125L242.91279204154935,285.34644002857544L237.06472513130396,284.3164412829962L237.55105706368167,281.706130996445L236.37595474066472,281.4955825838827L236.60780908557152,279.91504662138135L235.28556077579455,279.9198949396566L234.65782440050998,278.87734133667544L233.3654640766365,278.4252721776726L231.46109955542838,277.4105845223064L230.99424412002566,276.5230887762199L229.69430470804326,275.3204770429915L229.46292781367538,274.6684539235356Z%22%20fill=%22transparent%22%20stroke=%22#97A1A9%22%20class=%22county-boundary%22%20pointer-events=%22all%22%20data-fips=%2204005%22%20data-county=%22Coconino%20County%22%20data-state=%22Arizona%22%20style=%22stroke-width:%200.4px;%20fill:%20rgb(255,%20255,%20153);%22/%3E%3Cpath%20d=%22M215.19636484710864,290.19491727711704L214.93235938445318,289.7317457499843L213.0957482053253,287.8685316547753L213.32123015764452,286.74805947514443L212.83449927930056,283.9642765449928L212.1493198146946,283.0504213901136L212.05354556424797,281.9365833597881L211.5328769345497,281.1396010683711L211.97804932696206,279.3346720903862L213.31049433049938,276.17742737542153L213.37688516835019,274.0608772719843L212.95569548646563,271.5032143152711L213.5870354214114,270.16973832394507L213.4161272263761,268.2497954939864L213.83788031821146,265.5814290190664L213.67631824298374,264.36531158202126L214.2631852170269,262.649352390179L216.38075900044785,262.3113031208479L217.2064517016937,262.98831471959494L218.33837363066152,262.97298220133837L218.5076490457706,264.1672903599752L219.18169860277538,264.9468117557848L220.3740623852855,264.8521746475663L220.82672376437188,263.7033554840687L221.8887612694565,262.4208241534733L223.61106498471094,253.0629601883678L224.0611566220851,250.76981612917166L236.26959134673106,253.01190422936543L240.07507833601218,253.7001954532745L240.20567369689897,254.26921913367903L238.8024360460327,256.73734458472853L238.26443157000233,258.5343952244705L238.29196339412073,259.3276803231573L237.66212413204096,260.58356564526525L237.91063255504375,261.2593703367835L237.20448763262635,263.11594092240983L235.49028699319913,263.8429731935247L234.69960740017257,263.8660309903397L233.46291958982707,264.4061430512805L232.89713446113004,264.29005430282064L230.86066491770123,265.1542402842726L230.41726766591583,265.91240364637537L229.45972449822045,265.70660957224953L228.9637149004002,266.2362073411014L228.97258297209598,268.84599712446976L228.50231031535972,269.88384563519355L227.7602395035987,273.9864021233433L224.32748799609067,292.1583274420882L223.92855862433873,292.33088415879166L222.18471703122214,291.8572864631207L221.0706635172302,292.9554605887568L220.27427804081913,293.1455753129555L219.61045007587396,292.43956777394885L218.49592726735005,292.59487882627263L218.23737440797353,292.0900861615383L216.71147716526204,291.821263185879L216.20016172208955,290.92084377140105Z%22%20fill=%22transparent%22%20stroke=%22#97A1A9%22%20class=%22county-boundary%22%20pointer-events=%22all%22%20data-fips=%2204015%22%20data-county=%22Mohave%20County%22%20data-state=%22Arizona%22%20style=%22stroke-width:%200.4px;%20fill:%20rgb(252,%20141,%2089);%22/%3E%3Cpath%20d=%22M265.49584089754023,309.1598659264701L264.26038815898187,309.5604897611665L263.47126677558106,310.25853862551753L261.7313438925676,311.1102156082039L261.6810021671122,310.4519694423824L260.8903915934749,309.6062876620363L261.35669162830317,306.519683111458L261.74593208897375,306.5508386192893L263.49974634741307,296.33091488639445L264.2113945601343,291.07401781478103L264.4023107208301,290.33796202013775L265.8561095808095,280.42843927930346L266.30065827963244,278.3091669800405L264.4635398472485,278.0377337261358L267.33047161347383,258.20333030612994L277.5418787235608,259.6155376004102L275.4442464797734,274.69346711049775L273.3101290459598,290.3768513116176L272.5497808893254,295.8027180053643L270.84213733772117,307.9224113380986L267.5291421343563,307.4294456421861L267.26388417420617,308.21984645434134L265.88202664774485,308.51605270155056Z%22%20fill=%22transparent%22%20stroke=%22#97A1A9%22%20class=%22county-boundary%22%20pointer-events=%22all%22%20data-fips=%2204001%22%20data-county=%22Apache%20County%22%20data-state=%22Arizona%22%20style=%22stroke-width:%200.4px;%20fill:%20rgb(252,%20141,%2089);%22/%3E%3Cpath%20d=%22M211.97804932696206,279.3346720903862L203.46358016091912,265.23324666179025L201.31246152127733,261.5797051148426L204.01536669726943,249.13150809777227L205.64681289138184,249.27254602158933L214.55144906812356,251.09260756425817L214.77959904904247,251.31087557327373L223.61106498471094,253.0629601883678L221.8887612694565,262.4208241534733L220.82672376437188,263.7033554840687L220.3740623852855,264.8521746475663L219.18169860277538,264.9468117557848L218.5076490457706,264.1672903599752L218.33837363066152,262.97298220133837L217.2064517016937,262.98831471959494L216.38075900044785,262.3113031208479L214.2631852170269,262.649352390179L213.67631824298374,264.36531158202126L213.83788031821146,265.5814290190664L213.4161272263761,268.2497954939864L213.5870354214114,270.16973832394507L212.95569548646563,271.5032143152711L213.37688516835019,274.0608772719843L213.31049433049938,276.17742737542153Z%22%20fill=%22transparent%22%20stroke=%22#97A1A9%22%20class=%22county-boundary%22%20pointer-events=%22all%22%20data-fips=%2232003%22%20data-county=%22Clark%20County%22%20data-state=%22Nevada%22%20style=%22stroke-width:%200.4px;%20fill:%20rgb(252,%20141,%2089);%22/%3E%3Cpath%20d=%22M178.12212576886984,274.77403057195556L164.73478382878733,271.6730962627674L160.91558709038873,270.7353760564599L160.74721191695613,269.85534411924726L159.6396428074372,269.5332837557065L159.0772155492582,268.9600387349595L158.73030166466458,268.8573632684535L159.34064787836093,266.22975437829194L158.48320152833315,265.74212428328093L158.842978097662,264.4961323557392L157.66050387391027,264.21984901065264L157.9679062502047,263.00583443350433L156.468942009231,262.6093699947986L156.74915619341874,261.3222609778011L156.07719046224042,261.1415189627075L156.30472650776517,259.8861486442093L155.16890292644723,259.5283083050358L154.61549833782777,257.887093116363L154.8991749587011,256.60020138748075L153.82209326854525,256.29854175331144L154.37055254749777,253.7196799235998L161.45562956053544,255.54723430602974L177.78681710577322,259.4847490996372L181.74801147211159,260.2709627901172L179.4554599423252,270.8002142404155L178.41847416036535,274.79323724186804Z%22%20fill=%22transparent%22%20stroke=%22#97A1A9%22%20class=%22county-boundary%22%20pointer-events=%22all%22%20data-fips=%2206029%22%20data-county=%22Kern%20County%22%20data-state=%22California%22%20style=%22stroke-width:%200.4px;%20fill:%20rgb(252,%20141,%2089);%22/%3E%3Cpath%20d=%22M173.82558931685054,287.32371538635357L174.69075320664783,286.4520391381688L176.5334854515794,282.7477486028061L178.12212576886984,274.77403057195556L178.41847416036535,274.79323724186804L179.4554599423252,270.8002142404155L181.74801147211159,260.2709627901172L192.88345686214558,262.9413019347696L203.46358016091912,265.23324666179025L211.97804932696206,279.3346720903862L211.5328769345497,281.1396010683711L212.05354556424797,281.9365833597881L212.1493198146946,283.0504213901136L212.83449927930056,283.9642765449928L213.32123015764452,286.74805947514443L213.0957482053253,287.8685316547753L214.93235938445318,289.7317457499843L215.19636484710864,290.19491727711704L215.0332688202119,291.2385905004019L213.82981702379004,292.27117714354523L211.68095462404614,293.13192920722724L211.43210345750595,293.4809679812003L201.58553380316542,291.4772978295437L201.4808928881094,292.02757839710057L194.1247796310222,290.6041812408797L183.59479907081288,288.28290432547186L183.50766903092068,288.70486459345847L180.19677466593495,287.9061309761538L178.63135573110736,287.1366306048985L176.62068005554048,286.71040267036835L174.73541468509816,288.64262098720855Z%22%20fill=%22transparent%22%20stroke=%22#97A1A9%22%20class=%22county-boundary%22%20pointer-events=%22all%22%20data-fips=%2206071%22%20data-county=%22San%20Bernardino%20County%22%20data-state=%22California%22%20style=%22stroke-width:%200.4px;%20fill:%20rgb(255,%20255,%20153);%22/%3E%3Cpath%20d=%22M146.2963042103495,264.4967821201125L147.01508576651298,263.0727121476208L147.03192940503868,262.0547516683408L144.8871354836162,260.4171189767948L144.8551069805095,259.60871584343414L145.62978058876433,258.1540497579763L145.59596459962717,257.1671164454417L144.47028591112007,256.3994527853962L143.50441521704187,253.421832740791L142.29681959523913,252.54102390325818L142.24404676395181,250.36712524351248L154.25707731106814,253.7147239455495L154.37055254749777,253.7196799235998L153.82209326854525,256.29854175331144L154.8991749587011,256.60020138748075L154.61549833782777,257.887093116363L155.16890292644723,259.5283083050358L156.30472650776517,259.8861486442093L156.07719046224042,261.1415189627075L156.74915619341874,261.3222609778011L156.468942009231,262.6093699947986L157.9679062502047,263.00583443350433L157.66050387391027,264.21984901065264L158.842978097662,264.4961323557392L158.48320152833315,265.74212428328093L159.34064787836093,266.22975437829194L158.73030166466458,268.8573632684535L158.16842220464156,268.8817797417114L156.86355139405396,267.4248121933327L155.60130575477092,266.68497164826135L154.95117960906816,265.71114915119034L153.72570193417965,265.02153132028576L152.92509746484848,264.0100325486807L151.2880030892456,264.9500801721099L149.8843071678005,264.8123889734211L149.25877077083646,265.4828727866836L148.52085453625546,264.7937240504407L147.17388700125133,264.7996891853925Z%22%20fill=%22transparent%22%20stroke=%22#97A1A9%22%20class=%22county-boundary%22%20pointer-events=%22all%22%20data-fips=%2206079%22%20data-county=%22San%20Luis%20Obispo%20County%22%20data-state=%22California%22%20style=%22stroke-width:%200.4px;%20fill:%20rgb(255,%20255,%20153);%22/%3E%3Cpath%20d=%22M190.95710451504982,299.3058961470078L180.4143982337851,296.9691984686066L178.1018651969484,296.3325502090707L176.887698019242,295.17535712868846L175.35287327352407,294.5422464758417L175.41541296542104,294.1374702176949L176.9452590706136,292.56948059859195L175.80896167362292,291.5141184815315L174.73541468509816,288.64262098720855L176.62068005554048,286.71040267036835L178.63135573110736,287.1366306048985L180.19677466593495,287.9061309761538L183.50766903092068,288.70486459345847L183.59479907081288,288.28290432547186L194.1247796310222,290.6041812408797L201.4808928881094,292.02757839710057L201.58553380316542,291.4772978295437L211.43210345750595,293.4809679812003L211.2417269064953,294.1470791446043L210.05633763515,294.9168756164126L210.16948005265732,295.57237815286845L209.63294675259246,296.9850983620164L209.55700053679132,298.80966904405136L209.10641855560263,299.3621812027913L208.75287796538436,300.9168358493251L207.27735351258178,302.4627842374719L202.32261429189975,301.6524859596446Z%22%20fill=%22transparent%22%20stroke=%22#97A1A9%22%20class=%22county-boundary%22%20pointer-events=%22all%22%20data-fips=%2206065%22%20data-county=%22Riverside%20County%22%20data-state=%22California%22%20style=%22stroke-width:%200.4px;%20fill:%20rgb(255,%20255,%20153);%22/%3E%3Cpath%20d=%22M164.73478382878733,271.6730962627674L165.67703742728378,280.08580698158426L165.1089412468513,280.6432683291302L164.85093826137205,281.6897536935422L163.47710882762067,281.3587132581441L161.576161033591,282.32046503521116L161.41080510120207,282.94574981003564L158.73342698642614,280.63223840673487L158.51469713036028,279.1444710769792L156.6639509516852,276.5478336634324L157.40705840956872,275.65803682126017L159.0772155492582,268.9600387349595L159.6396428074372,269.5332837557065L160.74721191695613,269.85534411924726L160.91558709038873,270.7353760564599Z%22%20fill=%22transparent%22%20stroke=%22#97A1A9%22%20class=%22county-boundary%22%20pointer-events=%22all%22%20data-fips=%2206111%22%20data-county=%22Ventura%20County%22%20data-state=%22California%22%20style=%22stroke-width:%200.4px;%20fill:%20rgb(252,%20141,%2089);%22/%3E%3Cpath%20d=%22M159.0772155492582,268.9600387349595L157.40705840956872,275.65803682126017L156.6639509516852,276.5478336634324L155.48313790605073,275.6084049688281L152.5445197252617,275.0060089498397L151.22402096219014,273.78422850125804L149.85107407463977,273.2792986490069L146.27845760915818,272.79566084409765L146.03415338153837,271.4937366664867L144.78623612625563,270.39050781114435L145.74089067193484,268.5809947790893L145.64302051557019,267.64668323092263L146.24409558964976,266.32766385239705L145.809331458752,265.44404879160703L146.2963042103495,264.4967821201125L147.17388700125133,264.7996891853925L148.52085453625546,264.7937240504407L149.25877077083646,265.4828727866836L149.8843071678005,264.8123889734211L151.2880030892456,264.9500801721099L152.92509746484848,264.0100325486807L153.72570193417965,265.02153132028576L154.95117960906816,265.71114915119034L155.60130575477092,266.68497164826135L156.86355139405396,267.4248121933327L158.16842220464156,268.8817797417114L158.73030166466458,268.8573632684535ZM151.3270292835948,279.8563958652495L153.3065299905578,281.208096571817L154.50854304711555,280.9804729870463L154.67065142246827,281.79264102888783L152.60307635793788,281.9059868605652L151.12794188215673,281.4918838509354L150.8123583475521,280.8416189093309ZM147.4534206340998,281.23717561127773L147.0149355620597,279.73615658890105L149.23652705378828,279.869263708887L149.7787746921574,281.4377916418135L147.99291772094733,281.83146442698944Z%22%20fill=%22transparent%22%20stroke=%22#97A1A9%22%20class=%22county-boundary%22%20pointer-events=%22all%22%20data-fips=%2206083%22%20data-county=%22Santa%20Barbara%20County%22%20data-state=%22California%22%20style=%22stroke-width:%200.4px;%20fill:%20rgb(255,%20255,%20153);%22/%3E%3Cpath%20d=%22M175.35287327352407,294.5422464758417L174.39063801562068,295.0854848254272L173.95895253923186,296.005512928689L169.54011002942087,289.479360938448L170.64589030498647,287.95735173624104L171.76076871232812,286.92139245026414L173.82558931685054,287.32371538635357L174.73541468509816,288.64262098720855L175.80896167362292,291.5141184815315L176.9452590706136,292.56948059859195L175.41541296542104,294.1374702176949Z%22%20fill=%22transparent%22%20stroke=%22#97A1A9%22%20class=%22county-boundary%22%20pointer-events=%22all%22%20data-fips=%2206059%22%20data-county=%22Orange%20County%22%20data-state=%22California%22%20style=%22stroke-width:%200.4px;%20fill:%20rgb(255,%20255,%20153);%22/%3E%3Cpath%20d=%22M173.95895253923186,296.005512928689L174.39063801562068,295.0854848254272L175.35287327352407,294.5422464758417L176.887698019242,295.17535712868846L178.1018651969484,296.3325502090707L180.4143982337851,296.9691984686066L190.95710451504982,299.3058961470078L189.85656895620954,304.5041205786315L189.60284284675976,304.47573241158085L188.13179103768786,311.1733390112266L176.3327686155191,309.8658196207678L176.8674293320827,307.7610913529233L176.21525530228985,306.68076006434063L175.44319623285807,307.4188559247899L175.61476673512794,304.79794473698996L176.08833907473655,304.34843850488676L175.9908323642853,300.8785459555711L175.5459409415006,298.85017530849444Z%22%20fill=%22transparent%22%20stroke=%22#97A1A9%22%20class=%22county-boundary%22%20pointer-events=%22all%22%20data-fips=%2206073%22%20data-county=%22San%20Diego%20County%22%20data-state=%22California%22%20style=%22stroke-width:%200.4px;%20fill:%20rgb(255,%20255,%20153);%22/%3E%3Cpath%20d=%22M169.54011002942087,289.479360938448L168.0655234583279,288.7150545635352L167.36848623189104,289.6419032652913L166.20865699222838,288.83422488400583L166.65218445351312,287.7855723310328L166.65699530341192,286.7057377582475L165.74805885288234,284.0541658036892L162.95093160447357,283.691850286569L161.41080510120207,282.94574981003564L161.576161033591,282.32046503521116L163.47710882762067,281.3587132581441L164.85093826137205,281.6897536935422L165.1089412468513,280.6432683291302L165.67703742728378,280.08580698158426L164.73478382878733,271.6730962627674L178.12212576886984,274.77403057195556L176.5334854515794,282.7477486028061L174.69075320664783,286.4520391381688L173.82558931685054,287.32371538635357L171.76076871232812,286.92139245026414L170.64589030498647,287.95735173624104ZM163.17966176165905,292.0854499828919L165.51937475733385,293.75239693853666L165.78303359633318,295.44129317444765L164.18772032850418,294.7573901288456L164.22624020190472,293.3111498227176L163.44663678479145,292.8948605662923ZM163.54572763898975,302.4562698206092L162.7292396034686,302.49539741203665L162.0275338093665,300.95208552818764L162.02003862220948,299.49669712728456Z%22%20fill=%22transparent%22%20stroke=%22#97A1A9%22%20class=%22county-boundary%22%20pointer-events=%22all%22%20data-fips=%2206037%22%20data-county=%22Los%20Angeles%20County%22%20data-state=%22California%22%20style=%22stroke-width:%200.4px;%20fill:%20rgb(255,%20255,%20153);%22/%3E%3Cpath%20d=%22M148.3094315196276,214.6095252562692L149.08528439723284,214.35934870040046L149.7407437345878,212.64838167360017L150.55245660489766,212.1608732298996L150.8571644513297,210.3386908261266L151.6919117129607,208.87356483970882L150.81021761726635,207.19825703847494L151.3344154628445,206.43697414024575L152.45521420318005,206.80927025821063L155.83593004042325,208.12376382855894L156.14791053438267,208.11190173178682L156.30410563855634,211.49842974530202L155.48782774344687,214.53224838888582L153.4118344893439,214.84291845222697L152.1091707020766,214.71860281976285L150.70348867500957,213.9413851579426L149.28566860227164,215.4154298372124L148.07415892717296,215.71178602955956Z%22%20fill=%22transparent%22%20stroke=%22#97A1A9%22%20class=%22county-boundary%22%20pointer-events=%22all%22%20data-fips=%2206067%22%20data-county=%22Sacramento%20County%22%20data-state=%22California%22%20style=%22stroke-width:%200.4px;%20fill:%20rgb(252,%20141,%2089);%22/%3E%3Cpath%20d=%22M185.35398170908255,235.31995934999588L175.5814801980953,233.04026274905027L174.88668893917432,232.55128215330802L174.41321591711602,231.57907696618088L173.4285164948563,230.60151974798782L173.41979109450278,229.06766569185208L173.03003809287608,228.13521658793735L171.47703188753934,227.71363226671752L172.40946931745952,226.94977533234538L172.59151454959803,225.56979603601224L171.92058540704085,224.6162652497228L171.96743559377842,222.38273042543312L169.96154673304318,220.69652744721554L169.50997495184419,219.96889299475617L169.95159020233635,217.69206837080276L170.84355210497813,216.89871857743242L171.3064675413561,215.76081283314625L171.11389709183123,213.64763237100408L171.835872039054,212.4364132344832L173.83040993113968,215.72099572899674L175.11116289719513,217.83641257703596L180.82299026762726,227.50833998768388Z%22%20fill=%22transparent%22%20stroke=%22#97A1A9%22%20class=%22county-boundary%22%20pointer-events=%22all%22%20data-fips=%2206051%22%20data-county=%22Mono%20County%22%20data-state=%22California%22%20style=%22stroke-width:%200.4px;%20fill:%20rgb(252,%20141,%2089);%22/%3E%3Cpath%20d=%22M190.82232777059943,244.37369840292672L185.35398170908255,235.31995934999588L180.82299026762726,227.50833998768388L181.64419443097552,227.71142284463878L190.46760994113305,220.84609541755685L194.3563681250656,228.99080291212363Z%22%20fill=%22transparent%22%20stroke=%22#97A1A9%22%20class=%22county-boundary%22%20pointer-events=%22all%22%20data-fips=%2232009%22%20data-county=%22Esmeralda%20County%22%20data-state=%22Nevada%22%20style=%22stroke-width:%200.4px;%20fill:%20rgb(255,%20255,%20153);%22/%3E%3Cpath%20d=%22M155.6084989803756,234.4224354412823L156.633819767634,233.91368883524558L158.9985134761859,233.63691909953116L161.05565793343504,233.88302743839853L161.32364538359622,233.70200231174437L165.193028353381,231.10125112700064L166.26678847170461,231.39684985117594L167.31793260360186,230.44150948512453L167.59085857070718,229.46036597024113L171.17776806500927,226.97848014856197L171.47703188753934,227.71363226671752L173.03003809287608,228.13521658793735L173.41979109450278,229.06766569185208L173.4285164948563,230.60151974798782L169.88804673412218,233.07947547532575L169.1569376556252,233.8219574576359L168.98288149098136,235.35869903176194L168.1320675593514,236.02883795932541L166.93221917143956,235.77361265948224L165.25930467812518,237.1620750992086L163.91013896884166,237.5357015634347L163.49397448934332,238.34931187731394L162.52423967227065,239.21058984323628L161.85922825491173,238.96510857190958L160.09829560863545,239.14876239314322L159.56689649906167,238.91130685419387L157.21558820623204,239.28365418200536L155.89175192958083,237.45178118428083L156.07564680202495,236.31654108169346Z%22%20fill=%22transparent%22%20stroke=%22#97A1A9%22%20class=%22county-boundary%22%20pointer-events=%22all%22%20data-fips=%2206039%22%20data-county=%22Madera%20County%22%20data-state=%22California%22%20style=%22stroke-width:%200.4px;%20fill:%20rgb(252,%20141,%2089);%22/%3E%3Cpath%20d=%22M148.18179031143455,233.75398441851848L148.03635142146032,233.2493425020673L148.6702344108774,232.15862369778608L148.81017148393192,231.14526885111883L152.23029217667812,228.89456256201356L152.3422919055053,227.9857964609535L159.36549154631626,226.2229266831589L159.94136477887298,229.2334599921768L159.81541420364596,230.22719574666792L160.35579675067459,232.75979724663767L161.32364538359622,233.70200231174437L161.05565793343504,233.88302743839853L158.9985134761859,233.63691909953116L156.633819767634,233.91368883524558L155.6084989803756,234.4224354412823L150.46311894573785,237.79703859503707L148.52589280933,235.7349712930117Z%22%20fill=%22transparent%22%20stroke=%22#97A1A9%22%20class=%22county-boundary%22%20pointer-events=%22all%22%20data-fips=%2206047%22%20data-county=%22Merced%20County%22%20data-state=%22California%22%20style=%22stroke-width:%200.4px;%20fill:%20rgb(252,%20141,%2089);%22/%3E%3Cpath%20d=%22M151.20193646371007,245.25979624939697L152.3053014889884,244.66079959827664L152.87983579846252,242.48610843341913L150.46311894573785,237.79703859503707L155.6084989803756,234.4224354412823L156.07564680202495,236.31654108169346L155.89175192958083,237.45178118428083L157.21558820623204,239.28365418200536L159.56689649906167,238.91130685419387L160.09829560863545,239.14876239314322L161.85922825491173,238.96510857190958L162.52423967227065,239.21058984323628L163.49397448934332,238.34931187731394L163.91013896884166,237.5357015634347L165.25930467812518,237.1620750992086L166.93221917143956,235.77361265948224L168.1320675593514,236.02883795932541L168.98288149098136,235.35869903176194L169.1569376556252,233.8219574576359L169.88804673412218,233.07947547532575L173.4285164948563,230.60151974798782L174.41321591711602,231.57907696618088L174.88668893917432,232.55128215330802L175.5814801980953,233.04026274905027L175.12414442820256,234.77888972296768L175.78522071056804,235.326301161606L175.66238132514596,237.98215872286966L176.1686660381467,238.2281218228684L177.66088636102518,239.80061553027906L177.8366821009834,242.36538956594643L177.37863372843606,243.216985666058L177.4628138876263,244.67541731792124L175.41029194010298,244.26553124751263L170.79652923458136,243.09676219277242L170.44983932727027,244.32673343779464L167.06791243222847,243.4876928605127L166.76516443135506,244.705257060318L165.1833242347191,244.2957230996169L163.74776587898302,245.20573510523536L162.5530745881456,245.94857077786645L161.43864254374256,245.95412085858396L159.32198597375753,245.3885996688398L158.45205969309518,248.58203202951023L153.69399649886367,251.66850239108226L153.3732883677357,250.81332070289642L152.6288422158529,250.3891052603276L151.04589301787763,247.9587119504364L150.8728188038657,246.9820005733718L151.44106655954482,246.43078575960322Z%22%20fill=%22transparent%22%20stroke=%22#97A1A9%22%20class=%22county-boundary%22%20pointer-events=%22all%22%20data-fips=%2206019%22%20data-county=%22Fresno%20County%22%20data-state=%22California%22%20style=%22stroke-width:%200.4px;%20fill:%20rgb(252,%20141,%2089);%22/%3E%3Cpath%20d=%22M177.78681710577322,259.4847490996372L178.50640544829702,257.8499293822588L178.24884309068386,255.05170429464465L178.56330132625033,253.81497748759057L178.2044764800977,253.27227149947646L178.22402940797622,252.0374628146472L178.66940382583508,251.13879813321836L177.73080768073487,249.0080734039464L177.75949911503835,247.02174210936465L177.2411735584536,245.57900021226578L177.4628138876263,244.67541731792124L177.37863372843606,243.216985666058L177.8366821009834,242.36538956594643L177.66088636102518,239.80061553027906L176.1686660381467,238.2281218228684L175.66238132514596,237.98215872286966L175.78522071056804,235.326301161606L175.12414442820256,234.77888972296768L175.5814801980953,233.04026274905027L185.35398170908255,235.31995934999588L190.82232777059943,244.37369840292672L201.31246152127733,261.5797051148426L203.46358016091912,265.23324666179025L192.88345686214558,262.9413019347696L181.74801147211159,260.2709627901172Z%22%20fill=%22transparent%22%20stroke=%22#97A1A9%22%20class=%22county-boundary%22%20pointer-events=%22all%22%20data-fips=%2206027%22%20data-county=%22Inyo%20County%22%20data-state=%22California%22%20style=%22stroke-width:%200.4px;%20fill:%20rgb(252,%20141,%2089);%22/%3E%3Cpath%20d=%22M161.45562956053544,255.54723430602974L163.35997829929175,248.53428586917278L163.96445024409618,248.67456870132673L164.40872158937538,246.75783196862938L163.874844655377,246.61175139088738L163.74776587898302,245.20573510523536L165.1833242347191,244.2957230996169L166.76516443135506,244.705257060318L167.06791243222847,243.4876928605127L170.44983932727027,244.32673343779464L170.79652923458136,243.09676219277242L175.41029194010298,244.26553124751263L177.4628138876263,244.67541731792124L177.2411735584536,245.57900021226578L177.75949911503835,247.02174210936465L177.73080768073487,249.0080734039464L178.66940382583508,251.13879813321836L178.22402940797622,252.0374628146472L178.2044764800977,253.27227149947646L178.56330132625033,253.81497748759057L178.24884309068386,255.05170429464465L178.50640544829702,257.8499293822588L177.78681710577322,259.4847490996372Z%22%20fill=%22transparent%22%20stroke=%22#97A1A9%22%20class=%22county-boundary%22%20pointer-events=%22all%22%20data-fips=%2206107%22%20data-county=%22Tulare%20County%22%20data-state=%22California%22%20style=%22stroke-width:%200.4px;%20fill:%20rgb(252,%20141,%2089);%22/%3E%3Cpath%20d=%22M151.20193646371007,245.25979624939697L150.176169691347,246.1885615138046L149.5114260164861,244.7120863915115L148.93854696255562,244.25935724983572L147.68546677865749,244.52889343094478L147.4887965514152,243.38870813729358L146.3493205641078,241.18898917908672L146.14162206341842,240.3792776114219L145.41277950681365,240.1077125397092L145.63072018747766,238.51236511464526L145.41431711310076,237.74444126373487L144.62811240061558,237.2566951503548L144.74243659615826,235.90239025800605L144.33157639313754,235.73175140189363L143.4402454354272,233.78759966931148L143.5041422093807,233.44666948085552L144.0950505561172,233.7081341341904L145.88164117360924,232.73117809202597L146.11633809058276,233.147258942071L148.18179031143455,233.75398441851848L148.52589280933,235.7349712930117L150.46311894573785,237.79703859503707L152.87983579846252,242.48610843341913L152.3053014889884,244.66079959827664Z%22%20fill=%22transparent%22%20stroke=%22#97A1A9%22%20class=%22county-boundary%22%20pointer-events=%22all%22%20data-fips=%2206069%22%20data-county=%22San%20Benito%20County%22%20data-state=%22California%22%20style=%22stroke-width:%200.4px;%20fill:%20rgb(252,%20141,%2089);%22/%3E%3Cpath%20d=%22M154.25707731106814,253.7147239455495L142.24404676395181,250.36712524351248L141.31307933035345,248.86263744424951L139.95624871378777,243.72454209632957L138.42567885636845,241.30235269510536L138.76394684258298,237.0576106322938L140.60762582548466,236.52591296413584L141.77829833421714,234.16814456204725L141.60327901940366,233.60985259495476L142.6369159285254,232.93584316058264L143.5041422093807,233.44666948085552L143.4402454354272,233.78759966931148L144.33157639313754,235.73175140189363L144.74243659615826,235.90239025800605L144.62811240061558,237.2566951503548L145.41431711310076,237.74444126373487L145.63072018747766,238.51236511464526L145.41277950681365,240.1077125397092L146.14162206341842,240.3792776114219L146.3493205641078,241.18898917908672L147.4887965514152,243.38870813729358L147.68546677865749,244.52889343094478L148.93854696255562,244.25935724983572L149.5114260164861,244.7120863915115L150.176169691347,246.1885615138046L151.20193646371007,245.25979624939697L151.44106655954482,246.43078575960322L150.8728188038657,246.9820005733718L151.04589301787763,247.9587119504364L152.6288422158529,250.3891052603276L153.3732883677357,250.81332070289642L153.69399649886367,251.66850239108226L154.24269354588392,252.24476140666252Z%22%20fill=%22transparent%22%20stroke=%22#97A1A9%22%20class=%22county-boundary%22%20pointer-events=%22all%22%20data-fips=%2206053%22%20data-county=%22Monterey%20County%22%20data-state=%22California%22%20style=%22stroke-width:%200.4px;%20fill:%20rgb(252,%20141,%2089);%22/%3E%3Cpath%20d=%22M161.45562956053544,255.54723430602974L154.37055254749777,253.7196799235998L154.25707731106814,253.7147239455495L154.24269354588392,252.24476140666252L153.69399649886367,251.66850239108226L158.45205969309518,248.58203202951023L159.32198597375753,245.3885996688398L161.43864254374256,245.95412085858396L162.5530745881456,245.94857077786645L163.74776587898302,245.20573510523536L163.874844655377,246.61175139088738L164.40872158937538,246.75783196862938L163.96445024409618,248.67456870132673L163.35997829929175,248.53428586917278Z%22%20fill=%22transparent%22%20stroke=%22#97A1A9%22%20class=%22county-boundary%22%20pointer-events=%22all%22%20data-fips=%2206031%22%20data-county=%22Kings%20County%22%20data-state=%22California%22%20style=%22stroke-width:%200.4px;%20fill:%20rgb(252,%20141,%2089);%22/%3E%3Cpath%20d=%22M155.50035380351176,215.74017205051302L155.48782774344687,214.53224838888582L156.30410563855634,211.49842974530202L157.34187551859816,211.68740530362516L158.74301464216,211.2952120922737L160.1230911302752,212.4348613065439L161.5435350641107,212.86860411013754L164.0297898649088,212.8208534821872L166.812066218369,211.23468157524292L166.03729838281407,214.03451280018282L163.22517951997645,213.9645814734796L162.20588315584746,213.69711317325266L160.15812455385645,214.29375910416502L159.60341231633328,215.11752661480102L157.70163198238572,215.36691664336672L156.589789072036,216.0977611568212Z%22%20fill=%22transparent%22%20stroke=%22#97A1A9%22%20class=%22county-boundary%22%20pointer-events=%22all%22%20data-fips=%2206005%22%20data-county=%22Amador%20County%22%20data-state=%22California%22%20style=%22stroke-width:%200.4px;%20fill:%20rgb(252,%20141,%2089);%22/%3E%3Cpath%20d=%22M171.47703188753934,227.71363226671752L171.17776806500927,226.97848014856197L170.79251625632838,225.84556822447405L169.03104966029832,224.41568856795197L167.7239997917647,225.53433399640312L166.00816469317522,225.91110091282098L164.71617620537606,225.42895782911626L163.47949041583425,224.2460361859977L162.77917599723105,224.6581945132557L160.196964461145,224.99778554079035L159.36376326878144,226.04435193475285L157.48138001525513,222.55861030399285L159.3892897666534,221.03849810615327L159.42166087256516,220.44472775757686L160.28431117092975,220.00715690014147L162.25873932730775,217.898337548678L164.71235303564492,215.70117812532703L166.29044118904804,215.29678248679227L167.52995221994337,216.7913682421147L169.10009684829524,216.22534744945517L169.95159020233635,217.69206837080276L169.50997495184419,219.96889299475617L169.96154673304318,220.69652744721554L171.96743559377842,222.38273042543312L171.92058540704085,224.6162652497228L172.59151454959803,225.56979603601224L172.40946931745952,226.94977533234538Z%22%20fill=%22transparent%22%20stroke=%22#97A1A9%22%20class=%22county-boundary%22%20pointer-events=%22all%22%20data-fips=%2206109%22%20data-county=%22Tuolumne%20County%22%20data-state=%22California%22%20style=%22stroke-width:%200.4px;%20fill:%20rgb(252,%20141,%2089);%22/%3E%3Cpath%20d=%22M147.47303049820272,225.34267399175758L146.91948296774956,224.24278421859992L148.04391604873882,220.2391888973376L148.06200378566223,219.28330967629472L148.5375156500251,218.28670977160755L148.82634906020866,216.43862514930333L149.28566860227164,215.4154298372124L150.70348867500957,213.9413851579426L152.1091707020766,214.71860281976285L153.4118344893439,214.84291845222697L155.48782774344687,214.53224838888582L155.50035380351176,215.74017205051302L155.61624371134565,218.06642815341775L154.27853534242803,223.0449286099779L152.8972216350145,222.56987202859057L151.16511592427554,222.96494441317986Z%22%20fill=%22transparent%22%20stroke=%22#97A1A9%22%20class=%22county-boundary%22%20pointer-events=%22all%22%20data-fips=%2206077%22%20data-county=%22San%20Joaquin%20County%22%20data-state=%22California%22%20style=%22stroke-width:%200.4px;%20fill:%20rgb(252,%20141,%2089);%22/%3E%3Cpath%20d=%22M140.54061233148104,216.85978072315288L139.96739649183024,216.39686380637784L140.15094475148783,215.43757719000064L141.18869547279746,215.0592582079081L144.40684178419951,215.31085778711258L147.36218067041642,216.6705341432122L148.0578014000767,215.8640499531341L148.82634906020866,216.43862514930333L148.5375156500251,218.28670977160755L148.06200378566223,219.28330967629472L148.04391604873882,220.2391888973376L143.28987853488604,220.43469513427954L142.9039886679347,219.0608157792899L141.68318670096937,218.40970265901512L141.16498728871204,216.95519382169527Z%22%20fill=%22transparent%22%20stroke=%22#97A1A9%22%20class=%22county-boundary%22%20pointer-events=%22all%22%20data-fips=%2206013%22%20data-county=%22Contra%20Costa%20County%22%20data-state=%22California%22%20style=%22stroke-width:%200.4px;%20fill:%20rgb(252,%20141,%2089);%22/%3E%3Cpath%20d=%22M147.47303049820272,225.34267399175758L151.16511592427554,222.96494441317986L152.8972216350145,222.56987202859057L154.27853534242803,223.0449286099779L155.61624371134565,218.06642815341775L157.48138001525513,222.55861030399285L159.36376326878144,226.04435193475285L159.36549154631626,226.2229266831589L152.3422919055053,227.9857964609535L152.23029217667812,228.89456256201356L148.81017148393192,231.14526885111883L148.38886358152928,230.393123953256L146.99877045609998,230.26764716390306L146.7536260505383,229.00081513353712L147.494557299571,227.9374594227636L147.6845320771818,227.00318453714254L147.2771698075499,226.29790390353912Z%22%20fill=%22transparent%22%20stroke=%22#97A1A9%22%20class=%22county-boundary%22%20pointer-events=%22all%22%20data-fips=%2206099%22%20data-county=%22Stanislaus%20County%22%20data-state=%22California%22%20style=%22stroke-width:%200.4px;%20fill:%20rgb(252,%20141,%2089);%22/%3E%3Cpath%20d=%22M147.47303049820272,225.34267399175758L143.45495683820292,224.25453766036628L142.182194751942,224.1289199405661L141.1255399652082,223.25273419107418L141.00607741066125,219.46442022633903L140.03063131954121,218.4723296602117L140.54061233148104,216.85978072315288L141.16498728871204,216.95519382169527L141.68318670096937,218.40970265901512L142.9039886679347,219.0608157792899L143.28987853488604,220.43469513427954L148.04391604873882,220.2391888973376L146.91948296774956,224.24278421859992Z%22%20fill=%22transparent%22%20stroke=%22#97A1A9%22%20class=%22county-boundary%22%20pointer-events=%22all%22%20data-fips=%2206001%22%20data-county=%22Alameda%20County%22%20data-state=%22California%22%20style=%22stroke-width:%200.4px;%20fill:%20rgb(252,%20141,%2089);%22/%3E%3Cpath%20d=%22M161.32364538359622,233.70200231174437L160.35579675067459,232.75979724663767L159.81541420364596,230.22719574666792L159.94136477887298,229.2334599921768L159.36549154631626,226.2229266831589L159.36376326878144,226.04435193475285L160.196964461145,224.99778554079035L162.77917599723105,224.6581945132557L163.47949041583425,224.2460361859977L164.71617620537606,225.42895782911626L166.00816469317522,225.91110091282098L167.7239997917647,225.53433399640312L169.03104966029832,224.41568856795197L170.79251625632838,225.84556822447405L171.17776806500927,226.97848014856197L167.59085857070718,229.46036597024113L167.31793260360186,230.44150948512453L166.26678847170461,231.39684985117594L165.193028353381,231.10125112700064Z%22%20fill=%22transparent%22%20stroke=%22#97A1A9%22%20class=%22county-boundary%22%20pointer-events=%22all%22%20data-fips=%2206043%22%20data-county=%22Mariposa%20County%22%20data-state=%22California%22%20style=%22stroke-width:%200.4px;%20fill:%20rgb(252,%20141,%2089);%22/%3E%3Cpath%20d=%22M148.18179031143455,233.75398441851848L146.11633809058276,233.147258942071L145.88164117360924,232.73117809202597L144.0950505561172,233.7081341341904L143.30780616995025,232.25822241634796L142.9055299196981,230.9053141654838L140.71526608516115,228.51191315262344L139.70971981540106,226.28495029426654L139.50179714874957,225.69438796813256L139.8679485022828,224.02272823092335L140.97866350104755,223.90791544122703L142.182194751942,224.1289199405661L143.45495683820292,224.25453766036628L147.47303049820272,225.34267399175758L147.2771698075499,226.29790390353912L147.6845320771818,227.00318453714254L147.494557299571,227.9374594227636L146.7536260505383,229.00081513353712L146.99877045609998,230.26764716390306L148.38886358152928,230.393123953256L148.81017148393192,231.14526885111883L148.6702344108774,232.15862369778608L148.03635142146032,233.2493425020673Z%22%20fill=%22transparent%22%20stroke=%22#97A1A9%22%20class=%22county-boundary%22%20pointer-events=%22all%22%20data-fips=%2206085%22%20data-county=%22Santa%20Clara%20County%22%20data-state=%22California%22%20style=%22stroke-width:%200.4px;%20fill:%20rgb(252,%20141,%2089);%22/%3E%3Cpath%20d=%22M141.60327901940366,233.60985259495476L141.09121040859912,231.71429911755888L139.15649180267258,231.39488898099347L138.22113251876118,230.28093507852174L137.6114983524064,228.44545329927968L137.65211856796157,227.24834611110117L139.35901424259663,227.2896311629599L139.70971981540106,226.28495029426654L140.71526608516115,228.51191315262344L142.9055299196981,230.9053141654838L143.30780616995025,232.25822241634796L144.0950505561172,233.7081341341904L143.5041422093807,233.44666948085552L142.6369159285254,232.93584316058264Z%22%20fill=%22transparent%22%20stroke=%22#97A1A9%22%20class=%22county-boundary%22%20pointer-events=%22all%22%20data-fips=%2206087%22%20data-county=%22Santa%20Cruz%20County%22%20data-state=%22California%22%20style=%22stroke-width:%200.4px;%20fill:%20rgb(255,%20255,%20153);%22/%3E%3Cpath%20d=%22M137.76586137551192,219.06587682812335L138.1269115448066,217.86224198672505L139.22199071460824,217.7911452463909L139.15263646868652,219.42921111500823Z%22%20fill=%22transparent%22%20stroke=%22#97A1A9%22%20class=%22county-boundary%22%20pointer-events=%22all%22%20data-fips=%2206075%22%20data-county=%22San%20Francisco%20County%22%20data-state=%22California%22%20style=%22stroke-width:%200.4px;%20fill:%20rgb(252,%20141,%2089);%22/%3E%3Cpath%20d=%22M139.15263646868652,219.42921111500823L138.8334464047906,220.82277745246142L140.97866350104755,223.90791544122703L139.8679485022828,224.02272823092335L139.50179714874957,225.69438796813256L139.70971981540106,226.28495029426654L139.35901424259663,227.2896311629599L137.65211856796157,227.24834611110117L137.6114983524064,228.44545329927968L136.71285823468833,226.08567092127043L137.4417661308275,224.5089480060568L137.42910085474097,222.4916863043735L136.92534068334595,221.66560351254998L137.76586137551192,219.06587682812335Z%22%20fill=%22transparent%22%20stroke=%22#97A1A9%22%20class=%22county-boundary%22%20pointer-events=%22all%22%20data-fips=%2206081%22%20data-county=%22San%20Mateo%20County%22%20data-state=%22California%22%20style=%22stroke-width:%200.4px;%20fill:%20rgb(252,%20141,%2089);%22/%3E%3Cpath%20d=%22M142.0325120025891,213.0185226071701L142.8407283133418,212.825694863938L143.4454466925015,210.92382429657198L144.77995314326478,211.26904261924392L144.64445774682582,209.55605943643695L145.223948715056,208.43043284406792L146.00119735769164,208.9440671167888L147.79644773352942,208.68904393016294L149.5118598322196,209.349884310898L148.71276827598956,212.32071023950937L149.7407437345878,212.64838167360017L149.08528439723284,214.35934870040046L148.3094315196276,214.6095252562692L146.67420184673017,215.78011964301243L145.47098242069922,215.33824691003883L144.8872514607744,214.13736197226433L142.0708809759907,214.41598240784242Z%22%20fill=%22transparent%22%20stroke=%22#97A1A9%22%20class=%22county-boundary%22%20pointer-events=%22all%22%20data-fips=%2206095%22%20data-county=%22Solano%20County%22%20data-state=%22California%22%20style=%22stroke-width:%200.4px;%20fill:%20rgb(252,%20141,%2089);%22/%3E%3Cpath%20d=%22M157.48138001525513,222.55861030399285L155.61624371134565,218.06642815341775L155.50035380351176,215.74017205051302L156.589789072036,216.0977611568212L157.70163198238572,215.36691664336672L159.60341231633328,215.11752661480102L160.15812455385645,214.29375910416502L162.20588315584746,213.69711317325266L163.22517951997645,213.9645814734796L166.03729838281407,214.03451280018282L165.76028314193118,215.01521602102798L166.29044118904804,215.29678248679227L164.71235303564492,215.70117812532703L162.25873932730775,217.898337548678L160.28431117092975,220.00715690014147L159.42166087256516,220.44472775757686L159.3892897666534,221.03849810615327Z%22%20fill=%22transparent%22%20stroke=%22#97A1A9%22%20class=%22county-boundary%22%20pointer-events=%22all%22%20data-fips=%2206009%22%20data-county=%22Calaveras%20County%22%20data-state=%22California%22%20style=%22stroke-width:%200.4px;%20fill:%20rgb(255,%20255,%20153);%22/%3E%3Cpath%20d=%22M223.61106498471094,253.0629601883678L214.77959904904247,251.31087557327373L214.55144906812356,251.09260756425817L205.64681289138184,249.27254602158933L204.01536669726943,249.13150809777227L207.7881286546104,231.16626841212383L217.1029563455458,233.0514939325784L219.0602650597721,223.58916768259087L228.9118491574968,225.55000962655242L228.57970268272987,227.18530442915892L227.3039097950162,233.66870090832407L225.74440408248475,241.74876639768672L224.0611566220851,250.76981612917166Z%22%20fill=%22transparent%22%20stroke=%22#97A1A9%22%20class=%22county-boundary%22%20pointer-events=%22all%22%20data-fips=%2232017%22%20data-county=%22Lincoln%20County%22%20data-state=%22Nevada%22%20style=%22stroke-width:%200.4px;%20fill:%20rgb(255,%20255,%20153);%22/%3E%3Cpath%20d=%22M243.79807451236073,236.64961965846442L227.3039097950162,233.66870090832407L228.57970268272987,227.18530442915892L233.62698764509298,228.01979809692534L244.52933124227155,230.07584461800786L244.38851456945997,231.0844417785084L244.2603826834729,231.74398120075506L245.71520672474952,234.1052651868904L244.24308081787282,236.74307318897303Z%22%20fill=%22transparent%22%20stroke=%22#97A1A9%22%20class=%22county-boundary%22%20pointer-events=%22all%22%20data-fips=%2249001%22%20data-county=%22Beaver%20County%22%20data-state=%22Utah%22%20style=%22stroke-width:%200.4px;%20fill:%20rgb(0,%20204,%20153);%22/%3E%3Cpath%20d=%22M270.6219814308263,240.97778468062683L268.94619319894196,240.61788548597826L254.8648283639439,238.39474945283666L250.51449850321387,237.79685559460012L251.1370011697027,233.48786187511422L252.17135337858588,232.57340030912383L252.49877146309785,232.42646264585034L257.0361417166998,233.22282326984669L257.0446414966326,233.3116996429265L270.292399167075,235.40242467160687L270.6148719597336,235.9055719750449L270.0798636416041,237.27542140254963L270.9103282734354,238.8531222981032Z%22%20fill=%22transparent%22%20stroke=%22#97A1A9%22%20class=%22county-boundary%22%20pointer-events=%22all%22%20data-fips=%2249055%22%20data-county=%22Wayne%20County%22%20data-state=%22Utah%22%20style=%22stroke-width:%200.4px;%20fill:%20rgb(255,%20255,%20153);%22/%3E%3Cpath%20d=%22M244.24308081787282,236.74307318897303L245.71520672474952,234.1052651868904L244.2603826834729,231.74398120075506L244.38851456945997,231.0844417785084L249.05714279444686,231.87058103953444L252.17135337858588,232.57340030912383L251.1370011697027,233.48786187511422L250.51449850321387,237.79685559460012Z%22%20fill=%22transparent%22%20stroke=%22#97A1A9%22%20class=%22county-boundary%22%20pointer-events=%22all%22%20data-fips=%2249031%22%20data-county=%22Piute%20County%22%20data-state=%22Utah%22%20style=%22stroke-width:%200.4px;%20fill:%20rgb(252,%20141,%2089);%22/%3E%3Cpath%20d=%22M252.7831704295751,255.76912357305247L254.91717910552833,254.7091987551018L257.26239453992173,254.74816025478071L258.20584608919603,253.74856746517747L258.6836190307106,252.4403123486806L260.28922451645747,251.57891247191031L261.27666504796593,249.92757713380752L261.58435103834876,249.00947573706082L262.69549425981563,247.7028097532015L263.46530452220986,247.5495596552268L264.42149275405444,245.9134809454622L265.0559859431215,244.20978176456947L267.0277709142289,244.37550683626733L267.13842938370675,243.73503857623365L268.0082194190034,242.82783956286312L268.7139768824566,242.94677127346688L269.29526765130595,241.73682147439632L270.6219814308263,240.97778468062683L270.9103282734354,238.8531222981032L270.0798636416041,237.27542140254963L270.6148719597336,235.9055719750449L270.292399167075,235.40242467160687L280.6189800856132,236.96079243321714L280.0930043858132,240.75862991447985L280.00413268030934,242.14456946366425L279.472473098918,246.15903388139185L278.9111685464267,250.05976450712632L277.5418787235608,259.6155376004102L267.33047161347383,258.20333030612994L262.45999396837203,257.4835473113035L262.1390567570495,257.2415770400656L259.4228740721941,256.8323111123858Z%22%20fill=%22transparent%22%20stroke=%22#97A1A9%22%20class=%22county-boundary%22%20pointer-events=%22all%22%20data-fips=%2249037%22%20data-county=%22San%20Juan%20County%22%20data-state=%22Utah%22%20style=%22stroke-width:%200.4px;%20fill:%20rgb(252,%20141,%2089);%22/%3E%3Cpath%20d=%22M240.0144566323838,245.33688855628856L240.65569379939916,241.40536411417867L241.81046365578808,241.61501601376807L242.0361958773617,240.35743958126136L243.18987648511833,240.56563316286326L243.28580594087032,239.28705768756248L243.79807451236073,236.64961965846442L244.24308081787282,236.74307318897303L250.51449850321387,237.79685559460012L254.8648283639439,238.39474945283666L268.94619319894196,240.61788548597826L270.6219814308263,240.97778468062683L269.29526765130595,241.73682147439632L268.7139768824566,242.94677127346688L268.0082194190034,242.82783956286312L267.13842938370675,243.73503857623365L267.0277709142289,244.37550683626733L265.0559859431215,244.20978176456947L264.42149275405444,245.9134809454622L263.46530452220986,247.5495596552268L262.69549425981563,247.7028097532015L261.58435103834876,249.00947573706082L243.4533903663779,246.06762075581452Z%22%20fill=%22transparent%22%20stroke=%22#97A1A9%22%20class=%22county-boundary%22%20pointer-events=%22all%22%20data-fips=%2249017%22%20data-county=%22Garfield%20County%22%20data-state=%22Utah%22%20style=%22stroke-width:%200.4px;%20fill:%20rgb(255,%20255,%20153);%22/%3E%3Cpath%20d=%22M237.62389104115863,245.62445163699232L236.07802149480906,245.7409472736324L233.80331878906912,245.18386926366617L233.92220963521768,244.4795068719502L231.6322842307029,244.02463995288997L231.88356958468128,242.68401234457673L230.5979242455154,242.70510714877764L225.74440408248475,241.74876639768672L227.3039097950162,233.66870090832407L243.79807451236073,236.64961965846442L243.28580594087032,239.28705768756248L243.18987648511833,240.56563316286326L242.0361958773617,240.35743958126136L241.81046365578808,241.61501601376807L240.65569379939916,241.40536411417867L240.0144566323838,245.33688855628856L237.74387697262125,244.8983171006612Z%22%20fill=%22transparent%22%20stroke=%22#97A1A9%22%20class=%22county-boundary%22%20pointer-events=%22all%22%20data-fips=%2249021%22%20data-county=%22Iron%20County%22%20data-state=%22Utah%22%20style=%22stroke-width:%200.4px;%20fill:%20rgb(0,%20204,%20153);%22/%3E%3Cpath%20d=%22M236.26959134673106,253.01190422936543L224.0611566220851,250.76981612917166L225.74440408248475,241.74876639768672L230.5979242455154,242.70510714877764L231.88356958468128,242.68401234457673L231.6322842307029,244.02463995288997L233.92220963521768,244.4795068719502L233.80331878906912,245.18386926366617L236.07802149480906,245.7409472736324L237.62389104115863,245.62445163699232Z%22%20fill=%22transparent%22%20stroke=%22#97A1A9%22%20class=%22county-boundary%22%20pointer-events=%22all%22%20data-fips=%2249053%22%20data-county=%22Washington%20County%22%20data-state=%22Utah%22%20style=%22stroke-width:%200.4px;%20fill:%20rgb(255,%20255,%20153);%22/%3E%3Cpath%20d=%22M236.26959134673106,253.01190422936543L237.62389104115863,245.62445163699232L237.74387697262125,244.8983171006612L240.0144566323838,245.33688855628856L243.4533903663779,246.06762075581452L261.58435103834876,249.00947573706082L261.27666504796593,249.92757713380752L260.28922451645747,251.57891247191031L258.6836190307106,252.4403123486806L258.20584608919603,253.74856746517747L257.26239453992173,254.74816025478071L254.91717910552833,254.7091987551018L252.7831704295751,255.76912357305247L243.36232381423542,254.29281018046805L240.07507833601218,253.7001954532745Z%22%20fill=%22transparent%22%20stroke=%22#97A1A9%22%20class=%22county-boundary%22%20pointer-events=%22all%22%20data-fips=%2249025%22%20data-county=%22Kane%20County%22%20data-state=%22Utah%22%20style=%22stroke-width:%200.4px;%20fill:%20rgb(255,%20255,%20153);%22/%3E%3Cpath%20d=%22M243.95659578866102,300.42519830126804L241.2476486986413,299.988730687808L236.66013857378394,298.5518644702846L235.39825359624027,300.22700049536905L234.772037503345,300.5196303989212L230.07935107799764,298.01361642644605L223.42329736011493,296.7911417387957L224.32748799609067,292.1583274420882L227.7602395035987,273.9864021233433L229.46292781367538,274.6684539235356L229.69430470804326,275.3204770429915L230.99424412002566,276.5230887762199L231.46109955542838,277.4105845223064L233.3654640766365,278.4252721776726L234.65782440050998,278.87734133667544L235.28556077579455,279.9198949396566L236.60780908557152,279.91504662138135L236.37595474066472,281.4955825838827L237.55105706368167,281.706130996445L237.06472513130396,284.3164412829962L242.91279204154935,285.34644002857544L242.85873443709346,287.91407394376125L245.38263175704742,288.32298242767405L244.45242042929533,293.67819672187017L243.19813989844656,294.358774170494L242.19439581995235,296.8429897191435L241.95303403571432,297.96129685155194L244.52181174037898,298.3755897585413Z%22%20fill=%22transparent%22%20stroke=%22#97A1A9%22%20class=%22county-boundary%22%20pointer-events=%22all%22%20data-fips=%2204025%22%20data-county=%22Yavapai%20County%22%20data-state=%22Arizona%22%20style=%22stroke-width:%200.4px;%20fill:%20rgb(255,%20255,%20153);%22/%3E%3Cpath%20d=%22M243.95659578866102,300.42519830126804L244.52181174037898,298.3755897585413L241.95303403571432,297.96129685155194L242.19439581995235,296.8429897191435L243.19813989844656,294.358774170494L244.45242042929533,293.67819672187017L245.35750262183373,294.22996406755834L246.5748773606422,294.0867040846291L248.61941866350315,295.1769354641813L249.33639299830108,295.30496465858613L250.64624034825638,296.5653099734807L252.96284487434912,297.72988477491884L252.33259131804923,301.7749423019901L260.66488757116616,303.1215419274289L259.7797806604575,309.4111747044998L259.5202814053382,311.13497295445956L257.74162560832906,310.715993662123L257.2718363797211,311.085232752382L255.8821141782547,311.04327690425436L254.328670818039,311.49800232909655L253.76043965976663,314.524050048986L252.99928083551922,314.4594441640184L251.58676291414216,314.8658652359876L250.47500287249542,315.77032709945917L249.56008255101685,316.91957824716616L248.2766456122757,312.73442654923747L248.06584992759383,310.83378365401643L247.70511838762803,309.1713701153095L247.057486049937,306.0078897361368L245.9927230561203,306.76339412073116L245.00602065458435,305.287871117722L244.6705051823906,304.27942582248386L244.96674049575637,303.08289858095077L244.7325403797641,301.8715295811463Z%22%20fill=%22transparent%22%20stroke=%22#97A1A9%22%20class=%22county-boundary%22%20pointer-events=%22all%22%20data-fips=%2204007%22%20data-county=%22Gila%20County%22%20data-state=%22Arizona%22%20style=%22stroke-width:%200.4px;%20fill:%20rgb(255,%20255,%20153);%22/%3E%3Cpath%20d=%22M221.70911028581403,306.1733929254815L214.61309679097405,304.8766401951981L214.92382206615554,303.1179502929322L211.48078595107216,302.37314471522603L210.1070876087598,309.3600506134063L207.28666484084764,308.8273133654015L205.70511514517887,308.34099122831213L205.33750848541897,307.39883143560814L205.89595661390248,306.40838637908803L206.24035026901888,304.9190549715411L205.69153769166803,304.2055126534687L206.1979005113349,303.62071730749386L206.11240533570992,302.6861103787404L207.27735351258178,302.4627842374719L208.75287796538436,300.9168358493251L209.10641855560263,299.3621812027913L209.55700053679132,298.80966904405136L209.63294675259246,296.9850983620164L210.16948005265732,295.57237815286845L210.05633763515,294.9168756164126L211.2417269064953,294.1470791446043L211.43210345750595,293.4809679812003L211.68095462404614,293.13192920722724L213.82981702379004,292.27117714354523L215.0332688202119,291.2385905004019L215.19636484710864,290.19491727711704L216.20016172208955,290.92084377140105L216.71147716526204,291.821263185879L218.23737440797353,292.0900861615383L218.49592726735005,292.59487882627263L219.61045007587396,292.43956777394885L220.27427804081913,293.1455753129555L221.0706635172302,292.9554605887568L222.18471703122214,291.8572864631207L223.92855862433873,292.33088415879166L224.32748799609067,292.1583274420882L223.42329736011493,296.7911417387957Z%22%20fill=%22transparent%22%20stroke=%22#97A1A9%22%20class=%22county-boundary%22%20pointer-events=%22all%22%20data-fips=%2204012%22%20data-county=%22La%20Paz%20County%22%20data-state=%22Arizona%22%20style=%22stroke-width:%200.4px;%20fill:%20rgb(255,%20255,%20153);%22/%3E%3Cpath%20d=%22M247.70511838762803,309.1713701153095L241.59332467207574,308.1663813438877L241.01141384612708,312.12515953296713L235.3113449811684,311.1959037129832L234.40606811087068,310.2686290576158L234.16298131802458,309.4459095355349L232.14351790713192,321.2466385774496L221.56441898246123,319.5128532804852L219.34153721230817,318.9617863384076L221.70911028581403,306.1733929254815L223.42329736011493,296.7911417387957L230.07935107799764,298.01361642644605L234.772037503345,300.5196303989212L235.39825359624027,300.22700049536905L236.66013857378394,298.5518644702846L241.2476486986413,299.988730687808L243.95659578866102,300.42519830126804L244.7325403797641,301.8715295811463L244.96674049575637,303.08289858095077L244.6705051823906,304.27942582248386L245.00602065458435,305.287871117722L245.9927230561203,306.76339412073116L247.057486049937,306.0078897361368Z%22%20fill=%22transparent%22%20stroke=%22#97A1A9%22%20class=%22county-boundary%22%20pointer-events=%22all%22%20data-fips=%2204013%22%20data-county=%22Maricopa%20County%22%20data-state=%22Arizona%22%20style=%22stroke-width:%200.4px;%20fill:%20rgb(255,%20255,%20153);%22/%3E%3Cpath%20d=%22M268.0890695941547,328.01026112692057L267.20949747600895,327.89748129380047L266.33135733541536,326.13876720729803L266.7239586832063,324.73865838505856L266.7066212374463,323.2418478959294L266.13042248731324,322.6254311781115L266.22020939371373,321.57538389315414L265.544258935363,321.5522323923773L264.308885768987,317.9646587871271L265.49584089754023,309.1598659264701L265.88202664774485,308.51605270155056L267.26388417420617,308.21984645434134L267.5291421343563,307.4294456421861L270.84213733772117,307.9224113380986L269.666895612041,316.57944701717287L268.7575894700924,322.9642303900953Z%22%20fill=%22transparent%22%20stroke=%22#97A1A9%22%20class=%22county-boundary%22%20pointer-events=%22all%22%20data-fips=%2204011%22%20data-county=%22Greenlee%20County%22%20data-state=%22Arizona%22%20style=%22stroke-width:%200.4px;%20fill:%20rgb(0,%20204,%20153);%22/%3E%3Cpath%20d=%22M252.12550085688943,324.40643099286257L253.76043965976663,314.524050048986L254.328670818039,311.49800232909655L255.8821141782547,311.04327690425436L257.2718363797211,311.085232752382L257.74162560832906,310.715993662123L259.5202814053382,311.13497295445956L259.7797806604575,309.4111747044998L260.8903915934749,309.6062876620363L261.6810021671122,310.4519694423824L261.7313438925676,311.1102156082039L263.47126677558106,310.25853862551753L264.26038815898187,309.5604897611665L265.49584089754023,309.1598659264701L264.308885768987,317.9646587871271L265.544258935363,321.5522323923773L266.22020939371373,321.57538389315414L266.13042248731324,322.6254311781115L266.7066212374463,323.2418478959294L266.7239586832063,324.73865838505856L266.33135733541536,326.13876720729803L267.20949747600895,327.89748129380047L253.07368828031753,325.8632100191898L251.95063585030513,325.63944223064584Z%22%20fill=%22transparent%22%20stroke=%22#97A1A9%22%20class=%22county-boundary%22%20pointer-events=%22all%22%20data-fips=%2204009%22%20data-county=%22Graham%20County%22%20data-state=%22Arizona%22%20style=%22stroke-width:%200.4px;%20fill:%20rgb(0,%20204,%20153);%22/%3E%3Cpath%20d=%22M218.0441800526677,326.0126210671577L202.27645369070333,316.1638364255801L202.81601741988354,314.2761731329754L204.1072479162529,312.9201464594687L205.44438890580807,313.10050875415953L206.43254363588483,312.6041390509019L207.42823379989989,311.6715571327429L207.7402560486013,309.69658960155937L207.28666484084764,308.8273133654015L210.1070876087598,309.3600506134063L211.48078595107216,302.37314471522603L214.92382206615554,303.1179502929322L214.61309679097405,304.8766401951981L221.70911028581403,306.1733929254815L219.34153721230817,318.9617863384076Z%22%20fill=%22transparent%22%20stroke=%22#97A1A9%22%20class=%22county-boundary%22%20pointer-events=%22all%22%20data-fips=%2204027%22%20data-county=%22Yuma%20County%22%20data-state=%22Arizona%22%20style=%22stroke-width:%200.4px;%20fill:%20rgb(255,%20255,%20153);%22/%3E%3Cpath%20d=%22M247.70511838762803,309.1713701153095L248.06584992759383,310.83378365401643L248.2766456122757,312.73442654923747L249.56008255101685,316.91957824716616L250.47500287249542,315.77032709945917L251.58676291414216,314.8658652359876L252.99928083551922,314.4594441640184L253.76043965976663,314.524050048986L252.12550085688943,324.40643099286257L239.38732134685412,322.5945346294991L239.40679434113056,322.4671733770757L232.14351790713192,321.2466385774496L234.16298131802458,309.4459095355349L234.40606811087068,310.2686290576158L235.3113449811684,311.1959037129832L241.01141384612708,312.12515953296713L241.59332467207574,308.1663813438877Z%22%20fill=%22transparent%22%20stroke=%22#97A1A9%22%20class=%22county-boundary%22%20pointer-events=%22all%22%20data-fips=%2204021%22%20data-county=%22Pinal%20County%22%20data-state=%22Arizona%22%20style=%22stroke-width:%200.4px;%20fill:%20rgb(255,%20255,%20153);%22/%3E%3Cpath%20d=%22M188.13179103768786,311.1733390112266L189.60284284675976,304.47573241158085L189.85656895620954,304.5041205786315L190.95710451504982,299.3058961470078L202.32261429189975,301.6524859596446L207.27735351258178,302.4627842374719L206.11240533570992,302.6861103787404L206.1979005113349,303.62071730749386L205.69153769166803,304.2055126534687L206.24035026901888,304.9190549715411L205.89595661390248,306.40838637908803L205.33750848541897,307.39883143560814L205.70511514517887,308.34099122831213L207.28666484084764,308.8273133654015L207.7402560486013,309.69658960155937L207.42823379989989,311.6715571327429L206.43254363588483,312.6041390509019L205.44438890580807,313.10050875415953L204.1072479162529,312.9201464594687Z%22%20fill=%22transparent%22%20stroke=%22#97A1A9%22%20class=%22county-boundary%22%20pointer-events=%22all%22%20data-fips=%2206025%22%20data-county=%22Imperial%20County%22%20data-state=%22California%22%20style=%22stroke-width:%200.4px;%20fill:%20rgb(255,%20255,%20153);%22/%3E%3Cpath%20d=%22M161.68777448906036,113.95761398806872L161.63524921717516,112.55813707674406L162.56168878720115,111.28590815621806L163.39597592774643,111.03873524448102L163.61065829288927,109.24227514353072L164.44192733314804,108.77081171180362L164.5633473729516,107.17347889025518L165.00030022566904,106.6644348617915L166.25147516727344,107.10678037117611L167.37473882190523,107.42453691037917L166.4373434102613,109.23061631101677L167.09280145745478,110.6519406399284L167.7361377245274,111.355468764335L168.10895258022393,112.94705287768863L168.99297261809718,113.82328063748855L174.91667830846487,115.53840689725973L174.68635476644195,116.37094143506738L174.18823861092295,116.4232424381945L173.70114110295307,118.3492060134646L171.50731686772065,117.65798785949141L170.6473264584069,116.90293469939093L169.75784940475202,117.05347253971559L169.35733314875216,116.01369234126093L167.67086099810123,115.48774509283123L166.61758046774432,114.63315894367963L164.8879525847046,114.04572552516572L163.18861357847965,114.6467513861279Z%22%20fill=%22transparent%22%20stroke=%22#97A1A9%22%20class=%22county-boundary%22%20pointer-events=%22all%22%20data-fips=%2241047%22%20data-county=%22Marion%20County%22%20data-state=%22Oregon%22%20style=%22stroke-width:%200.4px;%20fill:%20rgb(255,%20255,%20153);%22/%3E%3Cpath%20d=%22M233.46873562475494,138.30266448809914L231.58393629992023,139.443363456949L230.81356285913364,139.36340615960114L225.47499189254088,138.2027911617231L224.9886989892942,139.45118475041193L224.13737879131008,139.26215369293936L224.7403273422704,136.60523673625664L225.3178675430982,136.74059051428753L225.8565239439923,134.09377745947506L225.82284921287555,132.8323275667367L226.36466279857567,131.39773193196436L226.19007671616296,130.04295957682893L226.62843572080232,128.52257643406278L228.25670194579286,125.80550891336986L227.90576129597,125.05520708505412L228.20240755121577,124.45349181960671L229.75800186040385,124.11874484030068L241.64822151962053,126.63436875448281L241.17543247758118,127.38207117595152L240.39636624661287,131.12400891313837L239.38102537642817,132.21212837881535L237.90003423878906,133.21427740020454L236.7507647484301,132.29945590129034L236.073463016907,132.61312502869612L235.25488805513922,134.2184147443138L234.43358611200313,134.3287429914683L234.0913789277633,135.40755799023702L234.446005192313,135.86953071510732L234.40232122681635,137.0702816138015Z%22%20fill=%22transparent%22%20stroke=%22#97A1A9%22%20class=%22county-boundary%22%20pointer-events=%22all%22%20data-fips=%2216085%22%20data-county=%22Valley%20County%22%20data-state=%22Idaho%22%20style=%22stroke-width:%200.4px;%20fill:%20rgb(255,%20255,%20153);%22/%3E%3Cpath%20d=%22M158.9833192396103,120.50181973335566L158.843603417137,119.72624171033294L159.67463490097458,118.0699303617929L159.97145313664674,116.0474076255083L160.79302824302255,115.48459076871063L161.73811970435668,115.4459343357696L161.36583553093107,114.25168483199911L161.68777448906036,113.95761398806872L163.18861357847965,114.6467513861279L164.8879525847046,114.04572552516572L166.61758046774432,114.63315894367963L167.67086099810123,115.48774509283123L169.35733314875216,116.01369234126093L169.75784940475202,117.05347253971559L170.6473264584069,116.90293469939093L171.50731686772065,117.65798785949141L173.70114110295307,118.3492060134646L173.14721872427313,120.05818566011044L172.19597406423182,121.88971375718165L172.0993258037373,122.51158809088747L171.72028221715624,124.08734818993776L171.90137387233946,124.5790687502041L167.05344158516425,123.36134107803468L166.3444716777704,123.89224372203398L164.65498483193312,123.00636356454777L163.42705075372285,121.7690286779142L161.61475907630586,121.67133740640065L161.33087231671237,122.51276792689634L159.12808126508008,121.94974019972005Z%22%20fill=%22transparent%22%20stroke=%22#97A1A9%22%20class=%22county-boundary%22%20pointer-events=%22all%22%20data-fips=%2241043%22%20data-county=%22Linn%20County%22%20data-state=%22Oregon%22%20style=%22stroke-width:%200.4px;%20fill:%20rgb(0,%20204,%20153);%22/%3E%3Cpath%20d=%22M224.53917609741058,148.1985083512111L222.37701152850877,144.29243176170337L223.55836840067545,139.12610126438324L224.13737879131008,139.26215369293936L224.9886989892942,139.45118475041193L225.47499189254088,138.2027911617231L230.81356285913364,139.36340615960114L231.58393629992023,139.443363456949L233.46873562475494,138.30266448809914L234.4100804176805,139.2919770465826L234.28549277954318,140.60988654251855L235.35131586891865,141.48911497042786L235.4631044418226,142.52099967428444L234.97078067831285,143.00164567276306L235.38774963079925,143.91412561054096L235.2699692090437,144.88181082645133L234.40978212263988,144.72287239150978L233.3314998980113,142.80698728065283L232.1929438967713,144.46371927900714L229.9376331479043,144.83057825350784L229.42702282004367,145.81223525892176L228.78327234631743,145.99793054037298L228.2233384856339,147.12414158644867L227.506019165347,147.5815281987409L225.5292311791362,148.23628700725897Z%22%20fill=%22transparent%22%20stroke=%22#97A1A9%22%20class=%22county-boundary%22%20pointer-events=%22all%22%20data-fips=%2216015%22%20data-county=%22Boise%20County%22%20data-state=%22Idaho%22%20style=%22stroke-width:%200.4px;%20fill:%20rgb(252,%20141,%2089);%22/%3E%3Cpath%20d=%22M231.58870223125624,160.17565116314142L231.1547103142774,162.29707157781286L227.0265438530473,161.47967792847328L227.68826234143455,159.07103775265375L225.9297440975883,158.2738372533114L224.56552702641085,158.2105343277484L224.46570792044034,157.6622274447028L221.88982546584486,156.96392635858842L221.12343796844146,156.2623994084297L220.34372209100678,154.69707528756885L223.0971441578293,155.19251058224188L224.53917609741058,148.1985083512111L225.5292311791362,148.23628700725897L227.506019165347,147.5815281987409L228.2233384856339,147.12414158644867L228.78327234631743,145.99793054037298L229.42702282004367,145.81223525892176L229.9376331479043,144.83057825350784L232.1929438967713,144.46371927900714L233.3314998980113,142.80698728065283L234.40978212263988,144.72287239150978L235.2699692090437,144.88181082645133L235.08962915199942,145.96998355692722L234.3137302502932,146.88234407910238L234.23466508754055,148.2973882459877L233.81033797225297,149.49479333256158L233.24831683368484,149.78671340055405L231.98555613710778,155.8243656663302L231.14785033776113,159.8957521116854Z%22%20fill=%22transparent%22%20stroke=%22#97A1A9%22%20class=%22county-boundary%22%20pointer-events=%22all%22%20data-fips=%2216039%22%20data-county=%22Elmore%20County%22%20data-state=%22Idaho%22%20style=%22stroke-width:%200.4px;%20fill:%20rgb(252,%20141,%2089);%22/%3E%3Cpath%20d=%22M209.22501756854004,169.6210948391199L214.8138598997025,144.49172952982326L215.35256955033483,144.8448339713451L215.90369731129704,146.03896629303483L216.4326535526974,146.34514309671135L216.59909379579332,147.63706777998016L217.92525430422901,150.99435114760104L218.51779965602634,151.51019765558794L219.39932108189115,151.70800573110557L219.48124925205164,153.35702705717256L220.34372209100678,154.69707528756885L221.12343796844146,156.2623994084297L221.88982546584486,156.96392635858842L224.46570792044034,157.6622274447028L224.56552702641085,158.2105343277484L225.9297440975883,158.2738372533114L227.68826234143455,159.07103775265375L227.0265438530473,161.47967792847328L231.1547103142774,162.29707157781286L228.8318596733026,173.8269764311633L219.7300097839496,171.96516757489496L209.4811541348823,169.6957816689461Z%22%20fill=%22transparent%22%20stroke=%22#97A1A9%22%20class=%22county-boundary%22%20pointer-events=%22all%22%20data-fips=%2216073%22%20data-county=%22Owyhee%20County%22%20data-state=%22Idaho%22%20style=%22stroke-width:%200.4px;%20fill:%20rgb(255,%20255,%20153);%22/%3E%3Cpath%20d=%22M277.0822887766345,188.77957431203845L267.1193650438503,187.28519181616548L268.1478528649902,180.95412318796787L269.388846272312,173.2986583882681L270.60954334706287,165.49013742675925L271.27302837487923,161.49664361632142L273.41652294616705,162.68123149835503L275.5739363235781,163.07578259918216L273.7472821930777,174.84369225919477L274.1873455495635,174.92770090434703L273.78716268518525,177.47417606189993L278.61980758360585,178.4064144396607Z%22%20fill=%22transparent%22%20stroke=%22#97A1A9%22%20class=%22county-boundary%22%20pointer-events=%22all%22%20data-fips=%2256023%22%20data-county=%22Lincoln%20County%22%20data-state=%22Wyoming%22%20style=%22stroke-width:%200.4px;%20fill:%20rgb(255,%20255,%20153);%22/%3E%3Cpath%20d=%22M215.02831139679412,200.19220083145512L213.36525010521876,199.82422204369016L213.46093210143837,191.18461499442526L214.5296006218935,186.51333149067807L210.20565961849354,185.58615381757147L205.9759574102449,184.6152142240644L209.4811541348823,169.6957816689461L219.7300097839496,171.96516757489496L228.8318596733026,173.8269764311633L236.2545461367059,175.32940278047965L238.5445206913957,175.77813321067845L235.6571642138292,190.78125728961209L233.10420110676714,204.08625955012508Z%22%20fill=%22transparent%22%20stroke=%22#97A1A9%22%20class=%22county-boundary%22%20pointer-events=%22all%22%20data-fips=%2232007%22%20data-county=%22Elko%20County%22%20data-state=%22Nevada%22%20style=%22stroke-width:%200.4px;%20fill:%20rgb(0,%20204,%20153);%22/%3E%3Cpath%20d=%22M145.223948715056,208.43043284406792L144.89362267318432,203.89118047914167L144.6453394820761,202.975920961709L143.7538325782354,202.49723606039038L144.44630323056606,201.5358520917713L149.6975693541214,202.98043877991597L150.3937380778467,204.1417784356138L150.3606550023187,205.13944002589176L151.3344154628445,206.43697414024575L150.81021761726635,207.19825703847494L151.6919117129607,208.87356483970882L150.8571644513297,210.3386908261266L150.55245660489766,212.1608732298996L149.7407437345878,212.64838167360017L148.71276827598956,212.32071023950937L149.5118598322196,209.349884310898L147.79644773352942,208.68904393016294L146.00119735769164,208.9440671167888Z%22%20fill=%22transparent%22%20stroke=%22#97A1A9%22%20class=%22county-boundary%22%20pointer-events=%22all%22%20data-fips=%2206113%22%20data-county=%22Yolo%20County%22%20data-state=%22California%22%20style=%22stroke-width:%200.4px;%20fill:%20rgb(252,%20141,%2089);%22/%3E%3Cpath%20d=%22M166.29044118904804,215.29678248679227L165.76028314193118,215.01521602102798L166.03729838281407,214.03451280018282L166.812066218369,211.23468157524292L168.3263640808343,210.32397429625962L169.3703135149163,209.34566892952125L169.46387448749468,208.38826192245506L171.835872039054,212.4364132344832L171.11389709183123,213.64763237100408L171.3064675413561,215.76081283314625L170.84355210497813,216.89871857743242L169.95159020233635,217.69206837080276L169.10009684829524,216.22534744945517L167.52995221994337,216.7913682421147Z%22%20fill=%22transparent%22%20stroke=%22#97A1A9%22%20class=%22county-boundary%22%20pointer-events=%22all%22%20data-fips=%2206003%22%20data-county=%22Alpine%20County%22%20data-state=%22California%22%20style=%22stroke-width:%200.4px;%20fill:%20rgb(255,%20255,%20153);%22/%3E%3Cpath%20d=%22M169.8829869006223,202.34215852544617L170.36723337545686,200.3856278612966L171.421520085554,196.29220265213792L177.0075438383645,174.71819644043728L180.1353469047276,162.69986293541308L186.37973975423517,164.28343457766096L186.7983377246748,164.37919120189702L186.2640929116439,166.25708731371355L184.62707374586523,172.8617653637018L182.79426906978128,179.75636055568611L182.9966353213727,179.80268433425533L179.31126524019555,193.83379284806017L180.4299587124914,194.13409799993906L179.80425859203464,196.59234246457004L179.90949850928786,198.50581738108883L179.2481628511906,199.5999214448899L178.46089661671448,199.53122984997492L177.3751531557694,199.81590086848132L176.4990277251345,199.65866656147534L173.79904572357148,200.1449226733804L173.6055277541931,202.6588327913214L172.8049024429622,203.94089000098904L171.05279760707495,204.33207763526173L170.47965935483538,204.90972038675864L169.2824573536025,204.6051266879524Z%22%20fill=%22transparent%22%20stroke=%22#97A1A9%22%20class=%22county-boundary%22%20pointer-events=%22all%22%20data-fips=%2232031%22%20data-county=%22Washoe%20County%22%20data-state=%22Nevada%22%20style=%22stroke-width:%200.4px;%20fill:%20rgb(252,%20141,%2089);%22/%3E%3Cpath%20d=%22M161.0279429325862,182.01331885405955L159.25421513398237,181.52429572321478L155.832901010019,180.81461864545463L153.2083154956814,180.6120173565073L152.00083136999245,180.77046121398973L150.62208532750742,180.5024532527891L149.0109378974194,179.63404366709835L147.50105610449532,180.1116244035984L146.57592035758665,179.35209740745415L145.4225904680158,179.29329038002004L144.66889505694013,179.76581477333593L143.93698344635277,179.50354246567622L143.34428106861816,180.01829013789256L143.4150272610941,178.78081934091495L144.2528552706787,177.99512284989942L145.41132989415382,177.78778779602715L146.247109297975,177.00056752213152L148.0723815483089,176.13807787152143L147.9502320394763,174.5591723587329L149.15267225283623,173.50900708894403L150.42775341327547,171.11034842343793L151.42090343291585,170.42978385496133L151.75354687805788,169.48637810179366L152.52596744993423,169.39708151961668L152.52518914107918,168.00820284084602L162.76869863663217,170.85407877502882L163.93151425624995,171.23413147143685L162.9440009915448,175.36560882441336Z%22%20fill=%22transparent%22%20stroke=%22#97A1A9%22%20class=%22county-boundary%22%20pointer-events=%22all%22%20data-fips=%2206089%22%20data-county=%22Shasta%20County%22%20data-state=%22California%22%20style=%22stroke-width:%200.4px;%20fill:%20rgb(255,%20255,%20153);%22/%3E%3Cpath%20d=%22M169.95241607366177,196.07768747840964L170.50262782177973,195.40642922796803L171.09774496242392,192.80775687683138L170.51879912703245,191.5116219995723L170.2418724765917,189.86353175830914L169.18405938369645,189.4096967011983L168.34479711968845,187.24597351791078L167.09743218377844,185.89595603290502L166.02912723258257,185.50212989224053L164.71322192030328,186.29606047853338L164.56364641679755,186.90655655795194L162.99255667416355,185.9176211195345L162.93838051544603,185.5247288494361L163.62936506925865,182.7261074476762L161.0279429325862,182.01331885405955L162.9440009915448,175.36560882441336L163.93151425624995,171.23413147143685L177.0075438383645,174.71819644043728L171.421520085554,196.29220265213792Z%22%20fill=%22transparent%22%20stroke=%22#97A1A9%22%20class=%22county-boundary%22%20pointer-events=%22all%22%20data-fips=%2206035%22%20data-county=%22Lassen%20County%22%20data-state=%22California%22%20style=%22stroke-width:%200.4px;%20fill:%20rgb(0,%20204,%20153);%22/%3E%3Cpath%20d=%22M204.1540051963367,212.95323260372345L196.35350392378538,211.216566759928L191.80666078297656,211.1847117633888L191.96610786351468,210.13299841328774L192.8912738417093,209.2668867408048L193.00874334973986,207.18691335024744L194.3090053684971,206.68818756570488L194.37451408298872,205.97098600363336L195.23887996354406,205.26810682126086L196.1335195974933,205.5456956596356L196.8741027917435,204.08486581226794L196.96329759265788,201.7116289250298L197.5589945460444,200.4195589057324L197.70140685272912,199.23135612755345L197.30769727616826,198.2401720524498L201.52512406046526,190.90897703820622L202.430581333582,189.32645851715995L204.7346704461775,189.82523245436437L205.9759574102449,184.6152142240644L210.20565961849354,185.58615381757147Z%22%20fill=%22transparent%22%20stroke=%22#97A1A9%22%20class=%22county-boundary%22%20pointer-events=%22all%22%20data-fips=%2232015%22%20data-county=%22Lander%20County%22%20data-state=%22Nevada%22%20style=%22stroke-width:%200.4px;%20fill:%20rgb(0,%20204,%20153);%22/%3E%3Cpath%20d=%22M211.16045354703712,214.4313429618977L204.1540051963367,212.95323260372345L210.20565961849354,185.58615381757147L214.5296006218935,186.51333149067807L213.46093210143837,191.18461499442526L213.36525010521876,199.82422204369016L215.02831139679412,200.19220083145512L214.5456951497827,202.79209607041787L214.55948597279453,204.384280483187L213.72803656790558,206.23211857438616L213.24131054292235,208.96351062416966L212.03997332467114,210.47410248736537Z%22%20fill=%22transparent%22%20stroke=%22#97A1A9%22%20class=%22county-boundary%22%20pointer-events=%22all%22%20data-fips=%2232011%22%20data-county=%22Eureka%20County%22%20data-state=%22Nevada%22%20style=%22stroke-width:%200.4px;%20fill:%20rgb(0,%20204,%20153);%22/%3E%3Cpath%20d=%22M197.30769727616826,198.2401720524498L185.8393055994602,195.59764465182707L180.4299587124914,194.13409799993906L179.31126524019555,193.83379284806017L182.9966353213727,179.80268433425533L188.1519201162879,181.1019390829149L187.80541987749214,182.55680479421756L199.2096500477817,185.30607245451642L198.64552229002337,187.86723356190498L202.0190575081879,188.64299292953L201.52512406046526,190.90897703820622Z%22%20fill=%22transparent%22%20stroke=%22#97A1A9%22%20class=%22county-boundary%22%20pointer-events=%22all%22%20data-fips=%2232027%22%20data-county=%22Pershing%20County%22%20data-state=%22Nevada%22%20style=%22stroke-width:%200.4px;%20fill:%20rgb(252,%20141,%2089);%22/%3E%3Cpath%20d=%22M142.28886151629627,187.0720600230237L142.30645804494117,186.26925797555384L143.085354669305,185.06367916033673L143.02900462299215,184.37579279105933L143.1369167245221,182.9914149804937L143.75539521685738,180.50941110805775L143.34428106861816,180.01829013789256L143.93698344635277,179.50354246567622L144.66889505694013,179.76581477333593L145.4225904680158,179.29329038002004L146.57592035758665,179.35209740745415L147.50105610449532,180.1116244035984L149.0109378974194,179.63404366709835L150.62208532750742,180.5024532527891L152.00083136999245,180.77046121398973L153.2083154956814,180.6120173565073L155.832901010019,180.81461864545463L159.25421513398237,181.52429572321478L159.39627150652314,183.1913230833843L160.24941019933704,184.00819303609933L159.7240986357823,185.41842163010494L158.80640156655357,186.0600258243876L158.0107011554382,186.64238847228216L156.94536428370697,186.4857668646822L155.94443226161167,188.0435956556081L155.28638868673755,187.8992255232331L154.27043292907695,189.16177374188135L151.48874027383607,188.4725978597172L151.16595676296726,189.6428079484392Z%22%20fill=%22transparent%22%20stroke=%22#97A1A9%22%20class=%22county-boundary%22%20pointer-events=%22all%22%20data-fips=%2206103%22%20data-county=%22Tehama%20County%22%20data-state=%22California%22%20style=%22stroke-width:%200.4px;%20fill:%20rgb(255,%20255,%20153);%22/%3E%3Cpath%20d=%22M160.955021015569,194.96945957164996L160.09615100371616,195.27081729094039L159.59438360983881,194.74467567465888L157.81210551264417,190.4584694413901L158.44837819189138,188.09303267820178L159.05695828423495,187.307009455017L158.80640156655357,186.0600258243876L159.7240986357823,185.41842163010494L160.24941019933704,184.00819303609933L159.39627150652314,183.1913230833843L159.25421513398237,181.52429572321478L161.0279429325862,182.01331885405955L163.62936506925865,182.7261074476762L162.93838051544603,185.5247288494361L162.99255667416355,185.9176211195345L164.56364641679755,186.90655655795194L164.71322192030328,186.29606047853338L166.02912723258257,185.50212989224053L167.09743218377844,185.89595603290502L168.34479711968845,187.24597351791078L169.18405938369645,189.4096967011983L170.2418724765917,189.86353175830914L170.51879912703245,191.5116219995723L171.09774496242392,192.80775687683138L170.50262782177973,195.40642922796803L169.95241607366177,196.07768747840964L164.888161589476,194.90550343897712L163.38957222888746,194.36198827148155L163.05205272349878,193.34227978438912L162.21593522407,193.47189757819854L161.72639681181045,194.4898000709228Z%22%20fill=%22transparent%22%20stroke=%22#97A1A9%22%20class=%22county-boundary%22%20pointer-events=%22all%22%20data-fips=%2206063%22%20data-county=%22Plumas%20County%22%20data-state=%22California%22%20style=%22stroke-width:%200.4px;%20fill:%20rgb(255,%20255,%20153);%22/%3E%3Cpath%20d=%22M151.08537577911545,196.08831734395756L142.51444048367398,193.72447212747352L143.3257056515513,190.82299813476936L141.8644710140187,190.39058452768097L142.37701600184346,188.46365787859372L142.28886151629627,187.0720600230237L151.16595676296726,189.6428079484392L151.89398356554864,191.30650313570834L151.10765812080683,192.24597839596663L150.64729860291135,193.35845127478444L151.6683970826382,194.49257706693606Z%22%20fill=%22transparent%22%20stroke=%22#97A1A9%22%20class=%22county-boundary%22%20pointer-events=%22all%22%20data-fips=%2206021%22%20data-county=%22Glenn%20County%22%20data-state=%22California%22%20style=%22stroke-width:%200.4px;%20fill:%20rgb(255,%20255,%20153);%22/%3E%3Cpath%20d=%22M173.83040993113968,215.72099572899674L174.3120580292149,213.71990767925934L174.33309430618877,212.4798403440342L173.74506998441595,212.45563926600073L174.51394725341763,209.11968433994468L175.57323507437252,208.89640954531205L175.92365442166695,207.46503555914865L173.76300676769748,206.96682191574553L173.880930038233,205.32583391309845L172.9990960819532,205.0764408810378L172.8049024429622,203.94089000098904L173.52769007166881,203.93121621708656L175.32634230398045,203.3247894892761L178.46089661671448,199.53122984997492L179.2481628511906,199.5999214448899L180.80709242655487,198.46530949803036L179.94331373753204,201.60287350448914L179.2250842045427,203.32877912520814L180.60845591500572,205.68612691614874L181.01922283331675,207.15578400793186L181.86024042932553,209.05428091535896L179.94596515179475,208.62450226853298L178.58888166966926,210.27280631598637L178.29876544231817,211.6511680886582L179.3694569525442,211.95960429149352L179.01921302947193,213.12444591219776L177.79506782706827,218.55594132247904L175.11116289719513,217.83641257703596Z%22%20fill=%22transparent%22%20stroke=%22#97A1A9%22%20class=%22county-boundary%22%20pointer-events=%22all%22%20data-fips=%2232019%22%20data-county=%22Lyon%20County%22%20data-state=%22Nevada%22%20style=%22stroke-width:%200.4px;%20fill:%20rgb(255,%20255,%20153);%22/%3E%3Cpath%20d=%22M153.43438513888907,198.04990571489373L150.59856512293953,197.3059471159712L151.08537577911545,196.08831734395756L151.6683970826382,194.49257706693606L150.64729860291135,193.35845127478444L151.10765812080683,192.24597839596663L151.89398356554864,191.30650313570834L151.16595676296726,189.6428079484392L151.48874027383607,188.4725978597172L154.27043292907695,189.16177374188135L155.28638868673755,187.8992255232331L155.94443226161167,188.0435956556081L156.94536428370697,186.4857668646822L158.0107011554382,186.64238847228216L158.80640156655357,186.0600258243876L159.05695828423495,187.307009455017L158.44837819189138,188.09303267820178L157.81210551264417,190.4584694413901L159.59438360983881,194.74467567465888L160.09615100371616,195.27081729094039L159.09061930402316,196.16045944634425L157.45107210060092,195.81938925675377L155.82650481320957,198.20541408287352L154.65971359626985,198.40386645229648Z%22%20fill=%22transparent%22%20stroke=%22#97A1A9%22%20class=%22county-boundary%22%20pointer-events=%22all%22%20data-fips=%2206007%22%20data-county=%22Butte%20County%22%20data-state=%22California%22%20style=%22stroke-width:%200.4px;%20fill:%20rgb(255,%20255,%20153);%22/%3E%3Cpath%20d=%22M159.85673894874725,198.4486349848271L160.2879460481348,196.61301265160148L160.955021015569,194.96945957164996L161.72639681181045,194.4898000709228L162.21593522407,193.47189757819854L163.05205272349878,193.34227978438912L163.38957222888746,194.36198827148155L164.888161589476,194.90550343897712L169.95241607366177,196.07768747840964L171.421520085554,196.29220265213792L170.36723337545686,200.3856278612966L165.34888204881904,199.12003020169107L164.98554172743198,198.00658010873383L164.1615767064962,197.6284101847317L162.74674980006574,198.33228320383284L160.41862281742834,198.29699659836297Z%22%20fill=%22transparent%22%20stroke=%22#97A1A9%22%20class=%22county-boundary%22%20pointer-events=%22all%22%20data-fips=%2206091%22%20data-county=%22Sierra%20County%22%20data-state=%22California%22%20style=%22stroke-width:%200.4px;%20fill:%20rgb(255,%20255,%20153);%22/%3E%3Cpath%20d=%22M155.75396493992258,202.9676342335432L154.2773212557439,203.15645290291695L152.85757821506343,203.2013627284308L152.65002789036868,201.58444454978917L153.09145898842542,199.05847822835835L153.43438513888907,198.04990571489373L154.65971359626985,198.40386645229648L155.82650481320957,198.20541408287352L157.45107210060092,195.81938925675377L159.09061930402316,196.16045944634425L160.09615100371616,195.27081729094039L160.955021015569,194.96945957164996L160.2879460481348,196.61301265160148L159.85673894874725,198.4486349848271L159.13047855776836,198.29145470749563L157.92747954888534,198.90853349093584L156.54995190964297,200.21812220911215Z%22%20fill=%22transparent%22%20stroke=%22#97A1A9%22%20class=%22county-boundary%22%20pointer-events=%22all%22%20data-fips=%2206115%22%20data-county=%22Yuba%20County%22%20data-state=%22California%22%20style=%22stroke-width:%200.4px;%20fill:%20rgb(255,%20255,%20153);%22/%3E%3Cpath%20d=%22M172.8049024429622,203.94089000098904L173.6055277541931,202.6588327913214L173.79904572357148,200.1449226733804L176.4990277251345,199.65866656147534L177.3751531557694,199.81590086848132L178.46089661671448,199.53122984997492L175.32634230398045,203.3247894892761L173.52769007166881,203.93121621708656Z%22%20fill=%22transparent%22%20stroke=%22#97A1A9%22%20class=%22county-boundary%22%20pointer-events=%22all%22%20data-fips=%2232029%22%20data-county=%22Storey%20County%22%20data-state=%22Nevada%22%20style=%22stroke-width:%200.4px;%20fill:%20rgb(255,%20255,%20153);%22/%3E%3Cpath%20d=%22M155.75396493992258,202.9676342335432L156.54995190964297,200.21812220911215L157.92747954888534,198.90853349093584L159.13047855776836,198.29145470749563L159.85673894874725,198.4486349848271L160.41862281742834,198.29699659836297L162.74674980006574,198.33228320383284L164.1615767064962,197.6284101847317L164.98554172743198,198.00658010873383L165.34888204881904,199.12003020169107L170.36723337545686,200.3856278612966L169.8829869006223,202.34215852544617L163.03274309280727,200.56562958075256L160.23009256719013,201.999869992526L159.05604316881045,202.8491085879217L158.1700684979839,203.94729120892384L157.29049913102915,203.41699217331154L156.29623290855443,203.43781895739346Z%22%20fill=%22transparent%22%20stroke=%22#97A1A9%22%20class=%22county-boundary%22%20pointer-events=%22all%22%20data-fips=%2206057%22%20data-county=%22Nevada%20County%22%20data-state=%22California%22%20style=%22stroke-width:%200.4px;%20fill:%20rgb(255,%20255,%20153);%22/%3E%3Cpath%20d=%22M144.44630323056606,201.5358520917713L144.05401482682305,200.67204474257426L144.24575610166488,199.93826686829516L143.62390495175356,199.28275936170792L143.8674307809086,196.92711555663834L142.535028669771,196.30761575696727L141.8045422273379,194.74712043427928L142.51444048367398,193.72447212747352L151.08537577911545,196.08831734395756L150.59856512293953,197.3059471159712L150.00309412994005,198.00352462172123L149.76546674523144,199.530949723086L150.18920561843095,201.83121924078546L149.6975693541214,202.98043877991597Z%22%20fill=%22transparent%22%20stroke=%22#97A1A9%22%20class=%22county-boundary%22%20pointer-events=%22all%22%20data-fips=%2206011%22%20data-county=%22Colusa%20County%22%20data-state=%22California%22%20style=%22stroke-width:%200.4px;%20fill:%20rgb(255,%20255,%20153);%22/%3E%3Cpath%20d=%22M152.45521420318005,206.80927025821063L152.7682521152381,206.5305924339557L153.43355448470606,204.06153986703396L154.2773212557439,203.15645290291695L155.75396493992258,202.9676342335432L156.29623290855443,203.43781895739346L157.29049913102915,203.41699217331154L158.1700684979839,203.94729120892384L159.05604316881045,202.8491085879217L160.23009256719013,201.999869992526L163.03274309280727,200.56562958075256L169.8829869006223,202.34215852544617L169.2824573536025,204.6051266879524L169.07724149018617,205.38049593607752L168.9069044563924,206.00822855812464L167.5060392683291,205.6314415094397L166.91906904088137,206.07082869844294L164.4395620869996,205.43222462397182L163.7698334767848,206.20693887778805L162.55356907304963,206.69308763582535L161.2111121536152,204.98407627214192L160.45968717167403,204.8227635234149L159.8385602524375,205.38450627281452L158.99867957573088,205.1335892437031L157.70763829596888,205.46239851908751L157.24524960254843,206.44175302137933L155.83593004042325,208.12376382855894Z%22%20fill=%22transparent%22%20stroke=%22#97A1A9%22%20class=%22county-boundary%22%20pointer-events=%22all%22%20data-fips=%2206061%22%20data-county=%22Placer%20County%22%20data-state=%22California%22%20style=%22stroke-width:%200.4px;%20fill:%20rgb(252,%20141,%2089);%22/%3E%3Cpath%20d=%22M171.835872039054,212.4364132344832L169.46387448749468,208.38826192245506L168.64179493189226,207.03660034881727L168.9069044563924,206.00822855812464L169.07724149018617,205.38049593607752L171.56666115630696,205.96601339327879L171.6389413403896,206.40574903954166L173.76300676769748,206.96682191574553L175.92365442166695,207.46503555914865L175.57323507437252,208.89640954531205L174.51394725341763,209.11968433994468L173.74506998441595,212.45563926600073L174.33309430618877,212.4798403440342L174.3120580292149,213.71990767925934L173.83040993113968,215.72099572899674Z%22%20fill=%22transparent%22%20stroke=%22#97A1A9%22%20class=%22county-boundary%22%20pointer-events=%22all%22%20data-fips=%2232005%22%20data-county=%22Douglas%20County%22%20data-state=%22Nevada%22%20style=%22stroke-width:%200.4px;%20fill:%20rgb(255,%20255,%20153);%22/%3E%3Cpath%20d=%22M156.30410563855634,211.49842974530202L156.14791053438267,208.11190173178682L155.83593004042325,208.12376382855894L157.24524960254843,206.44175302137933L157.70763829596888,205.46239851908751L158.99867957573088,205.1335892437031L159.8385602524375,205.38450627281452L160.45968717167403,204.8227635234149L161.2111121536152,204.98407627214192L162.55356907304963,206.69308763582535L163.7698334767848,206.20693887778805L164.4395620869996,205.43222462397182L166.91906904088137,206.07082869844294L167.5060392683291,205.6314415094397L168.9069044563924,206.00822855812464L168.64179493189226,207.03660034881727L169.46387448749468,208.38826192245506L169.3703135149163,209.34566892952125L168.3263640808343,210.32397429625962L166.812066218369,211.23468157524292L164.0297898649088,212.8208534821872L161.5435350641107,212.86860411013754L160.1230911302752,212.4348613065439L158.74301464216,211.2952120922737L157.34187551859816,211.68740530362516Z%22%20fill=%22transparent%22%20stroke=%22#97A1A9%22%20class=%22county-boundary%22%20pointer-events=%22all%22%20data-fips=%2206017%22%20data-county=%22El%20Dorado%20County%22%20data-state=%22California%22%20style=%22stroke-width:%200.4px;%20fill:%20rgb(252,%20141,%2089);%22/%3E%3Cpath%20d=%22M151.3344154628445,206.43697414024575L150.3606550023187,205.13944002589176L150.3937380778467,204.1417784356138L149.6975693541214,202.98043877991597L150.18920561843095,201.83121924078546L149.76546674523144,199.530949723086L150.00309412994005,198.00352462172123L150.59856512293953,197.3059471159712L153.43438513888907,198.04990571489373L153.09145898842542,199.05847822835835L152.65002789036868,201.58444454978917L152.85757821506343,203.2013627284308L154.2773212557439,203.15645290291695L153.43355448470606,204.06153986703396L152.7682521152381,206.5305924339557L152.45521420318005,206.80927025821063Z%22%20fill=%22transparent%22%20stroke=%22#97A1A9%22%20class=%22county-boundary%22%20pointer-events=%22all%22%20data-fips=%2206101%22%20data-county=%22Sutter%20County%22%20data-state=%22California%22%20style=%22stroke-width:%200.4px;%20fill:%20rgb(255,%20255,%20153);%22/%3E%3Cpath%20d=%22M173.76300676769748,206.96682191574553L171.6389413403896,206.40574903954166L171.56666115630696,205.96601339327879L169.07724149018617,205.38049593607752L169.2824573536025,204.6051266879524L170.47965935483538,204.90972038675864L171.05279760707495,204.33207763526173L172.8049024429622,203.94089000098904L172.9990960819532,205.0764408810378L173.880930038233,205.32583391309845Z%22%20fill=%22transparent%22%20stroke=%22#97A1A9%22%20class=%22county-boundary%22%20pointer-events=%22all%22%20data-fips=%2232510%22%20data-county=%22Carson%20City%22%20data-state=%22Nevada%22%20style=%22stroke-width:%200.4px;%20fill:%20rgb(252,%20141,%2089);%22/%3E%3Cpath%20d=%22M163.93151425624995,171.23413147143685L162.76869863663217,170.85407877502882L166.10399045078543,158.8907640203804L171.60773331994835,160.47532367345912L180.1353469047276,162.69986293541308L177.0075438383645,174.71819644043728Z%22%20fill=%22transparent%22%20stroke=%22#97A1A9%22%20class=%22county-boundary%22%20pointer-events=%22all%22%20data-fips=%2206049%22%20data-county=%22Modoc%20County%22%20data-state=%22California%22%20style=%22stroke-width:%200.4px;%20fill:%20rgb(0,%20204,%20153);%22/%3E%3Cpath%20d=%22M182.9966353213727,179.80268433425533L182.79426906978128,179.75636055568611L184.62707374586523,172.8617653637018L186.2640929116439,166.25708731371355L186.7983377246748,164.37919120189702L197.82780563712453,166.96995650133113L209.22501756854004,169.6210948391199L209.4811541348823,169.6957816689461L205.9759574102449,184.6152142240644L204.7346704461775,189.82523245436437L202.430581333582,189.32645851715995L201.52512406046526,190.90897703820622L202.0190575081879,188.64299292953L198.64552229002337,187.86723356190498L199.2096500477817,185.30607245451642L187.80541987749214,182.55680479421756L188.1519201162879,181.1019390829149Z%22%20fill=%22transparent%22%20stroke=%22#97A1A9%22%20class=%22county-boundary%22%20pointer-events=%22all%22%20data-fips=%2232013%22%20data-county=%22Humboldt%20County%22%20data-state=%22Nevada%22%20style=%22stroke-width:%200.4px;%20fill:%20rgb(255,%20255,%20153);%22/%3E%3Cpath%20d=%22M181.86024042932553,209.05428091535896L181.01922283331675,207.15578400793186L180.60845591500572,205.68612691614874L179.2250842045427,203.32877912520814L179.94331373753204,201.60287350448914L180.80709242655487,198.46530949803036L179.2481628511906,199.5999214448899L179.90949850928786,198.50581738108883L179.80425859203464,196.59234246457004L180.4299587124914,194.13409799993906L185.8393055994602,195.59764465182707L197.30769727616826,198.2401720524498L197.70140685272912,199.23135612755345L197.5589945460444,200.4195589057324L196.96329759265788,201.7116289250298L196.8741027917435,204.08486581226794L196.1335195974933,205.5456956596356L195.23887996354406,205.26810682126086L194.37451408298872,205.97098600363336L194.3090053684971,206.68818756570488L193.00874334973986,207.18691335024744L192.8912738417093,209.2668867408048L191.96610786351468,210.13299841328774L191.80666078297656,211.1847117633888L190.89718740160956,211.2558577623481Z%22%20fill=%22transparent%22%20stroke=%22#97A1A9%22%20class=%22county-boundary%22%20pointer-events=%22all%22%20data-fips=%2232001%22%20data-county=%22Churchill%20County%22%20data-state=%22Nevada%22%20style=%22stroke-width:%200.4px;%20fill:%20rgb(252,%20141,%2089);%22/%3E%3Cpath%20d=%22M205.38445099264982,133.37725535444883L204.659596332641,136.62627894180832L199.09142536150662,135.07000464539738L198.78516576152902,136.35291548487044L190.84046127012826,134.3932039502621L192.17854219292153,129.3114430413716L194.10302824710269,121.59742331016605L194.60081287732544,119.00921806170527L199.35955676379152,120.20773181838513L205.29913642743915,121.68569596928319L206.04260086064556,122.31265584764151L206.69016519221373,122.18888889240168L207.69779843695508,122.89396580387893L207.46246703844832,124.25676990066506L206.61864860108722,124.44913959413464L206.7196119229989,125.55387716724829L204.22360107593826,126.40137320323174L205.59173950338393,127.31976510873767L205.79219711894734,128.24768186741255L204.3689058866332,130.05996577066742L204.03334521318322,131.2251867336529L203.17246302481172,131.8329784425665L202.81414214000065,132.7278555973919Z%22%20fill=%22transparent%22%20stroke=%22#97A1A9%22%20class=%22county-boundary%22%20pointer-events=%22all%22%20data-fips=%2241023%22%20data-county=%22Grant%20County%22%20data-state=%22Oregon%22%20style=%22stroke-width:%200.4px;%20fill:%20rgb(255,%20255,%20153);%22/%3E%3Cpath%20d=%22M204.659596332641,136.62627894180832L205.38445099264982,133.37725535444883L206.23192161875568,132.9194501572441L208.56171278759916,131.09978969853137L212.05877263883903,131.90830066127853L212.83330655167012,133.02020963021005L212.5764740765739,134.24697726215095L215.10663507511214,134.79536158660767L215.99798538359923,135.46456753384018L217.56635518448542,137.77101595932697L216.6123786840847,138.67956282329123L216.81522761521572,139.66976900874545L215.9392468174427,141.67567812975403L215.11362473266627,142.63241887960453L214.8138598997025,144.49172952982326L209.22501756854004,169.6210948391199L197.82780563712453,166.96995650133113L198.73165554363308,162.99903574445375L198.5616921931082,162.9177969036848L200.81711801669738,153.39202278104244L200.69880913752257,153.3663333341566Z%22%20fill=%22transparent%22%20stroke=%22#97A1A9%22%20class=%22county-boundary%22%20pointer-events=%22all%22%20data-fips=%2241045%22%20data-county=%22Malheur%20County%22%20data-state=%22Oregon%22%20style=%22stroke-width:%200.4px;%20fill:%20rgb(252,%20141,%2089);%22/%3E%3Cpath%20d=%22M197.82780563712453,166.96995650133113L186.7983377246748,164.37919120189702L186.37973975423517,164.28343457766096L186.7901480423891,162.3995988469502L189.11946317502264,153.22427114762013L183.54375802068938,151.84346974324342L184.38275844485418,149.32740638822042L185.33093114247984,145.37023899225596L185.66347873726212,145.4481207835911L187.2547634938314,138.99877030941184L187.61353817671207,137.72768258871054L188.7395122906551,137.99034503652456L189.7234812694288,134.11187826833043L190.84046127012826,134.3932039502621L198.78516576152902,136.35291548487044L199.09142536150662,135.07000464539738L204.659596332641,136.62627894180832L200.69880913752257,153.3663333341566L200.81711801669738,153.39202278104244L198.5616921931082,162.9177969036848L198.73165554363308,162.99903574445375Z%22%20fill=%22transparent%22%20stroke=%22#97A1A9%22%20class=%22county-boundary%22%20pointer-events=%22all%22%20data-fips=%2241025%22%20data-county=%22Harney%20County%22%20data-state=%22Oregon%22%20style=%22stroke-width:%200.4px;%20fill:%20rgb(0,%20204,%20153);%22/%3E%3Cpath%20d=%22M218.51779965602634,151.51019765558794L217.92525430422901,150.99435114760104L216.59909379579332,147.63706777998016L216.4326535526974,146.34514309671135L215.90369731129704,146.03896629303483L215.35256955033483,144.8448339713451L214.8138598997025,144.49172952982326L215.11362473266627,142.63241887960453L215.9392468174427,141.67567812975403L216.9459322791553,143.31529809744427L218.31625770896324,143.37194202714545L220.16268762746816,143.7866178588688L219.61096495351686,146.34520129544717L219.95918764853863,146.43675630768757L219.43040075469472,149.08873585556637L219.03349934668944,149.03157783620452Z%22%20fill=%22transparent%22%20stroke=%22#97A1A9%22%20class=%22county-boundary%22%20pointer-events=%22all%22%20data-fips=%2216027%22%20data-county=%22Canyon%20County%22%20data-state=%22Idaho%22%20style=%22stroke-width:%200.4px;%20fill:%20rgb(255,%20255,%20153);%22/%3E%3Cpath%20d=%22M224.53917609741058,148.1985083512111L223.0971441578293,155.19251058224188L220.34372209100678,154.69707528756885L219.48124925205164,153.35702705717256L219.39932108189115,151.70800573110557L218.51779965602634,151.51019765558794L219.03349934668944,149.03157783620452L219.43040075469472,149.08873585556637L219.95918764853863,146.43675630768757L219.61096495351686,146.34520129544717L220.16268762746816,143.7866178588688L222.37701152850877,144.29243176170337Z%22%20fill=%22transparent%22%20stroke=%22#97A1A9%22%20class=%22county-boundary%22%20pointer-events=%22all%22%20data-fips=%2216001%22%20data-county=%22Ada%20County%22%20data-state=%22Idaho%22%20style=%22stroke-width:%200.4px;%20fill:%20rgb(252,%20141,%2089);%22/%3E%3Cpath%20d=%22M166.10399045078543,158.8907640203804L157.96597921699748,156.48340890997144L159.9365897386976,149.521133900118L160.03480287668452,149.54654542247943L162.18062207747369,141.8946092488444L162.45148263403036,140.8468678489054L164.31922443877372,141.41721237202057L165.4918283416901,139.34953597364517L166.0500775346282,138.86685669634005L165.98110497442678,136.54889448562437L165.26493491341995,135.71744863913534L165.89550997827692,134.22663653904976L167.3798362933168,133.57964511676062L173.71829335525192,135.2883472708329L172.65951893219648,139.21598819763233L172.47411414693585,139.21446511998795L170.09614030513578,148.10177471828513L174.40665652614794,149.36575208783836L171.60773331994835,160.47532367345912Z%22%20fill=%22transparent%22%20stroke=%22#97A1A9%22%20class=%22county-boundary%22%20pointer-events=%22all%22%20data-fips=%2241035%22%20data-county=%22Klamath%20County%22%20data-state=%22Oregon%22%20style=%22stroke-width:%200.4px;%20fill:%20rgb(252,%20141,%2089);%22/%3E%3Cpath%20d=%22M180.1353469047276,162.69986293541308L171.60773331994835,160.47532367345912L174.40665652614794,149.36575208783836L170.09614030513578,148.10177471828513L172.47411414693585,139.21446511998795L172.65951893219648,139.21598819763233L173.71829335525192,135.2883472708329L187.2547634938314,138.99877030941184L185.66347873726212,145.4481207835911L185.33093114247984,145.37023899225596L184.38275844485418,149.32740638822042L183.54375802068938,151.84346974324342L189.11946317502264,153.22427114762013L186.7901480423891,162.3995988469502L186.37973975423517,164.28343457766096Z%22%20fill=%22transparent%22%20stroke=%22#97A1A9%22%20class=%22county-boundary%22%20pointer-events=%22all%22%20data-fips=%2241037%22%20data-county=%22Lake%20County%22%20data-state=%22Oregon%22%20style=%22stroke-width:%200.4px;%20fill:%20rgb(252,%20141,%2089);%22/%3E%3Cpath%20d=%22M186.3770653535352,123.66552300361309L187.39430994258632,119.82296852636114L186.89698911210778,119.03829462856174L187.30107846178285,116.00542721522709L193.79831015716547,117.62680157546004L193.5154938977958,118.75766833650539L194.60081287732544,119.00921806170527L194.10302824710269,121.59742331016605L192.17854219292153,129.3114430413716L189.91845646901973,128.65295112412286L190.1938208801601,127.4746187789749L189.0611823176298,127.12045922816071L189.21931016565387,126.44738279907028L185.8826113412576,125.56861888571734Z%22%20fill=%22transparent%22%20stroke=%22#97A1A9%22%20class=%22county-boundary%22%20pointer-events=%22all%22%20data-fips=%2241069%22%20data-county=%22Wheeler%20County%22%20data-state=%22Oregon%22%20style=%22stroke-width:%200.4px;%20fill:%20rgb(0,%20204,%20153);%22/%3E%3Cpath%20d=%22M172.0993258037373,122.51158809088747L172.19597406423182,121.88971375718165L173.14721872427313,120.05818566011044L173.70114110295307,118.3492060134646L174.18823861092295,116.4232424381945L174.68635476644195,116.37094143506738L187.39430994258632,119.82296852636114L186.3770653535352,123.66552300361309L182.198954830955,122.61501871748953L181.89791784819394,123.85349072896213L180.37741896032753,123.43816193017051L180.02067763357397,124.72990254824538L178.89066360214406,124.452606529087Z%22%20fill=%22transparent%22%20stroke=%22#97A1A9%22%20class=%22county-boundary%22%20pointer-events=%22all%22%20data-fips=%2241031%22%20data-county=%22Jefferson%20County%22%20data-state=%22Oregon%22%20style=%22stroke-width:%200.4px;%20fill:%20rgb(255,%20255,%20153);%22/%3E%3Cpath%20d=%22M190.84046127012826,134.3932039502621L189.7234812694288,134.11187826833043L188.7395122906551,137.99034503652456L187.61353817671207,137.72768258871054L184.1554448764315,136.84584006778232L184.47476132320426,135.5879667090727L183.32284609200832,135.26913187730713L183.67369308013966,133.88557623384668L180.22029583204304,132.94328080493835L180.55955443098006,131.7129036061326L178.3479425601601,131.0626791467506L178.99833123002847,128.57344164717153L177.95625754072333,128.2509127045504L178.89066360214406,124.452606529087L180.02067763357397,124.72990254824538L180.37741896032753,123.43816193017051L181.89791784819394,123.85349072896213L182.198954830955,122.61501871748953L186.3770653535352,123.66552300361309L185.8826113412576,125.56861888571734L189.21931016565387,126.44738279907028L189.0611823176298,127.12045922816071L190.1938208801601,127.4746187789749L189.91845646901973,128.65295112412286L192.17854219292153,129.3114430413716Z%22%20fill=%22transparent%22%20stroke=%22#97A1A9%22%20class=%22county-boundary%22%20pointer-events=%22all%22%20data-fips=%2241013%22%20data-county=%22Crook%20County%22%20data-state=%22Oregon%22%20style=%22stroke-width:%200.4px;%20fill:%20rgb(255,%20255,%20153);%22/%3E%3Cpath%20d=%22M167.3798362933168,133.57964511676062L168.0505598951047,132.32224587777637L168.52835332752875,130.36856979468087L169.3173281610874,129.36469517834837L170.4378708918134,128.82399194477534L170.88379527954385,127.7104005440849L171.55493781967007,127.07753817901892L171.9205254058855,125.63166148674952L171.90137387233946,124.5790687502041L171.72028221715624,124.08734818993776L172.0993258037373,122.51158809088747L178.89066360214406,124.452606529087L177.95625754072333,128.2509127045504L178.99833123002847,128.57344164717153L178.3479425601601,131.0626791467506L180.55955443098006,131.7129036061326L180.22029583204304,132.94328080493835L183.67369308013966,133.88557623384668L183.32284609200832,135.26913187730713L184.47476132320426,135.5879667090727L184.1554448764315,136.84584006778232L187.61353817671207,137.72768258871054L187.2547634938314,138.99877030941184L173.71829335525192,135.2883472708329Z%22%20fill=%22transparent%22%20stroke=%22#97A1A9%22%20class=%22county-boundary%22%20pointer-events=%22all%22%20data-fips=%2241017%22%20data-county=%22Deschutes%20County%22%20data-state=%22Oregon%22%20style=%22stroke-width:%200.4px;%20fill:%20rgb(255,%20255,%20153);%22/%3E%3Cpath%20d=%22M225.8565239439923,134.09377745947506L225.28470755912858,133.93754770714884L224.2388803722916,134.65643140269037L223.22182654083477,134.41102824004463L222.3102079862447,133.43646811937617L222.67630732230376,131.70314336019487L221.93244891641433,131.51030183189562L221.89252040644723,130.70921281754374L222.50688143259543,128.14523633732222L219.78665102585606,127.55178054258954L220.79544892985817,126.3245395717995L220.93372669198092,124.85475567646233L221.76045778004658,124.11921037293916L222.42247134269005,123.30608564530269L223.27503961840645,121.5407237012663L226.59653532671953,122.31270486466201L226.5481433670905,124.37069942802702L227.90576129597,125.05520708505412L228.25670194579286,125.80550891336986L226.62843572080232,128.52257643406278L226.19007671616296,130.04295957682893L226.36466279857567,131.39773193196436L225.82284921287555,132.8323275667367Z%22%20fill=%22transparent%22%20stroke=%22#97A1A9%22%20class=%22county-boundary%22%20pointer-events=%22all%22%20data-fips=%2216003%22%20data-county=%22Adams%20County%22%20data-state=%22Idaho%22%20style=%22stroke-width:%200.4px;%20fill:%20rgb(252,%20141,%2089);%22/%3E%3Cpath%20d=%22M215.10663507511214,134.79536158660767L212.5764740765739,134.24697726215095L212.83330655167012,133.02020963021005L212.05877263883903,131.90830066127853L208.56171278759916,131.09978969853137L206.23192161875568,132.9194501572441L205.38445099264982,133.37725535444883L202.81414214000065,132.7278555973919L203.17246302481172,131.8329784425665L204.03334521318322,131.2251867336529L204.3689058866332,130.05996577066742L205.79219711894734,128.24768186741255L205.59173950338393,127.31976510873767L204.22360107593826,126.40137320323174L206.7196119229989,125.55387716724829L206.61864860108722,124.44913959413464L207.46246703844832,124.25676990066506L207.69779843695508,122.89396580387893L208.17439118801573,122.35666569379305L209.33269151967,121.90009325532185L210.04292580777013,122.78129019219796L211.20699246336326,122.85359924382283L212.18576947930515,123.32657158201062L214.2093423792207,123.77564394883416L214.50034566284785,122.57957366825985L217.37258970733046,123.15596688378093L221.76045778004658,124.11921037293916L220.93372669198092,124.85475567646233L220.79544892985817,126.3245395717995L219.78665102585606,127.55178054258954L219.2087405205343,128.22742475364328L218.2806400175868,128.45658216058746L216.59966248914284,131.4630717710412L215.644565350445,132.19255323419657L215.2275648199858,133.4301620350484Z%22%20fill=%22transparent%22%20stroke=%22#97A1A9%22%20class=%22county-boundary%22%20pointer-events=%22all%22%20data-fips=%2241001%22%20data-county=%22Baker%20County%22%20data-state=%22Oregon%22%20style=%22stroke-width:%200.4px;%20fill:%20rgb(252,%20141,%2089);%22/%3E%3Cpath%20d=%22M221.93004132422425,138.78151485885144L217.56635518448542,137.77101595932697L215.99798538359923,135.46456753384018L215.10663507511214,134.79536158660767L215.2275648199858,133.4301620350484L215.644565350445,132.19255323419657L216.59966248914284,131.4630717710412L218.2806400175868,128.45658216058746L219.2087405205343,128.22742475364328L219.78665102585606,127.55178054258954L222.50688143259543,128.14523633732222L221.89252040644723,130.70921281754374L221.93244891641433,131.51030183189562L222.67630732230376,131.70314336019487L222.3102079862447,133.43646811937617L223.22182654083477,134.41102824004463L224.2388803722916,134.65643140269037L223.65318419534245,135.68603746623796L222.78089954921464,138.97244406476852Z%22%20fill=%22transparent%22%20stroke=%22#97A1A9%22%20class=%22county-boundary%22%20pointer-events=%22all%22%20data-fips=%2216087%22%20data-county=%22Washington%20County%22%20data-state=%22Idaho%22%20style=%22stroke-width:%200.4px;%20fill:%20rgb(252,%20141,%2089);%22/%3E%3Cpath%20d=%22M218.31625770896324,143.37194202714545L218.9199218717813,140.78038674402035L220.15346777652553,141.09439803010844L220.85561906805765,139.9119374367251L221.5754567584152,140.05549028169207L221.93004132422425,138.78151485885144L222.78089954921464,138.97244406476852L223.65318419534245,135.68603746623796L224.2388803722916,134.65643140269037L225.28470755912858,133.93754770714884L225.8565239439923,134.09377745947506L225.3178675430982,136.74059051428753L224.7403273422704,136.60523673625664L224.13737879131008,139.26215369293936L223.55836840067545,139.12610126438324L222.37701152850877,144.29243176170337L220.16268762746816,143.7866178588688Z%22%20fill=%22transparent%22%20stroke=%22#97A1A9%22%20class=%22county-boundary%22%20pointer-events=%22all%22%20data-fips=%2216045%22%20data-county=%22Gem%20County%22%20data-state=%22Idaho%22%20style=%22stroke-width:%200.4px;%20fill:%20rgb(255,%20255,%20153);%22/%3E%3Cpath%20d=%22M221.93004132422425,138.78151485885144L221.5754567584152,140.05549028169207L220.85561906805765,139.9119374367251L220.15346777652553,141.09439803010844L218.9199218717813,140.78038674402035L218.31625770896324,143.37194202714545L216.9459322791553,143.31529809744427L215.9392468174427,141.67567812975403L216.81522761521572,139.66976900874545L216.6123786840847,138.67956282329123L217.56635518448542,137.77101595932697Z%22%20fill=%22transparent%22%20stroke=%22#97A1A9%22%20class=%22county-boundary%22%20pointer-events=%22all%22%20data-fips=%2216075%22%20data-county=%22Payette%20County%22%20data-state=%22Idaho%22%20style=%22stroke-width:%200.4px;%20fill:%20rgb(252,%20141,%2089);%22/%3E%3Cpath%20d=%22M271.27302837487923,161.49664361632142L271.84419308441346,157.99370681329867L272.9351941908085,150.91775739306593L274.10733445011704,143.5524574689747L274.5693461187551,140.65054010838537L278.19873365586216,141.25898543497271L278.0034175572424,142.49678350098202L280.81261410312385,142.89090592780542L281.4608464369366,144.24571586281684L281.21533624936455,145.30247303639362L281.70477724657695,146.96239308529232L282.2447948979843,147.53817214059927L282.3455970137979,149.58086470483101L282.81487809330554,150.10291389632596L282.53324100048223,152.0283750267106L281.3524871681824,160.2719795983877L281.1606507681647,161.53428676948045L278.3017046188286,161.1196406175775L278.09934499464083,162.5771888614288L275.7149099442852,162.22142763288582L275.5739363235781,163.07578259918216L273.41652294616705,162.68123149835503Z%22%20fill=%22transparent%22%20stroke=%22#97A1A9%22%20class=%22county-boundary%22%20pointer-events=%22all%22%20data-fips=%2256039%22%20data-county=%22Teton%20County%22%20data-state=%22Wyoming%22%20style=%22stroke-width:%200.4px;%20fill:%20rgb(255,%20255,%20153);%22/%3E%3Cpath%20d=%22M262.61047486658725,148.11257700929457L257.4838585712056,147.23181477610194L257.2376177714234,148.50614791139571L254.38394523517144,147.97486890994173L255.0851579519819,144.08079528277312L256.7767464076459,144.53287227678663L257.0743477106421,141.8441875082343L257.65830180660305,140.71322609860647L258.8953158184528,140.84781157398356L260.714838372996,141.3364090856088L261.5018763428019,141.78965091328632L261.93420365875215,140.69868034708486L263.10503021615864,140.3583309272285L264.250975518805,141.1936312633942L266.5149472631131,140.9972368659761L266.9588785415359,141.87400289671336L268.2744500556535,141.35319938871794L269.0149453898379,141.59635513677813L268.6372970888752,143.83384465535664L266.9806603314647,143.56047534613242L266.2342934536423,144.77993880019744L265.79277438643476,146.6146970231938L265.15874339788525,147.21713930598617L263.9993022142287,147.05984065669975L263.73192721393787,148.2653968357307Z%22%20fill=%22transparent%22%20stroke=%22#97A1A9%22%20class=%22county-boundary%22%20pointer-events=%22all%22%20data-fips=%2216033%22%20data-county=%22Clark%20County%22%20data-state=%22Idaho%22%20style=%22stroke-width:%200.4px;%20fill:%20rgb(255,%20255,%20153);%22/%3E%3Cpath%20d=%22M251.99053954445282,143.50086806944523L255.0851579519819,144.08079528277312L254.38394523517144,147.97486890994173L257.2376177714234,148.50614791139571L256.31204342511467,153.85558184127115L256.0060435202427,155.12097675476718L254.8733012948788,154.98084930116522L254.62145178658892,156.27700839372494L253.4943766086521,156.09262407593155L252.9198836712209,158.47622515919068L252.32536505575936,158.3783351553675L248.8926835041155,157.7183069874112L249.14434364760774,156.465968759499L246.48576077198152,155.9487171953175L246.7296703503857,154.7611336549462L246.4829336443817,152.7652320141102L245.49403051764136,152.61688731915604L245.9686311391243,151.86457942088123L248.01742463487938,151.14037101584654L249.32469823072955,150.35322056979066L249.90122688106715,149.5732974528196L249.58143694142905,148.59803705201432L249.90388794535485,147.88497777970974L250.1217660609188,145.8824132955823L250.51319739846448,145.9485787149017L250.99129441957533,143.35463668563455Z%22%20fill=%22transparent%22%20stroke=%22#97A1A9%22%20class=%22county-boundary%22%20pointer-events=%22all%22%20data-fips=%2216023%22%20data-county=%22Butte%20County%22%20data-state=%22Idaho%22%20style=%22stroke-width:%200.4px;%20fill:%20rgb(0,%20204,%20153);%22/%3E%3Cpath%20d=%22M257.99594297235524,154.08265662683164L256.31204342511467,153.85558184127115L257.2376177714234,148.50614791139571L257.4838585712056,147.23181477610194L262.61047486658725,148.11257700929457L262.38040833648705,149.4553289300634L264.16139087910244,149.7759649036284L264.0852743700734,150.39873563164042L263.5081327286715,153.08875402847207L264.38867811650454,153.26833307898607L265.356084151642,154.59820903662103L266.59192683543745,155.5080228947727Z%22%20fill=%22transparent%22%20stroke=%22#97A1A9%22%20class=%22county-boundary%22%20pointer-events=%22all%22%20data-fips=%2216051%22%20data-county=%22Jefferson%20County%22%20data-state=%22Idaho%22%20style=%22stroke-width:%200.4px;%20fill:%20rgb(0,%20204,%20153);%22/%3E%3Cpath%20d=%22M245.18817161372303,158.40480694562086L238.85327708383568,157.1626382914817L239.06870933015526,155.15666184106567L237.76074644361796,154.83414777783912L237.90696842226154,153.34343508939753L238.36413802867645,152.6123130901815L237.09605647339924,150.29472701061923L237.54632221460085,148.59573192111282L237.5670253387712,147.5883447039048L236.04600792229547,147.37700660337282L235.08962915199942,145.96998355692722L235.2699692090437,144.88181082645133L236.39576930932853,144.2533349551012L237.02505309844472,144.45640094033922L236.8111086262147,145.40644345858345L238.12988465127862,145.7123853357283L239.4067933007853,147.15150012359265L239.71311600954002,146.45950344864377L241.67306801850899,147.02910844321377L241.64709610894127,147.85911721224454L242.94559506107333,149.55990252855236L244.1189736266296,150.02893720469558L244.98927979916226,151.43181945731158L245.49403051764136,152.61688731915604L246.4829336443817,152.7652320141102L246.7296703503857,154.7611336549462L246.48576077198152,155.9487171953175L249.14434364760774,156.465968759499L248.8926835041155,157.7183069874112L252.32536505575936,158.3783351553675L251.8289672642593,161.01642506163876L249.54256244536188,160.5267452374119L248.66710117565438,165.7578021937178L249.17898990671267,165.88724042365743L248.89671256280084,167.33287202631573L248.23895572914034,167.94742167244726L247.11208967162688,166.94561943752228L246.105698019687,166.8192641188191L246.63640994166474,164.05436090825174L247.15094500895336,164.16347013689756L248.1073650475201,158.99043663027044Z%22%20fill=%22transparent%22%20stroke=%22#97A1A9%22%20class=%22county-boundary%22%20pointer-events=%22all%22%20data-fips=%2216013%22%20data-county=%22Blaine%20County%22%20data-state=%22Idaho%22%20style=%22stroke-width:%200.4px;%20fill:%20rgb(255,%20255,%20153);%22/%3E%3Cpath%20d=%22M236.71609876520546,156.77876256774073L231.98555613710778,155.8243656663302L233.24831683368484,149.78671340055405L233.81033797225297,149.49479333256158L234.23466508754055,148.2973882459877L234.3137302502932,146.88234407910238L235.08962915199942,145.96998355692722L236.04600792229547,147.37700660337282L237.5670253387712,147.5883447039048L237.54632221460085,148.59573192111282L237.09605647339924,150.29472701061923L238.36413802867645,152.6123130901815L237.90696842226154,153.34343508939753L237.76074644361796,154.83414777783912L239.06870933015526,155.15666184106567L238.85327708383568,157.1626382914817Z%22%20fill=%22transparent%22%20stroke=%22#97A1A9%22%20class=%22county-boundary%22%20pointer-events=%22all%22%20data-fips=%2216025%22%20data-county=%22Camas%20County%22%20data-state=%22Idaho%22%20style=%22stroke-width:%200.4px;%20fill:%20rgb(0,%20204,%20153);%22/%3E%3Cpath%20d=%22M257.99594297235524,154.08265662683164L266.59192683543745,155.5080228947727L268.78946780700846,155.94730102882227L270.22325570381327,156.22549168751368L270.4914380027543,157.42397234478983L271.84419308441346,157.99370681329867L271.27302837487923,161.49664361632142L270.60954334706287,165.49013742675925L265.45904056918516,164.61634872035097L266.1137504361127,160.81889732645027L263.82300846029636,160.38293397188352L264.00986808923926,159.16368151621305L261.95433398892254,158.80271611506726L261.4171039312136,157.82121066713455L257.45113880391375,157.10674532183828Z%22%20fill=%22transparent%22%20stroke=%22#97A1A9%22%20class=%22county-boundary%22%20pointer-events=%22all%22%20data-fips=%2216019%22%20data-county=%22Bonneville%20County%22%20data-state=%22Idaho%22%20style=%22stroke-width:%200.4px;%20fill:%20rgb(0,%20204,%20153);%22/%3E%3Cpath%20d=%22M260.83816802322946,163.8858939693423L254.99684575980078,162.87162374719753L253.987368812343,163.80455476506222L253.06450162366252,164.9484132112599L251.11599590047976,164.7163435907131L251.8289672642593,161.01642506163876L252.32536505575936,158.3783351553675L252.9198836712209,158.47622515919068L253.4943766086521,156.09262407593155L254.62145178658892,156.27700839372494L254.8733012948788,154.98084930116522L256.0060435202427,155.12097675476718L256.31204342511467,153.85558184127115L257.99594297235524,154.08265662683164L257.45113880391375,157.10674532183828L261.4171039312136,157.82121066713455L261.95433398892254,158.80271611506726L264.00986808923926,159.16368151621305L263.82300846029636,160.38293397188352L266.1137504361127,160.81889732645027L265.45904056918516,164.61634872035097Z%22%20fill=%22transparent%22%20stroke=%22#97A1A9%22%20class=%22county-boundary%22%20pointer-events=%22all%22%20data-fips=%2216011%22%20data-county=%22Bingham%20County%22%20data-state=%22Idaho%22%20style=%22stroke-width:%200.4px;%20fill:%20rgb(0,%20204,%20153);%22/%3E%3Cpath%20d=%22M255.9527605816828,171.09477112740683L256.7242596060056,168.95900072856125L255.805456419605,167.3872085547531L256.0394556528868,164.903130922204L255.5161582066369,163.8324397307266L253.987368812343,163.80455476506222L254.99684575980078,162.87162374719753L260.83816802322946,163.8858939693423L259.8503503724504,165.1120412987882L259.3121199310294,167.63553841935845L260.0721434520742,168.41166551118977L260.8627821171848,168.6002111462102L261.204819631295,169.83629790254406L260.98061297859374,171.5546130226479L261.0749705857702,173.34410551525536L260.50747391751736,175.6891964138099L259.6533969894955,175.0749128623803L258.30722014090225,174.84325572566377L257.8442684428455,173.71832233790417L257.16368198820265,173.5892444987387L256.5595456394025,172.0683921104369Z%22%20fill=%22transparent%22%20stroke=%22#97A1A9%22%20class=%22county-boundary%22%20pointer-events=%22all%22%20data-fips=%2216005%22%20data-county=%22Bannock%20County%22%20data-state=%22Idaho%22%20style=%22stroke-width:%200.4px;%20fill:%20rgb(0,%20204,%20153);%22/%3E%3Cpath%20d=%22M241.87397907958666,164.42173075844266L240.74527658262588,164.18041997566672L240.85002431148425,163.58331030029262L237.9976737772022,162.99083294108948L237.92505153332235,162.36209702529845L235.76466107732838,161.9300377039625L236.71609876520546,156.77876256774073L238.85327708383568,157.1626382914817L245.18817161372303,158.40480694562086L244.2565682861377,163.58186672748707L243.54507804772584,164.73350931845414Z%22%20fill=%22transparent%22%20stroke=%22#97A1A9%22%20class=%22county-boundary%22%20pointer-events=%22all%22%20data-fips=%2216063%22%20data-county=%22Lincoln%20County%22%20data-state=%22Idaho%22%20style=%22stroke-width:%200.4px;%20fill:%20rgb(0,%20204,%20153);%22/%3E%3Cpath%20d=%22M234.85563822351781,165.0220517967773L232.97917757935446,164.2402140538037L232.85128504048086,163.028082177422L232.12508571802408,162.27818333402604L232.65938101183642,161.3859033750581L232.40291272958234,160.43615204728826L231.58870223125624,160.17565116314142L231.14785033776113,159.8957521116854L231.98555613710778,155.8243656663302L236.71609876520546,156.77876256774073L235.76466107732838,161.9300377039625L235.4625211467223,161.89738603799276Z%22%20fill=%22transparent%22%20stroke=%22#97A1A9%22%20class=%22county-boundary%22%20pointer-events=%22all%22%20data-fips=%2216047%22%20data-county=%22Gooding%20County%22%20data-state=%22Idaho%22%20style=%22stroke-width:%200.4px;%20fill:%20rgb(0,%20204,%20153);%22/%3E%3Cpath%20d=%22M241.20941769021522,167.9985486014548L241.87397907958666,164.42173075844266L243.54507804772584,164.73350931845414L244.2565682861377,163.58186672748707L245.18817161372303,158.40480694562086L248.1073650475201,158.99043663027044L247.15094500895336,164.16347013689756L246.63640994166474,164.05436090825174L246.105698019687,166.8192641188191L244.96114319537367,167.0197809977641L243.7449930339009,168.59108783006684L242.85796455370328,167.99884705145848Z%22%20fill=%22transparent%22%20stroke=%22#97A1A9%22%20class=%22county-boundary%22%20pointer-events=%22all%22%20data-fips=%2216067%22%20data-county=%22Minidoka%20County%22%20data-state=%22Idaho%22%20style=%22stroke-width:%200.4px;%20fill:%20rgb(0,%20204,%20153);%22/%3E%3Cpath%20d=%22M249.74934088985933,172.74308976417228L250.44225457723795,168.7967011257814L248.71137300208866,168.4435284774023L248.23895572914034,167.94742167244726L248.89671256280084,167.33287202631573L249.17898990671267,165.88724042365743L248.66710117565438,165.7578021937178L249.54256244536188,160.5267452374119L251.8289672642593,161.01642506163876L251.11599590047976,164.7163435907131L253.06450162366252,164.9484132112599L253.987368812343,163.80455476506222L255.5161582066369,163.8324397307266L256.0394556528868,164.903130922204L255.805456419605,167.3872085547531L256.7242596060056,168.95900072856125L255.9527605816828,171.09477112740683L255.2035121095181,171.0189584141184L254.94467226501388,172.2496256664549L253.4582786770999,172.01045815396935L253.24116616169692,173.22591724411802Z%22%20fill=%22transparent%22%20stroke=%22#97A1A9%22%20class=%22county-boundary%22%20pointer-events=%22all%22%20data-fips=%2216077%22%20data-county=%22Power%20County%22%20data-state=%22Idaho%22%20style=%22stroke-width:%200.4px;%20fill:%20rgb(0,%20204,%20153);%22/%3E%3Cpath%20d=%22M228.8318596733026,173.8269764311633L231.1547103142774,162.29707157781286L231.58870223125624,160.17565116314142L232.40291272958234,160.43615204728826L232.65938101183642,161.3859033750581L232.12508571802408,162.27818333402604L232.85128504048086,163.028082177422L232.97917757935446,164.2402140538037L234.85563822351781,165.0220517967773L236.30542266338782,166.0095165638145L237.1649686161933,166.27339525433808L238.6545940375989,167.28600866664772L238.9003030493892,167.87922940481792L240.41432436370064,167.94757600595221L239.7855150659477,168.12311139666656L239.5218957508982,169.5060532156624L237.4787006750399,169.14493743711648L236.2545461367059,175.32940278047965Z%22%20fill=%22transparent%22%20stroke=%22#97A1A9%22%20class=%22county-boundary%22%20pointer-events=%22all%22%20data-fips=%2216083%22%20data-county=%22Twin%20Falls%20County%22%20data-state=%22Idaho%22%20style=%22stroke-width:%200.4px;%20fill:%20rgb(255,%20255,%20153);%22/%3E%3Cpath%20d=%22M240.41432436370064,167.94757600595221L238.9003030493892,167.87922940481792L238.6545940375989,167.28600866664772L237.1649686161933,166.27339525433808L236.30542266338782,166.0095165638145L234.85563822351781,165.0220517967773L235.4625211467223,161.89738603799276L235.76466107732838,161.9300377039625L237.92505153332235,162.36209702529845L237.9976737772022,162.99083294108948L240.85002431148425,163.58331030029262L240.74527658262588,164.18041997566672L241.87397907958666,164.42173075844266L241.20941769021522,167.9985486014548Z%22%20fill=%22transparent%22%20stroke=%22#97A1A9%22%20class=%22county-boundary%22%20pointer-events=%22all%22%20data-fips=%2216053%22%20data-county=%22Jerome%20County%22%20data-state=%22Idaho%22%20style=%22stroke-width:%200.4px;%20fill:%20rgb(0,%20204,%20153);%22/%3E%3Cpath%20d=%22M236.2545461367059,175.32940278047965L237.4787006750399,169.14493743711648L239.5218957508982,169.5060532156624L239.7855150659477,168.12311139666656L240.41432436370064,167.94757600595221L241.20941769021522,167.9985486014548L242.85796455370328,167.99884705145848L243.7449930339009,168.59108783006684L244.96114319537367,167.0197809977641L246.105698019687,166.8192641188191L247.11208967162688,166.94561943752228L248.23895572914034,167.94742167244726L248.71137300208866,168.4435284774023L250.44225457723795,168.7967011257814L249.74934088985933,172.74308976417228L248.92436156107624,177.6125580326226L238.5445206913957,175.77813321067845Z%22%20fill=%22transparent%22%20stroke=%22#97A1A9%22%20class=%22county-boundary%22%20pointer-events=%22all%22%20data-fips=%2216031%22%20data-county=%22Cassia%20County%22%20data-state=%22Idaho%22%20style=%22stroke-width:%200.4px;%20fill:%20rgb(0,%20204,%20153);%22/%3E%3Cpath%20d=%22M248.92436156107624,177.6125580326226L249.74934088985933,172.74308976417228L253.24116616169692,173.22591724411802L253.4582786770999,172.01045815396935L254.94467226501388,172.2496256664549L255.2035121095181,171.0189584141184L255.9527605816828,171.09477112740683L256.5595456394025,172.0683921104369L257.16368198820265,173.5892444987387L257.8442684428455,173.71832233790417L258.30722014090225,174.84325572566377L258.69390038113704,175.67096701305115L258.1301586771183,176.63525972680873L257.7352340502372,179.1607640827466L257.2667309522598,179.10932154548993Z%22%20fill=%22transparent%22%20stroke=%22#97A1A9%22%20class=%22county-boundary%22%20pointer-events=%22all%22%20data-fips=%2216071%22%20data-county=%22Oneida%20County%22%20data-state=%22Idaho%22%20style=%22stroke-width:%200.4px;%20fill:%20rgb(0,%20204,%20153);%22/%3E%3Cpath%20d=%22M251.99053954445282,143.50086806944523L250.99129441957533,143.35463668563455L250.51319739846448,145.9485787149017L250.1217660609188,145.8824132955823L249.90388794535485,147.88497777970974L249.58143694142905,148.59803705201432L249.90122688106715,149.5732974528196L249.32469823072955,150.35322056979066L248.01742463487938,151.14037101584654L245.9686311391243,151.86457942088123L245.49403051764136,152.61688731915604L244.98927979916226,151.43181945731158L244.1189736266296,150.02893720469558L242.94559506107333,149.55990252855236L241.64709610894127,147.85911721224454L241.67306801850899,147.02910844321377L239.71311600954002,146.45950344864377L239.4067933007853,147.15150012359265L238.12988465127862,145.7123853357283L236.8111086262147,145.40644345858345L237.02505309844472,144.45640094033922L236.39576930932853,144.2533349551012L235.2699692090437,144.88181082645133L235.38774963079925,143.91412561054096L234.97078067831285,143.00164567276306L235.4631044418226,142.52099967428444L235.35131586891865,141.48911497042786L234.28549277954318,140.60988654251855L234.4100804176805,139.2919770465826L233.46873562475494,138.30266448809914L234.40232122681635,137.0702816138015L234.446005192313,135.86953071510732L234.0913789277633,135.40755799023702L234.43358611200313,134.3287429914683L235.25488805513922,134.2184147443138L236.073463016907,132.61312502869612L236.7507647484301,132.29945590129034L237.90003423878906,133.21427740020454L239.38102537642817,132.21212837881535L239.17952576640073,133.09736729311453L239.67811578513007,134.6371691632255L240.8123784535942,134.9963164606787L240.80981229116634,135.7860766728836L241.90686199330327,136.136993333154L243.2098393780493,134.54858075410982L243.1263633893448,133.8974757947749L244.71237274495854,132.60009594725443L245.33895445622466,132.8862263276477L244.88242231811572,134.2310760253123L246.0526319993378,134.72202134447969L247.20183961698157,137.75111299714456L248.10798505699282,138.87266502313742L248.87921758297142,139.15882917486078L250.48202977270597,140.44080844052053L251.3225514501313,139.96955341100238L251.8458136376651,141.85477849413678Z%22%20fill=%22transparent%22%20stroke=%22#97A1A9%22%20class=%22county-boundary%22%20pointer-events=%22all%22%20data-fips=%2216037%22%20data-county=%22Custer%20County%22%20data-state=%22Idaho%22%20style=%22stroke-width:%200.4px;%20fill:%20rgb(255,%20255,%20153);%22/%3E%3Cpath%20d=%22M274.5693461187551,140.65054010838537L275.3610994300018,135.61562759276592L281.25041958002373,136.6066214239022L281.6142804952646,136.54825483598177L287.2497358395229,137.3801767834633L298.3359896190793,138.96670621313308L298.3218869206786,141.03135006382365L297.6994186615857,146.15624073500112L297.81687726964117,146.1705002131107L297.09397020722247,151.63435576555423L297.3104957225421,151.66061823643736L297.11242544685047,152.96504237008764L294.8290322913166,152.6638265055434L294.6449485497084,153.99183216493805L293.43881987029675,153.86386717211542L293.25742376305493,154.99620642518698L291.6946215237473,154.82171822966245L291.461751608173,156.18740098217938L289.3237648068282,155.9365623190364L288.0700605674688,153.98626449914116L287.24972764013137,153.50844744653375L286.26062641383174,154.01095037825417L285.85963067158104,155.0705153923161L284.5410338969682,155.46268121527555L284.1447849573634,153.4677913772607L282.9489367281558,152.95759064773063L282.53324100048223,152.0283750267106L282.81487809330554,150.10291389632596L282.3455970137979,149.58086470483101L282.2447948979843,147.53817214059927L281.70477724657695,146.96239308529232L281.21533624936455,145.30247303639362L281.4608464369366,144.24571586281684L280.81261410312385,142.89090592780542L278.0034175572424,142.49678350098202L278.19873365586216,141.25898543497271Z%22%20fill=%22transparent%22%20stroke=%22#97A1A9%22%20class=%22county-boundary%22%20pointer-events=%22all%22%20data-fips=%2256029%22%20data-county=%22Park%20County%22%20data-state=%22Wyoming%22%20style=%22stroke-width:%200.4px;%20fill:%20rgb(255,%20255,%20153);%22/%3E%3Cpath%20d=%22M264.0852743700734,150.39873563164042L264.16139087910244,149.7759649036284L262.38040833648705,149.4553289300634L262.61047486658725,148.11257700929457L263.73192721393787,148.2653968357307L263.9993022142287,147.05984065669975L265.15874339788525,147.21713930598617L265.79277438643476,146.6146970231938L266.2342934536423,144.77993880019744L266.9806603314647,143.56047534613242L268.6372970888752,143.83384465535664L269.0149453898379,141.59635513677813L270.5380081839926,140.3396793767464L270.6365269804262,139.4152519702552L271.74291500543393,138.92508504856244L272.16822044069613,139.2720253644394L272.42609609127675,140.6202634213746L272.8361210066938,140.9427280864155L273.4342171502828,142.97386783088064L274.10733445011704,143.5524574689747L272.9351941908085,150.91775739306593L271.53734077115877,151.5437482757693L269.4880819988879,151.39358977603536L268.5399079628191,151.14254138020806L267.9121720580357,151.7042675369571L265.27155053257866,151.06262623416364Z%22%20fill=%22transparent%22%20stroke=%22#97A1A9%22%20class=%22county-boundary%22%20pointer-events=%22all%22%20data-fips=%2216043%22%20data-county=%22Fremont%20County%22%20data-state=%22Idaho%22%20style=%22stroke-width:%200.4px;%20fill:%20rgb(0,%20204,%20153);%22/%3E%3Cpath%20d=%22M271.84419308441346,157.99370681329867L270.4914380027543,157.42397234478983L270.22325570381327,156.22549168751368L268.78946780700846,155.94730102882227L269.4880819988879,151.39358977603536L271.53734077115877,151.5437482757693L272.9351941908085,150.91775739306593Z%22%20fill=%22transparent%22%20stroke=%22#97A1A9%22%20class=%22county-boundary%22%20pointer-events=%22all%22%20data-fips=%2216081%22%20data-county=%22Teton%20County%22%20data-state=%22Idaho%22%20style=%22stroke-width:%200.4px;%20fill:%20rgb(0,%20204,%20153);%22/%3E%3Cpath%20d=%22M268.78946780700846,155.94730102882227L266.59192683543745,155.5080228947727L265.356084151642,154.59820903662103L264.38867811650454,153.26833307898607L263.5081327286715,153.08875402847207L264.0852743700734,150.39873563164042L265.27155053257866,151.06262623416364L267.9121720580357,151.7042675369571L268.5399079628191,151.14254138020806L269.4880819988879,151.39358977603536Z%22%20fill=%22transparent%22%20stroke=%22#97A1A9%22%20class=%22county-boundary%22%20pointer-events=%22all%22%20data-fips=%2216065%22%20data-county=%22Madison%20County%22%20data-state=%22Idaho%22%20style=%22stroke-width:%200.4px;%20fill:%20rgb(0,%20204,%20153);%22/%3E%3Cpath%20d=%22M281.3524871681824,160.2719795983877L284.30554167260647,160.71266450667645L284.07183641861974,162.16594020746936L284.6630749012666,163.20486367244052L284.4958689953735,164.92919723009447L285.1219121959995,166.49626730047066L285.1868029077275,167.7055515187385L286.8369732740191,169.0993987874631L287.26429519928575,170.6826027353411L288.4888762465581,172.43288782371098L289.2740966658573,173.16551683452258L288.7255597031467,177.1780090836304L288.9677897173041,177.20862819804734L288.60562493427994,179.91363353214967L278.61980758360585,178.4064144396607L273.78716268518525,177.47417606189993L274.1873455495635,174.92770090434703L273.7472821930777,174.84369225919477L275.5739363235781,163.07578259918216L275.7149099442852,162.22142763288582L278.09934499464083,162.5771888614288L278.3017046188286,161.1196406175775L281.1606507681647,161.53428676948045Z%22%20fill=%22transparent%22%20stroke=%22#97A1A9%22%20class=%22county-boundary%22%20pointer-events=%22all%22%20data-fips=%2256035%22%20data-county=%22Sublette%20County%22%20data-state=%22Wyoming%22%20style=%22stroke-width:%200.4px;%20fill:%20rgb(0,%20204,%20153);%22/%3E%3Cpath%20d=%22M263.86763992116704,173.79218761870368L261.0749705857702,173.34410551525536L260.98061297859374,171.5546130226479L261.204819631295,169.83629790254406L260.8627821171848,168.6002111462102L260.0721434520742,168.41166551118977L259.3121199310294,167.63553841935845L259.8503503724504,165.1120412987882L260.83816802322946,163.8858939693423L265.45904056918516,164.61634872035097L270.60954334706287,165.49013742675925L269.388846272312,173.2986583882681L267.9552892086973,173.54819288596502L267.8148065251819,172.41107182442704L266.85801646903576,171.9410378388726L266.5867832548261,171.4190428078973L264.34227705683884,171.06041814190075L263.625754654087,172.26607839045687Z%22%20fill=%22transparent%22%20stroke=%22#97A1A9%22%20class=%22county-boundary%22%20pointer-events=%22all%22%20data-fips=%2216029%22%20data-county=%22Caribou%20County%22%20data-state=%22Idaho%22%20style=%22stroke-width:%200.4px;%20fill:%20rgb(0,%20204,%20153);%22/%3E%3Cpath%20d=%22M268.1478528649902,180.95412318796787L263.74552043740687,180.21411307202447L263.728685575797,179.22575024847663L263.01123556974994,178.63547972532774L263.2571900024003,176.32851388804613L263.9877003363673,174.90553693239474L263.86763992116704,173.79218761870368L263.625754654087,172.26607839045687L264.34227705683884,171.06041814190075L266.5867832548261,171.4190428078973L266.85801646903576,171.9410378388726L267.8148065251819,172.41107182442704L267.9552892086973,173.54819288596502L269.388846272312,173.2986583882681Z%22%20fill=%22transparent%22%20stroke=%22#97A1A9%22%20class=%22county-boundary%22%20pointer-events=%22all%22%20data-fips=%2216007%22%20data-county=%22Bear%20Lake%20County%22%20data-state=%22Idaho%22%20style=%22stroke-width:%200.4px;%20fill:%20rgb(255,%20255,%20153);%22/%3E%3Cpath%20d=%22M263.74552043740687,180.21411307202447L257.7352340502372,179.1607640827466L258.1301586771183,176.63525972680873L258.69390038113704,175.67096701305115L258.30722014090225,174.84325572566377L259.6533969894955,175.0749128623803L260.50747391751736,175.6891964138099L261.0749705857702,173.34410551525536L263.86763992116704,173.79218761870368L263.9877003363673,174.90553693239474L263.2571900024003,176.32851388804613L263.01123556974994,178.63547972532774L263.728685575797,179.22575024847663Z%22%20fill=%22transparent%22%20stroke=%22#97A1A9%22%20class=%22county-boundary%22%20pointer-events=%22all%22%20data-fips=%2216041%22%20data-county=%22Franklin%20County%22%20data-state=%22Idaho%22%20style=%22stroke-width:%200.4px;%20fill:%20rgb(255,%20255,%20153);%22/%3E%3Cpath%20d=%22M251.3789942663816,192.4139241855189L247.7152399109833,192.96137219497257L235.6571642138292,190.78125728961209L238.5445206913957,175.77813321067845L248.92436156107624,177.6125580326226L257.2667309522598,179.10932154548993L258.1391829420611,182.4250705867314L257.4583368401598,183.45928156056584L257.689153935528,186.25825257074166L258.29298847500775,186.264170616804L258.41985722311034,188.27909613180043L257.7057709474242,188.16863053834504L257.3725812904438,189.1037592896289L256.815423340469,189.3241635753941L254.7733296687151,189.00409249996812Z%22%20fill=%22transparent%22%20stroke=%22#97A1A9%22%20class=%22county-boundary%22%20pointer-events=%22all%22%20data-fips=%2249003%22%20data-county=%22Box%20Elder%20County%22%20data-state=%22Utah%22%20style=%22stroke-width:%200.4px;%20fill:%20rgb(255,%20255,%20153);%22/%3E%3Cpath%20d=%22M251.3789942663816,192.4139241855189L254.7733296687151,189.00409249996812L256.815423340469,189.3241635753941L257.3725812904438,189.1037592896289L257.7057709474242,188.16863053834504L258.41985722311034,188.27909613180043L259.6012252964914,189.29380358672915L260.30377793530397,188.52427742494024L262.19984269178,188.96504590958898L262.97310980041055,189.935771975811L262.54147785018426,191.14202395065047L261.77817505337595,191.90389740638886L260.947491616917,191.5812056545425L259.7763028422328,192.25813917121673L259.22665901446874,191.60417764372937L257.98075852477746,191.938964364031L257.9365226206851,192.63383394433913L256.7129122757459,192.13741869952878L255.02007039488902,191.8290533833Z%22%20fill=%22transparent%22%20stroke=%22#97A1A9%22%20class=%22county-boundary%22%20pointer-events=%22all%22%20data-fips=%2249057%22%20data-county=%22Weber%20County%22%20data-state=%22Utah%22%20style=%22stroke-width:%200.4px;%20fill:%20rgb(255,%20255,%20153);%22/%3E%3Cpath%20d=%22M252.99367136425184,197.47740448090337L251.3789942663816,192.4139241855189L255.02007039488902,191.8290533833L256.7129122757459,192.13741869952878L257.9365226206851,192.63383394433913L257.9285290868703,194.32104175903555L258.26248696234256,195.29330460787548L258.05862604362574,196.07330045450078L258.41010524538456,196.93845839231471L257.4908147376211,197.30168035533654L256.4246869352085,197.24670680085353L256.44481414811037,195.75844720816883L255.89330889696066,195.65081079971606Z%22%20fill=%22transparent%22%20stroke=%22#97A1A9%22%20class=%22county-boundary%22%20pointer-events=%22all%22%20data-fips=%2249011%22%20data-county=%22Davis%20County%22%20data-state=%22Utah%22%20style=%22stroke-width:%200.4px;%20fill:%20rgb(255,%20255,%20153);%22/%3E%3Cpath%20d=%22M251.77553315798613,209.09014475968502L251.07093586011402,209.7688329818261L249.80291567293813,210.35761456725675L232.5083127324775,207.1063739250094L233.10420110676714,204.08625955012508L235.6571642138292,190.78125728961209L247.7152399109833,192.96137219497257L251.3789942663816,192.4139241855189L252.99367136425184,197.47740448090337L253.4114683396506,198.5746461261284L253.44016866860437,200.1369711403247L252.9859651431996,202.21568892294738L252.59391972213214,202.41719147687877L252.35247467055717,204.4855593713337L252.45814829979344,206.78410579622357Z%22%20fill=%22transparent%22%20stroke=%22#97A1A9%22%20class=%22county-boundary%22%20pointer-events=%22all%22%20data-fips=%2249045%22%20data-county=%22Tooele%20County%22%20data-state=%22Utah%22%20style=%22stroke-width:%200.4px;%20fill:%20rgb(252,%20141,%2089);%22/%3E%3Cpath%20d=%22M283.0890601532996,219.36405768860698L282.7770470624866,221.48720743351294L281.79766345091554,222.45489642325492L272.73353306574995,220.9965236095046L272.9245755611069,218.96658261873517L273.464414001461,218.14332223740496L273.65525199272446,217.0537954604431L274.3098718206951,216.7926378318274L274.8205788706071,215.85563886019725L273.8990471420626,215.73085038406293L276.1537347031677,200.68228314263274L276.9039723513696,201.19931043762563L278.1314636834762,201.29853910583302L280.36884775386534,201.0705978775179L281.1165702147681,202.2616342119503L282.0856080654753,201.60107060613757L282.2469532537291,200.6822421832942L284.21831771199544,201.023761502218L284.41982903135687,202.07644498533932L284.263685749148,203.62967958191427L285.25272985816054,204.12678976630514L284.2330508118057,211.0106230575832Z%22%20fill=%22transparent%22%20stroke=%22#97A1A9%22%20class=%22county-boundary%22%20pointer-events=%22all%22%20data-fips=%2249047%22%20data-county=%22Uintah%20County%22%20data-state=%22Utah%22%20style=%22stroke-width:%200.4px;%20fill:%20rgb(255,%20255,%20153);%22/%3E%3Cpath%20d=%22M264.88193091633536,214.29177858746198L264.7243756195875,213.02074505678513L266.5135828173227,201.10338511190275L268.1094280921634,200.41357988568348L269.0620708961852,200.52780109709818L272.2168131308978,200.25012867012367L273.4115929143489,199.82530032413922L275.0122667126604,200.41743090868727L275.9264023422952,200.49831103905058L276.1537347031677,200.68228314263274L273.8990471420626,215.73085038406293L268.1807734209841,214.96026125417802Z%22%20fill=%22transparent%22%20stroke=%22#97A1A9%22%20class=%22county-boundary%22%20pointer-events=%22all%22%20data-fips=%2249013%22%20data-county=%22Duchesne%20County%22%20data-state=%22Utah%22%20style=%22stroke-width:%200.4px;%20fill:%20rgb(255,%20255,%20153);%22/%3E%3Cpath%20d=%22M264.7243756195875,213.02074505678513L262.76732284535666,212.69166358833945L262.8794298156349,212.0728492283638L261.5317470050403,210.23102020099907L261.9075965298537,208.55576830514508L261.6889588946303,207.1648521788794L261.24309141371555,206.30966279605866L259.94836634593,206.02821676011365L260.0436047788469,205.25349475438043L259.1416329258243,204.76678217072856L258.6922991415181,203.5368361720258L259.18183571828297,202.82189072991423L259.2656298361327,201.43160981250116L259.7230333860861,201.0624486009109L260.7092311726076,200.68509939165222L261.65089345554236,201.02347210289258L263.6128512256679,202.60730216801983L264.2132131218343,201.972661965866L264.8277350672504,202.39127667714138L265.72246233706676,202.19316225200964L266.5135828173227,201.10338511190275Z%22%20fill=%22transparent%22%20stroke=%22#97A1A9%22%20class=%22county-boundary%22%20pointer-events=%22all%22%20data-fips=%2249051%22%20data-county=%22Wasatch%20County%22%20data-state=%22Utah%22%20style=%22stroke-width:%200.4px;%20fill:%20rgb(255,%20255,%20153);%22/%3E%3Cpath%20d=%22M264.88193091633536,214.29177858746198L260.8674669171344,213.70393942495332L256.778210509245,213.04539202630474L255.51390709771462,212.78629737510732L255.90689624024733,212.03528562354177L255.11970796153517,210.90559631883775L253.8244409763292,211.82370997896714L253.28380203549168,212.55121098471795L252.2522058637507,212.71919047365736L252.70735273201402,210.90382883789084L251.77553315798613,209.09014475968502L252.45814829979344,206.78410579622357L252.35247467055717,204.4855593713337L252.59391972213214,202.41719147687877L252.9859651431996,202.21568892294738L253.56654179280255,202.70184919807832L254.33074130089636,202.55817977451056L254.87539017301972,203.2791840054242L257.23020989378165,202.02005321477316L258.29989009895746,201.9424795481557L259.2656298361327,201.43160981250116L259.18183571828297,202.82189072991423L258.6922991415181,203.5368361720258L259.1416329258243,204.76678217072856L260.0436047788469,205.25349475438043L259.94836634593,206.02821676011365L261.24309141371555,206.30966279605866L261.6889588946303,207.1648521788794L261.9075965298537,208.55576830514508L261.5317470050403,210.23102020099907L262.8794298156349,212.0728492283638L262.76732284535666,212.69166358833945L264.7243756195875,213.02074505678513Z%22%20fill=%22transparent%22%20stroke=%22#97A1A9%22%20class=%22county-boundary%22%20pointer-events=%22all%22%20data-fips=%2249049%22%20data-county=%22Utah%20County%22%20data-state=%22Utah%22%20style=%22stroke-width:%200.4px;%20fill:%20rgb(0,%20204,%20153);%22/%3E%3Cpath%20d=%22M251.70768075212857,220.04812006464044L249.94008237387465,219.50756144119828L250.35406331088643,215.93093359730813L231.443783994612,212.6625818130284L232.5083127324775,207.1063739250094L249.80291567293813,210.35761456725675L251.07093586011402,209.7688329818261L251.77553315798613,209.09014475968502L252.70735273201402,210.90382883789084L252.2522058637507,212.71919047365736L253.28380203549168,212.55121098471795L253.8244409763292,211.82370997896714L255.11970796153517,210.90559631883775L255.90689624024733,212.03528562354177L255.51390709771462,212.78629737510732L256.778210509245,213.04539202630474L257.2981279792958,213.56286802297825L255.72134468928098,214.92298904457243L255.17258871184467,218.36882925981104L254.5785156275987,219.43977125405604L252.83776829154007,219.14929412567903Z%22%20fill=%22transparent%22%20stroke=%22#97A1A9%22%20class=%22county-boundary%22%20pointer-events=%22all%22%20data-fips=%2249023%22%20data-county=%22Juab%20County%22%20data-state=%22Utah%22%20style=%22stroke-width:%200.4px;%20fill:%20rgb(255,%20255,%20153);%22/%3E%3Cpath%20d=%22M244.38851456945997,231.0844417785084L244.52933124227155,230.07584461800786L245.34643617729975,228.6494318436467L247.01775484674218,228.93859403469594L248.01578766154498,228.2634006092482L248.3239870710941,226.31605384846L248.6869358543048,226.35149875219702L249.58262527878236,225.06692663042224L250.85604467994418,224.67432716787755L251.03970319195494,223.9135025650287L252.67729401805443,224.3651690243879L258.43052208884757,225.32594571280515L257.0361417166998,233.22282326984669L252.49877146309785,232.42646264585034L252.17135337858588,232.57340030912383L249.05714279444686,231.87058103953444Z%22%20fill=%22transparent%22%20stroke=%22#97A1A9%22%20class=%22county-boundary%22%20pointer-events=%22all%22%20data-fips=%2249041%22%20data-county=%22Sevier%20County%22%20data-state=%22Utah%22%20style=%22stroke-width:%200.4px;%20fill:%20rgb(255,%20255,%20153);%22/%3E%3Cpath%20d=%22M219.0602650597721,223.58916768259087L211.14801577731689,214.49515089660702L211.16045354703712,214.4313429618977L212.03997332467114,210.47410248736537L213.24131054292235,208.96351062416966L213.72803656790558,206.23211857438616L214.55948597279453,204.384280483187L214.5456951497827,202.79209607041787L215.02831139679412,200.19220083145512L233.10420110676714,204.08625955012508L232.5083127324775,207.1063739250094L231.443783994612,212.6625818130284L228.9118491574968,225.55000962655242Z%22%20fill=%22transparent%22%20stroke=%22#97A1A9%22%20class=%22county-boundary%22%20pointer-events=%22all%22%20data-fips=%2232033%22%20data-county=%22White%20Pine%20County%22%20data-state=%22Nevada%22%20style=%22stroke-width:%200.4px;%20fill:%20rgb(0,%20204,%20153);%22/%3E%3Cpath%20d=%22M244.52933124227155,230.07584461800786L233.62698764509298,228.01979809692534L228.57970268272987,227.18530442915892L228.9118491574968,225.55000962655242L231.443783994612,212.6625818130284L250.35406331088643,215.93093359730813L249.94008237387465,219.50756144119828L251.70768075212857,220.04812006464044L251.03970319195494,223.9135025650287L250.85604467994418,224.67432716787755L249.58262527878236,225.06692663042224L248.6869358543048,226.35149875219702L248.3239870710941,226.31605384846L248.01578766154498,228.2634006092482L247.01775484674218,228.93859403469594L245.34643617729975,228.6494318436467Z%22%20fill=%22transparent%22%20stroke=%22#97A1A9%22%20class=%22county-boundary%22%20pointer-events=%22all%22%20data-fips=%2249027%22%20data-county=%22Millard%20County%22%20data-state=%22Utah%22%20style=%22stroke-width:%200.4px;%20fill:%20rgb(255,%20255,%20153);%22/%3E%3Cpath%20d=%22M262.19984269178,188.96504590958898L260.30377793530397,188.52427742494024L259.6012252964914,189.29380358672915L258.41985722311034,188.27909613180043L258.29298847500775,186.264170616804L257.689153935528,186.25825257074166L257.4583368401598,183.45928156056584L258.1391829420611,182.4250705867314L257.2667309522598,179.10932154548993L257.7352340502372,179.1607640827466L263.74552043740687,180.21411307202447L263.97173382410676,181.19010430263734L263.52321805535314,181.69234060583028L263.77226915538074,182.9347072968543L263.92651475114326,185.65252004001297L263.2658527411146,187.2845252206397Z%22%20fill=%22transparent%22%20stroke=%22#97A1A9%22%20class=%22county-boundary%22%20pointer-events=%22all%22%20data-fips=%2249005%22%20data-county=%22Cache%20County%22%20data-state=%22Utah%22%20style=%22stroke-width:%200.4px;%20fill:%20rgb(255,%20255,%20153);%22/%3E%3Cpath%20d=%22M266.32627634604285,192.1406060789759L265.71051443510237,192.77321348610383L264.16974355932996,193.42235843162985L264.685997928414,192.62241216697555L264.1649540102543,192.04143646339185L264.3048100276118,191.09822441294455L263.9004755603834,190.16183215924445L262.97310980041055,189.935771975811L262.19984269178,188.96504590958898L263.2658527411146,187.2845252206397L263.92651475114326,185.65252004001297L263.77226915538074,182.9347072968543L263.52321805535314,181.69234060583028L263.97173382410676,181.19010430263734L263.74552043740687,180.21411307202447L268.1478528649902,180.95412318796787L267.1193650438503,187.28519181616548Z%22%20fill=%22transparent%22%20stroke=%22#97A1A9%22%20class=%22county-boundary%22%20pointer-events=%22all%22%20data-fips=%2249033%22%20data-county=%22Rich%20County%22%20data-state=%22Utah%22%20style=%22stroke-width:%200.4px;%20fill:%20rgb(0,%20204,%20153);%22/%3E%3Cpath%20d=%22M277.0822887766345,188.77957431203845L276.5790400669365,191.40094392061064L275.6910922594375,197.60087844657426L265.6877863943598,196.0772841895158L266.32627634604285,192.1406060789759L267.1193650438503,187.28519181616548Z%22%20fill=%22transparent%22%20stroke=%22#97A1A9%22%20class=%22county-boundary%22%20pointer-events=%22all%22%20data-fips=%2256041%22%20data-county=%22Uinta%20County%22%20data-state=%22Wyoming%22%20style=%22stroke-width:%200.4px;%20fill:%20rgb(255,%20255,%20153);%22/%3E%3Cpath%20d=%22M259.3833350410438,197.87618313155235L258.41010524538456,196.93845839231471L258.05862604362574,196.07330045450078L258.26248696234256,195.29330460787548L257.9285290868703,194.32104175903555L257.9365226206851,192.63383394433913L257.98075852477746,191.938964364031L259.22665901446874,191.60417764372937L259.7763028422328,192.25813917121673L260.947491616917,191.5812056545425L261.77817505337595,191.90389740638886L262.54147785018426,191.14202395065047L262.97310980041055,189.935771975811L263.9004755603834,190.16183215924445L264.3048100276118,191.09822441294455L264.1649540102543,192.04143646339185L264.685997928414,192.62241216697555L264.16974355932996,193.42235843162985L262.94990555798336,193.59159205026492L262.67567343304916,194.16419032514648L261.2742348709115,194.41411219992256L260.3039817045012,195.27575139852968L260.81560164566025,195.92301486286783L260.99842150536443,197.22181067440977L260.6072475621895,198.28068595868865Z%22%20fill=%22transparent%22%20stroke=%22#97A1A9%22%20class=%22county-boundary%22%20pointer-events=%22all%22%20data-fips=%2249029%22%20data-county=%22Morgan%20County%22%20data-state=%22Utah%22%20style=%22stroke-width:%200.4px;%20fill:%20rgb(0,%20204,%20153);%22/%3E%3Cpath%20d=%22M275.9264023422952,200.49831103905058L275.0122667126604,200.41743090868727L273.4115929143489,199.82530032413922L272.2168131308978,200.25012867012367L269.0620708961852,200.52780109709818L268.1094280921634,200.41357988568348L266.5135828173227,201.10338511190275L265.72246233706676,202.19316225200964L264.8277350672504,202.39127667714138L264.2132131218343,201.972661965866L263.6128512256679,202.60730216801983L261.65089345554236,201.02347210289258L260.7092311726076,200.68509939165222L259.7230333860861,201.0624486009109L259.16525201644066,198.47877529622963L259.3833350410438,197.87618313155235L260.6072475621895,198.28068595868865L260.99842150536443,197.22181067440977L260.81560164566025,195.92301486286783L260.3039817045012,195.27575139852968L261.2742348709115,194.41411219992256L262.67567343304916,194.16419032514648L262.94990555798336,193.59159205026492L264.16974355932996,193.42235843162985L265.71051443510237,192.77321348610383L266.32627634604285,192.1406060789759L265.6877863943598,196.0772841895158L275.6910922594375,197.60087844657426L276.28520862807363,197.70367241095335Z%22%20fill=%22transparent%22%20stroke=%22#97A1A9%22%20class=%22county-boundary%22%20pointer-events=%22all%22%20data-fips=%2249043%22%20data-county=%22Summit%20County%22%20data-state=%22Utah%22%20style=%22stroke-width:%200.4px;%20fill:%20rgb(252,%20141,%2089);%22/%3E%3Cpath%20d=%22M285.25272985816054,204.12678976630514L284.263685749148,203.62967958191427L284.41982903135687,202.07644498533932L284.21831771199544,201.023761502218L282.2469532537291,200.6822421832942L282.0856080654753,201.60107060613757L281.1165702147681,202.2616342119503L280.36884775386534,201.0705978775179L278.1314636834762,201.29853910583302L276.9039723513696,201.19931043762563L276.1537347031677,200.68228314263274L275.9264023422952,200.49831103905058L276.28520862807363,197.70367241095335L285.9335834601243,199.0790879297366Z%22%20fill=%22transparent%22%20stroke=%22#97A1A9%22%20class=%22county-boundary%22%20pointer-events=%22all%22%20data-fips=%2249009%22%20data-county=%22Daggett%20County%22%20data-state=%22Utah%22%20style=%22stroke-width:%200.4px;%20fill:%20rgb(0,%20204,%20153);%22/%3E%3Cpath%20d=%22M259.2656298361327,201.43160981250116L258.29989009895746,201.9424795481557L257.23020989378165,202.02005321477316L254.87539017301972,203.2791840054242L254.33074130089636,202.55817977451056L253.56654179280255,202.70184919807832L252.9859651431996,202.21568892294738L253.44016866860437,200.1369711403247L253.4114683396506,198.5746461261284L252.99367136425184,197.47740448090337L255.89330889696066,195.65081079971606L256.44481414811037,195.75844720816883L256.4246869352085,197.24670680085353L257.4908147376211,197.30168035533654L258.41010524538456,196.93845839231471L259.3833350410438,197.87618313155235L259.16525201644066,198.47877529622963L259.7230333860861,201.0624486009109Z%22%20fill=%22transparent%22%20stroke=%22#97A1A9%22%20class=%22county-boundary%22%20pointer-events=%22all%22%20data-fips=%2249035%22%20data-county=%22Salt%20Lake%20County%22%20data-state=%22Utah%22%20style=%22stroke-width:%200.4px;%20fill:%20rgb(252,%20141,%2089);%22/%3E%3Cpath%20d=%22M272.73353306574995,220.9965236095046L261.7563513958978,219.28994519017363L261.59818242740903,217.0105155271159L261.1325498470828,217.11712203973343L260.5984508705385,215.3730227771548L260.8674669171344,213.70393942495332L264.88193091633536,214.29177858746198L268.1807734209841,214.96026125417802L273.8990471420626,215.73085038406293L274.8205788706071,215.85563886019725L274.3098718206951,216.7926378318274L273.65525199272446,217.0537954604431L273.464414001461,218.14332223740496L272.9245755611069,218.96658261873517Z%22%20fill=%22transparent%22%20stroke=%22#97A1A9%22%20class=%22county-boundary%22%20pointer-events=%22all%22%20data-fips=%2249007%22%20data-county=%22Carbon%20County%22%20data-state=%22Utah%22%20style=%22stroke-width:%200.4px;%20fill:%20rgb(0,%20204,%20153);%22/%3E%3Cpath%20d=%22M251.03970319195494,223.9135025650287L251.70768075212857,220.04812006464044L252.83776829154007,219.14929412567903L254.5785156275987,219.43977125405604L255.17258871184467,218.36882925981104L255.72134468928098,214.92298904457243L257.2981279792958,213.56286802297825L256.778210509245,213.04539202630474L260.8674669171344,213.70393942495332L260.5984508705385,215.3730227771548L259.9705022393056,219.02634668031783L259.42433064863553,218.94512118107525L258.43052208884757,225.32594571280515L252.67729401805443,224.3651690243879Z%22%20fill=%22transparent%22%20stroke=%22#97A1A9%22%20class=%22county-boundary%22%20pointer-events=%22all%22%20data-fips=%2249039%22%20data-county=%22Sanpete%20County%22%20data-state=%22Utah%22%20style=%22stroke-width:%200.4px;%20fill:%20rgb(255,%20255,%20153);%22/%3E%3Cpath%20d=%22M270.292399167075,235.40242467160687L257.0446414966326,233.3116996429265L257.0361417166998,233.22282326984669L258.43052208884757,225.32594571280515L259.42433064863553,218.94512118107525L259.9705022393056,219.02634668031783L260.5984508705385,215.3730227771548L261.1325498470828,217.11712203973343L261.59818242740903,217.0105155271159L261.7563513958978,219.28994519017363L272.73353306574995,220.9965236095046L272.4596209740054,222.5339271337998L271.7294827532712,223.79022994681736L271.79850744466614,224.5433032433083L270.99655410016595,225.52701851667325L270.274811569564,227.48376321975593L270.26406412072544,228.81645776913854L269.9571230652849,230.26142138358585L270.50474688535485,231.47381906984532L269.97711723018904,232.31987199527424L270.6313402490499,233.24045372384035Z%22%20fill=%22transparent%22%20stroke=%22#97A1A9%22%20class=%22county-boundary%22%20pointer-events=%22all%22%20data-fips=%2249015%22%20data-county=%22Emery%20County%22%20data-state=%22Utah%22%20style=%22stroke-width:%200.4px;%20fill:%20rgb(255,%20255,%20153);%22/%3E%3Cpath%20d=%22M282.4770760517505,223.85208675538684L280.6189800856132,236.96079243321714L270.292399167075,235.40242467160687L270.6313402490499,233.24045372384035L269.97711723018904,232.31987199527424L270.50474688535485,231.47381906984532L269.9571230652849,230.26142138358585L270.26406412072544,228.81645776913854L270.274811569564,227.48376321975593L270.99655410016595,225.52701851667325L271.79850744466614,224.5433032433083L271.7294827532712,223.79022994681736L272.4596209740054,222.5339271337998L272.73353306574995,220.9965236095046L281.79766345091554,222.45489642325492L282.7770470624866,221.48720743351294Z%22%20fill=%22transparent%22%20stroke=%22#97A1A9%22%20class=%22county-boundary%22%20pointer-events=%22all%22%20data-fips=%2249019%22%20data-county=%22Grand%20County%22%20data-state=%22Utah%22%20style=%22stroke-width:%200.4px;%20fill:%20rgb(252,%20141,%2089);%22/%3E%3Cpath%20d=%22M369.4621536710413,149.45873450159127L368.6998242263995,150.13458250298459L366.37489756834583,150.88084818735047L365.5320116963175,151.8965312297746L364.1447252941646,151.62715674679362L362.60533241204683,152.321125637058L360.9321749917758,152.55068437070975L361.41667815784905,144.4872099269263L361.8354797585794,137.89665543463832L366.8450228417622,138.17244980609166L366.6593390423667,139.4805100955523L366.3239137022622,144.73628150566265L366.1667741032756,145.48469973814338L369.6667623246887,145.70659861195156Z%22%20fill=%22transparent%22%20stroke=%22#97A1A9%22%20class=%22county-boundary%22%20pointer-events=%22all%22%20data-fips=%2246137%22%20data-county=%22Ziebach%20County%22%20data-state=%22South-Dakota%22%20style=%22stroke-width:%200.4px;%20fill:%20rgb(252,%20141,%2089);%22/%3E%3Cpath%20d=%22M373.4633758923385,149.34527944781416L371.563577187233,149.1492780505714L370.5868246538947,149.81630875303904L369.4621536710413,149.45873450159127L369.6667623246887,145.70659861195156L366.1667741032756,145.48469973814338L366.3239137022622,144.73628150566265L366.6593390423667,139.4805100955523L366.8450228417622,138.17244980609166L377.5647352518602,138.7419122862226L378.0759727759215,140.51209013708558L377.67844161950336,141.16517616075168L378.1044157609783,142.19784820542327L377.4110419324851,144.78322069403055L377.8527621487741,145.47129676529084L376.46691815865256,145.80237803204216L376.56916445909286,147.55729791204033L376.52218189505726,148.2037615562848L375.16826458224136,149.50754850640703Z%22%20fill=%22transparent%22%20stroke=%22#97A1A9%22%20class=%22county-boundary%22%20pointer-events=%22all%22%20data-fips=%2246041%22%20data-county=%22Dewey%20County%22%20data-state=%22South-Dakota%22%20style=%22stroke-width:%200.4px;%20fill:%20rgb(0,%20204,%20153);%22/%3E%3Cpath%20d=%22M430.4973245896449,141.90365120878778L430.67373080660485,148.52926656977377L425.9642758005069,148.59586488485684L425.95475684971234,144.55841792890283L425.7904372219922,140.67502814408533L426.99712985701296,140.62259728251047L430.5009872655657,140.565750094309Z%22%20fill=%22transparent%22%20stroke=%22#97A1A9%22%20class=%22county-boundary%22%20pointer-events=%22all%22%20data-fips=%2227067%22%20data-county=%22Kandiyohi%20County%22%20data-state=%22Minnesota%22%20style=%22stroke-width:%200.4px;%20fill:%20rgb(0,%20204,%20153);%22/%3E%3Cpath%20d=%22M305.2885947246467,162.9114111741235L305.23803696855447,163.36296365694182L299.83814924244234,162.61308820130466L297.96464128851744,162.58754034176934L296.79665536062237,162.2296659933378L294.74455581038507,161.02132125066635L294.8209024491633,160.3985709554545L292.56674391024944,159.40020594867804L290.27151385038974,159.06715504733768L290.4278705884973,157.99671874787282L289.3237648068282,155.9365623190364L291.461751608173,156.18740098217938L291.6946215237473,154.82171822966245L293.25742376305493,154.99620642518698L293.43881987029675,153.86386717211542L294.6449485497084,153.99183216493805L294.8290322913166,152.6638265055434L297.11242544685047,152.96504237008764L297.66432418411244,153.0317899390402L297.5037335201249,154.3626951508735L298.15251876973565,154.4625452732671L297.97042897725674,155.81281231838955L299.0550720339056,155.96418221103806L298.93056990904677,156.8423155371687L300.25381964197953,157.0206108604625L300.3789546975058,157.49262886286056L302.4754185069749,157.75839172034773L302.3069078471693,159.04532820068516L304.6049917023573,159.3295221869414L304.4194865180668,160.6147243701098L305.58410010668126,160.81104138290357Z%22%20fill=%22transparent%22%20stroke=%22#97A1A9%22%20class=%22county-boundary%22%20pointer-events=%22all%22%20data-fips=%2256017%22%20data-county=%22Hot%20Springs%20County%22%20data-state=%22Wyoming%22%20style=%22stroke-width:%200.4px;%20fill:%20rgb(252,%20141,%2089);%22/%3E%3Cpath%20d=%22M332.7375191858241,179.5555570593508L338.6838397013978,180.0783101783752L337.91308181655705,189.46903938187165L337.5348838772221,194.06847419147903L337.33586382446913,196.09598432504356L331.3587285690789,195.57030633205636L331.47419392620964,194.1883271262226Z%22%20fill=%22transparent%22%20stroke=%22#97A1A9%22%20class=%22county-boundary%22%20pointer-events=%22all%22%20data-fips=%2256015%22%20data-county=%22Goshen%20County%22%20data-state=%22Wyoming%22%20style=%22stroke-width:%200.4px;%20fill:%20rgb(252,%20141,%2089);%22/%3E%3Cpath%20d=%22M303.60030728030046,201.33840340327276L297.3986048421685,200.5100333993936L298.18666822915395,194.40540196754682L297.9814319161585,194.38170017483822L298.4751518550465,190.46872564962928L302.5810310431218,190.97854390564555L302.80944966126424,190.4153510260419L303.5706652258498,184.50528560832004L303.71382840482454,181.927518993685L304.0434734769656,179.1528906695437L318.3477374998226,180.9071924742576L316.7720881072611,196.66580978215427L314.22192929325615,196.41431227485987L313.49494008426984,202.43996027226558L308.05709318939984,201.88215689792537Z%22%20fill=%22transparent%22%20stroke=%22#97A1A9%22%20class=%22county-boundary%22%20pointer-events=%22all%22%20data-fips=%2256007%22%20data-county=%22Carbon%20County%22%20data-state=%22Wyoming%22%20style=%22stroke-width:%200.4px;%20fill:%20rgb(0,%20204,%20153);%22/%3E%3Cpath%20d=%22M314.7730212368537,202.61050188037382L313.49494008426984,202.43996027226558L314.22192929325615,196.41431227485987L316.7720881072611,196.66580978215427L318.3477374998226,180.9071924742576L323.567810084706,181.48904830170625L322.90192643748463,182.27573860561108L322.97261597855345,183.50044750702148L325.0752536483992,183.80181580779163L325.6199911436719,181.85025382413676L326.21771680366453,181.7952788950688L325.8224129306051,186.89231783068567L325.11671033175827,193.61591287083468L324.1563993595583,203.62540071794047Z%22%20fill=%22transparent%22%20stroke=%22#97A1A9%22%20class=%22county-boundary%22%20pointer-events=%22all%22%20data-fips=%2256001%22%20data-county=%22Albany%20County%22%20data-state=%22Wyoming%22%20style=%22stroke-width:%200.4px;%20fill:%20rgb(0,%20204,%20153);%22/%3E%3Cpath%20d=%22M301.65000069763937,245.00263634475158L295.67473669873704,244.30382689612406L295.67440453011045,242.95256360730747L295.2162361384311,241.81106964989846L296.627548457596,242.01335089830872L297.3052464582246,236.53101716146313L298.36100111593856,228.23355017584544L299.4448195019503,227.74351153848158L299.6131474748977,228.74317868952454L300.5364257251172,229.9128222057426L302.6541429029355,230.18602911539642L303.2355618323587,231.57761243241617L304.99428709985216,232.63539469865918L305.8971382665765,231.8148753390024L306.9388594061115,231.92299424626975L307.33787296023,232.6393804629704L308.5086185668466,234.0223380386446L310.08262632024787,234.4207143813739L308.95471557655287,235.5701795555225L308.61640654246304,238.06187083227786L309.30386978847554,238.958558661413L309.2103005047057,240.32075447006986L310.12085947162126,240.9560289614684L310.1852036279177,241.61546655623619L310.1980851579676,241.70381672632226L302.15631668958366,240.8745990314581Z%22%20fill=%22transparent%22%20stroke=%22#97A1A9%22%20class=%22county-boundary%22%20pointer-events=%22all%22%20data-fips=%2208051%22%20data-county=%22Gunnison%20County%22%20data-state=%22Colorado%22%20style=%22stroke-width:%200.4px;%20fill:%20rgb(255,%20255,%20153);%22/%3E%3Cpath%20d=%22M300.8053949037663,213.15402722224894L284.2330508118057,211.0106230575832L285.25272985816054,204.12678976630514L285.9335834601243,199.0790879297366L297.3986048421685,200.5100333993936L303.60030728030046,201.33840340327276L302.83125568609114,207.40265044757246L302.18712455348873,207.33186896487052L301.55800476099387,208.26545699744793Z%22%20fill=%22transparent%22%20stroke=%22#97A1A9%22%20class=%22county-boundary%22%20pointer-events=%22all%22%20data-fips=%2208081%22%20data-county=%22Moffat%20County%22%20data-state=%22Colorado%22%20style=%22stroke-width:%200.4px;%20fill:%20rgb(0,%20204,%20153);%22/%3E%3Cpath%20d=%22M334.4219486237464,219.95490918699215L325.89393702057566,219.18355307526656L325.0153130840512,219.06339856736804L325.38633257537333,215.07086239860064L325.5150806394506,213.84198073164214L326.6477715259018,213.89709386011214L327.65045159731756,203.9983966021448L336.64781850382053,204.67190870428317L341.5335732195828,205.1276588167466L341.1711778324161,209.79512136966594L340.8674723906072,212.51112497268423L335.18770279218086,212.1014187994948Z%22%20fill=%22transparent%22%20stroke=%22#97A1A9%22%20class=%22county-boundary%22%20pointer-events=%22all%22%20data-fips=%2208123%22%20data-county=%22Weld%20County%22%20data-state=%22Colorado%22%20style=%22stroke-width:%200.4px;%20fill:%20rgb(255,%20255,%20153);%22/%3E%3Cpath%20d=%22M308.5504731416358,218.581885370014L304.45655114205385,218.15194324058598L304.71912621556027,215.49895582978672L304.9196998097448,213.62401227763633L300.8053949037663,213.15402722224894L301.55800476099387,208.26545699744793L302.18712455348873,207.33186896487052L302.83125568609114,207.40265044757246L303.60030728030046,201.33840340327276L308.05709318939984,201.88215689792537L308.03556148568356,202.8823442928217L309.1650502162649,204.08995412582215L309.7657756917174,204.15220725934694L310.03208337392016,205.22552836865873L309.69796550712425,205.82294444574927L308.9798449185372,208.90815470131645L309.27245623796074,210.9648471041969L309.2203068137216,212.2886067503896Z%22%20fill=%22transparent%22%20stroke=%22#97A1A9%22%20class=%22county-boundary%22%20pointer-events=%22all%22%20data-fips=%2208107%22%20data-county=%22Routt%20County%22%20data-state=%22Colorado%22%20style=%22stroke-width:%200.4px;%20fill:%20rgb(0,%20204,%20153);%22/%3E%3Cpath%20d=%22M325.38633257537333,215.07086239860064L321.9863938660003,214.87628976954102L319.14889415983873,214.5276662866354L318.8109628116726,213.40753043303994L318.07820216168454,212.68530479340404L317.96075621989394,211.25902661184466L317.5475003708794,210.95844401843897L316.36845150652186,206.62100606955323L315.28512498443945,205.05643865759657L314.7435576054331,203.54405933268333L314.7730212368537,202.61050188037382L324.1563993595583,203.62540071794047L327.65045159731756,203.9983966021448L326.6477715259018,213.89709386011214L325.5150806394506,213.84198073164214Z%22%20fill=%22transparent%22%20stroke=%22#97A1A9%22%20class=%22county-boundary%22%20pointer-events=%22all%22%20data-fips=%2208069%22%20data-county=%22Larimer%20County%22%20data-state=%22Colorado%22%20style=%22stroke-width:%200.4px;%20fill:%20rgb(252,%20141,%2089);%22/%3E%3Cpath%20d=%22M338.93997604132136,220.34474709644883L334.4219486237464,219.95490918699215L335.18770279218086,212.1014187994948L340.8674723906072,212.51112497268423L342.1202928126667,212.60218397750612L342.0252261913936,213.92088800630313L341.44159260764405,220.55000849131318Z%22%20fill=%22transparent%22%20stroke=%22#97A1A9%22%20class=%22county-boundary%22%20pointer-events=%22all%22%20data-fips=%2208087%22%20data-county=%22Morgan%20County%22%20data-state=%22Colorado%22%20style=%22stroke-width:%200.4px;%20fill:%20rgb(0,%20204,%20153);%22/%3E%3Cpath%20d=%22M318.2289564522611,220.7326294640759L317.48635696993887,221.402850010708L316.0906743918651,221.33538919931505L315.60248818111745,222.87792485574062L314.4429814873231,222.7658612995118L313.8279415267912,220.57182356216128L313.10679108321665,220.13069770554546L312.64348499607286,219.2354735782627L310.5223520170532,218.80510163013378L308.5504731416358,218.581885370014L309.2203068137216,212.2886067503896L309.27245623796074,210.9648471041969L309.69315667869614,211.7925320115247L311.267196427587,212.27972876191825L313.08132456586316,212.48342593783593L313.6088136924768,212.90599253796813L316.3389238544206,212.80223689642662L317.5475003708794,210.95844401843897L317.96075621989394,211.25902661184466L318.07820216168454,212.68530479340404L318.8109628116726,213.40753043303994L319.14889415983873,214.5276662866354L318.85215510138977,215.89309688081164L319.18890587283397,216.3599568012221L318.3945118684971,219.42028286817447Z%22%20fill=%22transparent%22%20stroke=%22#97A1A9%22%20class=%22county-boundary%22%20pointer-events=%22all%22%20data-fips=%2208049%22%20data-county=%22Grand%20County%22%20data-state=%22Colorado%22%20style=%22stroke-width:%200.4px;%20fill:%20rgb(255,%20255,%20153);%22/%3E%3Cpath%20d=%22M355.6422554978405,228.0804883391969L347.78428710538617,227.59189755368112L348.23388707594324,221.0838664693688L348.7501748319116,215.79621600767734L348.96655809523634,214.4202788605379L350.20209643392195,214.47881712527385L356.5167354780567,214.93167474965355L356.3964537205036,216.2707399441955L356.027167077067,221.50321225116886Z%22%20fill=%22transparent%22%20stroke=%22#97A1A9%22%20class=%22county-boundary%22%20pointer-events=%22all%22%20data-fips=%2208125%22%20data-county=%22Yuma%20County%22%20data-state=%22Colorado%22%20style=%22stroke-width:%200.4px;%20fill:%20rgb(0,%20204,%20153);%22/%3E%3Cpath%20d=%22M338.3671938807261,226.88712621625683L338.55748769492664,224.3368956001823L338.93997604132136,220.34474709644883L341.44159260764405,220.55000849131318L342.0252261913936,213.92088800630313L348.96655809523634,214.4202788605379L348.7501748319116,215.79621600767734L348.23388707594324,221.0838664693688L347.78428710538617,227.59189755368112L344.2241863214882,227.39505856905896Z%22%20fill=%22transparent%22%20stroke=%22#97A1A9%22%20class=%22county-boundary%22%20pointer-events=%22all%22%20data-fips=%2208121%22%20data-county=%22Washington%20County%22%20data-state=%22Colorado%22%20style=%22stroke-width:%200.4px;%20fill:%20rgb(0,%20204,%20153);%22/%3E%3Cpath%20d=%22M284.2330508118057,211.0106230575832L300.8053949037663,213.15402722224894L304.9196998097448,213.62401227763633L304.71912621556027,215.49895582978672L301.976612699843,215.20200451611606L301.46250023116204,217.7620576879392L300.3481000154781,217.66091749878422L300.1274747902661,219.07565861506623L295.00281547520507,218.49484720386897L294.69686353461844,220.40119135515636L288.34669499822945,219.64647415452134L288.24963740752116,220.26779731660633L284.68305066522043,219.7615526473421L283.0890601532996,219.36405768860698Z%22%20fill=%22transparent%22%20stroke=%22#97A1A9%22%20class=%22county-boundary%22%20pointer-events=%22all%22%20data-fips=%2208103%22%20data-county=%22Rio%20Blanco%20County%22%20data-state=%22Colorado%22%20style=%22stroke-width:%200.4px;%20fill:%20rgb(252,%20141,%2089);%22/%3E%3Cpath%20d=%22M282.4770760517505,223.85208675538684L282.7770470624866,221.48720743351294L283.0890601532996,219.36405768860698L284.68305066522043,219.7615526473421L288.24963740752116,220.26779731660633L288.34669499822945,219.64647415452134L294.69686353461844,220.40119135515636L295.00281547520507,218.49484720386897L300.1274747902661,219.07565861506623L300.3481000154781,217.66091749878422L301.46250023116204,217.7620576879392L301.976612699843,215.20200451611606L304.71912621556027,215.49895582978672L304.45655114205385,218.15194324058598L303.7825680817337,218.10144033710185L302.6364207954192,226.56620499241467L299.32273666738735,226.13838827991378Z%22%20fill=%22transparent%22%20stroke=%22#97A1A9%22%20class=%22county-boundary%22%20pointer-events=%22all%22%20data-fips=%2208045%22%20data-county=%22Garfield%20County%22%20data-state=%22Colorado%22%20style=%22stroke-width:%200.4px;%20fill:%20rgb(255,%20255,%20153);%22/%3E%3Cpath%20d=%22M288.15196712218574,235.27292995815543L287.7560117080713,237.84358928227385L280.6189800856132,236.96079243321714L282.4770760517505,223.85208675538684L299.32273666738735,226.13838827991378L298.9548272126497,226.75163288401944L299.4448195019503,227.74351153848158L298.36100111593856,228.23355017584544L297.89332186212295,228.76997986392L296.604694097264,229.34453098925945L295.34544138641155,230.40085135158324L294.505779922802,229.84662706610942L293.0815313638891,230.07453195386887L291.96188137236027,230.81637870677662L291.5046665252243,231.5916997032395L290.38759485934236,232.28885470034743L288.5346183527504,232.80952804134643Z%22%20fill=%22transparent%22%20stroke=%22#97A1A9%22%20class=%22county-boundary%22%20pointer-events=%22all%22%20data-fips=%2208077%22%20data-county=%22Mesa%20County%22%20data-state=%22Colorado%22%20style=%22stroke-width:%200.4px;%20fill:%20rgb(255,%20255,%20153);%22/%3E%3Cpath%20d=%22M359.92227323179407,241.7330566504928L354.8183072299494,241.42443367119722L355.1248232576425,236.19028690316333L355.2272109847151,234.80715561222473L361.25981609773106,235.16519416935716L360.8244807901018,241.75959242486613Z%22%20fill=%22transparent%22%20stroke=%22#97A1A9%22%20class=%22county-boundary%22%20pointer-events=%22all%22%20data-fips=%2220199%22%20data-county=%22Wallace%20County%22%20data-state=%22Kansas%22%20style=%22stroke-width:%200.4px;%20fill:%20rgb(255,%20255,%20153);%22/%3E%3Cpath%20d=%22M312.5121643360958,241.51784890968253L311.92076490958766,241.80837673090969L310.1852036279177,241.61546655623619L310.12085947162126,240.9560289614684L309.2103005047057,240.32075447006986L309.30386978847554,238.958558661413L308.61640654246304,238.06187083227786L308.95471557655287,235.5701795555225L310.08262632024787,234.4207143813739L308.5086185668466,234.0223380386446L307.33787296023,232.6393804629704L307.6816561418692,231.8034346678852L311.7853014381497,232.21672442685832L312.5244901530401,234.09650987160484L313.72257889702223,234.60501275606157L314.36888043629483,236.38687191832446L313.70042873694456,237.9548768273972L314.07139428815196,238.36060332029L314.1936156196475,239.78692384920748L313.464419428561,240.84841202673363Z%22%20fill=%22transparent%22%20stroke=%22#97A1A9%22%20class=%22county-boundary%22%20pointer-events=%22all%22%20data-fips=%2208015%22%20data-county=%22Chaffee%20County%22%20data-state=%22Colorado%22%20style=%22stroke-width:%200.4px;%20fill:%20rgb(0,%20204,%20153);%22/%3E%3Cpath%20d=%22M321.4297708969217,220.07062888798714L321.4782648738049,219.77035791839307L318.3945118684971,219.42028286817447L319.18890587283397,216.3599568012221L318.85215510138977,215.89309688081164L319.14889415983873,214.5276662866354L321.9863938660003,214.87628976954102L325.38633257537333,215.07086239860064L325.0153130840512,219.06339856736804L323.7201178059358,220.29813831078388Z%22%20fill=%22transparent%22%20stroke=%22#97A1A9%22%20class=%22county-boundary%22%20pointer-events=%22all%22%20data-fips=%2208013%22%20data-county=%22Boulder%20County%22%20data-state=%22Colorado%22%20style=%22stroke-width:%200.4px;%20fill:%20rgb(252,%20141,%2089);%22/%3E%3Cpath%20d=%22M312.1630804282659,227.311161358128L311.8258752533059,225.97111468435958L311.97124054921994,224.72242486503694L312.8082805215326,223.80348776067353L312.71808202428895,223.2065947526596L311.0314131221461,221.33972095207162L310.5223520170532,218.80510163013378L312.64348499607286,219.2354735782627L313.10679108321665,220.13069770554546L313.8279415267912,220.57182356216128L314.4429814873231,222.7658612995118L315.60248818111745,222.87792485574062L315.8058522443148,223.41997239684997L316.97146501309345,223.92292280400386L316.37050157067154,224.86724488451455L315.3956163915793,226.36327928547587L313.9142499078955,227.7659580159995L312.8765325308109,227.4468065123403Z%22%20fill=%22transparent%22%20stroke=%22#97A1A9%22%20class=%22county-boundary%22%20pointer-events=%22all%22%20data-fips=%2208117%22%20data-county=%22Summit%20County%22%20data-state=%22Colorado%22%20style=%22stroke-width:%200.4px;%20fill:%20rgb(252,%20141,%2089);%22/%3E%3Cpath%20d=%22M302.6364207954192,226.56620499241467L303.7825680817337,218.10144033710185L304.45655114205385,218.15194324058598L308.5504731416358,218.581885370014L310.5223520170532,218.80510163013378L311.0314131221461,221.33972095207162L312.71808202428895,223.2065947526596L312.8082805215326,223.80348776067353L311.97124054921994,224.72242486503694L311.8258752533059,225.97111468435958L312.1630804282659,227.311161358128L311.16743116027897,227.64779248097886L309.7427752380963,227.3522081304863Z%22%20fill=%22transparent%22%20stroke=%22#97A1A9%22%20class=%22county-boundary%22%20pointer-events=%22all%22%20data-fips=%2208037%22%20data-county=%22Eagle%20County%22%20data-state=%22Colorado%22%20style=%22stroke-width:%200.4px;%20fill:%20rgb(255,%20255,%20153);%22/%3E%3Cpath%20d=%22M320.81830911537827,225.39025388574225L321.14088196182576,222.54704757086324L321.4297708969217,220.07062888798714L323.7201178059358,220.29813831078388L323.65313320960325,220.5750536239882L324.94005687415324,220.40571272772388L324.78117418823143,222.21931319460032L324.5731193300032,224.59419995982284L324.49590765547646,225.718694326064L322.35249636975084,230.16309028040985L320.918829052273,232.05768974624073L320.2191244605434,231.97246613908322Z%22%20fill=%22transparent%22%20stroke=%22#97A1A9%22%20class=%22county-boundary%22%20pointer-events=%22all%22%20data-fips=%2208059%22%20data-county=%22Jefferson%20County%22%20data-state=%22Colorado%22%20style=%22stroke-width:%200.4px;%20fill:%20rgb(252,%20141,%2089);%22/%3E%3Cpath%20d=%22M313.70042873694456,237.9548768273972L314.36888043629483,236.38687191832446L313.72257889702223,234.60501275606157L312.5244901530401,234.09650987160484L311.7853014381497,232.21672442685832L312.0809297470838,230.96126484819132L312.2322639548104,228.55921879949324L312.8765325308109,227.4468065123403L313.9142499078955,227.7659580159995L315.3956163915793,226.36327928547587L316.37050157067154,224.86724488451455L320.81830911537827,225.39025388574225L320.2191244605434,231.97246613908322L320.918829052273,232.05768974624073L320.30262457732147,238.63717423160324Z%22%20fill=%22transparent%22%20stroke=%22#97A1A9%22%20class=%22county-boundary%22%20pointer-events=%22all%22%20data-fips=%2208093%22%20data-county=%22Park%20County%22%20data-state=%22Colorado%22%20style=%22stroke-width:%200.4px;%20fill:%20rgb(255,%20255,%20153);%22/%3E%3Cpath%20d=%22M307.6816561418692,231.8034346678852L308.04879595267136,230.31633984200687L308.50781138927795,230.2325701712275L309.7427752380963,227.3522081304863L311.16743116027897,227.64779248097886L312.1630804282659,227.311161358128L312.8765325308109,227.4468065123403L312.2322639548104,228.55921879949324L312.0809297470838,230.96126484819132L311.7853014381497,232.21672442685832Z%22%20fill=%22transparent%22%20stroke=%22#97A1A9%22%20class=%22county-boundary%22%20pointer-events=%22all%22%20data-fips=%2208065%22%20data-county=%22Lake%20County%22%20data-state=%22Colorado%22%20style=%22stroke-width:%200.4px;%20fill:%20rgb(0,%20204,%20153);%22/%3E%3Cpath%20d=%22M307.6816561418692,231.8034346678852L307.33787296023,232.6393804629704L306.9388594061115,231.92299424626975L305.8971382665765,231.8148753390024L304.99428709985216,232.63539469865918L303.2355618323587,231.57761243241617L302.6541429029355,230.18602911539642L300.5364257251172,229.9128222057426L299.6131474748977,228.74317868952454L299.4448195019503,227.74351153848158L298.9548272126497,226.75163288401944L299.32273666738735,226.13838827991378L302.6364207954192,226.56620499241467L309.7427752380963,227.3522081304863L308.50781138927795,230.2325701712275L308.04879595267136,230.31633984200687Z%22%20fill=%22transparent%22%20stroke=%22#97A1A9%22%20class=%22county-boundary%22%20pointer-events=%22all%22%20data-fips=%2208097%22%20data-county=%22Pitkin%20County%22%20data-state=%22Colorado%22%20style=%22stroke-width:%200.4px;%20fill:%20rgb(252,%20141,%2089);%22/%3E%3Cpath%20d=%22M288.15196712218574,235.27292995815543L288.5346183527504,232.80952804134643L290.38759485934236,232.28885470034743L291.5046665252243,231.5916997032395L291.96188137236027,230.81637870677662L293.0815313638891,230.07453195386887L294.505779922802,229.84662706610942L295.34544138641155,230.40085135158324L296.604694097264,229.34453098925945L297.89332186212295,228.76997986392L298.36100111593856,228.23355017584544L297.3052464582246,236.53101716146313Z%22%20fill=%22transparent%22%20stroke=%22#97A1A9%22%20class=%22county-boundary%22%20pointer-events=%22all%22%20data-fips=%2208029%22%20data-county=%22Delta%20County%22%20data-state=%22Colorado%22%20style=%22stroke-width:%200.4px;%20fill:%20rgb(255,%20255,%20153);%22/%3E%3Cpath%20d=%22M321.14088196182576,222.54704757086324L320.2846990540203,222.38175956825933L318.7679772304436,220.87014568313634L318.2289564522611,220.7326294640759L318.3945118684971,219.42028286817447L321.4782648738049,219.77035791839307L321.4297708969217,220.07062888798714Z%22%20fill=%22transparent%22%20stroke=%22#97A1A9%22%20class=%22county-boundary%22%20pointer-events=%22all%22%20data-fips=%2208047%22%20data-county=%22Gilpin%20County%22%20data-state=%22Colorado%22%20style=%22stroke-width:%200.4px;%20fill:%20rgb(255,%20255,%20153);%22/%3E%3Cpath%20d=%22M320.81830911537827,225.39025388574225L316.37050157067154,224.86724488451455L316.97146501309345,223.92292280400386L315.8058522443148,223.41997239684997L315.60248818111745,222.87792485574062L316.0906743918651,221.33538919931505L317.48635696993887,221.402850010708L318.2289564522611,220.7326294640759L318.7679772304436,220.87014568313634L320.2846990540203,222.38175956825933L321.14088196182576,222.54704757086324Z%22%20fill=%22transparent%22%20stroke=%22#97A1A9%22%20class=%22county-boundary%22%20pointer-events=%22all%22%20data-fips=%2208019%22%20data-county=%22Clear%20Creek%20County%22%20data-state=%22Colorado%22%20style=%22stroke-width:%200.4px;%20fill:%20rgb(255,%20255,%20153);%22/%3E%3Cpath%20d=%22M309.27245623796074,210.9648471041969L308.9798449185372,208.90815470131645L309.69796550712425,205.82294444574927L310.03208337392016,205.22552836865873L309.7657756917174,204.15220725934694L309.1650502162649,204.08995412582215L308.03556148568356,202.8823442928217L308.05709318939984,201.88215689792537L313.49494008426984,202.43996027226558L314.7730212368537,202.61050188037382L314.7435576054331,203.54405933268333L315.28512498443945,205.05643865759657L316.36845150652186,206.62100606955323L317.5475003708794,210.95844401843897L316.3389238544206,212.80223689642662L313.6088136924768,212.90599253796813L313.08132456586316,212.48342593783593L311.267196427587,212.27972876191825L309.69315667869614,211.7925320115247Z%22%20fill=%22transparent%22%20stroke=%22#97A1A9%22%20class=%22county-boundary%22%20pointer-events=%22all%22%20data-fips=%2208057%22%20data-county=%22Jackson%20County%22%20data-state=%22Colorado%22%20style=%22stroke-width:%200.4px;%20fill:%20rgb(255,%20255,%20153);%22/%3E%3Cpath%20d=%22M357.2415102744997,202.88136688956115L351.5939631791355,202.5363384952591L351.76639876713637,199.83293732673621L351.5576020657328,199.211586046173L351.81558792549356,194.53803059027575L351.4719597818213,193.47378145602454L351.74188577561983,190.5602332670868L357.85832725770894,190.91425243186382L357.5999876259974,194.97933541152725L358.3585540139769,195.0451404607369L358.0948830127369,200.32599800151183L357.39186838443993,200.30688231378213Z%22%20fill=%22transparent%22%20stroke=%22#97A1A9%22%20class=%22county-boundary%22%20pointer-events=%22all%22%20data-fips=%2231069%22%20data-county=%22Garden%20County%22%20data-state=%22Nebraska%22%20style=%22stroke-width:%200.4px;%20fill:%20rgb(255,%20255,%20153);%22/%3E%3Cpath%20d=%22M344.38472868685824,194.64369886529892L337.5348838772221,194.06847419147903L337.91308181655705,189.46903938187165L338.028937583352,189.56495838390788L344.42155027345376,190.08484523592256L344.8477061093719,190.15864037053302Z%22%20fill=%22transparent%22%20stroke=%22#97A1A9%22%20class=%22county-boundary%22%20pointer-events=%22all%22%20data-fips=%2231157%22%20data-county=%22Scotts%20Bluff%20County%22%20data-state=%22Nebraska%22%20style=%22stroke-width:%200.4px;%20fill:%20rgb(255,%20255,%20153);%22/%3E%3Cpath%20d=%22M351.74188577561983,190.5602332670868L351.4719597818213,193.47378145602454L351.81558792549356,194.53803059027575L351.5576020657328,199.211586046173L344.0970941436872,198.68560043325272L344.38472868685824,194.64369886529892L344.8477061093719,190.15864037053302L351.43656163740366,190.5188228161885Z%22%20fill=%22transparent%22%20stroke=%22#97A1A9%22%20class=%22county-boundary%22%20pointer-events=%22all%22%20data-fips=%2231123%22%20data-county=%22Morrill%20County%22%20data-state=%22Nebraska%22%20style=%22stroke-width:%200.4px;%20fill:%20rgb(252,%20141,%2089);%22/%3E%3Cpath%20d=%22M343.98908498894866,199.32966808144045L337.1240826153998,198.81815907928603L337.33586382446913,196.09598432504356L337.5348838772221,194.06847419147903L344.38472868685824,194.64369886529892L344.0970941436872,198.68560043325272Z%22%20fill=%22transparent%22%20stroke=%22#97A1A9%22%20class=%22county-boundary%22%20pointer-events=%22all%22%20data-fips=%2231007%22%20data-county=%22Banner%20County%22%20data-state=%22Nebraska%22%20style=%22stroke-width:%200.4px;%20fill:%20rgb(252,%20141,%2089);%22/%3E%3Cpath%20d=%22M324.1563993595583,203.62540071794047L325.11671033175827,193.61591287083468L331.47419392620964,194.1883271262226L331.3587285690789,195.57030633205636L337.33586382446913,196.09598432504356L337.1240826153998,198.81815907928603L336.64781850382053,204.67190870428317L327.65045159731756,203.9983966021448Z%22%20fill=%22transparent%22%20stroke=%22#97A1A9%22%20class=%22county-boundary%22%20pointer-events=%22all%22%20data-fips=%2256021%22%20data-county=%22Laramie%20County%22%20data-state=%22Wyoming%22%20style=%22stroke-width:%200.4px;%20fill:%20rgb(255,%20255,%20153);%22/%3E%3Cpath%20d=%22M351.2169030379772,205.8348815902524L350.88215354394094,205.85685882587688L343.4412666664783,205.26548752643214L343.58961599257213,204.6459578118687L343.98908498894866,199.32966808144045L344.0970941436872,198.68560043325272L351.5576020657328,199.211586046173L351.76639876713637,199.83293732673621L351.5939631791355,202.5363384952591Z%22%20fill=%22transparent%22%20stroke=%22#97A1A9%22%20class=%22county-boundary%22%20pointer-events=%22all%22%20data-fips=%2231033%22%20data-county=%22Cheyenne%20County%22%20data-state=%22Nebraska%22%20style=%22stroke-width:%200.4px;%20fill:%20rgb(0,%20204,%20153);%22/%3E%3Cpath%20d=%22M341.5335732195828,205.1276588167466L336.64781850382053,204.67190870428317L337.1240826153998,198.81815907928603L343.98908498894866,199.32966808144045L343.58961599257213,204.6459578118687L343.4412666664783,205.26548752643214Z%22%20fill=%22transparent%22%20stroke=%22#97A1A9%22%20class=%22county-boundary%22%20pointer-events=%22all%22%20data-fips=%2231105%22%20data-county=%22Kimball%20County%22%20data-state=%22Nebraska%22%20style=%22stroke-width:%200.4px;%20fill:%20rgb(0,%20204,%20153);%22/%3E%3Cpath%20d=%22M357.2415102744997,202.88136688956115L357.0651481990316,206.25771475820818L351.2169030379772,205.8348815902524L351.5939631791355,202.5363384952591Z%22%20fill=%22transparent%22%20stroke=%22#97A1A9%22%20class=%22county-boundary%22%20pointer-events=%22all%22%20data-fips=%2231049%22%20data-county=%22Deuel%20County%22%20data-state=%22Nebraska%22%20style=%22stroke-width:%200.4px;%20fill:%20rgb(0,%20204,%20153);%22/%3E%3Cpath%20d=%22M348.96655809523634,214.4202788605379L342.0252261913936,213.92088800630313L342.1202928126667,212.60218397750612L340.8674723906072,212.51112497268423L341.1711778324161,209.79512136966594L341.5335732195828,205.1276588167466L343.4412666664783,205.26548752643214L350.88215354394094,205.85685882587688L350.6083800254093,209.79195859500237L350.4624781654435,210.434132497395L350.20209643392195,214.47881712527385Z%22%20fill=%22transparent%22%20stroke=%22#97A1A9%22%20class=%22county-boundary%22%20pointer-events=%22all%22%20data-fips=%2208075%22%20data-county=%22Logan%20County%22%20data-state=%22Colorado%22%20style=%22stroke-width:%200.4px;%20fill:%20rgb(255,%20255,%20153);%22/%3E%3Cpath%20d=%22M350.6083800254093,209.79195859500237L350.88215354394094,205.85685882587688L351.2169030379772,205.8348815902524L357.0651481990316,206.25771475820818L356.8156723892624,210.17271331418715Z%22%20fill=%22transparent%22%20stroke=%22#97A1A9%22%20class=%22county-boundary%22%20pointer-events=%22all%22%20data-fips=%2208115%22%20data-county=%22Sedgwick%20County%22%20data-state=%22Colorado%22%20style=%22stroke-width:%200.4px;%20fill:%20rgb(0,%20204,%20153);%22/%3E%3Cpath%20d=%22M356.5167354780567,214.93167474965355L350.20209643392195,214.47881712527385L350.4624781654435,210.434132497395L350.6083800254093,209.79195859500237L356.8156723892624,210.17271331418715L356.7764986619747,210.8434596857528Z%22%20fill=%22transparent%22%20stroke=%22#97A1A9%22%20class=%22county-boundary%22%20pointer-events=%22all%22%20data-fips=%2208095%22%20data-county=%22Phillips%20County%22%20data-state=%22Colorado%22%20style=%22stroke-width:%200.4px;%20fill:%20rgb(255,%20255,%20153);%22/%3E%3Cpath%20d=%22M355.1248232576425,236.19028690316333L343.4487922680337,235.50871236657082L343.6452616610568,234.2191341820946L344.2241863214882,227.39505856905896L347.78428710538617,227.59189755368112L355.6422554978405,228.0804883391969L355.63719112546596,228.16702711100214L355.2272109847151,234.80715561222473Z%22%20fill=%22transparent%22%20stroke=%22#97A1A9%22%20class=%22county-boundary%22%20pointer-events=%22all%22%20data-fips=%2208063%22%20data-county=%22Kit%20Carson%20County%22%20data-state=%22Colorado%22%20style=%22stroke-width:%200.4px;%20fill:%20rgb(0,%20204,%20153);%22/%3E%3Cpath%20d=%22M333.46094545032565,242.57136620243767L333.91155277014155,237.34794764381985L337.39645344589553,237.59241634490655L338.2597706454063,226.90083724243868L338.3671938807261,226.88712621625683L344.2241863214882,227.39505856905896L343.6452616610568,234.2191341820946L343.4487922680337,235.50871236657082L342.99132997110115,240.8629745733108L342.8135309880147,241.8712496926916L342.69138289914525,243.31763102641128L339.2694497973036,243.16114933235116Z%22%20fill=%22transparent%22%20stroke=%22#97A1A9%22%20class=%22county-boundary%22%20pointer-events=%22all%22%20data-fips=%2208073%22%20data-county=%22Lincoln%20County%22%20data-state=%22Colorado%22%20style=%22stroke-width:%200.4px;%20fill:%20rgb(0,%20204,%20153);%22/%3E%3Cpath%20d=%22M333.91155277014155,237.34794764381985L334.24622086590887,233.33171850125376L327.9341096694238,232.71230226319227L328.54798532449195,226.15290888643358L338.2597706454063,226.90083724243868L337.39645344589553,237.59241634490655Z%22%20fill=%22transparent%22%20stroke=%22#97A1A9%22%20class=%22county-boundary%22%20pointer-events=%22all%22%20data-fips=%2208039%22%20data-county=%22Elbert%20County%22%20data-state=%22Colorado%22%20style=%22stroke-width:%200.4px;%20fill:%20rgb(255,%20255,%20153);%22/%3E%3Cpath%20d=%22M324.0430524981407,232.35725717511076L320.918829052273,232.05768974624073L322.35249636975084,230.16309028040985L324.49590765547646,225.718694326064L328.54798532449195,226.15290888643358L327.9341096694238,232.71230226319227Z%22%20fill=%22transparent%22%20stroke=%22#97A1A9%22%20class=%22county-boundary%22%20pointer-events=%22all%22%20data-fips=%2208035%22%20data-county=%22Douglas%20County%22%20data-state=%22Colorado%22%20style=%22stroke-width:%200.4px;%20fill:%20rgb(252,%20141,%2089);%22/%3E%3Cpath%20d=%22M324.1127052842437,241.6929158775513L324.30804664753055,239.68766922561844L324.50064825799666,237.4645717875756L323.24370093522265,237.31144556116402L323.6762058317951,236.30541849831957L324.0430524981407,232.35725717511076L327.9341096694238,232.71230226319227L334.24622086590887,233.33171850125376L333.91155277014155,237.34794764381985L333.46094545032565,242.57136620243767Z%22%20fill=%22transparent%22%20stroke=%22#97A1A9%22%20class=%22county-boundary%22%20pointer-events=%22all%22%20data-fips=%2208041%22%20data-county=%22El%20Paso%20County%22%20data-state=%22Colorado%22%20style=%22stroke-width:%200.4px;%20fill:%20rgb(255,%20255,%20153);%22/%3E%3Cpath%20d=%22M324.30804664753055,239.68766922561844L321.20352474891183,239.41424994040364L320.30262457732147,238.63717423160324L320.918829052273,232.05768974624073L324.0430524981407,232.35725717511076L323.6762058317951,236.30541849831957L323.24370093522265,237.31144556116402L324.50064825799666,237.4645717875756Z%22%20fill=%22transparent%22%20stroke=%22#97A1A9%22%20class=%22county-boundary%22%20pointer-events=%22all%22%20data-fips=%2208119%22%20data-county=%22Teller%20County%22%20data-state=%22Colorado%22%20style=%22stroke-width:%200.4px;%20fill:%20rgb(255,%20255,%20153);%22/%3E%3Cpath%20d=%22M342.8135309880147,241.8712496926916L342.99132997110115,240.8629745733108L343.4487922680337,235.50871236657082L355.1248232576425,236.19028690316333L354.8183072299494,241.42443367119722L354.728448467028,242.59099693752682Z%22%20fill=%22transparent%22%20stroke=%22#97A1A9%22%20class=%22county-boundary%22%20pointer-events=%22all%22%20data-fips=%2208017%22%20data-county=%22Cheyenne%20County%22%20data-state=%22Colorado%22%20style=%22stroke-width:%200.4px;%20fill:%20rgb(0,%20204,%20153);%22/%3E%3Cpath%20d=%22M326.36779181748227,223.2707526084787L328.02261069199477,222.0415921919315L329.2114118940188,222.0327577506572L329.5541198413888,220.97390916122902L328.1825744831912,220.902339859118L327.43360207038734,222.2308656810594L324.78117418823143,222.21931319460032L324.94005687415324,220.40571272772388L325.89393702057566,219.18355307526656L334.4219486237464,219.95490918699215L338.93997604132136,220.34474709644883L338.55748769492664,224.3368956001823Z%22%20fill=%22transparent%22%20stroke=%22#97A1A9%22%20class=%22county-boundary%22%20pointer-events=%22all%22%20data-fips=%2208001%22%20data-county=%22Adams%20County%22%20data-state=%22Colorado%22%20style=%22stroke-width:%200.4px;%20fill:%20rgb(252,%20141,%2089);%22/%3E%3Cpath%20d=%22M324.5731193300032,224.59419995982284L324.78117418823143,222.21931319460032L327.43360207038734,222.2308656810594L328.1825744831912,220.902339859118L329.5541198413888,220.97390916122902L329.2114118940188,222.0327577506572L328.02261069199477,222.0415921919315L326.36779181748227,223.2707526084787L326.53824090343414,224.50352597107587L325.3671156747131,224.27189373944975Z%22%20fill=%22transparent%22%20stroke=%22#97A1A9%22%20class=%22county-boundary%22%20pointer-events=%22all%22%20data-fips=%2208031%22%20data-county=%22Denver%20County%22%20data-state=%22Colorado%22%20style=%22stroke-width:%200.4px;%20fill:%20rgb(252,%20141,%2089);%22/%3E%3Cpath%20d=%22M324.49590765547646,225.718694326064L324.5731193300032,224.59419995982284L325.3671156747131,224.27189373944975L326.53824090343414,224.50352597107587L326.36779181748227,223.2707526084787L338.55748769492664,224.3368956001823L338.3671938807261,226.88712621625683L338.2597706454063,226.90083724243868L328.54798532449195,226.15290888643358Z%22%20fill=%22transparent%22%20stroke=%22#97A1A9%22%20class=%22county-boundary%22%20pointer-events=%22all%22%20data-fips=%2208005%22%20data-county=%22Arapahoe%20County%22%20data-state=%22Colorado%22%20style=%22stroke-width:%200.4px;%20fill:%20rgb(252,%20141,%2089);%22/%3E%3Cpath%20d=%22M325.0153130840512,219.06339856736804L325.89393702057566,219.18355307526656L324.94005687415324,220.40571272772388L323.65313320960325,220.5750536239882L323.7201178059358,220.29813831078388Z%22%20fill=%22transparent%22%20stroke=%22#97A1A9%22%20class=%22county-boundary%22%20pointer-events=%22all%22%20data-fips=%2208014%22%20data-county=%22Broomfield%20County%22%20data-state=%22Colorado%22%20style=%22stroke-width:%200.4px;%20fill:%20rgb(252,%20141,%2089);%22/%3E%3Cpath%20d=%22M351.673642788744,175.27704109408683L349.5655127646038,175.0285016252035L350.13507641651574,167.77825303610712L350.2689230604245,165.79222395929162L351.27459662916203,164.84047213854876L352.16628452763973,164.68255449511685L358.40619903553323,165.11597914164997L358.72075467906836,164.87458148864926L358.5002397812586,168.26417192408064L358.7002647179287,169.64159491404962L358.4323425215246,173.50658621237756L358.73277990181725,173.54592517854417L358.61992668057644,175.81616317729174Z%22%20fill=%22transparent%22%20stroke=%22#97A1A9%22%20class=%22county-boundary%22%20pointer-events=%22all%22%20data-fips=%2246102%22%20data-county=%22Oglala%20Lakota%22%20data-state=%22South-Dakota%22%20style=%22stroke-width:%200.4px;%20fill:%20rgb(0,%20204,%20153);%22/%3E%3Cpath%20d=%22M318.3477374998226,180.9071924742576L304.0434734769656,179.1528906695437L303.84123250454905,179.1303393938847L304.5207110214686,173.9548711727458L304.90064995291914,174.01895113613602L305.5360666763357,168.6658506220174L305.39593920749144,168.65027419071077L306.0274686768439,163.51635242145585L305.90328721132886,163.00181629350095L310.0180628086566,163.51681832728627L310.0042209979534,163.64589870676787L320.07836644889426,164.7843326265497L320.15089452327464,165.07398642638145Z%22%20fill=%22transparent%22%20stroke=%22#97A1A9%22%20class=%22county-boundary%22%20pointer-events=%22all%22%20data-fips=%2256025%22%20data-county=%22Natrona%20County%22%20data-state=%22Wyoming%22%20style=%22stroke-width:%200.4px;%20fill:%20rgb(255,%20255,%20153);%22/%3E%3Cpath%20d=%22M318.3477374998226,180.9071924742576L320.15089452327464,165.07398642638145L320.07836644889426,164.7843326265497L320.57901417947426,164.8111294678431L329.8145109716859,165.68354126546774L331.43136607096017,165.82376406364654L331.53781581770215,166.22380793497757L330.3282687289222,179.3732555339502L326.48351742325394,179.05763744392323L326.21771680366453,181.7952788950688L325.6199911436719,181.85025382413676L325.0752536483992,183.80181580779163L322.97261597855345,183.50044750702148L322.90192643748463,182.27573860561108L323.567810084706,181.48904830170625Z%22%20fill=%22transparent%22%20stroke=%22#97A1A9%22%20class=%22county-boundary%22%20pointer-events=%22all%22%20data-fips=%2256009%22%20data-county=%22Converse%20County%22%20data-state=%22Wyoming%22%20style=%22stroke-width:%200.4px;%20fill:%20rgb(255,%20255,%20153);%22/%3E%3Cpath%20d=%22M325.11671033175827,193.61591287083468L325.8224129306051,186.89231783068567L326.21771680366453,181.7952788950688L326.48351742325394,179.05763744392323L330.3282687289222,179.3732555339502L332.7375191858241,179.5555570593508L331.47419392620964,194.1883271262226Z%22%20fill=%22transparent%22%20stroke=%22#97A1A9%22%20class=%22county-boundary%22%20pointer-events=%22all%22%20data-fips=%2256031%22%20data-county=%22Platte%20County%22%20data-state=%22Wyoming%22%20style=%22stroke-width:%200.4px;%20fill:%20rgb(252,%20141,%2089);%22/%3E%3Cpath%20d=%22M358.3585540139769,195.0451404607369L357.5999876259974,194.97933541152725L357.85832725770894,190.91425243186382L358.4527933435408,190.92714689835054L358.5037534069143,189.69317616116484L364.3253296607902,190.0574702058666L363.9875160367621,195.3334467560362Z%22%20fill=%22transparent%22%20stroke=%22#97A1A9%22%20class=%22county-boundary%22%20pointer-events=%22all%22%20data-fips=%2231075%22%20data-county=%22Grant%20County%22%20data-state=%22Nebraska%22%20style=%22stroke-width:%200.4px;%20fill:%20rgb(255,%20255,%20153);%22/%3E%3Cpath%20d=%22M297.3104957225421,151.66061823643736L297.09397020722247,151.63435576555423L297.81687726964117,146.1705002131107L297.6994186615857,146.15624073500112L298.3218869206786,141.03135006382365L298.3359896190793,138.96670621313308L301.83252019630663,139.4077042666246L305.2917594017721,139.83189161432028L305.48277439776643,141.092472482341L305.4719648223512,143.09088766386287L306.05777848917126,144.0269775304647L307.83762102166514,145.09642155740846L308.4572137617647,146.2954622135578L309.3710331906299,147.17859560834506L309.8113835473763,148.59611462735995L310.7994125288706,149.00764431341315L311.1911135388273,151.0930655734536L310.93260058792305,153.50023401070166Z%22%20fill=%22transparent%22%20stroke=%22#97A1A9%22%20class=%22county-boundary%22%20pointer-events=%22all%22%20data-fips=%2256003%22%20data-county=%22Big%20Horn%20County%22%20data-state=%22Wyoming%22%20style=%22stroke-width:%200.4px;%20fill:%20rgb(255,%20255,%20153);%22/%3E%3Cpath%20d=%22M329.8145109716859,165.68354126546774L320.57901417947426,164.8111294678431L321.17489639999906,159.89171043072554L321.3336659773214,159.90703152789422L321.74963811912573,154.55960157653135L322.28119518911126,149.05230936207852L322.397061983955,148.67276447842073L322.98493221637034,143.80337697061498L323.06343133556055,141.9670663088092L331.9935663353778,142.809270001806L330.8457796657971,155.26584155732314Z%22%20fill=%22transparent%22%20stroke=%22#97A1A9%22%20class=%22county-boundary%22%20pointer-events=%22all%22%20data-fips=%2256005%22%20data-county=%22Campbell%20County%22%20data-state=%22Wyoming%22%20style=%22stroke-width:%200.4px;%20fill:%20rgb(0,%20204,%20153);%22/%3E%3Cpath%20d=%22M323.06343133556055,141.9670663088092L322.98493221637034,143.80337697061498L322.397061983955,148.67276447842073L309.3710331906299,147.17859560834506L308.4572137617647,146.2954622135578L307.83762102166514,145.09642155740846L306.05777848917126,144.0269775304647L305.4719648223512,143.09088766386287L305.48277439776643,141.092472482341L305.2917594017721,139.83189161432028L320.8239853349867,141.72689416633682Z%22%20fill=%22transparent%22%20stroke=%22#97A1A9%22%20class=%22county-boundary%22%20pointer-events=%22all%22%20data-fips=%2256033%22%20data-county=%22Sheridan%20County%22%20data-state=%22Wyoming%22%20style=%22stroke-width:%200.4px;%20fill:%20rgb(255,%20255,%20153);%22/%3E%3Cpath%20d=%22M322.397061983955,148.67276447842073L322.28119518911126,149.05230936207852L321.74963811912573,154.55960157653135L321.3336659773214,159.90703152789422L321.17489639999906,159.89171043072554L320.57901417947426,164.8111294678431L320.07836644889426,164.7843326265497L310.0042209979534,163.64589870676787L310.0180628086566,163.51681832728627L310.47987172576813,158.6493524384514L311.0509244799214,153.51293411238032L310.93260058792305,153.50023401070166L311.1911135388273,151.0930655734536L310.7994125288706,149.00764431341315L309.8113835473763,148.59611462735995L309.3710331906299,147.17859560834506Z%22%20fill=%22transparent%22%20stroke=%22#97A1A9%22%20class=%22county-boundary%22%20pointer-events=%22all%22%20data-fips=%2256019%22%20data-county=%22Johnson%20County%22%20data-state=%22Wyoming%22%20style=%22stroke-width:%200.4px;%20fill:%20rgb(252,%20141,%2089);%22/%3E%3Cpath%20d=%22M305.90328721132886,163.00181629350095L305.2885947246467,162.9114111741235L305.58410010668126,160.81104138290357L304.4194865180668,160.6147243701098L304.6049917023573,159.3295221869414L302.3069078471693,159.04532820068516L302.4754185069749,157.75839172034773L300.3789546975058,157.49262886286056L300.25381964197953,157.0206108604625L298.93056990904677,156.8423155371687L299.0550720339056,155.96418221103806L297.97042897725674,155.81281231838955L298.15251876973565,154.4625452732671L297.5037335201249,154.3626951508735L297.66432418411244,153.0317899390402L297.11242544685047,152.96504237008764L297.3104957225421,151.66061823643736L310.93260058792305,153.50023401070166L311.0509244799214,153.51293411238032L310.47987172576813,158.6493524384514L310.0180628086566,163.51681832728627Z%22%20fill=%22transparent%22%20stroke=%22#97A1A9%22%20class=%22county-boundary%22%20pointer-events=%22all%22%20data-fips=%2256043%22%20data-county=%22Washakie%20County%22%20data-state=%22Wyoming%22%20style=%22stroke-width:%200.4px;%20fill:%20rgb(252,%20141,%2089);%22/%3E%3Cpath%20d=%22M346.0163700151709,150.06292953018362L343.44044618984225,149.89398472392475L341.2048052203951,150.17822459391562L341.7623989014347,143.74414339403233L342.1925895490713,140.46480155195934L352.48607311349986,141.31455147944973L352.2728637747174,143.91803718320523L351.72933819018493,150.57015859052683Z%22%20fill=%22transparent%22%20stroke=%22#97A1A9%22%20class=%22county-boundary%22%20pointer-events=%22all%22%20data-fips=%2246019%22%20data-county=%22Butte%20County%22%20data-state=%22South-Dakota%22%20style=%22stroke-width:%200.4px;%20fill:%20rgb(255,%20255,%20153);%22/%3E%3Cpath%20d=%22M360.9321749917758,152.55068437070975L359.7420028514175,153.62863093753685L358.6924824682715,153.30660511109727L357.9301940045658,153.47719668931825L356.8490699921258,156.89756413437078L356.76560758057315,157.93208887425112L346.51176831212126,157.20599956392152L346.65829468775905,155.4392901930238L345.45621425079264,155.30906078862847L346.0163700151709,150.06292953018362L351.72933819018493,150.57015859052683L352.2728637747174,143.91803718320523L361.41667815784905,144.4872099269263Z%22%20fill=%22transparent%22%20stroke=%22#97A1A9%22%20class=%22county-boundary%22%20pointer-events=%22all%22%20data-fips=%2246093%22%20data-county=%22Meade%20County%22%20data-state=%22South-Dakota%22%20style=%22stroke-width:%200.4px;%20fill:%20rgb(255,%20255,%20153);%22/%3E%3Cpath%20d=%22M330.8457796657971,155.26584155732314L331.9935663353778,142.809270001806L332.42280681184616,142.8466702767588L341.7623989014347,143.74414339403233L341.2048052203951,150.17822459391562L340.6812300804318,156.16386399625583Z%22%20fill=%22transparent%22%20stroke=%22#97A1A9%22%20class=%22county-boundary%22%20pointer-events=%22all%22%20data-fips=%2256011%22%20data-county=%22Crook%20County%22%20data-state=%22Wyoming%22%20style=%22stroke-width:%200.4px;%20fill:%20rgb(0,%20204,%20153);%22/%3E%3Cpath%20d=%22M346.51176831212126,157.20599956392152L340.65587630713117,156.7473633865011L340.6812300804318,156.16386399625583L341.2048052203951,150.17822459391562L343.44044618984225,149.89398472392475L346.0163700151709,150.06292953018362L345.45621425079264,155.30906078862847L346.65829468775905,155.4392901930238Z%22%20fill=%22transparent%22%20stroke=%22#97A1A9%22%20class=%22county-boundary%22%20pointer-events=%22all%22%20data-fips=%2246081%22%20data-county=%22Lawrence%20County%22%20data-state=%22South-Dakota%22%20style=%22stroke-width:%200.4px;%20fill:%20rgb(255,%20255,%20153);%22/%3E%3Cpath%20d=%22M358.72075467906836,164.87458148864926L358.40619903553323,165.11597914164997L352.16628452763973,164.68255449511685L353.27947320523106,163.25930231591678L353.56798471354176,162.19420981360065L340.2717571650775,161.1854554746626L340.65587630713117,156.7473633865011L346.51176831212126,157.20599956392152L356.76560758057315,157.93208887425112L356.8490699921258,156.89756413437078L357.9301940045658,153.47719668931825L358.6924824682715,153.30660511109727L359.7420028514175,153.62863093753685L360.9321749917758,152.55068437070975L360.675610811217,154.93865271018933L360.3154435833845,160.483134993264L359.94738414192756,164.7730252484281Z%22%20fill=%22transparent%22%20stroke=%22#97A1A9%22%20class=%22county-boundary%22%20pointer-events=%22all%22%20data-fips=%2246103%22%20data-county=%22Pennington%20County%22%20data-state=%22South-Dakota%22%20style=%22stroke-width:%200.4px;%20fill:%20rgb(252,%20141,%2089);%22/%3E%3Cpath%20d=%22M339.8368137706834,166.53271292942748L331.43136607096017,165.82376406364654L329.8145109716859,165.68354126546774L330.8457796657971,155.26584155732314L340.6812300804318,156.16386399625583L340.65587630713117,156.7473633865011L340.2717571650775,161.1854554746626Z%22%20fill=%22transparent%22%20stroke=%22#97A1A9%22%20class=%22county-boundary%22%20pointer-events=%22all%22%20data-fips=%2256045%22%20data-county=%22Weston%20County%22%20data-state=%22Wyoming%22%20style=%22stroke-width:%200.4px;%20fill:%20rgb(252,%20141,%2089);%22/%3E%3Cpath%20d=%22M350.13507641651574,167.77825303610712L339.7883713394325,166.8978942315722L339.8368137706834,166.53271292942748L340.2717571650775,161.1854554746626L353.56798471354176,162.19420981360065L353.27947320523106,163.25930231591678L352.16628452763973,164.68255449511685L351.27459662916203,164.84047213854876L350.2689230604245,165.79222395929162Z%22%20fill=%22transparent%22%20stroke=%22#97A1A9%22%20class=%22county-boundary%22%20pointer-events=%22all%22%20data-fips=%2246033%22%20data-county=%22Custer%20County%22%20data-state=%22South-Dakota%22%20style=%22stroke-width:%200.4px;%20fill:%20rgb(252,%20141,%2089);%22/%3E%3Cpath%20d=%22M338.6838397013978,180.0783101783752L332.7375191858241,179.5555570593508L330.3282687289222,179.3732555339502L331.53781581770215,166.22380793497757L331.43136607096017,165.82376406364654L339.8368137706834,166.53271292942748L339.7883713394325,166.8978942315722L339.20547426639973,174.1466006415302Z%22%20fill=%22transparent%22%20stroke=%22#97A1A9%22%20class=%22county-boundary%22%20pointer-events=%22all%22%20data-fips=%2256027%22%20data-county=%22Niobrara%20County%22%20data-state=%22Wyoming%22%20style=%22stroke-width:%200.4px;%20fill:%20rgb(255,%20255,%20153);%22/%3E%3Cpath%20d=%22M349.5655127646038,175.0285016252035L344.67149279993674,174.6865544100441L339.20547426639973,174.1466006415302L339.7883713394325,166.8978942315722L350.13507641651574,167.77825303610712Z%22%20fill=%22transparent%22%20stroke=%22#97A1A9%22%20class=%22county-boundary%22%20pointer-events=%22all%22%20data-fips=%2246047%22%20data-county=%22Fall%20River%20County%22%20data-state=%22South-Dakota%22%20style=%22stroke-width:%200.4px;%20fill:%20rgb(252,%20141,%2089);%22/%3E%3Cpath%20d=%22M338.6838397013978,180.0783101783752L339.20547426639973,174.1466006415302L344.67149279993674,174.6865544100441L344.6145380790363,178.00359156386776L344.2502322398319,183.3401548661485L344.59389807426015,183.38658008241237L344.11211812700117,188.67262463790337L344.42155027345376,190.08484523592256L338.028937583352,189.56495838390788L337.91308181655705,189.46903938187165Z%22%20fill=%22transparent%22%20stroke=%22#97A1A9%22%20class=%22county-boundary%22%20pointer-events=%22all%22%20data-fips=%2231165%22%20data-county=%22Sioux%20County%22%20data-state=%22Nebraska%22%20style=%22stroke-width:%200.4px;%20fill:%20rgb(0,%20204,%20153);%22/%3E%3Cpath%20d=%22M344.59389807426015,183.38658008241237L344.2502322398319,183.3401548661485L344.6145380790363,178.00359156386776L344.67149279993674,174.6865544100441L349.5655127646038,175.0285016252035L351.673642788744,175.27704109408683L351.6205732895842,178.57148677731232L351.2415666421864,183.75516738550334Z%22%20fill=%22transparent%22%20stroke=%22#97A1A9%22%20class=%22county-boundary%22%20pointer-events=%22all%22%20data-fips=%2231045%22%20data-county=%22Dawes%20County%22%20data-state=%22Nebraska%22%20style=%22stroke-width:%200.4px;%20fill:%20rgb(0,%20204,%20153);%22/%3E%3Cpath%20d=%22M351.2415666421864,183.75516738550334L351.6205732895842,178.57148677731232L351.673642788744,175.27704109408683L358.61992668057644,175.81616317729174L358.61320756197256,179.04724843012264L358.2453132588566,184.2970726317193L358.4867003189345,184.35455182742692L358.2189760278155,189.65493959418689L358.5037534069143,189.69317616116484L358.4527933435408,190.92714689835054L357.85832725770894,190.91425243186382L351.74188577561983,190.5602332670868L351.43656163740366,190.5188228161885L351.13243558627346,189.19652172341875L351.4201786664253,183.83192541796836Z%22%20fill=%22transparent%22%20stroke=%22#97A1A9%22%20class=%22county-boundary%22%20pointer-events=%22all%22%20data-fips=%2231161%22%20data-county=%22Sheridan%20County%22%20data-state=%22Nebraska%22%20style=%22stroke-width:%200.4px;%20fill:%20rgb(0,%20204,%20153);%22/%3E%3Cpath%20d=%22M344.8477061093719,190.15864037053302L344.42155027345376,190.08484523592256L344.11211812700117,188.67262463790337L344.59389807426015,183.38658008241237L351.2415666421864,183.75516738550334L351.4201786664253,183.83192541796836L351.13243558627346,189.19652172341875L351.43656163740366,190.5188228161885Z%22%20fill=%22transparent%22%20stroke=%22#97A1A9%22%20class=%22county-boundary%22%20pointer-events=%22all%22%20data-fips=%2231013%22%20data-county=%22Box%20Butte%20County%22%20data-state=%22Nebraska%22%20style=%22stroke-width:%200.4px;%20fill:%20rgb(255,%20255,%20153);%22/%3E%3Cpath%20d=%22M410.27532995602957,147.33315341490083L410.2988531404025,144.5698715762877L407.0546648148287,144.51537940186688L407.08108888454257,142.2709533533531L409.1284018111625,142.3145264740615L409.2692458998327,141.86270332251217L414.220205918191,141.91933027391508L414.4310475194708,142.74030691496273L414.41077184375285,147.38138144530467Z%22%20fill=%22transparent%22%20stroke=%22#97A1A9%22%20class=%22county-boundary%22%20pointer-events=%22all%22%20data-fips=%2246051%22%20data-county=%22Grant%20County%22%20data-state=%22South-Dakota%22%20style=%22stroke-width:%200.4px;%20fill:%20rgb(0,%20204,%20153);%22/%3E%3Cpath%20d=%22M392.75841399361707,152.21564375293542L392.88052553545793,148.2646963763467L392.68434900830994,148.25959247974686L392.8068646987341,142.82060545714808L399.869134460011,143.0448188380849L399.8241429508124,144.38239021532843L399.6506808145463,152.45715502510154Z%22%20fill=%22transparent%22%20stroke=%22#97A1A9%22%20class=%22county-boundary%22%20pointer-events=%22all%22%20data-fips=%2246115%22%20data-county=%22Spink%20County%22%20data-state=%22South-Dakota%22%20style=%22stroke-width:%200.4px;%20fill:%20rgb(255,%20255,%20153);%22/%3E%3Cpath%20d=%22M433.22405576733996,151.17411761984658L431.9061124695502,151.21386780148237L432.01749124561485,155.18825889386744L430.4379334184888,155.27265650865513L429.69970057148436,154.61100458023907L427.537198145641,153.422107275822L426.1076221344402,152.0940273869004L424.8829676680049,151.4973507497615L423.6978407768952,150.63982319842955L423.6880636581927,148.65284964564603L425.9642758005069,148.59586488485684L430.67373080660485,148.52926656977377L433.1262445647365,148.4754427235381Z%22%20fill=%22transparent%22%20stroke=%22#97A1A9%22%20class=%22county-boundary%22%20pointer-events=%22all%22%20data-fips=%2227129%22%20data-county=%22Renville%20County%22%20data-state=%22Minnesota%22%20style=%22stroke-width:%200.4px;%20fill:%20rgb(0,%20204,%20153);%22/%3E%3Cpath%20d=%22M369.4877550105796,161.05828384995493L360.3154435833845,160.483134993264L360.675610811217,154.93865271018933L360.9321749917758,152.55068437070975L362.60533241204683,152.321125637058L364.1447252941646,151.62715674679362L365.5320116963175,151.8965312297746L366.37489756834583,150.88084818735047L368.6998242263995,150.13458250298459L369.4621536710413,149.45873450159127L369.22195672858874,150.3335969135826L368.8822452643451,155.59558732416747L368.59422315017935,158.20008129069504L369.86123643995353,158.28394512229215Z%22%20fill=%22transparent%22%20stroke=%22#97A1A9%22%20class=%22county-boundary%22%20pointer-events=%22all%22%20data-fips=%2246055%22%20data-county=%22Haakon%20County%22%20data-state=%22South-Dakota%22%20style=%22stroke-width:%200.4px;%20fill:%20rgb(252,%20141,%2089);%22/%3E%3Cpath%20d=%22M396.1149941700485,158.9551431756289L392.5665525007851,158.84764935755322L392.75841399361707,152.21564375293542L399.6506808145463,152.45715502510154L400.872097093351,152.4796926414449L400.86869566609397,153.77620186981778L400.7735616895034,159.11379709081734Z%22%20fill=%22transparent%22%20stroke=%22#97A1A9%22%20class=%22county-boundary%22%20pointer-events=%22all%22%20data-fips=%2246005%22%20data-county=%22Beadle%20County%22%20data-state=%22South-Dakota%22%20style=%22stroke-width:%200.4px;%20fill:%20rgb(0,%20204,%20153);%22/%3E%3Cpath%20d=%22M367.37749249717007,170.13713540275535L358.7002647179287,169.64159491404962L358.5002397812586,168.26417192408064L358.72075467906836,164.87458148864926L359.94738414192756,164.7730252484281L360.3154435833845,160.483134993264L369.4877550105796,161.05828384995493L369.3395492648207,163.28122245662246L367.721956610474,164.08898684748488Z%22%20fill=%22transparent%22%20stroke=%22#97A1A9%22%20class=%22county-boundary%22%20pointer-events=%22all%22%20data-fips=%2246071%22%20data-county=%22Jackson%20County%22%20data-state=%22South-Dakota%22%20style=%22stroke-width:%200.4px;%20fill:%20rgb(255,%20255,%20153);%22/%3E%3Cpath%20d=%22M377.3406379568612,170.65500127994505L367.37749249717007,170.13713540275535L367.721956610474,164.08898684748488L369.3395492648207,163.28122245662246L370.09935345501225,163.2530195834413L371.15703599673867,164.10439416815973L371.98316673670723,165.24715550447172L373.03477038573953,165.42496434124962L373.82271588687365,164.7889001383396L374.6586661778149,165.32354346364127L376.3501970032133,165.50382949702635L377.40086358115275,165.72034544860207L377.2338887322689,169.32959310797094Z%22%20fill=%22transparent%22%20stroke=%22#97A1A9%22%20class=%22county-boundary%22%20pointer-events=%22all%22%20data-fips=%2246095%22%20data-county=%22Mellette%20County%22%20data-state=%22South-Dakota%22%20style=%22stroke-width:%200.4px;%20fill:%20rgb(0,%20204,%20153);%22/%3E%3Cpath%20d=%22M383.8310628836746,177.06991597900424L377.253780142488,176.78189552481388L377.14070911609366,174.58914737106784L377.3406379568612,170.65500127994505L377.2338887322689,169.32959310797094L377.40086358115275,165.72034544860207L378.7645687290247,166.12132234129672L381.0658438380645,166.07937726768375L383.38404053415655,165.53499667287065L383.27682463731514,169.18969293796408L384.0980107270367,169.2179422475781Z%22%20fill=%22transparent%22%20stroke=%22#97A1A9%22%20class=%22county-boundary%22%20pointer-events=%22all%22%20data-fips=%2246123%22%20data-county=%22Tripp%20County%22%20data-state=%22South-Dakota%22%20style=%22stroke-width:%200.4px;%20fill:%20rgb(0,%20204,%20153);%22/%3E%3Cpath%20d=%22M367.0438763607437,176.36184414757759L358.61992668057644,175.81616317729174L358.73277990181725,173.54592517854417L358.4323425215246,173.50658621237756L358.7002647179287,169.64159491404962L367.37749249717007,170.13713540275535Z%22%20fill=%22transparent%22%20stroke=%22#97A1A9%22%20class=%22county-boundary%22%20pointer-events=%22all%22%20data-fips=%2246007%22%20data-county=%22Bennett%20County%22%20data-state=%22South-Dakota%22%20style=%22stroke-width:%200.4px;%20fill:%20rgb(0,%20204,%20153);%22/%3E%3Cpath%20d=%22M377.1541270772376,179.2480201342571L377.27674941739934,180.22811866281756L377.01016169964345,185.33232957339976L377.12962661031844,185.4021670147722L376.9965652387383,190.75148023844133L375.97309075961556,190.73160312216896L370.16954092606994,190.3901412941335L364.3253296607902,190.0574702058666L358.5037534069143,189.69317616116484L358.2189760278155,189.65493959418689L358.4867003189345,184.35455182742692L358.2453132588566,184.2970726317193L358.61320756197256,179.04724843012264L358.61992668057644,175.81616317729174L367.0438763607437,176.36184414757759L377.253780142488,176.78189552481388Z%22%20fill=%22transparent%22%20stroke=%22#97A1A9%22%20class=%22county-boundary%22%20pointer-events=%22all%22%20data-fips=%2231031%22%20data-county=%22Cherry%20County%22%20data-state=%22Nebraska%22%20style=%22stroke-width:%200.4px;%20fill:%20rgb(255,%20255,%20153);%22/%3E%3Cpath%20d=%22M413.20735636468385,196.8173365663829L409.64857215879647,196.79238845755776L408.47625876780387,196.75985383735429L408.50796204717943,191.45181532179708L410.51397721921086,191.4263117412993L413.25613125719366,191.4877591218784L413.25016994909356,192.6142761820813Z%22%20fill=%22transparent%22%20stroke=%22#97A1A9%22%20class=%22county-boundary%22%20pointer-events=%22all%22%20data-fips=%2231039%22%20data-county=%22Cuming%20County%22%20data-state=%22Nebraska%22%20style=%22stroke-width:%200.4px;%20fill:%20rgb(0,%20204,%20153);%22/%3E%3Cpath%20d=%22M406.1922230197102,196.79992160522227L405.0202592852725,196.74185289664615L405.06919033715707,191.45560569488202L408.50796204717943,191.45181532179708L408.47625876780387,196.75985383735429Z%22%20fill=%22transparent%22%20stroke=%22#97A1A9%22%20class=%22county-boundary%22%20pointer-events=%22all%22%20data-fips=%2231167%22%20data-county=%22Stanton%20County%22%20data-state=%22Nebraska%22%20style=%22stroke-width:%200.4px;%20fill:%20rgb(0,%20204,%20153);%22/%3E%3Cpath%20d=%22M400.32898407212446,196.75643879003462L400.2961283197859,193.96041914884768L400.34056785910747,191.447703514747L405.06919033715707,191.45560569488202L405.0202592852725,196.74185289664615Z%22%20fill=%22transparent%22%20stroke=%22#97A1A9%22%20class=%22county-boundary%22%20pointer-events=%22all%22%20data-fips=%2231119%22%20data-county=%22Madison%20County%22%20data-state=%22Nebraska%22%20style=%22stroke-width:%200.4px;%20fill:%20rgb(0,%20204,%20153);%22/%3E%3Cpath%20d=%22M381.6370572339025,196.19537573289097L381.8024691781788,190.9548350860291L382.00703086979445,190.962075260799L386.3447339085586,191.08445952548118L386.4668145429467,191.10992651771164L386.30363616159354,196.37217509517484Z%22%20fill=%22transparent%22%20stroke=%22#97A1A9%22%20class=%22county-boundary%22%20pointer-events=%22all%22%20data-fips=%2231115%22%20data-county=%22Loup%20County%22%20data-state=%22Nebraska%22%20style=%22stroke-width:%200.4px;%20fill:%20rgb(0,%20204,%20153);%22/%3E%3Cpath%20d=%22M364.21122307209566,195.3885335219669L363.9875160367621,195.3334467560362L364.3253296607902,190.0574702058666L370.16954092606994,190.3901412941335L369.9641070770371,195.67273744535237Z%22%20fill=%22transparent%22%20stroke=%22#97A1A9%22%20class=%22county-boundary%22%20pointer-events=%22all%22%20data-fips=%2231091%22%20data-county=%22Hooker%20County%22%20data-state=%22Nebraska%22%20style=%22stroke-width:%200.4px;%20fill:%20rgb(255,%20255,%20153);%22/%3E%3Cpath%20d=%22M390.9916190123023,196.52871737856867L386.3858862200783,196.37472237406132L386.30363616159354,196.37217509517484L386.4668145429467,191.10992651771164L391.1113458261172,191.24358786543985Z%22%20fill=%22transparent%22%20stroke=%22#97A1A9%22%20class=%22county-boundary%22%20pointer-events=%22all%22%20data-fips=%2231071%22%20data-county=%22Garfield%20County%22%20data-state=%22Nebraska%22%20style=%22stroke-width:%200.4px;%20fill:%20rgb(0,%20204,%20153);%22/%3E%3Cpath%20d=%22M371.2792654933589,195.73325627022098L369.9641070770371,195.67273744535237L370.16954092606994,190.3901412941335L375.97309075961556,190.73160312216896L375.7792388286326,195.94948649993694Z%22%20fill=%22transparent%22%20stroke=%22#97A1A9%22%20class=%22county-boundary%22%20pointer-events=%22all%22%20data-fips=%2231171%22%20data-county=%22Thomas%20County%22%20data-state=%22Nebraska%22%20style=%22stroke-width:%200.4px;%20fill:%20rgb(0,%20204,%20153);%22/%3E%3Cpath%20d=%22M390.9916190123023,196.52871737856867L391.1113458261172,191.24358786543985L395.77641287764186,191.37865253666155L395.71953532597354,193.95613284230683L395.7018753883871,196.62139759286492Z%22%20fill=%22transparent%22%20stroke=%22#97A1A9%22%20class=%22county-boundary%22%20pointer-events=%22all%22%20data-fips=%2231183%22%20data-county=%22Wheeler%20County%22%20data-state=%22Nebraska%22%20style=%22stroke-width:%200.4px;%20fill:%20rgb(0,%20204,%20153);%22/%3E%3Cpath%20d=%22M375.7792388286326,195.94948649993694L375.97309075961556,190.73160312216896L376.9965652387383,190.75148023844133L381.8024691781788,190.9548350860291L381.6370572339025,196.19537573289097L375.88200997764034,195.95370303863785Z%22%20fill=%22transparent%22%20stroke=%22#97A1A9%22%20class=%22county-boundary%22%20pointer-events=%22all%22%20data-fips=%2231009%22%20data-county=%22Blaine%20County%22%20data-state=%22Nebraska%22%20style=%22stroke-width:%200.4px;%20fill:%20rgb(0,%20204,%20153);%22/%3E%3Cpath%20d=%22M394.08528467451686,177.38898973044252L386.6164984978252,177.16083523039936L383.8310628836746,177.06991597900424L384.0980107270367,169.2179422475781L386.44083171777737,169.31654683742374L386.65671096958596,170.10272206620618L387.6705383053325,170.41555040993467L388.4860551280277,172.02050016442013L389.4982877066911,173.17583665232303L390.35449212244123,173.50308257036704L390.54595739217075,174.59100662197125L391.3633947496207,174.91632796567228L391.9484052034531,175.6680133688427L393.20962549199356,176.04665623533697Z%22%20fill=%22transparent%22%20stroke=%22#97A1A9%22%20class=%22county-boundary%22%20pointer-events=%22all%22%20data-fips=%2246053%22%20data-county=%22Gregory%20County%22%20data-state=%22South-Dakota%22%20style=%22stroke-width:%200.4px;%20fill:%20rgb(0,%20204,%20153);%22/%3E%3Cpath%20d=%22M394.08528467451686,177.38898973044252L393.20962549199356,176.04665623533697L391.9484052034531,175.6680133688427L391.3633947496207,174.91632796567228L390.54595739217075,174.59100662197125L390.35449212244123,173.50308257036704L389.4982877066911,173.17583665232303L388.4860551280277,172.02050016442013L387.6705383053325,170.41555040993467L386.65671096958596,170.10272206620618L386.44083171777737,169.31654683742374L391.3070019948229,169.5241091783879L392.1679620416284,169.56856833728557L392.37928044080786,171.47892952277857L397.92473577142897,174.33459089556948L398.2385787122909,174.75225999888426L397.8307991033375,175.97809129309724L397.95617392514686,177.75614277633417L397.72899127144876,178.98582682823542L397.28765289376565,179.77798420405054L395.8850629730857,179.11974166714094L394.42873033027803,178.24174140550645Z%22%20fill=%22transparent%22%20stroke=%22#97A1A9%22%20class=%22county-boundary%22%20pointer-events=%22all%22%20data-fips=%2246023%22%20data-county=%22Charles%20Mix%20County%22%20data-state=%22South-Dakota%22%20style=%22stroke-width:%200.4px;%20fill:%20rgb(0,%20204,%20153);%22/%3E%3Cpath%20d=%22M397.92473577142897,174.33459089556948L392.37928044080786,171.47892952277857L392.1679620416284,169.56856833728557L395.9339516527641,169.70310071229994L397.99798650762375,169.74720830657998Z%22%20fill=%22transparent%22%20stroke=%22#97A1A9%22%20class=%22county-boundary%22%20pointer-events=%22all%22%20data-fips=%2246043%22%20data-county=%22Douglas%20County%22%20data-state=%22South-Dakota%22%20style=%22stroke-width:%200.4px;%20fill:%20rgb(0,%20204,%20153);%22/%3E%3Cpath%20d=%22M377.253780142488,176.78189552481388L367.0438763607437,176.36184414757759L367.37749249717007,170.13713540275535L377.3406379568612,170.65500127994505L377.14070911609366,174.58914737106784Z%22%20fill=%22transparent%22%20stroke=%22#97A1A9%22%20class=%22county-boundary%22%20pointer-events=%22all%22%20data-fips=%2246121%22%20data-county=%22Todd%20County%22%20data-state=%22South-Dakota%22%20style=%22stroke-width:%200.4px;%20fill:%20rgb(0,%20204,%20153);%22/%3E%3Cpath%20d=%22M386.4448123080701,180.0580676646349L384.78598798028884,180.58964894494432L383.707873208249,181.29020226034527L382.27282846028265,181.13210594524537L381.7249505448319,181.13424756396523L378.8845609637731,180.07488827471252L377.7200075343361,179.79079600912178L377.1541270772376,179.2480201342571L377.253780142488,176.78189552481388L383.8310628836746,177.06991597900424L386.6164984978252,177.16083523039936Z%22%20fill=%22transparent%22%20stroke=%22#97A1A9%22%20class=%22county-boundary%22%20pointer-events=%22all%22%20data-fips=%2231103%22%20data-county=%22Keya%20Paha%20County%22%20data-state=%22Nebraska%22%20style=%22stroke-width:%200.4px;%20fill:%20rgb(252,%20141,%2089);%22/%3E%3Cpath%20d=%22M395.8832496296423,181.02556133492624L393.1758662708253,180.65870643827952L389.733850720436,179.09460981004156L388.8288546157895,178.8954107810523L387.92107108509146,179.47511801181838L386.4448123080701,180.0580676646349L386.6164984978252,177.16083523039936L394.08528467451686,177.38898973044252L394.42873033027803,178.24174140550645L395.8850629730857,179.11974166714094Z%22%20fill=%22transparent%22%20stroke=%22#97A1A9%22%20class=%22county-boundary%22%20pointer-events=%22all%22%20data-fips=%2231015%22%20data-county=%22Boyd%20County%22%20data-state=%22Nebraska%22%20style=%22stroke-width:%200.4px;%20fill:%20rgb(0,%20204,%20153);%22/%3E%3Cpath%20d=%22M391.1113458261172,191.24358786543985L386.4668145429467,191.10992651771164L386.3447339085586,191.08445952548118L386.50782526552644,185.8449466069867L386.4448123080701,180.0580676646349L387.92107108509146,179.47511801181838L388.8288546157895,178.8954107810523L389.733850720436,179.09460981004156L393.1758662708253,180.65870643827952L395.8832496296423,181.02556133492624L395.83481027057246,185.96329015528045L395.77641287764186,191.37865253666155Z%22%20fill=%22transparent%22%20stroke=%22#97A1A9%22%20class=%22county-boundary%22%20pointer-events=%22all%22%20data-fips=%2231089%22%20data-county=%22Holt%20County%22%20data-state=%22Nebraska%22%20style=%22stroke-width:%200.4px;%20fill:%20rgb(252,%20141,%2089);%22/%3E%3Cpath%20d=%22M382.00703086979445,190.962075260799L381.8024691781788,190.9548350860291L376.9965652387383,190.75148023844133L377.12962661031844,185.4021670147722L377.01016169964345,185.33232957339976L377.27674941739934,180.22811866281756L377.1541270772376,179.2480201342571L377.7200075343361,179.79079600912178L378.8845609637731,180.07488827471252L381.7249505448319,181.13424756396523L382.27282846028265,181.13210594524537L382.2341685570938,185.68142706153708Z%22%20fill=%22transparent%22%20stroke=%22#97A1A9%22%20class=%22county-boundary%22%20pointer-events=%22all%22%20data-fips=%2231017%22%20data-county=%22Brown%20County%22%20data-state=%22Nebraska%22%20style=%22stroke-width:%200.4px;%20fill:%20rgb(252,%20141,%2089);%22/%3E%3Cpath%20d=%22M386.3447339085586,191.08445952548118L382.00703086979445,190.962075260799L382.2341685570938,185.68142706153708L382.27282846028265,181.13210594524537L383.707873208249,181.29020226034527L384.78598798028884,180.58964894494432L386.4448123080701,180.0580676646349L386.50782526552644,185.8449466069867Z%22%20fill=%22transparent%22%20stroke=%22#97A1A9%22%20class=%22county-boundary%22%20pointer-events=%22all%22%20data-fips=%2231149%22%20data-county=%22Rock%20County%22%20data-state=%22Nebraska%22%20style=%22stroke-width:%200.4px;%20fill:%20rgb(252,%20141,%2089);%22/%3E%3Cpath%20d=%22M376.56916445909286,147.55729791204033L376.46691815865256,145.80237803204216L377.8527621487741,145.47129676529084L377.4110419324851,144.78322069403055L378.1044157609783,142.19784820542327L383.36957276528534,142.39952548265228L384.7347819206415,142.447254567973L384.5084776772739,147.90454965174752L383.5671828088801,147.8718076141613Z%22%20fill=%22transparent%22%20stroke=%22#97A1A9%22%20class=%22county-boundary%22%20pointer-events=%22all%22%20data-fips=%2246107%22%20data-county=%22Potter%20County%22%20data-state=%22South-Dakota%22%20style=%22stroke-width:%200.4px;%20fill:%20rgb(0,%20204,%20153);%22/%3E%3Cpath%20d=%22M392.68434900830994,148.25959247974686L387.0166850574714,148.05227616020545L384.5084776772739,147.90454965174752L384.7347819206415,142.447254567973L392.8068646987341,142.82060545714808Z%22%20fill=%22transparent%22%20stroke=%22#97A1A9%22%20class=%22county-boundary%22%20pointer-events=%22all%22%20data-fips=%2246049%22%20data-county=%22Faulk%20County%22%20data-state=%22South-Dakota%22%20style=%22stroke-width:%200.4px;%20fill:%20rgb(255,%20255,%20153);%22/%3E%3Cpath%20d=%22M383.2829081752102,153.13573949437705L375.20166604628116,152.81745239335282L374.1350906209203,152.3812699521577L374.36828852183834,150.68320174825794L374.26422971137436,149.9217796754324L373.4633758923385,149.34527944781416L375.16826458224136,149.50754850640703L376.52218189505726,148.2037615562848L376.56916445909286,147.55729791204033L383.5671828088801,147.8718076141613Z%22%20fill=%22transparent%22%20stroke=%22#97A1A9%22%20class=%22county-boundary%22%20pointer-events=%22all%22%20data-fips=%2246119%22%20data-county=%22Sully%20County%22%20data-state=%22South-Dakota%22%20style=%22stroke-width:%200.4px;%20fill:%20rgb(252,%20141,%2089);%22/%3E%3Cpath%20d=%22M386.7977790314264,158.68140754495948L384.0815034151941,158.61333459794923L383.2817761233932,158.21779492012388L383.4390954658915,153.18449029061378L383.2829081752102,153.13573949437705L383.5671828088801,147.8718076141613L384.5084776772739,147.90454965174752L387.0166850574714,148.05227616020545L386.809750086399,153.3190799441645L386.98720328083704,153.32471345148372Z%22%20fill=%22transparent%22%20stroke=%22#97A1A9%22%20class=%22county-boundary%22%20pointer-events=%22all%22%20data-fips=%2246069%22%20data-county=%22Hyde%20County%22%20data-state=%22South-Dakota%22%20style=%22stroke-width:%200.4px;%20fill:%20rgb(0,%20204,%20153);%22/%3E%3Cpath%20d=%22M386.7977790314264,158.68140754495948L386.98720328083704,153.32471345148372L386.809750086399,153.3190799441645L387.0166850574714,148.05227616020545L392.68434900830994,148.25959247974686L392.88052553545793,148.2646963763467L392.75841399361707,152.21564375293542L392.5665525007851,158.84764935755322L390.365981314448,158.78812691165274Z%22%20fill=%22transparent%22%20stroke=%22#97A1A9%22%20class=%22county-boundary%22%20pointer-events=%22all%22%20data-fips=%2246059%22%20data-county=%22Hand%20County%22%20data-state=%22South-Dakota%22%20style=%22stroke-width:%200.4px;%20fill:%20rgb(0,%20204,%20153);%22/%3E%3Cpath%20d=%22M369.86123643995353,158.28394512229215L368.59422315017935,158.20008129069504L368.8822452643451,155.59558732416747L369.22195672858874,150.3335969135826L369.4621536710413,149.45873450159127L370.5868246538947,149.81630875303904L371.563577187233,149.1492780505714L373.4633758923385,149.34527944781416L374.26422971137436,149.9217796754324L374.36828852183834,150.68320174825794L374.1350906209203,152.3812699521577L375.20166604628116,152.81745239335282L374.60167888523284,153.44008371864595L374.8400019977918,154.31574328936938L376.32120157337846,154.35776921780882L376.55205497386135,155.9249258040893L379.2968983989779,156.6203364149343L380.9310548621619,157.41849695687404L380.65595156051563,158.4032384130179L376.4155023683545,158.23413921560268L376.3784514397095,158.64370064508023Z%22%20fill=%22transparent%22%20stroke=%22#97A1A9%22%20class=%22county-boundary%22%20pointer-events=%22all%22%20data-fips=%2246117%22%20data-county=%22Stanley%20County%22%20data-state=%22South-Dakota%22%20style=%22stroke-width:%200.4px;%20fill:%20rgb(252,%20141,%2089);%22/%3E%3Cpath%20d=%22M380.65595156051563,158.4032384130179L380.9310548621619,157.41849695687404L379.2968983989779,156.6203364149343L376.55205497386135,155.9249258040893L376.32120157337846,154.35776921780882L374.8400019977918,154.31574328936938L374.60167888523284,153.44008371864595L375.20166604628116,152.81745239335282L383.2829081752102,153.13573949437705L383.4390954658915,153.18449029061378L383.2817761233932,158.21779492012388L382.77180960947044,158.61073263724313L383.8167347871945,159.3829580625587L383.3789933219202,159.9734618347277L382.06807459000765,159.40746382107807L381.20949322128945,159.52734650937919Z%22%20fill=%22transparent%22%20stroke=%22#97A1A9%22%20class=%22county-boundary%22%20pointer-events=%22all%22%20data-fips=%2246065%22%20data-county=%22Hughes%20County%22%20data-state=%22South-Dakota%22%20style=%22stroke-width:%200.4px;%20fill:%20rgb(252,%20141,%2089);%22/%3E%3Cpath%20d=%22M384.0980107270367,169.2179422475781L383.27682463731514,169.18969293796408L383.38404053415655,165.53499667287065L381.0658438380645,166.07937726768375L378.7645687290247,166.12132234129672L377.40086358115275,165.72034544860207L376.3501970032133,165.50382949702635L376.14800268184723,163.65518691553996L376.3784514397095,158.64370064508023L376.4155023683545,158.23413921560268L380.65595156051563,158.4032384130179L381.20949322128945,159.52734650937919L382.06807459000765,159.40746382107807L383.3789933219202,159.9734618347277L383.8167347871945,159.3829580625587L382.77180960947044,158.61073263724313L383.2817761233932,158.21779492012388L384.0815034151941,158.61333459794923L384.1552825343673,159.93544761174576L384.5862002172046,160.70731050634208L385.89733099726425,161.35654269430552L386.071319993171,162.74689666896347L386.5104853594628,163.97271449407742L385.37618462256654,165.10463554389366L384.9768827298843,166.30346336963942L386.0206093091875,167.41984430867706L386.44083171777737,169.31654683742374Z%22%20fill=%22transparent%22%20stroke=%22#97A1A9%22%20class=%22county-boundary%22%20pointer-events=%22all%22%20data-fips=%2246085%22%20data-county=%22Lyman%20County%22%20data-state=%22South-Dakota%22%20style=%22stroke-width:%200.4px;%20fill:%20rgb(255,%20255,%20153);%22/%3E%3Cpath%20d=%22M376.3501970032133,165.50382949702635L374.6586661778149,165.32354346364127L373.82271588687365,164.7889001383396L373.03477038573953,165.42496434124962L371.98316673670723,165.24715550447172L371.15703599673867,164.10439416815973L370.09935345501225,163.2530195834413L369.3395492648207,163.28122245662246L369.4877550105796,161.05828384995493L369.86123643995353,158.28394512229215L376.3784514397095,158.64370064508023L376.14800268184723,163.65518691553996Z%22%20fill=%22transparent%22%20stroke=%22#97A1A9%22%20class=%22county-boundary%22%20pointer-events=%22all%22%20data-fips=%2246075%22%20data-county=%22Jones%20County%22%20data-state=%22South-Dakota%22%20style=%22stroke-width:%200.4px;%20fill:%20rgb(252,%20141,%2089);%22/%3E%3Cpath%20d=%22M390.23051809583154,162.8941950838954L386.071319993171,162.74689666896347L385.89733099726425,161.35654269430552L384.5862002172046,160.70731050634208L384.1552825343673,159.93544761174576L384.0815034151941,158.61333459794923L386.7977790314264,158.68140754495948L390.365981314448,158.78812691165274Z%22%20fill=%22transparent%22%20stroke=%22#97A1A9%22%20class=%22county-boundary%22%20pointer-events=%22all%22%20data-fips=%2246017%22%20data-county=%22Buffalo%20County%22%20data-state=%22South-Dakota%22%20style=%22stroke-width:%200.4px;%20fill:%20rgb(0,%20204,%20153);%22/%3E%3Cpath%20d=%22M396.04370399609,163.01957593999384L391.42483839721234,162.92712184783647L390.23051809583154,162.8941950838954L390.365981314448,158.78812691165274L392.5665525007851,158.84764935755322L396.1149941700485,158.9551431756289Z%22%20fill=%22transparent%22%20stroke=%22#97A1A9%22%20class=%22county-boundary%22%20pointer-events=%22all%22%20data-fips=%2246073%22%20data-county=%22Jerauld%20County%22%20data-state=%22South-Dakota%22%20style=%22stroke-width:%200.4px;%20fill:%20rgb(0,%20204,%20153);%22/%3E%3Cpath%20d=%22M392.1679620416284,169.56856833728557L391.3070019948229,169.5241091783879L391.4889154490738,164.24860027403383L391.42483839721234,162.92712184783647L396.04370399609,163.01957593999384L396.03309691539454,164.38220970048235L395.9339516527641,169.70310071229994Z%22%20fill=%22transparent%22%20stroke=%22#97A1A9%22%20class=%22county-boundary%22%20pointer-events=%22all%22%20data-fips=%2246003%22%20data-county=%22Aurora%20County%22%20data-state=%22South-Dakota%22%20style=%22stroke-width:%200.4px;%20fill:%20rgb(0,%20204,%20153);%22/%3E%3Cpath%20d=%22M391.3070019948229,169.5241091783879L386.44083171777737,169.31654683742374L386.0206093091875,167.41984430867706L384.9768827298843,166.30346336963942L385.37618462256654,165.10463554389366L386.5104853594628,163.97271449407742L386.071319993171,162.74689666896347L390.23051809583154,162.8941950838954L391.42483839721234,162.92712184783647L391.4889154490738,164.24860027403383Z%22%20fill=%22transparent%22%20stroke=%22#97A1A9%22%20class=%22county-boundary%22%20pointer-events=%22all%22%20data-fips=%2246015%22%20data-county=%22Brule%20County%22%20data-state=%22South-Dakota%22%20style=%22stroke-width:%200.4px;%20fill:%20rgb(0,%20204,%20153);%22/%3E%3Cpath%20d=%22M418.27344602485385,144.62739239606287L420.38846760677325,147.10889775522935L421.29190849512605,147.92754935618166L421.29365305487175,148.61857200340603L420.2340154493899,148.68547170274576L420.2358494049619,149.93809583882057L414.3993561646854,149.99441482104862L414.41077184375285,147.38138144530467L414.4310475194708,142.74030691496273L415.9320896986466,143.1557750884873L417.74614152641306,144.195289660738Z%22%20fill=%22transparent%22%20stroke=%22#97A1A9%22%20class=%22county-boundary%22%20pointer-events=%22all%22%20data-fips=%2227073%22%20data-county=%22Lac%20Qui%20Parle%20County%22%20data-state=%22Minnesota%22%20style=%22stroke-width:%200.4px;%20fill:%20rgb(0,%20204,%20153);%22/%3E%3Cpath%20d=%22M427.3894388538106,159.21577627883312L423.9186596946481,159.23943257450549L422.6889955170606,159.24495197006297L422.707995111803,153.971228474996L424.8977253547556,153.91704456033438L424.8829676680049,151.4973507497615L426.1076221344402,152.0940273869004L427.537198145641,153.422107275822L429.69970057148436,154.61100458023907L429.695330978495,157.853118452457L427.41854043898843,157.98329500525244Z%22%20fill=%22transparent%22%20stroke=%22#97A1A9%22%20class=%22county-boundary%22%20pointer-events=%22all%22%20data-fips=%2227127%22%20data-county=%22Redwood%20County%22%20data-state=%22Minnesota%22%20style=%22stroke-width:%200.4px;%20fill:%20rgb(0,%20204,%20153);%22/%3E%3Cpath%20d=%22M418.14713521379286,159.25235985092854L417.96865098456243,159.23061530192126L417.9925531103845,153.97864165008866L417.83594195681883,152.66053335056836L422.58452452615427,152.6321162678563L422.707995111803,153.971228474996L422.6889955170606,159.24495197006297Z%22%20fill=%22transparent%22%20stroke=%22#97A1A9%22%20class=%22county-boundary%22%20pointer-events=%22all%22%20data-fips=%2227083%22%20data-county=%22Lyon%20County%22%20data-state=%22Minnesota%22%20style=%22stroke-width:%200.4px;%20fill:%20rgb(0,%20204,%20153);%22/%3E%3Cpath%20d=%22M417.83594195681883,152.66053335056836L417.9925531103845,153.97864165008866L417.96865098456243,159.23061530192126L414.33921338129113,159.2212100249833L414.3817074631913,154.03417853287374L414.36804464233944,152.65130831322324Z%22%20fill=%22transparent%22%20stroke=%22#97A1A9%22%20class=%22county-boundary%22%20pointer-events=%22all%22%20data-fips=%2227081%22%20data-county=%22Lincoln%20County%22%20data-state=%22Minnesota%22%20style=%22stroke-width:%200.4px;%20fill:%20rgb(0,%20204,%20153);%22/%3E%3Cpath%20d=%22M400.7735616895034,159.11379709081734L400.86869566609397,153.77620186981778L404.28013406364306,153.91764970498753L407.8713151733399,153.91981442079395L407.7937973883632,159.23613260746367L405.45379976383884,159.1863656861742Z%22%20fill=%22transparent%22%20stroke=%22#97A1A9%22%20class=%22county-boundary%22%20pointer-events=%22all%22%20data-fips=%2246077%22%20data-county=%22Kingsbury%20County%22%20data-state=%22South-Dakota%22%20style=%22stroke-width:%200.4px;%20fill:%20rgb(0,%20204,%20153);%22/%3E%3Cpath%20d=%22M414.33921338129113,159.2212100249833L410.13432391023593,159.2372415005417L407.7937973883632,159.23613260746367L407.8713151733399,153.91981442079395L410.17960731655245,153.94220724105776L414.3817074631913,154.03417853287374Z%22%20fill=%22transparent%22%20stroke=%22#97A1A9%22%20class=%22county-boundary%22%20pointer-events=%22all%22%20data-fips=%2246011%22%20data-county=%22Brookings%20County%22%20data-state=%22South-Dakota%22%20style=%22stroke-width:%200.4px;%20fill:%20rgb(0,%20204,%20153);%22/%3E%3Cpath%20d=%22M414.3156801758504,164.58382133945383L410.06852513820564,164.599557816279L410.13432391023593,159.2372415005417L414.33921338129113,159.2212100249833Z%22%20fill=%22transparent%22%20stroke=%22#97A1A9%22%20class=%22county-boundary%22%20pointer-events=%22all%22%20data-fips=%2246101%22%20data-county=%22Moody%20County%22%20data-state=%22South-Dakota%22%20style=%22stroke-width:%200.4px;%20fill:%20rgb(255,%20255,%20153);%22/%3E%3Cpath%20d=%22M400.67799573990544,164.47562862719496L399.58152262295783,164.45549340110063L396.03309691539454,164.38220970048235L396.04370399609,163.01957593999384L396.1149941700485,158.9551431756289L400.7735616895034,159.11379709081734Z%22%20fill=%22transparent%22%20stroke=%22#97A1A9%22%20class=%22county-boundary%22%20pointer-events=%22all%22%20data-fips=%2246111%22%20data-county=%22Sanborn%20County%22%20data-state=%22South-Dakota%22%20style=%22stroke-width:%200.4px;%20fill:%20rgb(255,%20255,%20153);%22/%3E%3Cpath%20d=%22M405.38308589658624,164.5485825620749L403.0504353957238,164.51514043523275L400.67799573990544,164.47562862719496L400.7735616895034,159.11379709081734L405.45379976383884,159.1863656861742Z%22%20fill=%22transparent%22%20stroke=%22#97A1A9%22%20class=%22county-boundary%22%20pointer-events=%22all%22%20data-fips=%2246097%22%20data-county=%22Miner%20County%22%20data-state=%22South-Dakota%22%20style=%22stroke-width:%200.4px;%20fill:%20rgb(255,%20255,%20153);%22/%3E%3Cpath%20d=%22M405.38308589658624,164.5485825620749L405.45379976383884,159.1863656861742L407.7937973883632,159.23613260746367L410.13432391023593,159.2372415005417L410.06852513820564,164.599557816279L407.73551005573626,164.598509036824Z%22%20fill=%22transparent%22%20stroke=%22#97A1A9%22%20class=%22county-boundary%22%20pointer-events=%22all%22%20data-fips=%2246079%22%20data-county=%22Lake%20County%22%20data-state=%22South-Dakota%22%20style=%22stroke-width:%200.4px;%20fill:%20rgb(255,%20255,%20153);%22/%3E%3Cpath%20d=%22M409.7627332420111,169.87559919213982L407.75853979123724,169.85593994010821L407.73551005573626,164.598509036824L410.06852513820564,164.599557816279L414.3156801758504,164.58382133945383L414.2521452529456,169.9269899223981L412.9293028143674,169.92027548000397Z%22%20fill=%22transparent%22%20stroke=%22#97A1A9%22%20class=%22county-boundary%22%20pointer-events=%22all%22%20data-fips=%2246099%22%20data-county=%22Minnehaha%20County%22%20data-state=%22South-Dakota%22%20style=%22stroke-width:%200.4px;%20fill:%20rgb(255,%20255,%20153);%22/%3E%3Cpath%20d=%22M399.48093829514767,169.77631984805657L397.99798650762375,169.74720830657998L395.9339516527641,169.70310071229994L396.03309691539454,164.38220970048235L399.58152262295783,164.45549340110063Z%22%20fill=%22transparent%22%20stroke=%22#97A1A9%22%20class=%22county-boundary%22%20pointer-events=%22all%22%20data-fips=%2246035%22%20data-county=%22Davison%20County%22%20data-state=%22South-Dakota%22%20style=%22stroke-width:%200.4px;%20fill:%20rgb(0,%20204,%20153);%22/%3E%3Cpath%20d=%22M402.9476571471718,169.85760403228005L399.48093829514767,169.77631984805657L399.58152262295783,164.45549340110063L400.67799573990544,164.47562862719496L403.0504353957238,164.51514043523275Z%22%20fill=%22transparent%22%20stroke=%22#97A1A9%22%20class=%22county-boundary%22%20pointer-events=%22all%22%20data-fips=%2246061%22%20data-county=%22Hanson%20County%22%20data-state=%22South-Dakota%22%20style=%22stroke-width:%200.4px;%20fill:%20rgb(0,%20204,%20153);%22/%3E%3Cpath%20d=%22M405.0119901856828,169.88752381656252L402.9476571471718,169.85760403228005L403.0504353957238,164.51514043523275L405.38308589658624,164.5485825620749L407.73551005573626,164.598509036824L407.75853979123724,169.85593994010821Z%22%20fill=%22transparent%22%20stroke=%22#97A1A9%22%20class=%22county-boundary%22%20pointer-events=%22all%22%20data-fips=%2246087%22%20data-county=%22Mccook%20County%22%20data-state=%22South-Dakota%22%20style=%22stroke-width:%200.4px;%20fill:%20rgb(255,%20255,%20153);%22/%3E%3Cpath%20d=%22M400.86869566609397,153.77620186981778L400.872097093351,152.4796926414449L399.6506808145463,152.45715502510154L399.8241429508124,144.38239021532843L404.4361139906637,144.45951741033252L404.3973499351581,149.8791253702983L404.28013406364306,153.91764970498753Z%22%20fill=%22transparent%22%20stroke=%22#97A1A9%22%20class=%22county-boundary%22%20pointer-events=%22all%22%20data-fips=%2246025%22%20data-county=%22Clark%20County%22%20data-state=%22South-Dakota%22%20style=%22stroke-width:%200.4px;%20fill:%20rgb(0,%20204,%20153);%22/%3E%3Cpath%20d=%22M410.27532995602957,147.33315341490083L410.2721868745672,150.0110714954418L404.3973499351581,149.8791253702983L404.4361139906637,144.45951741033252L407.0546648148287,144.51537940186688L410.2988531404025,144.5698715762877Z%22%20fill=%22transparent%22%20stroke=%22#97A1A9%22%20class=%22county-boundary%22%20pointer-events=%22all%22%20data-fips=%2246029%22%20data-county=%22Codington%20County%22%20data-state=%22South-Dakota%22%20style=%22stroke-width:%200.4px;%20fill:%20rgb(0,%20204,%20153);%22/%3E%3Cpath%20d=%22M410.17960731655245,153.94220724105776L410.2721868745672,150.0110714954418L410.27532995602957,147.33315341490083L414.41077184375285,147.38138144530467L414.3993561646854,149.99441482104862L414.36804464233944,152.65130831322324L414.3817074631913,154.03417853287374Z%22%20fill=%22transparent%22%20stroke=%22#97A1A9%22%20class=%22county-boundary%22%20pointer-events=%22all%22%20data-fips=%2246039%22%20data-county=%22Deuel%20County%22%20data-state=%22South-Dakota%22%20style=%22stroke-width:%200.4px;%20fill:%20rgb(0,%20204,%20153);%22/%3E%3Cpath%20d=%22M407.8713151733399,153.91981442079395L404.28013406364306,153.91764970498753L404.3973499351581,149.8791253702983L410.2721868745672,150.0110714954418L410.17960731655245,153.94220724105776Z%22%20fill=%22transparent%22%20stroke=%22#97A1A9%22%20class=%22county-boundary%22%20pointer-events=%22all%22%20data-fips=%2246057%22%20data-county=%22Hamlin%20County%22%20data-state=%22South-Dakota%22%20style=%22stroke-width:%200.4px;%20fill:%20rgb(0,%20204,%20153);%22/%3E%3Cpath%20d=%22M423.6978407768952,150.63982319842955L423.3802261569455,149.9933477808786L421.29190849512605,147.92754935618166L420.38846760677325,147.10889775522935L418.27344602485385,144.62739239606287L425.95475684971234,144.55841792890283L425.9642758005069,148.59586488485684L423.6880636581927,148.65284964564603Z%22%20fill=%22transparent%22%20stroke=%22#97A1A9%22%20class=%22county-boundary%22%20pointer-events=%22all%22%20data-fips=%2227023%22%20data-county=%22Chippewa%20County%22%20data-state=%22Minnesota%22%20style=%22stroke-width:%200.4px;%20fill:%20rgb(0,%20204,%20153);%22/%3E%3Cpath%20d=%22M414.36804464233944,152.65130831322324L414.3993561646854,149.99441482104862L420.2358494049619,149.93809583882057L420.2340154493899,148.68547170274576L421.29365305487175,148.61857200340603L421.29190849512605,147.92754935618166L423.3802261569455,149.9933477808786L423.6978407768952,150.63982319842955L424.8829676680049,151.4973507497615L424.8977253547556,153.91704456033438L422.707995111803,153.971228474996L422.58452452615427,152.6321162678563L417.83594195681883,152.66053335056836Z%22%20fill=%22transparent%22%20stroke=%22#97A1A9%22%20class=%22county-boundary%22%20pointer-events=%22all%22%20data-fips=%2227173%22%20data-county=%22Yellow%20Medicine%20County%22%20data-state=%22Minnesota%22%20style=%22stroke-width:%200.4px;%20fill:%20rgb(0,%20204,%20153);%22/%3E%3Cpath%20d=%22M418.1039453261075,164.61500645314493L414.3156801758504,164.58382133945383L414.33921338129113,159.2212100249833L417.96865098456243,159.23061530192126L418.14713521379286,159.25235985092854Z%22%20fill=%22transparent%22%20stroke=%22#97A1A9%22%20class=%22county-boundary%22%20pointer-events=%22all%22%20data-fips=%2227117%22%20data-county=%22Pipestone%20County%22%20data-state=%22Minnesota%22%20style=%22stroke-width:%200.4px;%20fill:%20rgb(255,%20255,%20153);%22/%3E%3Cpath%20d=%22M423.9186596946481,159.23943257450549L423.9459948390584,164.60203594518998L418.2036393685969,164.61506705053682L418.1039453261075,164.61500645314493L418.14713521379286,159.25235985092854L422.6889955170606,159.24495197006297Z%22%20fill=%22transparent%22%20stroke=%22#97A1A9%22%20class=%22county-boundary%22%20pointer-events=%22all%22%20data-fips=%2227101%22%20data-county=%22Murray%20County%22%20data-state=%22Minnesota%22%20style=%22stroke-width:%200.4px;%20fill:%20rgb(0,%20204,%20153);%22/%3E%3Cpath%20d=%22M423.9186596946481,159.23943257450549L427.3894388538106,159.21577627883312L427.48050074538446,160.57709850361482L429.8042739294946,160.5760362817408L429.8277482658312,164.55501570468653L424.0257490356403,164.60162627629336L423.9459948390584,164.60203594518998Z%22%20fill=%22transparent%22%20stroke=%22#97A1A9%22%20class=%22county-boundary%22%20pointer-events=%22all%22%20data-fips=%2227033%22%20data-county=%22Cottonwood%20County%22%20data-state=%22Minnesota%22%20style=%22stroke-width:%200.4px;%20fill:%20rgb(0,%20204,%20153);%22/%3E%3Cpath%20d=%22M418.1806100678858,169.95846055554875L414.2521452529456,169.9269899223981L414.3156801758504,164.58382133945383L418.1039453261075,164.61500645314493L418.2036393685969,164.61506705053682Z%22%20fill=%22transparent%22%20stroke=%22#97A1A9%22%20class=%22county-boundary%22%20pointer-events=%22all%22%20data-fips=%2227133%22%20data-county=%22Rock%20County%22%20data-state=%22Minnesota%22%20style=%22stroke-width:%200.4px;%20fill:%20rgb(255,%20255,%20153);%22/%3E%3Cpath%20d=%22M420.06472235619367,169.9578111735567L418.1806100678858,169.95846055554875L418.2036393685969,164.61506705053682L423.9459948390584,164.60203594518998L424.0257490356403,164.60162627629336L424.0132076077652,169.92352980552346Z%22%20fill=%22transparent%22%20stroke=%22#97A1A9%22%20class=%22county-boundary%22%20pointer-events=%22all%22%20data-fips=%2227105%22%20data-county=%22Nobles%20County%22%20data-state=%22Minnesota%22%20style=%22stroke-width:%200.4px;%20fill:%20rgb(0,%20204,%20153);%22/%3E%3Cpath%20d=%22M424.0257490356403,164.60162627629336L429.8277482658312,164.55501570468653L429.8877979597925,164.57598986250684L429.94583209506266,169.8758115917475L429.36460868090336,169.88201057495814L424.6946705108778,169.91980185072453L424.0132076077652,169.92352980552346Z%22%20fill=%22transparent%22%20stroke=%22#97A1A9%22%20class=%22county-boundary%22%20pointer-events=%22all%22%20data-fips=%2227063%22%20data-county=%22Jackson%20County%22%20data-state=%22Minnesota%22%20style=%22stroke-width:%200.4px;%20fill:%20rgb(0,%20204,%20153);%22/%3E%3Cpath%20d=%22M412.49795670889694,184.87686015083636L411.6532064086898,183.506997783506L411.59828967256544,182.64038109792216L410.7098034705782,182.0707948763452L410.7552628986893,176.2469312585846L414.22426041832,176.22485539994625L413.3834887199515,178.88361022817696L412.41746898338135,181.43308325198143L412.55570375413157,182.0402443852032L413.38361518755534,182.73785267508083L413.88382547660746,184.2562669226669L414.3667357541317,185.4062826563826Z%22%20fill=%22transparent%22%20stroke=%22#97A1A9%22%20class=%22county-boundary%22%20pointer-events=%22all%22%20data-fips=%2246127%22%20data-county=%22Union%20County%22%20data-state=%22South-Dakota%22%20style=%22stroke-width:%200.4px;%20fill:%20rgb(255,%20255,%20153);%22/%3E%3Cpath%20d=%22M420.08283462338665,184.24531761895582L413.88382547660746,184.2562669226669L413.38361518755534,182.73785267508083L412.55570375413157,182.0402443852032L412.41746898338135,181.43308325198143L413.3834887199515,178.88361022817696L420.0558080971765,178.87525379558576Z%22%20fill=%22transparent%22%20stroke=%22#97A1A9%22%20class=%22county-boundary%22%20pointer-events=%22all%22%20data-fips=%2219149%22%20data-county=%22Plymouth%20County%22%20data-state=%22Iowa%22%20style=%22stroke-width:%200.4px;%20fill:%20rgb(0,%20204,%20153);%22/%3E%3Cpath%20d=%22M424.77785077066767,184.2503726784122L421.28202144628926,184.26475937749763L420.08283462338665,184.24531761895582L420.0558080971765,178.87525379558576L424.706243190052,178.88059717868032Z%22%20fill=%22transparent%22%20stroke=%22#97A1A9%22%20class=%22county-boundary%22%20pointer-events=%22all%22%20data-fips=%2219035%22%20data-county=%22Cherokee%20County%22%20data-state=%22Iowa%22%20style=%22stroke-width:%200.4px;%20fill:%20rgb(0,%20204,%20153);%22/%3E%3Cpath%20d=%22M429.5140375888997,184.2770174505015L424.77785077066767,184.2503726784122L424.706243190052,178.88059717868032L429.45784603450085,178.86388941011637Z%22%20fill=%22transparent%22%20stroke=%22#97A1A9%22%20class=%22county-boundary%22%20pointer-events=%22all%22%20data-fips=%2219021%22%20data-county=%22Buena%20Vista%20County%22%20data-state=%22Iowa%22%20style=%22stroke-width:%200.4px;%20fill:%20rgb(0,%20204,%20153);%22/%3E%3Cpath%20d=%22M400.457069597997,186.01192889972344L395.83481027057246,185.96329015528045L395.8832496296423,181.02556133492624L395.8850629730857,179.11974166714094L397.28765289376565,179.77798420405054L398.5814401311304,180.90863195826842L399.2917293236833,180.85731823034803L400.7550403211485,179.4546523807992L402.06264998261855,179.93143425966798L402.57442817016084,179.57148130424287L404.07072599971355,179.65887926271193L403.95922893972954,186.04622069441666Z%22%20fill=%22transparent%22%20stroke=%22#97A1A9%22%20class=%22county-boundary%22%20pointer-events=%22all%22%20data-fips=%2231107%22%20data-county=%22Knox%20County%22%20data-state=%22Nebraska%22%20style=%22stroke-width:%200.4px;%20fill:%20rgb(0,%20204,%20153);%22/%3E%3Cpath%20d=%22M408.5671753430631,187.50974197876064L405.10063354896596,187.513205939474L405.1194555520491,186.08380855126325L403.95922893972954,186.04622069441666L404.07072599971355,179.65887926271193L405.00353293235435,179.52019279815806L406.6377157395602,179.9304905323662L407.25765202753576,180.60886211563138L408.6896965826945,181.23016707147247Z%22%20fill=%22transparent%22%20stroke=%22#97A1A9%22%20class=%22county-boundary%22%20pointer-events=%22all%22%20data-fips=%2231027%22%20data-county=%22Cedar%20County%22%20data-state=%22Nebraska%22%20style=%22stroke-width:%200.4px;%20fill:%20rgb(0,%20204,%20153);%22/%3E%3Cpath%20d=%22M411.4954143600284,188.6391105996821L411.60314294816453,184.8710529612889L412.49795670889694,184.87686015083636L414.3667357541317,185.4062826563826L414.8131323772456,185.73295776133637L414.52082350385336,187.52952595325485L415.3534188357885,188.5506515171727Z%22%20fill=%22transparent%22%20stroke=%22#97A1A9%22%20class=%22county-boundary%22%20pointer-events=%22all%22%20data-fips=%2231043%22%20data-county=%22Dakota%20County%22%20data-state=%22Nebraska%22%20style=%22stroke-width:%200.4px;%20fill:%20rgb(0,%20204,%20153);%22/%3E%3Cpath%20d=%22M416.09933565240675,192.14884535202089L415.68859271535945,192.53767168095328L413.25016994909356,192.6142761820813L413.25613125719366,191.4877591218784L410.51397721921086,191.4263117412993L410.5136433620427,188.89171713570533L411.4954143600284,188.6391105996821L415.3534188357885,188.5506515171727L415.12520139214087,189.61129660012318L415.9181642447219,191.00018553397229Z%22%20fill=%22transparent%22%20stroke=%22#97A1A9%22%20class=%22county-boundary%22%20pointer-events=%22all%22%20data-fips=%2231173%22%20data-county=%22Thurston%20County%22%20data-state=%22Nebraska%22%20style=%22stroke-width:%200.4px;%20fill:%20rgb(0,%20204,%20153);%22/%3E%3Cpath%20d=%22M427.85889286110495,194.97259140749122L427.7921437116322,189.64355634701167L430.1214149038943,189.64241266958663L432.3687222249618,189.61546472729776L432.4996987991133,194.92195593447786L431.350046883644,194.95808717394038Z%22%20fill=%22transparent%22%20stroke=%22#97A1A9%22%20class=%22county-boundary%22%20pointer-events=%22all%22%20data-fips=%2219027%22%20data-county=%22Carroll%20County%22%20data-state=%22Iowa%22%20style=%22stroke-width:%200.4px;%20fill:%20rgb(255,%20255,%20153);%22/%3E%3Cpath%20d=%22M411.4954143600284,188.6391105996821L410.5136433620427,188.89171713570533L408.5746036688242,188.8311816066938L408.5671753430631,187.50974197876064L408.6896965826945,181.23016707147247L410.7098034705782,182.0707948763452L411.59828967256544,182.64038109792216L411.6532064086898,183.506997783506L412.49795670889694,184.87686015083636L411.60314294816453,184.8710529612889Z%22%20fill=%22transparent%22%20stroke=%22#97A1A9%22%20class=%22county-boundary%22%20pointer-events=%22all%22%20data-fips=%2231051%22%20data-county=%22Dixon%20County%22%20data-state=%22Nebraska%22%20style=%22stroke-width:%200.4px;%20fill:%20rgb(0,%20204,%20153);%22/%3E%3Cpath%20d=%22M400.34056785910747,191.447703514747L400.457069597997,186.01192889972344L403.95922893972954,186.04622069441666L405.1194555520491,186.08380855126325L405.10063354896596,187.513205939474L405.06919033715707,191.45560569488202Z%22%20fill=%22transparent%22%20stroke=%22#97A1A9%22%20class=%22county-boundary%22%20pointer-events=%22all%22%20data-fips=%2231139%22%20data-county=%22Pierce%20County%22%20data-state=%22Nebraska%22%20style=%22stroke-width:%200.4px;%20fill:%20rgb(0,%20204,%20153);%22/%3E%3Cpath%20d=%22M400.2961283197859,193.96041914884768L395.71953532597354,193.95613284230683L395.77641287764186,191.37865253666155L395.83481027057246,185.96329015528045L400.457069597997,186.01192889972344L400.34056785910747,191.447703514747Z%22%20fill=%22transparent%22%20stroke=%22#97A1A9%22%20class=%22county-boundary%22%20pointer-events=%22all%22%20data-fips=%2231003%22%20data-county=%22Antelope%20County%22%20data-state=%22Nebraska%22%20style=%22stroke-width:%200.4px;%20fill:%20rgb(0,%20204,%20153);%22/%3E%3Cpath%20d=%22M410.51397721921086,191.4263117412993L408.50796204717943,191.45181532179708L405.06919033715707,191.45560569488202L405.10063354896596,187.513205939474L408.5671753430631,187.50974197876064L408.5746036688242,188.8311816066938L410.5136433620427,188.89171713570533Z%22%20fill=%22transparent%22%20stroke=%22#97A1A9%22%20class=%22county-boundary%22%20pointer-events=%22all%22%20data-fips=%2231179%22%20data-county=%22Wayne%20County%22%20data-state=%22Nebraska%22%20style=%22stroke-width:%200.4px;%20fill:%20rgb(0,%20204,%20153);%22/%3E%3Cpath%20d=%22M409.62628761412225,176.19420260131255L407.2663819297814,176.21377075359487L407.30107291860264,174.9153145517696L404.9851689867939,174.8651512552567L405.0119901856828,169.88752381656252L407.75853979123724,169.85593994010821L409.7627332420111,169.87559919213982Z%22%20fill=%22transparent%22%20stroke=%22#97A1A9%22%20class=%22county-boundary%22%20pointer-events=%22all%22%20data-fips=%2246125%22%20data-county=%22Turner%20County%22%20data-state=%22South-Dakota%22%20style=%22stroke-width:%200.4px;%20fill:%20rgb(255,%20255,%20153);%22/%3E%3Cpath%20d=%22M409.62628761412225,176.19420260131255L409.7627332420111,169.87559919213982L412.9293028143674,169.92027548000397L413.0038557595316,170.91608103453052L413.60179454883905,171.69832303172882L413.14998519731733,173.53551457696688L414.1117210229236,174.36281025266908L414.22426041832,176.22485539994625L410.7552628986893,176.2469312585846Z%22%20fill=%22transparent%22%20stroke=%22#97A1A9%22%20class=%22county-boundary%22%20pointer-events=%22all%22%20data-fips=%2246083%22%20data-county=%22Lincoln%20County%22%20data-state=%22South-Dakota%22%20style=%22stroke-width:%200.4px;%20fill:%20rgb(255,%20255,%20153);%22/%3E%3Cpath%20d=%22M398.2385787122909,174.75225999888426L397.92473577142897,174.33459089556948L397.99798650762375,169.74720830657998L399.48093829514767,169.77631984805657L402.9476571471718,169.85760403228005L405.0119901856828,169.88752381656252L404.9851689867939,174.8651512552567L402.6489538649074,174.83108439012005Z%22%20fill=%22transparent%22%20stroke=%22#97A1A9%22%20class=%22county-boundary%22%20pointer-events=%22all%22%20data-fips=%2246067%22%20data-county=%22Hutchinson%20County%22%20data-state=%22South-Dakota%22%20style=%22stroke-width:%200.4px;%20fill:%20rgb(0,%20204,%20153);%22/%3E%3Cpath%20d=%22M404.07072599971355,179.65887926271193L402.57442817016084,179.57148130424287L402.6489538649074,174.83108439012005L404.9851689867939,174.8651512552567L407.30107291860264,174.9153145517696L407.2663819297814,176.21377075359487L407.25765202753576,180.60886211563138L406.6377157395602,179.9304905323662L405.00353293235435,179.52019279815806Z%22%20fill=%22transparent%22%20stroke=%22#97A1A9%22%20class=%22county-boundary%22%20pointer-events=%22all%22%20data-fips=%2246135%22%20data-county=%22Yankton%20County%22%20data-state=%22South-Dakota%22%20style=%22stroke-width:%200.4px;%20fill:%20rgb(0,%20204,%20153);%22/%3E%3Cpath%20d=%22M397.28765289376565,179.77798420405054L397.72899127144876,178.98582682823542L397.95617392514686,177.75614277633417L397.8307991033375,175.97809129309724L398.2385787122909,174.75225999888426L402.6489538649074,174.83108439012005L402.57442817016084,179.57148130424287L402.06264998261855,179.93143425966798L400.7550403211485,179.4546523807992L399.2917293236833,180.85731823034803L398.5814401311304,180.90863195826842Z%22%20fill=%22transparent%22%20stroke=%22#97A1A9%22%20class=%22county-boundary%22%20pointer-events=%22all%22%20data-fips=%2246009%22%20data-county=%22Bon%20Homme%20County%22%20data-state=%22South-Dakota%22%20style=%22stroke-width:%200.4px;%20fill:%20rgb(0,%20204,%20153);%22/%3E%3Cpath%20d=%22M408.6896965826945,181.23016707147247L407.25765202753576,180.60886211563138L407.2663819297814,176.21377075359487L409.62628761412225,176.19420260131255L410.7552628986893,176.2469312585846L410.7098034705782,182.0707948763452Z%22%20fill=%22transparent%22%20stroke=%22#97A1A9%22%20class=%22county-boundary%22%20pointer-events=%22all%22%20data-fips=%2246027%22%20data-county=%22Clay%20County%22%20data-state=%22South-Dakota%22%20style=%22stroke-width:%200.4px;%20fill:%20rgb(0,%20204,%20153);%22/%3E%3Cpath%20d=%22M424.67641717327274,173.70706181444393L420.0492700819819,173.6367137464589L420.06472235619367,169.9578111735567L424.0132076077652,169.92352980552346L424.6946705108778,169.91980185072453Z%22%20fill=%22transparent%22%20stroke=%22#97A1A9%22%20class=%22county-boundary%22%20pointer-events=%22all%22%20data-fips=%2219143%22%20data-county=%22Osceola%20County%22%20data-state=%22Iowa%22%20style=%22stroke-width:%200.4px;%20fill:%20rgb(255,%20255,%20153);%22/%3E%3Cpath%20d=%22M429.4041435253453,173.69053976249506L424.67641717327274,173.70706181444393L424.6946705108778,169.91980185072453L429.36460868090336,169.88201057495814Z%22%20fill=%22transparent%22%20stroke=%22#97A1A9%22%20class=%22county-boundary%22%20pointer-events=%22all%22%20data-fips=%2219059%22%20data-county=%22Dickinson%20County%22%20data-state=%22Iowa%22%20style=%22stroke-width:%200.4px;%20fill:%20rgb(0,%20204,%20153);%22/%3E%3Cpath%20d=%22M413.14998519731733,173.53551457696688L413.60179454883905,171.69832303172882L413.0038557595316,170.91608103453052L412.9293028143674,169.92027548000397L414.2521452529456,169.9269899223981L418.1806100678858,169.95846055554875L420.06472235619367,169.9578111735567L420.0492700819819,173.6367137464589Z%22%20fill=%22transparent%22%20stroke=%22#97A1A9%22%20class=%22county-boundary%22%20pointer-events=%22all%22%20data-fips=%2219119%22%20data-county=%22Lyon%20County%22%20data-state=%22Iowa%22%20style=%22stroke-width:%200.4px;%20fill:%20rgb(255,%20255,%20153);%22/%3E%3Cpath%20d=%22M420.0558080971765,178.87525379558576L413.3834887199515,178.88361022817696L414.22426041832,176.22485539994625L414.1117210229236,174.36281025266908L413.14998519731733,173.53551457696688L420.0492700819819,173.6367137464589Z%22%20fill=%22transparent%22%20stroke=%22#97A1A9%22%20class=%22county-boundary%22%20pointer-events=%22all%22%20data-fips=%2219167%22%20data-county=%22Sioux%20County%22%20data-state=%22Iowa%22%20style=%22stroke-width:%200.4px;%20fill:%20rgb(0,%20204,%20153);%22/%3E%3Cpath%20d=%22M424.706243190052,178.88059717868032L420.0558080971765,178.87525379558576L420.0492700819819,173.6367137464589L424.67641717327274,173.70706181444393Z%22%20fill=%22transparent%22%20stroke=%22#97A1A9%22%20class=%22county-boundary%22%20pointer-events=%22all%22%20data-fips=%2219141%22%20data-county=%22O'brien%20County%22%20data-state=%22Iowa%22%20style=%22stroke-width:%200.4px;%20fill:%20rgb(255,%20255,%20153);%22/%3E%3Cpath%20d=%22M429.45784603450085,178.86388941011637L424.706243190052,178.88059717868032L424.67641717327274,173.70706181444393L429.4041435253453,173.69053976249506Z%22%20fill=%22transparent%22%20stroke=%22#97A1A9%22%20class=%22county-boundary%22%20pointer-events=%22all%22%20data-fips=%2219041%22%20data-county=%22Clay%20County%22%20data-state=%22Iowa%22%20style=%22stroke-width:%200.4px;%20fill:%20rgb(0,%20204,%20153);%22/%3E%3Cpath%20d=%22M415.3534188357885,188.5506515171727L414.52082350385336,187.52952595325485L414.8131323772456,185.73295776133637L414.3667357541317,185.4062826563826L413.88382547660746,184.2562669226669L420.08283462338665,184.24531761895582L421.28202144628926,184.26475937749763L421.30573655656923,185.65078178083115L421.9772826953686,185.62726329660552L422.010246316679,189.67762774742062L415.12520139214087,189.61129660012318Z%22%20fill=%22transparent%22%20stroke=%22#97A1A9%22%20class=%22county-boundary%22%20pointer-events=%22all%22%20data-fips=%2219193%22%20data-county=%22Woodbury%20County%22%20data-state=%22Iowa%22%20style=%22stroke-width:%200.4px;%20fill:%20rgb(0,%20204,%20153);%22/%3E%3Cpath%20d=%22M425.4424940264987,189.63961600178118L422.010246316679,189.67762774742062L421.9772826953686,185.62726329660552L421.30573655656923,185.65078178083115L421.28202144628926,184.26475937749763L424.77785077066767,184.2503726784122L424.8061214773386,185.61464927891984L425.4163792525956,185.56759828625468Z%22%20fill=%22transparent%22%20stroke=%22#97A1A9%22%20class=%22county-boundary%22%20pointer-events=%22all%22%20data-fips=%2219093%22%20data-county=%22Ida%20County%22%20data-state=%22Iowa%22%20style=%22stroke-width:%200.4px;%20fill:%20rgb(0,%20204,%20153);%22/%3E%3Cpath%20d=%22M430.1214149038943,189.64241266958663L427.7921437116322,189.64355634701167L425.4424940264987,189.63961600178118L425.4163792525956,185.56759828625468L424.8061214773386,185.61464927891984L424.77785077066767,184.2503726784122L429.5140375888997,184.2770174505015L429.5481016243287,185.59784068316026L430.0568725933251,185.59242442756374Z%22%20fill=%22transparent%22%20stroke=%22#97A1A9%22%20class=%22county-boundary%22%20pointer-events=%22all%22%20data-fips=%2219161%22%20data-county=%22Sac%20County%22%20data-state=%22Iowa%22%20style=%22stroke-width:%200.4px;%20fill:%20rgb(0,%20204,%20153);%22/%3E%3Cpath%20d=%22M422.02690833793616,195.02868188338994L417.42683208360415,195.01122093591118L417.2853321543485,193.4294265208556L416.3844143927129,192.8644655577907L416.09933565240675,192.14884535202089L415.9181642447219,191.00018553397229L415.12520139214087,189.61129660012318L422.010246316679,189.67762774742062Z%22%20fill=%22transparent%22%20stroke=%22#97A1A9%22%20class=%22county-boundary%22%20pointer-events=%22all%22%20data-fips=%2219133%22%20data-county=%22Monona%20County%22%20data-state=%22Iowa%22%20style=%22stroke-width:%200.4px;%20fill:%20rgb(0,%20204,%20153);%22/%3E%3Cpath%20d=%22M422.02690833793616,195.02868188338994L422.010246316679,189.67762774742062L425.4424940264987,189.63961600178118L427.7921437116322,189.64355634701167L427.85889286110495,194.97259140749122L423.2180000361013,195.02429470793084Z%22%20fill=%22transparent%22%20stroke=%22#97A1A9%22%20class=%22county-boundary%22%20pointer-events=%22all%22%20data-fips=%2219047%22%20data-county=%22Crawford%20County%22%20data-state=%22Iowa%22%20style=%22stroke-width:%200.4px;%20fill:%20rgb(0,%20204,%20153);%22/%3E%3Cpath%20d=%22M413.20735636468385,196.8173365663829L413.25016994909356,192.6142761820813L415.68859271535945,192.53767168095328L416.09933565240675,192.14884535202089L416.3844143927129,192.8644655577907L417.2853321543485,193.4294265208556L417.42683208360415,195.01122093591118L418.0010368048716,196.09513839782426L417.54683386860216,197.76311699807866L414.3350182023872,197.71111053361153L414.2975419544218,196.84422749629812Z%22%20fill=%22transparent%22%20stroke=%22#97A1A9%22%20class=%22county-boundary%22%20pointer-events=%22all%22%20data-fips=%2231021%22%20data-county=%22Burt%20County%22%20data-state=%22Nebraska%22%20style=%22stroke-width:%200.4px;%20fill:%20rgb(0,%20204,%20153);%22/%3E%3Cpath%20d=%22M365.36050446555953,200.74197574801815L365.0714736946283,206.02201315231866L365.2242616966766,206.7024851854968L357.0651481990316,206.25771475820818L357.2415102744997,202.88136688956115L357.39186838443993,200.30688231378213L358.0948830127369,200.32599800151183L363.97824235599194,200.6491459709008Z%22%20fill=%22transparent%22%20stroke=%22#97A1A9%22%20class=%22county-boundary%22%20pointer-events=%22all%22%20data-fips=%2231101%22%20data-county=%22Keith%20County%22%20data-state=%22Nebraska%22%20style=%22stroke-width:%200.4px;%20fill:%20rgb(255,%20255,%20153);%22/%3E%3Cpath%20d=%22M364.0094520757247,211.28457559694868L356.7764986619747,210.8434596857528L356.8156723892624,210.17271331418715L357.0651481990316,206.25771475820818L365.2242616966766,206.7024851854968L364.9896769727433,211.33467005132582Z%22%20fill=%22transparent%22%20stroke=%22#97A1A9%22%20class=%22county-boundary%22%20pointer-events=%22all%22%20data-fips=%2231135%22%20data-county=%22Perkins%20County%22%20data-state=%22Nebraska%22%20style=%22stroke-width:%200.4px;%20fill:%20rgb(255,%20255,%20153);%22/%3E%3Cpath%20d=%22M356.3964537205036,216.2707399441955L356.5167354780567,214.93167474965355L356.7764986619747,210.8434596857528L364.0094520757247,211.28457559694868L363.6884777745932,216.69375680358746Z%22%20fill=%22transparent%22%20stroke=%22#97A1A9%22%20class=%22county-boundary%22%20pointer-events=%22all%22%20data-fips=%2231029%22%20data-county=%22Chase%20County%22%20data-state=%22Nebraska%22%20style=%22stroke-width:%200.4px;%20fill:%20rgb(255,%20255,%20153);%22/%3E%3Cpath%20d=%22M409.35256614501697,223.51301604136097L409.3993140796549,218.18142235076562L409.4651327557756,215.45094264083957L414.0716713074232,215.4161763976133L414.07453617504046,219.53432735599677L414.05684523977527,223.5656357918756L410.4704656504053,223.5439103882427Z%22%20fill=%22transparent%22%20stroke=%22#97A1A9%22%20class=%22county-boundary%22%20pointer-events=%22all%22%20data-fips=%2231067%22%20data-county=%22Gage%20County%22%20data-state=%22Nebraska%22%20style=%22stroke-width:%200.4px;%20fill:%20rgb(0,%20204,%20153);%22/%3E%3Cpath%20d=%22M362.70310459501053,221.87304937527438L356.027167077067,221.50321225116886L356.3964537205036,216.2707399441955L363.6884777745932,216.69375680358746L363.8771329157065,216.70347604647043L363.58778231141105,221.91893156710796Z%22%20fill=%22transparent%22%20stroke=%22#97A1A9%22%20class=%22county-boundary%22%20pointer-events=%22all%22%20data-fips=%2231057%22%20data-county=%22Dundy%20County%22%20data-state=%22Nebraska%22%20style=%22stroke-width:%200.4px;%20fill:%20rgb(0,%20204,%20153);%22/%3E%3Cpath%20d=%22M355.63719112546596,228.16702711100214L355.6422554978405,228.0804883391969L356.027167077067,221.50321225116886L362.70310459501053,221.87304937527438L362.3356915116355,228.49477048974143Z%22%20fill=%22transparent%22%20stroke=%22#97A1A9%22%20class=%22county-boundary%22%20pointer-events=%22all%22%20data-fips=%2220023%22%20data-county=%22Cheyenne%20County%22%20data-state=%22Kansas%22%20style=%22stroke-width:%200.4px;%20fill:%20rgb(0,%20204,%20153);%22/%3E%3Cpath%20d=%22M361.25981609773106,235.16519416935716L355.2272109847151,234.80715561222473L355.63719112546596,228.16702711100214L362.3356915116355,228.49477048974143L362.5665653943692,228.5502217411683L362.1565864503305,235.19062331467063Z%22%20fill=%22transparent%22%20stroke=%22#97A1A9%22%20class=%22county-boundary%22%20pointer-events=%22all%22%20data-fips=%2220181%22%20data-county=%22Sherman%20County%22%20data-state=%22Kansas%22%20style=%22stroke-width:%200.4px;%20fill:%20rgb(255,%20255,%20153);%22/%3E%3Cpath%20d=%22M419.3650449472075,247.4760138549815L419.27694705235024,243.51191023252454L419.3840118535014,242.84027378511416L419.3829064445752,240.86876554984804L424.07755489409817,240.87770319722233L424.1088263881958,242.89241014120768L423.94029248158046,243.58647116584353L424.0233080241492,247.46361318479654Z%22%20fill=%22transparent%22%20stroke=%22#97A1A9%22%20class=%22county-boundary%22%20pointer-events=%22all%22%20data-fips=%2220139%22%20data-county=%22Osage%20County%22%20data-state=%22Kansas%22%20style=%22stroke-width:%200.4px;%20fill:%20rgb(0,%20204,%20153);%22/%3E%3Cpath%20d=%22M386.97581798624367,223.0186046908442L385.7956979707296,222.9613241062184L386.04064913912845,217.72126666882104L390.678482853864,217.83159381619487L390.56057471195004,223.1187731484722Z%22%20fill=%22transparent%22%20stroke=%22#97A1A9%22%20class=%22county-boundary%22%20pointer-events=%22all%22%20data-fips=%2231061%22%20data-county=%22Franklin%20County%22%20data-state=%22Nebraska%22%20style=%22stroke-width:%200.4px;%20fill:%20rgb(255,%20255,%20153);%22/%3E%3Cpath%20d=%22M392.79541354756816,223.19684036599597L390.56057471195004,223.1187731484722L390.678482853864,217.83159381619487L395.3576795802731,217.96604685416617L395.28401864163095,223.25415273836916Z%22%20fill=%22transparent%22%20stroke=%22#97A1A9%22%20class=%22county-boundary%22%20pointer-events=%22all%22%20data-fips=%2231181%22%20data-county=%22Webster%20County%22%20data-state=%22Nebraska%22%20style=%22stroke-width:%200.4px;%20fill:%20rgb(255,%20255,%20153);%22/%3E%3Cpath%20d=%22M369.4635043085717,222.24849608640443L363.58778231141105,221.91893156710796L363.8771329157065,216.70347604647043L369.5345627831724,217.04450005982494L369.74424848262373,217.0541490359218Z%22%20fill=%22transparent%22%20stroke=%22#97A1A9%22%20class=%22county-boundary%22%20pointer-events=%22all%22%20data-fips=%2231087%22%20data-county=%22Hitchcock%20County%22%20data-state=%22Nebraska%22%20style=%22stroke-width:%200.4px;%20fill:%20rgb(255,%20255,%20153);%22/%3E%3Cpath%20d=%22M386.04064913912845,217.72126666882104L385.7956979707296,222.9613241062184L381.16042731853366,222.72218979029446L381.34106537492903,217.56694386795368Z%22%20fill=%22transparent%22%20stroke=%22#97A1A9%22%20class=%22county-boundary%22%20pointer-events=%22all%22%20data-fips=%2231083%22%20data-county=%22Harlan%20County%22%20data-state=%22Nebraska%22%20style=%22stroke-width:%200.4px;%20fill:%20rgb(255,%20255,%20153);%22/%3E%3Cpath%20d=%22M375.2999053868337,222.52250865152132L375.5305381640553,217.3475193164628L376.60111053185136,217.3686355333782L381.2151932223936,217.56252592555722L381.34106537492903,217.56694386795368L381.16042731853366,222.72218979029446L375.4052858872525,222.5267721304583Z%22%20fill=%22transparent%22%20stroke=%22#97A1A9%22%20class=%22county-boundary%22%20pointer-events=%22all%22%20data-fips=%2231065%22%20data-county=%22Furnas%20County%22%20data-state=%22Nebraska%22%20style=%22stroke-width:%200.4px;%20fill:%20rgb(255,%20255,%20153);%22/%3E%3Cpath%20d=%22M369.67322126647724,222.27980989161324L369.4635043085717,222.24849608640443L369.74424848262373,217.0541490359218L375.5305381640553,217.3475193164628L375.2999053868337,222.52250865152132Z%22%20fill=%22transparent%22%20stroke=%22#97A1A9%22%20class=%22county-boundary%22%20pointer-events=%22all%22%20data-fips=%2231145%22%20data-county=%22Red%20Willow%20County%22%20data-state=%22Nebraska%22%20style=%22stroke-width:%200.4px;%20fill:%20rgb(0,%20204,%20153);%22/%3E%3Cpath%20d=%22M375.28160301854837,229.267489910731L375.1128108040148,229.23898990722296L375.4052858872525,222.5267721304583L381.16042731853366,222.72218979029446L380.9228791108566,229.5015996966203Z%22%20fill=%22transparent%22%20stroke=%22#97A1A9%22%20class=%22county-boundary%22%20pointer-events=%22all%22%20data-fips=%2220137%22%20data-county=%22Norton%20County%22%20data-state=%22Kansas%22%20style=%22stroke-width:%200.4px;%20fill:%20rgb(252,%20141,%2089);%22/%3E%3Cpath%20d=%22M369.21527017532026,235.55734803879835L368.23300910805733,235.5337813233677L362.1565864503305,235.19062331467063L362.5665653943692,228.5502217411683L369.30645665305764,228.9018315524849L369.5174833335963,228.9331742571385Z%22%20fill=%22transparent%22%20stroke=%22#97A1A9%22%20class=%22county-boundary%22%20pointer-events=%22all%22%20data-fips=%2220193%22%20data-county=%22Thomas%20County%22%20data-state=%22Kansas%22%20style=%22stroke-width:%200.4px;%20fill:%20rgb(255,%20255,%20153);%22/%3E%3Cpath%20d=%22M375.0139078488049,235.91482119371705L369.21527017532026,235.55734803879835L369.5174833335963,228.9331742571385L375.1128108040148,229.23898990722296L375.28160301854837,229.267489910731Z%22%20fill=%22transparent%22%20stroke=%22#97A1A9%22%20class=%22county-boundary%22%20pointer-events=%22all%22%20data-fips=%2220179%22%20data-county=%22Sheridan%20County%22%20data-state=%22Kansas%22%20style=%22stroke-width:%200.4px;%20fill:%20rgb(0,%20204,%20153);%22/%3E%3Cpath%20d=%22M381.0344220937229,236.07552659343696L380.88427190256607,236.09198376186407L381.1547158816638,229.55306778571912L386.7788693721545,229.66921983582085L387.01161384647327,229.69776814074174L386.79668977207257,236.28200664436633Z%22%20fill=%22transparent%22%20stroke=%22#97A1A9%22%20class=%22county-boundary%22%20pointer-events=%22all%22%20data-fips=%2220163%22%20data-county=%22Rooks%20County%22%20data-state=%22Kansas%22%20style=%22stroke-width:%200.4px;%20fill:%20rgb(0,%20204,%20153);%22/%3E%3Cpath%20d=%22M386.79668977207257,236.28200664436633L387.01161384647327,229.69776814074174L392.6122476942479,229.89124041592345L392.78201420316816,229.89533693590312L392.6330294360887,235.20253970703618L392.58039218527364,236.5017709058638L386.9448457183721,236.32971010601813Z%22%20fill=%22transparent%22%20stroke=%22#97A1A9%22%20class=%22county-boundary%22%20pointer-events=%22all%22%20data-fips=%2220141%22%20data-county=%22Osborne%20County%22%20data-state=%22Kansas%22%20style=%22stroke-width:%200.4px;%20fill:%20rgb(255,%20255,%20153);%22/%3E%3Cpath%20d=%22M375.0139078488049,235.91482119371705L375.28160301854837,229.267489910731L380.9228791108566,229.5015996966203L381.1547158816638,229.55306778571912L380.88427190256607,236.09198376186407L375.1419425780258,235.91996973409687Z%22%20fill=%22transparent%22%20stroke=%22#97A1A9%22%20class=%22county-boundary%22%20pointer-events=%22all%22%20data-fips=%2220065%22%20data-county=%22Graham%20County%22%20data-state=%22Kansas%22%20style=%22stroke-width:%200.4px;%20fill:%20rgb(0,%20204,%20153);%22/%3E%3Cpath%20d=%22M380.71543546176207,242.78500105582066L374.8356202613412,242.47780551098225L375.1419425780258,235.91996973409687L380.88427190256607,236.09198376186407L381.0344220937229,236.07552659343696Z%22%20fill=%22transparent%22%20stroke=%22#97A1A9%22%20class=%22county-boundary%22%20pointer-events=%22all%22%20data-fips=%2220195%22%20data-county=%22Trego%20County%22%20data-state=%22Kansas%22%20style=%22stroke-width:%200.4px;%20fill:%20rgb(0,%20204,%20153);%22/%3E%3Cpath%20d=%22M364.57924058570296,241.95229292589158L360.8244807901018,241.75959242486613L361.25981609773106,235.16519416935716L362.1565864503305,235.19062331467063L368.23300910805733,235.5337813233677L367.8410386827798,242.1091943204732Z%22%20fill=%22transparent%22%20stroke=%22#97A1A9%22%20class=%22county-boundary%22%20pointer-events=%22all%22%20data-fips=%2220109%22%20data-county=%22Logan%20County%22%20data-state=%22Kansas%22%20style=%22stroke-width:%200.4px;%20fill:%20rgb(255,%20255,%20153);%22/%3E%3Cpath%20d=%22M374.8356202613412,242.47780551098225L373.89015773516144,242.4610775853094L369.2135834217995,242.19398653241217L367.8410386827798,242.1091943204732L368.23300910805733,235.5337813233677L369.21527017532026,235.55734803879835L375.0139078488049,235.91482119371705L375.1419425780258,235.91996973409687Z%22%20fill=%22transparent%22%20stroke=%22#97A1A9%22%20class=%22county-boundary%22%20pointer-events=%22all%22%20data-fips=%2220063%22%20data-county=%22Gove%20County%22%20data-state=%22Kansas%22%20style=%22stroke-width:%200.4px;%20fill:%20rgb(0,%20204,%20153);%22/%3E%3Cpath%20d=%22M369.30645665305764,228.9018315524849L362.5665653943692,228.5502217411683L362.3356915116355,228.49477048974143L362.70310459501053,221.87304937527438L363.58778231141105,221.91893156710796L369.4635043085717,222.24849608640443L369.67322126647724,222.27980989161324Z%22%20fill=%22transparent%22%20stroke=%22#97A1A9%22%20class=%22county-boundary%22%20pointer-events=%22all%22%20data-fips=%2220153%22%20data-county=%22Rawlins%20County%22%20data-state=%22Kansas%22%20style=%22stroke-width:%200.4px;%20fill:%20rgb(0,%20204,%20153);%22/%3E%3Cpath%20d=%22M369.30645665305764,228.9018315524849L369.67322126647724,222.27980989161324L375.2999053868337,222.52250865152132L375.4052858872525,222.5267721304583L375.1128108040148,229.23898990722296L369.5174833335963,228.9331742571385Z%22%20fill=%22transparent%22%20stroke=%22#97A1A9%22%20class=%22county-boundary%22%20pointer-events=%22all%22%20data-fips=%2220039%22%20data-county=%22Decatur%20County%22%20data-state=%22Kansas%22%20style=%22stroke-width:%200.4px;%20fill:%20rgb(0,%20204,%20153);%22/%3E%3Cpath%20d=%22M380.9228791108566,229.5015996966203L381.16042731853366,222.72218979029446L385.7956979707296,222.9613241062184L386.97581798624367,223.0186046908442L386.7788693721545,229.66921983582085L381.1547158816638,229.55306778571912Z%22%20fill=%22transparent%22%20stroke=%22#97A1A9%22%20class=%22county-boundary%22%20pointer-events=%22all%22%20data-fips=%2220147%22%20data-county=%22Phillips%20County%22%20data-state=%22Kansas%22%20style=%22stroke-width:%200.4px;%20fill:%20rgb(252,%20141,%2089);%22/%3E%3Cpath%20d=%22M392.6122476942479,229.89124041592345L387.01161384647327,229.69776814074174L386.7788693721545,229.66921983582085L386.97581798624367,223.0186046908442L390.56057471195004,223.1187731484722L392.79541354756816,223.19684036599597Z%22%20fill=%22transparent%22%20stroke=%22#97A1A9%22%20class=%22county-boundary%22%20pointer-events=%22all%22%20data-fips=%2220183%22%20data-county=%22Smith%20County%22%20data-state=%22Kansas%22%20style=%22stroke-width:%200.4px;%20fill:%20rgb(252,%20141,%2089);%22/%3E%3Cpath%20d=%22M380.71543546176207,242.78500105582066L381.0344220937229,236.07552659343696L386.79668977207257,236.28200664436633L386.9448457183721,236.32971010601813L386.6427881035291,242.97521261668066L380.8435287260864,242.81112839239802Z%22%20fill=%22transparent%22%20stroke=%22#97A1A9%22%20class=%22county-boundary%22%20pointer-events=%22all%22%20data-fips=%2220051%22%20data-county=%22Ellis%20County%22%20data-state=%22Kansas%22%20style=%22stroke-width:%200.4px;%20fill:%20rgb(0,%20204,%20153);%22/%3E%3Cpath%20d=%22M386.6427881035291,242.97521261668066L386.9448457183721,236.32971010601813L392.58039218527364,236.5017709058638L392.56749058533796,240.59771012396266L392.5045620372512,243.21837720202086L386.74954288183926,243.00001659846987Z%22%20fill=%22transparent%22%20stroke=%22#97A1A9%22%20class=%22county-boundary%22%20pointer-events=%22all%22%20data-fips=%2220167%22%20data-county=%22Russell%20County%22%20data-state=%22Kansas%22%20style=%22stroke-width:%200.4px;%20fill:%20rgb(0,%20204,%20153);%22/%3E%3Cpath%20d=%22M358.0948830127369,200.32599800151183L358.3585540139769,195.0451404607369L363.9875160367621,195.3334467560362L364.21122307209566,195.3885335219669L363.97824235599194,200.6491459709008Z%22%20fill=%22transparent%22%20stroke=%22#97A1A9%22%20class=%22county-boundary%22%20pointer-events=%22all%22%20data-fips=%2231005%22%20data-county=%22Arthur%20County%22%20data-state=%22Nebraska%22%20style=%22stroke-width:%200.4px;%20fill:%20rgb(255,%20255,%20153);%22/%3E%3Cpath%20d=%22M383.9182628100589,206.91985006774928L375.73615114755796,206.6185100682976L375.57092676937265,206.59008105171324L375.82990367628855,201.26496225521885L375.6250950135151,201.2132039398973L375.88200997764034,195.95370303863785L381.6370572339025,196.19537573289097L386.30363616159354,196.37217509517484L386.3858862200783,196.37472237406132L386.34575611110506,201.68497049651523L386.1205869389708,206.96845027651625Z%22%20fill=%22transparent%22%20stroke=%22#97A1A9%22%20class=%22county-boundary%22%20pointer-events=%22all%22%20data-fips=%2231041%22%20data-county=%22Custer%20County%22%20data-state=%22Nebraska%22%20style=%22stroke-width:%200.4px;%20fill:%20rgb(0,%20204,%20153);%22/%3E%3Cpath%20d=%22M364.9896769727433,211.33467005132582L365.2242616966766,206.7024851854968L365.0714736946283,206.02201315231866L365.36050446555953,200.74197574801815L371.0188869680586,201.0141593962071L375.6250950135151,201.2132039398973L375.82990367628855,201.26496225521885L375.57092676937265,206.59008105171324L375.73615114755796,206.6185100682976L375.5219561889539,211.88078870628567L369.8477558276303,211.61295062577688Z%22%20fill=%22transparent%22%20stroke=%22#97A1A9%22%20class=%22county-boundary%22%20pointer-events=%22all%22%20data-fips=%2231111%22%20data-county=%22Lincoln%20County%22%20data-state=%22Nebraska%22%20style=%22stroke-width:%200.4px;%20fill:%20rgb(255,%20255,%20153);%22/%3E%3Cpath%20d=%22M377.96185132885455,212.02067583875998L375.5219561889539,211.88078870628567L375.73615114755796,206.6185100682976L383.9182628100589,206.91985006774928L383.7224906817666,212.22626475489972L383.8126163616108,212.66294615249114L381.4196008411735,212.3430147022275L380.98813541758375,212.1325775865664Z%22%20fill=%22transparent%22%20stroke=%22#97A1A9%22%20class=%22county-boundary%22%20pointer-events=%22all%22%20data-fips=%2231047%22%20data-county=%22Dawson%20County%22%20data-state=%22Nebraska%22%20style=%22stroke-width:%200.4px;%20fill:%20rgb(255,%20255,%20153);%22/%3E%3Cpath%20d=%22M363.6884777745932,216.69375680358746L364.0094520757247,211.28457559694868L364.9896769727433,211.33467005132582L369.8477558276303,211.61295062577688L369.5345627831724,217.04450005982494L363.8771329157065,216.70347604647043Z%22%20fill=%22transparent%22%20stroke=%22#97A1A9%22%20class=%22county-boundary%22%20pointer-events=%22all%22%20data-fips=%2231085%22%20data-county=%22Hayes%20County%22%20data-state=%22Nebraska%22%20style=%22stroke-width:%200.4px;%20fill:%20rgb(0,%20204,%20153);%22/%3E%3Cpath%20d=%22M369.5345627831724,217.04450005982494L369.8477558276303,211.61295062577688L375.5219561889539,211.88078870628567L377.96185132885455,212.02067583875998L377.77108043573753,215.89587454655816L376.7238045119571,215.85510040677957L376.60111053185136,217.3686355333782L375.5305381640553,217.3475193164628L369.74424848262373,217.0541490359218Z%22%20fill=%22transparent%22%20stroke=%22#97A1A9%22%20class=%22county-boundary%22%20pointer-events=%22all%22%20data-fips=%2231063%22%20data-county=%22Frontier%20County%22%20data-state=%22Nebraska%22%20style=%22stroke-width:%200.4px;%20fill:%20rgb(255,%20255,%20153);%22/%3E%3Cpath%20d=%22M363.97824235599194,200.6491459709008L364.21122307209566,195.3885335219669L369.9641070770371,195.67273744535237L371.2792654933589,195.73325627022098L371.0188869680586,201.0141593962071L365.36050446555953,200.74197574801815Z%22%20fill=%22transparent%22%20stroke=%22#97A1A9%22%20class=%22county-boundary%22%20pointer-events=%22all%22%20data-fips=%2231117%22%20data-county=%22Mcpherson%20County%22%20data-state=%22Nebraska%22%20style=%22stroke-width:%200.4px;%20fill:%20rgb(255,%20255,%20153);%22/%3E%3Cpath%20d=%22M371.0188869680586,201.0141593962071L371.2792654933589,195.73325627022098L375.7792388286326,195.94948649993694L375.88200997764034,195.95370303863785L375.6250950135151,201.2132039398973Z%22%20fill=%22transparent%22%20stroke=%22#97A1A9%22%20class=%22county-boundary%22%20pointer-events=%22all%22%20data-fips=%2231113%22%20data-county=%22Logan%20County%22%20data-state=%22Nebraska%22%20style=%22stroke-width:%200.4px;%20fill:%20rgb(255,%20255,%20153);%22/%3E%3Cpath%20d=%22M390.8732258947714,201.77137012592993L390.9916190123023,196.52871737856867L395.7018753883871,196.62139759286492L395.63423914751064,200.62961833397128L395.6056306285614,201.9295229334997L390.9553275348678,201.79522148188187Z%22%20fill=%22transparent%22%20stroke=%22#97A1A9%22%20class=%22county-boundary%22%20pointer-events=%22all%22%20data-fips=%2231077%22%20data-county=%22Greeley%20County%22%20data-state=%22Nebraska%22%20style=%22stroke-width:%200.4px;%20fill:%20rgb(252,%20141,%2089);%22/%3E%3Cpath%20d=%22M386.34575611110506,201.68497049651523L386.3858862200783,196.37472237406132L390.9916190123023,196.52871737856867L390.8732258947714,201.77137012592993Z%22%20fill=%22transparent%22%20stroke=%22#97A1A9%22%20class=%22county-boundary%22%20pointer-events=%22all%22%20data-fips=%2231175%22%20data-county=%22Valley%20County%22%20data-state=%22Nebraska%22%20style=%22stroke-width:%200.4px;%20fill:%20rgb(0,%20204,%20153);%22/%3E%3Cpath%20d=%22M390.7510053532311,207.16629521732875L386.1205869389708,206.96845027651625L386.34575611110506,201.68497049651523L390.8732258947714,201.77137012592993L390.9553275348678,201.79522148188187Z%22%20fill=%22transparent%22%20stroke=%22#97A1A9%22%20class=%22county-boundary%22%20pointer-events=%22all%22%20data-fips=%2231163%22%20data-county=%22Sherman%20County%22%20data-state=%22Nebraska%22%20style=%22stroke-width:%200.4px;%20fill:%20rgb(255,%20255,%20153);%22/%3E%3Cpath%20d=%22M395.4868972793371,207.32449032234354L390.999731071791,207.1945345516691L390.7510053532311,207.16629521732875L390.9553275348678,201.79522148188187L395.6056306285614,201.9295229334997Z%22%20fill=%22transparent%22%20stroke=%22#97A1A9%22%20class=%22county-boundary%22%20pointer-events=%22all%22%20data-fips=%2231093%22%20data-county=%22Howard%20County%22%20data-state=%22Nebraska%22%20style=%22stroke-width:%200.4px;%20fill:%20rgb(255,%20255,%20153);%22/%3E%3Cpath%20d=%22M383.8126163616108,212.66294615249114L383.7224906817666,212.22626475489972L383.9182628100589,206.91985006774928L386.1205869389708,206.96845027651625L390.7510053532311,207.16629521732875L390.999731071791,207.1945345516691L390.86322166067214,212.39436086472404L390.83665223105163,212.61047711968627L389.0693444821171,213.03958935593562L386.20622325360654,212.9991534492898Z%22%20fill=%22transparent%22%20stroke=%22#97A1A9%22%20class=%22county-boundary%22%20pointer-events=%22all%22%20data-fips=%2231019%22%20data-county=%22Buffalo%20County%22%20data-state=%22Nebraska%22%20style=%22stroke-width:%200.4px;%20fill:%20rgb(255,%20255,%20153);%22/%3E%3Cpath%20d=%22M390.86322166067214,212.39436086472404L390.999731071791,207.1945345516691L395.4868972793371,207.32449032234354L395.5158385575259,209.79645653622288L395.4355616791531,212.50455811378174Z%22%20fill=%22transparent%22%20stroke=%22#97A1A9%22%20class=%22county-boundary%22%20pointer-events=%22all%22%20data-fips=%2231079%22%20data-county=%22Hall%20County%22%20data-state=%22Nebraska%22%20style=%22stroke-width:%200.4px;%20fill:%20rgb(255,%20255,%20153);%22/%3E%3Cpath%20d=%22M395.3576795802731,217.96604685416617L390.678482853864,217.83159381619487L390.83665223105163,212.61047711968627L390.86322166067214,212.39436086472404L395.4355616791531,212.50455811378174Z%22%20fill=%22transparent%22%20stroke=%22#97A1A9%22%20class=%22county-boundary%22%20pointer-events=%22all%22%20data-fips=%2231001%22%20data-county=%22Adams%20County%22%20data-state=%22Nebraska%22%20style=%22stroke-width:%200.4px;%20fill:%20rgb(0,%20204,%20153);%22/%3E%3Cpath%20d=%22M381.2151932223936,217.56252592555722L376.60111053185136,217.3686355333782L376.7238045119571,215.85510040677957L377.77108043573753,215.89587454655816L377.96185132885455,212.02067583875998L380.98813541758375,212.1325775865664L381.4196008411735,212.3430147022275Z%22%20fill=%22transparent%22%20stroke=%22#97A1A9%22%20class=%22county-boundary%22%20pointer-events=%22all%22%20data-fips=%2231073%22%20data-county=%22Gosper%20County%22%20data-state=%22Nebraska%22%20style=%22stroke-width:%200.4px;%20fill:%20rgb(255,%20255,%20153);%22/%3E%3Cpath%20d=%22M386.04064913912845,217.72126666882104L386.20622325360654,212.9991534492898L389.0693444821171,213.03958935593562L390.83665223105163,212.61047711968627L390.678482853864,217.83159381619487Z%22%20fill=%22transparent%22%20stroke=%22#97A1A9%22%20class=%22county-boundary%22%20pointer-events=%22all%22%20data-fips=%2231099%22%20data-county=%22Kearney%20County%22%20data-state=%22Nebraska%22%20style=%22stroke-width:%200.4px;%20fill:%20rgb(255,%20255,%20153);%22/%3E%3Cpath%20d=%22M381.2151932223936,217.56252592555722L381.4196008411735,212.3430147022275L383.8126163616108,212.66294615249114L386.20622325360654,212.9991534492898L386.04064913912845,217.72126666882104L381.34106537492903,217.56694386795368Z%22%20fill=%22transparent%22%20stroke=%22#97A1A9%22%20class=%22county-boundary%22%20pointer-events=%22all%22%20data-fips=%2231137%22%20data-county=%22Phelps%20County%22%20data-state=%22Nebraska%22%20style=%22stroke-width:%200.4px;%20fill:%20rgb(255,%20255,%20153);%22/%3E%3Cpath%20d=%22M415.43266103584756,202.1791123300959L413.9852088663654,202.19519868996895L413.058164628662,201.56212284912476L409.61045245460303,201.1693472198466L409.64857215879647,196.79238845755776L413.20735636468385,196.8173365663829L414.2975419544218,196.84422749629812L414.3350182023872,197.71111053361153L414.40558539688993,200.550072787447Z%22%20fill=%22transparent%22%20stroke=%22#97A1A9%22%20class=%22county-boundary%22%20pointer-events=%22all%22%20data-fips=%2231053%22%20data-county=%22Dodge%20County%22%20data-state=%22Nebraska%22%20style=%22stroke-width:%200.4px;%20fill:%20rgb(0,%20204,%20153);%22/%3E%3Cpath%20d=%22M415.62344053968434,207.55432487579787L414.10453609457744,207.96050456499108L414.0855692431838,207.54863320455763L409.53456106533986,207.49702254504712L409.61045245460303,201.1693472198466L413.058164628662,201.56212284912476L413.9852088663654,202.19519868996895L415.1576295748648,203.99858438408728L415.42249136388784,205.3864572901001Z%22%20fill=%22transparent%22%20stroke=%22#97A1A9%22%20class=%22county-boundary%22%20pointer-events=%22all%22%20data-fips=%2231155%22%20data-county=%22Saunders%20County%22%20data-state=%22Nebraska%22%20style=%22stroke-width:%200.4px;%20fill:%20rgb(0,%20204,%20153);%22/%3E%3Cpath%20d=%22M395.4868972793371,207.32449032234354L395.6056306285614,201.9295229334997L395.68602747709696,203.92550911901264L397.42576783372095,203.96215684488538L397.8895782506469,203.559603973967L401.4339329642639,203.3854323575249L401.47599171998786,202.08569003526293L402.5300755383047,202.12415254645134L402.5363956141973,203.05620914002304L400.9406183473447,204.39590772606596L400.17371656050517,205.57480881981962L398.72231798109914,206.61039152929754L396.19981836415747,208.9874622996548L395.5158385575259,209.79645653622288Z%22%20fill=%22transparent%22%20stroke=%22#97A1A9%22%20class=%22county-boundary%22%20pointer-events=%22all%22%20data-fips=%2231121%22%20data-county=%22Merrick%20County%22%20data-state=%22Nebraska%22%20style=%22stroke-width:%200.4px;%20fill:%20rgb(255,%20255,%20153);%22/%3E%3Cpath%20d=%22M424.9458127272274,209.59996403361163L420.4483314936589,209.72498519335898L420.4257460616752,208.5980126911138L420.00804654679996,207.1898463871354L420.02704324773225,205.69442792316147L424.92296677207275,205.67726002966572Z%22%20fill=%22transparent%22%20stroke=%22#97A1A9%22%20class=%22county-boundary%22%20pointer-events=%22all%22%20data-fips=%2219129%22%20data-county=%22Mills%20County%22%20data-state=%22Iowa%22%20style=%22stroke-width:%200.4px;%20fill:%20rgb(255,%20255,%20153);%22/%3E%3Cpath%20d=%22M429.6515697593868,209.5621139521645L424.9458127272274,209.59996403361163L424.92296677207275,205.67726002966572L427.2882554069051,205.70418192727868L429.5910128901896,205.68310468000288Z%22%20fill=%22transparent%22%20stroke=%22#97A1A9%22%20class=%22county-boundary%22%20pointer-events=%22all%22%20data-fips=%2219137%22%20data-county=%22Montgomery%20County%22%20data-state=%22Iowa%22%20style=%22stroke-width:%200.4px;%20fill:%20rgb(0,%20204,%20153);%22/%3E%3Cpath%20d=%22M400.11273891412645,212.59692622753255L395.4355616791531,212.50455811378174L395.5158385575259,209.79645653622288L396.19981836415747,208.9874622996548L398.72231798109914,206.61039152929754L400.17371656050517,205.57480881981962L400.2040046462563,207.39610907333451Z%22%20fill=%22transparent%22%20stroke=%22#97A1A9%22%20class=%22county-boundary%22%20pointer-events=%22all%22%20data-fips=%2231081%22%20data-county=%22Hamilton%20County%22%20data-state=%22Nebraska%22%20style=%22stroke-width:%200.4px;%20fill:%20rgb(255,%20255,%20153);%22/%3E%3Cpath%20d=%22M428.5097700726024,221.40771415322934L428.2188439155359,219.4595767440088L427.1671939242642,219.35997086944974L427.16314482647624,216.1737958612457L426.8158096302154,214.5725372769724L429.8705335284914,214.58843716807098L432.7580515253104,214.59778741630646L432.77825580840204,216.13652120546692L433.13094808195086,217.4324028851579L433.0579460156389,221.4000998737812Z%22%20fill=%22transparent%22%20stroke=%22#97A1A9%22%20class=%22county-boundary%22%20pointer-events=%22all%22%20data-fips=%2229147%22%20data-county=%22Nodaway%20County%22%20data-state=%22Missouri%22%20style=%22stroke-width:%200.4px;%20fill:%20rgb(255,%20255,%20153);%22/%3E%3Cpath%20d=%22M404.78970733736656,212.71206197731306L404.8586629545015,207.46754956634368L409.53456106533986,207.49702254504712L409.4678965039286,212.74160478991257Z%22%20fill=%22transparent%22%20stroke=%22#97A1A9%22%20class=%22county-boundary%22%20pointer-events=%22all%22%20data-fips=%2231159%22%20data-county=%22Seward%20County%22%20data-state=%22Nebraska%22%20style=%22stroke-width:%200.4px;%20fill:%20rgb(0,%20204,%20153);%22/%3E%3Cpath%20d=%22M414.0716713074232,215.4161763976133L409.4651327557756,215.45094264083957L409.4678965039286,212.74160478991257L409.53456106533986,207.49702254504712L414.0855692431838,207.54863320455763L414.10453609457744,207.96050456499108L414.13068269330125,211.49340614285154Z%22%20fill=%22transparent%22%20stroke=%22#97A1A9%22%20class=%22county-boundary%22%20pointer-events=%22all%22%20data-fips=%2231109%22%20data-county=%22Lancaster%20County%22%20data-state=%22Nebraska%22%20style=%22stroke-width:%200.4px;%20fill:%20rgb(0,%20204,%20153);%22/%3E%3Cpath%20d=%22M404.78970733736656,212.71206197731306L400.11273891412645,212.59692622753255L400.2040046462563,207.39610907333451L404.8586629545015,207.46754956634368Z%22%20fill=%22transparent%22%20stroke=%22#97A1A9%22%20class=%22county-boundary%22%20pointer-events=%22all%22%20data-fips=%2231185%22%20data-county=%22York%20County%22%20data-state=%22Nebraska%22%20style=%22stroke-width:%200.4px;%20fill:%20rgb(252,%20141,%2089);%22/%3E%3Cpath%20d=%22M409.3993140796549,218.18142235076562L404.6980507545965,218.08650848686568L404.78970733736656,212.71206197731306L409.4678965039286,212.74160478991257L409.4651327557756,215.45094264083957Z%22%20fill=%22transparent%22%20stroke=%22#97A1A9%22%20class=%22county-boundary%22%20pointer-events=%22all%22%20data-fips=%2231151%22%20data-county=%22Saline%20County%22%20data-state=%22Nebraska%22%20style=%22stroke-width:%200.4px;%20fill:%20rgb(0,%20204,%20153);%22/%3E%3Cpath%20d=%22M395.3576795802731,217.96604685416617L395.4355616791531,212.50455811378174L400.11273891412645,212.59692622753255L400.01690665425053,218.0579689371839Z%22%20fill=%22transparent%22%20stroke=%22#97A1A9%22%20class=%22county-boundary%22%20pointer-events=%22all%22%20data-fips=%2231035%22%20data-county=%22Clay%20County%22%20data-state=%22Nebraska%22%20style=%22stroke-width:%200.4px;%20fill:%20rgb(0,%20204,%20153);%22/%3E%3Cpath%20d=%22M400.01690665425053,218.0579689371839L400.11273891412645,212.59692622753255L404.78970733736656,212.71206197731306L404.6980507545965,218.08650848686568Z%22%20fill=%22transparent%22%20stroke=%22#97A1A9%22%20class=%22county-boundary%22%20pointer-events=%22all%22%20data-fips=%2231059%22%20data-county=%22Fillmore%20County%22%20data-state=%22Nebraska%22%20style=%22stroke-width:%200.4px;%20fill:%20rgb(0,%20204,%20153);%22/%3E%3Cpath%20d=%22M400.2923978681548,200.00659778673878L398.20417473989227,200.18453313933912L397.57632146355814,200.60554221520022L395.63423914751064,200.62961833397128L395.7018753883871,196.62139759286492L395.71953532597354,193.95613284230683L400.2961283197859,193.96041914884768L400.32898407212446,196.75643879003462Z%22%20fill=%22transparent%22%20stroke=%22#97A1A9%22%20class=%22county-boundary%22%20pointer-events=%22all%22%20data-fips=%2231011%22%20data-county=%22Boone%20County%22%20data-state=%22Nebraska%22%20style=%22stroke-width:%200.4px;%20fill:%20rgb(0,%20204,%20153);%22/%3E%3Cpath%20d=%22M406.06540146785113,202.19442624241003L406.1922230197102,196.79992160522227L408.47625876780387,196.75985383735429L409.64857215879647,196.79238845755776L409.61045245460303,201.1693472198466L407.5336997902682,202.18944951350136Z%22%20fill=%22transparent%22%20stroke=%22#97A1A9%22%20class=%22county-boundary%22%20pointer-events=%22all%22%20data-fips=%2231037%22%20data-county=%22Colfax%20County%22%20data-state=%22Nebraska%22%20style=%22stroke-width:%200.4px;%20fill:%20rgb(0,%20204,%20153);%22/%3E%3Cpath%20d=%22M404.90750672156094,202.1798161544492L402.5363956141973,203.05620914002304L402.5300755383047,202.12415254645134L401.47599171998786,202.08569003526293L401.4888174654417,200.04863112285705L400.2923978681548,200.00659778673878L400.32898407212446,196.75643879003462L405.0202592852725,196.74185289664615L406.1922230197102,196.79992160522227L406.06540146785113,202.19442624241003Z%22%20fill=%22transparent%22%20stroke=%22#97A1A9%22%20class=%22county-boundary%22%20pointer-events=%22all%22%20data-fips=%2231141%22%20data-county=%22Platte%20County%22%20data-state=%22Nebraska%22%20style=%22stroke-width:%200.4px;%20fill:%20rgb(0,%20204,%20153);%22/%3E%3Cpath%20d=%22M401.47599171998786,202.08569003526293L401.4339329642639,203.3854323575249L397.8895782506469,203.559603973967L397.42576783372095,203.96215684488538L395.68602747709696,203.92550911901264L395.6056306285614,201.9295229334997L395.63423914751064,200.62961833397128L397.57632146355814,200.60554221520022L398.20417473989227,200.18453313933912L400.2923978681548,200.00659778673878L401.4888174654417,200.04863112285705Z%22%20fill=%22transparent%22%20stroke=%22#97A1A9%22%20class=%22county-boundary%22%20pointer-events=%22all%22%20data-fips=%2231125%22%20data-county=%22Nance%20County%22%20data-state=%22Nebraska%22%20style=%22stroke-width:%200.4px;%20fill:%20rgb(0,%20204,%20153);%22/%3E%3Cpath%20d=%22M409.53456106533986,207.49702254504712L404.8586629545015,207.46754956634368L404.90750672156094,202.1798161544492L406.06540146785113,202.19442624241003L407.5336997902682,202.18944951350136L409.61045245460303,201.1693472198466Z%22%20fill=%22transparent%22%20stroke=%22#97A1A9%22%20class=%22county-boundary%22%20pointer-events=%22all%22%20data-fips=%2231023%22%20data-county=%22Butler%20County%22%20data-state=%22Nebraska%22%20style=%22stroke-width:%200.4px;%20fill:%20rgb(0,%20204,%20153);%22/%3E%3Cpath%20d=%22M404.8586629545015,207.46754956634368L400.2040046462563,207.39610907333451L400.17371656050517,205.57480881981962L400.9406183473447,204.39590772606596L402.5363956141973,203.05620914002304L404.90750672156094,202.1798161544492Z%22%20fill=%22transparent%22%20stroke=%22#97A1A9%22%20class=%22county-boundary%22%20pointer-events=%22all%22%20data-fips=%2231143%22%20data-county=%22Polk%20County%22%20data-state=%22Nebraska%22%20style=%22stroke-width:%200.4px;%20fill:%20rgb(255,%20255,%20153);%22/%3E%3Cpath%20d=%22M418.80289244170035,200.3857780214778L417.9156335935965,199.99537720767114L417.54683386860216,197.76311699807866L418.0010368048716,196.09513839782426L417.42683208360415,195.01122093591118L422.02690833793616,195.02868188338994L423.2180000361013,195.02429470793084L423.2144328669556,199.03287328123508L423.7916449776932,199.03027110604648L423.7569944775435,200.41729141082158Z%22%20fill=%22transparent%22%20stroke=%22#97A1A9%22%20class=%22county-boundary%22%20pointer-events=%22all%22%20data-fips=%2219085%22%20data-county=%22Harrison%20County%22%20data-state=%22Iowa%22%20style=%22stroke-width:%200.4px;%20fill:%20rgb(0,%20204,%20153);%22/%3E%3Cpath%20d=%22M428.38092220329924,200.40685536789215L427.26626374886905,200.41645584254093L423.7569944775435,200.41729141082158L423.7916449776932,199.03027110604648L423.2144328669556,199.03287328123508L423.2180000361013,195.02429470793084L427.85889286110495,194.97259140749122L427.8315163139619,198.93816414703736L428.3468372830058,198.93358908759615Z%22%20fill=%22transparent%22%20stroke=%22#97A1A9%22%20class=%22county-boundary%22%20pointer-events=%22all%22%20data-fips=%2219165%22%20data-county=%22Shelby%20County%22%20data-state=%22Iowa%22%20style=%22stroke-width:%200.4px;%20fill:%20rgb(0,%20204,%20153);%22/%3E%3Cpath%20d=%22M428.38092220329924,200.40685536789215L428.3468372830058,198.93358908759615L427.8315163139619,198.93816414703736L427.85889286110495,194.97259140749122L431.350046883644,194.95808717394038L431.3565214532707,198.92348484102342L431.8486737451487,200.36942766916286Z%22%20fill=%22transparent%22%20stroke=%22#97A1A9%22%20class=%22county-boundary%22%20pointer-events=%22all%22%20data-fips=%2219009%22%20data-county=%22Audubon%20County%22%20data-state=%22Iowa%22%20style=%22stroke-width:%200.4px;%20fill:%20rgb(0,%20204,%20153);%22/%3E%3Cpath%20d=%22M419.361216339512,202.18423918036297L415.43266103584756,202.1791123300959L414.40558539688993,200.550072787447L414.3350182023872,197.71111053361153L417.54683386860216,197.76311699807866L417.9156335935965,199.99537720767114L418.80289244170035,200.3857780214778L419.44325793807565,201.14401111706013Z%22%20fill=%22transparent%22%20stroke=%22#97A1A9%22%20class=%22county-boundary%22%20pointer-events=%22all%22%20data-fips=%2231177%22%20data-county=%22Washington%20County%22%20data-state=%22Nebraska%22%20style=%22stroke-width:%200.4px;%20fill:%20rgb(0,%20204,%20153);%22/%3E%3Cpath%20d=%22M424.92296677207275,205.67726002966572L420.02704324773225,205.69442792316147L419.6117693252254,205.23972701801097L419.361216339512,202.18423918036297L419.44325793807565,201.14401111706013L418.80289244170035,200.3857780214778L423.7569944775435,200.41729141082158L427.26626374886905,200.41645584254093L427.2882554069051,205.70418192727868Z%22%20fill=%22transparent%22%20stroke=%22#97A1A9%22%20class=%22county-boundary%22%20pointer-events=%22all%22%20data-fips=%2219155%22%20data-county=%22Pottawattamie%20County%22%20data-state=%22Iowa%22%20style=%22stroke-width:%200.4px;%20fill:%20rgb(0,%20204,%20153);%22/%3E%3Cpath%20d=%22M429.5910128901896,205.68310468000288L427.2882554069051,205.70418192727868L427.26626374886905,200.41645584254093L428.38092220329924,200.40685536789215L431.8486737451487,200.36942766916286L431.9346684738033,205.6131504525057Z%22%20fill=%22transparent%22%20stroke=%22#97A1A9%22%20class=%22county-boundary%22%20pointer-events=%22all%22%20data-fips=%2219029%22%20data-county=%22Cass%20County%22%20data-state=%22Iowa%22%20style=%22stroke-width:%200.4px;%20fill:%20rgb(0,%20204,%20153);%22/%3E%3Cpath%20d=%22M415.42249136388784,205.3864572901001L415.1576295748648,203.99858438408728L413.9852088663654,202.19519868996895L415.43266103584756,202.1791123300959L419.361216339512,202.18423918036297L419.6117693252254,205.23972701801097Z%22%20fill=%22transparent%22%20stroke=%22#97A1A9%22%20class=%22county-boundary%22%20pointer-events=%22all%22%20data-fips=%2231055%22%20data-county=%22Douglas%20County%22%20data-state=%22Nebraska%22%20style=%22stroke-width:%200.4px;%20fill:%20rgb(0,%20204,%20153);%22/%3E%3Cpath%20d=%22M415.62344053968434,207.55432487579787L415.42249136388784,205.3864572901001L419.6117693252254,205.23972701801097L420.02704324773225,205.69442792316147L420.00804654679996,207.1898463871354L418.07594777838244,207.23368683707645L416.661337669115,208.16374387864664Z%22%20fill=%22transparent%22%20stroke=%22#97A1A9%22%20class=%22county-boundary%22%20pointer-events=%22all%22%20data-fips=%2231153%22%20data-county=%22Sarpy%20County%22%20data-state=%22Nebraska%22%20style=%22stroke-width:%200.4px;%20fill:%20rgb(0,%20204,%20153);%22/%3E%3Cpath%20d=%22M420.2840805928619,211.37242185310777L414.13068269330125,211.49340614285154L414.10453609457744,207.96050456499108L415.62344053968434,207.55432487579787L416.661337669115,208.16374387864664L418.07594777838244,207.23368683707645L420.00804654679996,207.1898463871354L420.4257460616752,208.5980126911138L420.4483314936589,209.72498519335898Z%22%20fill=%22transparent%22%20stroke=%22#97A1A9%22%20class=%22county-boundary%22%20pointer-events=%22all%22%20data-fips=%2231025%22%20data-county=%22Cass%20County%22%20data-state=%22Nebraska%22%20style=%22stroke-width:%200.4px;%20fill:%20rgb(255,%20255,%20153);%22/%3E%3Cpath%20d=%22M424.9458127272274,209.59996403361163L424.91946384632024,212.24434054277697L425.1210275779942,214.5406395820503L421.16709863232586,214.4918499369221L421.1651970273566,213.6465633127491L420.0349296055815,212.32639433374027L420.2840805928619,211.37242185310777L420.4483314936589,209.72498519335898Z%22%20fill=%22transparent%22%20stroke=%22#97A1A9%22%20class=%22county-boundary%22%20pointer-events=%22all%22%20data-fips=%2219071%22%20data-county=%22Fremont%20County%22%20data-state=%22Iowa%22%20style=%22stroke-width:%200.4px;%20fill:%20rgb(0,%20204,%20153);%22/%3E%3Cpath%20d=%22M429.8705335284914,214.58843716807098L426.8158096302154,214.5725372769724L425.1210275779942,214.5406395820503L424.91946384632024,212.24434054277697L424.9458127272274,209.59996403361163L429.6515697593868,209.5621139521645L429.65827544053104,212.24971317385837Z%22%20fill=%22transparent%22%20stroke=%22#97A1A9%22%20class=%22county-boundary%22%20pointer-events=%22all%22%20data-fips=%2219145%22%20data-county=%22Page%20County%22%20data-state=%22Iowa%22%20style=%22stroke-width:%200.4px;%20fill:%20rgb(0,%20204,%20153);%22/%3E%3Cpath%20d=%22M414.0716713074232,215.4161763976133L414.13068269330125,211.49340614285154L420.2840805928619,211.37242185310777L420.0349296055815,212.32639433374027L421.1651970273566,213.6465633127491L421.16709863232586,214.4918499369221L421.48307944117465,215.35806077215318L418.1543125745764,215.42635520130318Z%22%20fill=%22transparent%22%20stroke=%22#97A1A9%22%20class=%22county-boundary%22%20pointer-events=%22all%22%20data-fips=%2231131%22%20data-county=%22Otoe%20County%22%20data-state=%22Nebraska%22%20style=%22stroke-width:%200.4px;%20fill:%20rgb(0,%20204,%20153);%22/%3E%3Cpath%20d=%22M427.1671939242642,219.35997086944974L423.4688864458637,219.4259484881719L422.70866423625876,218.43199712623527L422.5371827369256,217.4355948485379L421.48307944117465,215.35806077215318L421.16709863232586,214.4918499369221L425.1210275779942,214.5406395820503L426.8158096302154,214.5725372769724L427.16314482647624,216.1737958612457Z%22%20fill=%22transparent%22%20stroke=%22#97A1A9%22%20class=%22county-boundary%22%20pointer-events=%22all%22%20data-fips=%2229005%22%20data-county=%22Atchison%20County%22%20data-state=%22Missouri%22%20style=%22stroke-width:%200.4px;%20fill:%20rgb(255,%20255,%20153);%22/%3E%3Cpath%20d=%22M418.7404240819303,219.50128332039185L418.17297256203557,219.50111671196305L418.1543125745764,215.42635520130318L421.48307944117465,215.35806077215318L422.5371827369256,217.4355948485379L422.70866423625876,218.43199712623527L423.4688864458637,219.4259484881719Z%22%20fill=%22transparent%22%20stroke=%22#97A1A9%22%20class=%22county-boundary%22%20pointer-events=%22all%22%20data-fips=%2231127%22%20data-county=%22Nemaha%20County%22%20data-state=%22Nebraska%22%20style=%22stroke-width:%200.4px;%20fill:%20rgb(0,%20204,%20153);%22/%3E%3Cpath%20d=%22M414.07453617504046,219.53432735599677L414.0716713074232,215.4161763976133L418.1543125745764,215.42635520130318L418.17297256203557,219.50111671196305Z%22%20fill=%22transparent%22%20stroke=%22#97A1A9%22%20class=%22county-boundary%22%20pointer-events=%22all%22%20data-fips=%2231097%22%20data-county=%22Johnson%20County%22%20data-state=%22Nebraska%22%20style=%22stroke-width:%200.4px;%20fill:%20rgb(0,%20204,%20153);%22/%3E%3Cpath%20d=%22M404.6486575270317,223.4397954325733L399.92449764905194,223.32393600087266L400.01690665425053,218.0579689371839L404.6980507545965,218.08650848686568Z%22%20fill=%22transparent%22%20stroke=%22#97A1A9%22%20class=%22county-boundary%22%20pointer-events=%22all%22%20data-fips=%2231169%22%20data-county=%22Thayer%20County%22%20data-state=%22Nebraska%22%20style=%22stroke-width:%200.4px;%20fill:%20rgb(0,%20204,%20153);%22/%3E%3Cpath%20d=%22M409.3993140796549,218.18142235076562L409.35256614501697,223.51301604136097L404.6486575270317,223.4397954325733L404.6980507545965,218.08650848686568Z%22%20fill=%22transparent%22%20stroke=%22#97A1A9%22%20class=%22county-boundary%22%20pointer-events=%22all%22%20data-fips=%2231095%22%20data-county=%22Jefferson%20County%22%20data-state=%22Nebraska%22%20style=%22stroke-width:%200.4px;%20fill:%20rgb(0,%20204,%20153);%22/%3E%3Cpath%20d=%22M395.28401864163095,223.25415273836916L395.3576795802731,217.96604685416617L400.01690665425053,218.0579689371839L399.92449764905194,223.32393600087266L398.74296451488766,223.32422928166432Z%22%20fill=%22transparent%22%20stroke=%22#97A1A9%22%20class=%22county-boundary%22%20pointer-events=%22all%22%20data-fips=%2231129%22%20data-county=%22Nuckolls%20County%22%20data-state=%22Nebraska%22%20style=%22stroke-width:%200.4px;%20fill:%20rgb(0,%20204,%20153);%22/%3E%3Cpath%20d=%22M430.30903433078595,226.22332965002454L429.5137571298545,224.95277925241749L429.10573656913,224.26319743540193L428.94461415878993,222.85588819034433L428.39180121453245,222.3407936370096L428.5097700726024,221.40771415322934L433.0579460156389,221.4000998737812L433.0755639851743,222.72208687386262L433.16493916511257,226.25396711782173Z%22%20fill=%22transparent%22%20stroke=%22#97A1A9%22%20class=%22county-boundary%22%20pointer-events=%22all%22%20data-fips=%2229003%22%20data-county=%22Andrew%20County%22%20data-state=%22Missouri%22%20style=%22stroke-width:%200.4px;%20fill:%20rgb(255,%20255,%20153);%22/%3E%3Cpath%20d=%22M398.61769557740473,230.04160490781646L392.78201420316816,229.89533693590312L392.6122476942479,229.89124041592345L392.79541354756816,223.19684036599597L395.28401864163095,223.25415273836916L398.74296451488766,223.32422928166432L398.66434937816706,228.67690959948874Z%22%20fill=%22transparent%22%20stroke=%22#97A1A9%22%20class=%22county-boundary%22%20pointer-events=%22all%22%20data-fips=%2220089%22%20data-county=%22Jewell%20County%22%20data-state=%22Kansas%22%20style=%22stroke-width:%200.4px;%20fill:%20rgb(255,%20255,%20153);%22/%3E%3Cpath%20d=%22M410.4195567459054,230.1322216044074L410.4704656504053,223.5439103882427L414.05684523977527,223.5656357918756L416.2719908402481,223.57307273999686L416.3201951555839,230.22672376011758L412.73279107384695,230.21263653018678Z%22%20fill=%22transparent%22%20stroke=%22#97A1A9%22%20class=%22county-boundary%22%20pointer-events=%22all%22%20data-fips=%2220117%22%20data-county=%22Marshall%20County%22%20data-state=%22Kansas%22%20style=%22stroke-width:%200.4px;%20fill:%20rgb(0,%20204,%20153);%22/%3E%3Cpath%20d=%22M433.2432331784763,230.5227319016821L428.16855185395576,230.6004219397454L428.62266515569854,229.16598651427972L429.3985519562747,228.27002735520176L429.8493319458108,226.77000741833882L430.30903433078595,226.22332965002454L433.16493916511257,226.25396711782173L433.18000127661463,227.38085018322647Z%22%20fill=%22transparent%22%20stroke=%22#97A1A9%22%20class=%22county-boundary%22%20pointer-events=%22all%22%20data-fips=%2229021%22%20data-county=%22Buchanan%20County%22%20data-state=%22Missouri%22%20style=%22stroke-width:%200.4px;%20fill:%20rgb(252,%20141,%2089);%22/%3E%3Cpath%20d=%22M404.48888448975504,233.9712000016246L398.6088663914515,233.9428512578931L398.61769557740473,230.04160490781646L398.66434937816706,228.67690959948874L404.578848611319,228.7492066170924L404.56175337826556,230.04940761075073Z%22%20fill=%22transparent%22%20stroke=%22#97A1A9%22%20class=%22county-boundary%22%20pointer-events=%22all%22%20data-fips=%2220029%22%20data-county=%22Cloud%20County%22%20data-state=%22Kansas%22%20style=%22stroke-width:%200.4px;%20fill:%20rgb(255,%20255,%20153);%22/%3E%3Cpath%20d=%22M423.13410865919883,235.4866483625305L418.44133031200187,235.5170313208743L418.4429281344953,230.25112389245407L421.01140557336663,230.20550826879776L421.0299115648547,228.90515500968468L423.4680655967927,228.89729976741245L423.334632198276,232.4520139954613Z%22%20fill=%22transparent%22%20stroke=%22#97A1A9%22%20class=%22county-boundary%22%20pointer-events=%22all%22%20data-fips=%2220085%22%20data-county=%22Jackson%20County%22%20data-state=%22Kansas%22%20style=%22stroke-width:%200.4px;%20fill:%20rgb(0,%20204,%20153);%22/%3E%3Cpath%20d=%22M404.45236489360997,236.74460382679626L404.48888448975504,233.9712000016246L404.56175337826556,230.04940761075073L408.8272546817878,230.16208967157417L408.80013882925624,235.4279755677196L408.7019808624303,236.81392612779052Z%22%20fill=%22transparent%22%20stroke=%22#97A1A9%22%20class=%22county-boundary%22%20pointer-events=%22all%22%20data-fips=%2220027%22%20data-county=%22Clay%20County%22%20data-state=%22Kansas%22%20style=%22stroke-width:%200.4px;%20fill:%20rgb(0,%20204,%20153);%22/%3E%3Cpath%20d=%22M412.73279107384695,230.21263653018678L411.38365967843947,231.93799758609163L411.2932311812771,232.71754005978067L412.76880285696535,235.2187942887344L413.27820281638174,235.69821663988694L414.705775819942,236.20288291654418L414.6341681258907,238.1960902600684L413.5862572572642,238.21327246524214L413.5671521466902,237.73648872414793L411.42997117012413,237.6808355925583L409.9357511072734,237.4313768552181L409.9091015455328,235.459260056613L408.80013882925624,235.4279755677196L408.8272546817878,230.16208967157417L410.4195567459054,230.1322216044074Z%22%20fill=%22transparent%22%20stroke=%22#97A1A9%22%20class=%22county-boundary%22%20pointer-events=%22all%22%20data-fips=%2220161%22%20data-county=%22Riley%20County%22%20data-state=%22Kansas%22%20style=%22stroke-width:%200.4px;%20fill:%20rgb(0,%20204,%20153);%22/%3E%3Cpath%20d=%22M412.73279107384695,230.21263653018678L416.3201951555839,230.22672376011758L418.4429281344953,230.25112389245407L418.44133031200187,235.5170313208743L418.41954402557616,236.92548783955914L417.99301715107237,236.01518825486397L416.3292454191604,235.6443514634131L415.94411061405685,236.0767964551613L414.705775819942,236.20288291654418L413.27820281638174,235.69821663988694L412.76880285696535,235.2187942887344L411.2932311812771,232.71754005978067L411.38365967843947,231.93799758609163Z%22%20fill=%22transparent%22%20stroke=%22#97A1A9%22%20class=%22county-boundary%22%20pointer-events=%22all%22%20data-fips=%2220149%22%20data-county=%22Pottawatomie%20County%22%20data-state=%22Kansas%22%20style=%22stroke-width:%200.4px;%20fill:%20rgb(0,%20204,%20153);%22/%3E%3Cpath%20d=%22M392.6330294360887,235.20253970703618L392.78201420316816,229.89533693590312L398.61769557740473,230.04160490781646L398.6088663914515,233.9428512578931L398.5621656227326,235.30739428977506Z%22%20fill=%22transparent%22%20stroke=%22#97A1A9%22%20class=%22county-boundary%22%20pointer-events=%22all%22%20data-fips=%2220123%22%20data-county=%22Mitchell%20County%22%20data-state=%22Kansas%22%20style=%22stroke-width:%200.4px;%20fill:%20rgb(0,%20204,%20153);%22/%3E%3Cpath%20d=%22M431.4772281449716,235.68113257095075L430.5026456380846,234.3485192205112L429.6522426355431,232.4286399771508L428.8154458820884,231.65654114696423L428.16855185395576,230.6004219397454L433.2432331784763,230.5227319016821L433.3235388959886,231.75702324590526L433.3639507276997,236.35088777052835Z%22%20fill=%22transparent%22%20stroke=%22#97A1A9%22%20class=%22county-boundary%22%20pointer-events=%22all%22%20data-fips=%2229165%22%20data-county=%22Platte%20County%22%20data-state=%22Missouri%22%20style=%22stroke-width:%200.4px;%20fill:%20rgb(255,%20255,%20153);%22/%3E%3Cpath%20d=%22M398.41932062985086,240.6791904442925L392.56749058533796,240.59771012396266L392.58039218527364,236.5017709058638L392.6330294360887,235.20253970703618L398.5621656227326,235.30739428977506L398.46779083250823,239.22820870040562Z%22%20fill=%22transparent%22%20stroke=%22#97A1A9%22%20class=%22county-boundary%22%20pointer-events=%22all%22%20data-fips=%2220105%22%20data-county=%22Lincoln%20County%22%20data-state=%22Kansas%22%20style=%22stroke-width:%200.4px;%20fill:%20rgb(255,%20255,%20153);%22/%3E%3Cpath%20d=%22M433.44916929787,242.69859311501403L428.768484249598,242.7947415456129L428.7562117037414,239.11155699334603L430.3155515018806,238.81446729953393L430.6707575752884,238.03057678266867L433.42881673342293,237.99693548233154L433.4288114934428,241.1821942396736Z%22%20fill=%22transparent%22%20stroke=%22#97A1A9%22%20class=%22county-boundary%22%20pointer-events=%22all%22%20data-fips=%2220091%22%20data-county=%22Johnson%20County%22%20data-state=%22Kansas%22%20style=%22stroke-width:%200.4px;%20fill:%20rgb(255,%20255,%20153);%22/%3E%3Cpath%20d=%22M410.12351339139383,246.14243408606586L408.9824818679437,246.067857317721L408.97159997889327,244.87630219627437L409.0433753730452,241.6489068760892L409.3720534919939,240.8501369012431L413.57367113082705,240.8565637910495L413.54912745994915,241.50641667374555L414.72873875672207,241.53308487721614L415.04597834902734,242.85576554125606L415.0130734560339,246.19174694676263Z%22%20fill=%22transparent%22%20stroke=%22#97A1A9%22%20class=%22county-boundary%22%20pointer-events=%22all%22%20data-fips=%2220127%22%20data-county=%22Morris%20County%22%20data-state=%22Kansas%22%20style=%22stroke-width:%200.4px;%20fill:%20rgb(0,%20204,%20153);%22/%3E%3Cpath%20d=%22M398.3634330876792,245.9866558410339L392.50624149232596,245.8403416084784L392.5045620372512,243.21837720202086L392.56749058533796,240.59771012396266L398.41932062985086,240.6791904442925L398.36650777959494,244.66510172156939Z%22%20fill=%22transparent%22%20stroke=%22#97A1A9%22%20class=%22county-boundary%22%20pointer-events=%22all%22%20data-fips=%2220053%22%20data-county=%22Ellsworth%20County%22%20data-state=%22Kansas%22%20style=%22stroke-width:%200.4px;%20fill:%20rgb(255,%20255,%20153);%22/%3E%3Cpath%20d=%22M398.46779083250823,239.22820870040562L398.5621656227326,235.30739428977506L398.6088663914515,233.9428512578931L404.48888448975504,233.9712000016246L404.45236489360997,236.74460382679626L404.39615247488285,239.38752511835236Z%22%20fill=%22transparent%22%20stroke=%22#97A1A9%22%20class=%22county-boundary%22%20pointer-events=%22all%22%20data-fips=%2220143%22%20data-county=%22Ottawa%20County%22%20data-state=%22Kansas%22%20style=%22stroke-width:%200.4px;%20fill:%20rgb(0,%20204,%20153);%22/%3E%3Cpath%20d=%22M409.3720534919939,240.8501369012431L408.67850910862745,239.34891510073976L408.7019808624303,236.81392612779052L408.80013882925624,235.4279755677196L409.9091015455328,235.459260056613L409.9357511072734,237.4313768552181L411.42997117012413,237.6808355925583L413.5671521466902,237.73648872414793L413.5862572572642,238.21327246524214L413.57367113082705,240.8565637910495Z%22%20fill=%22transparent%22%20stroke=%22#97A1A9%22%20class=%22county-boundary%22%20pointer-events=%22all%22%20data-fips=%2220061%22%20data-county=%22Geary%20County%22%20data-state=%22Kansas%22%20style=%22stroke-width:%200.4px;%20fill:%20rgb(0,%20204,%20153);%22/%3E%3Cpath%20d=%22M404.39615247488285,239.38752511835236L404.45236489360997,236.74460382679626L408.7019808624303,236.81392612779052L408.67850910862745,239.34891510073976L409.3720534919939,240.8501369012431L409.0433753730452,241.6489068760892L408.97159997889327,244.87630219627437L404.32473342653526,244.8032157203445Z%22%20fill=%22transparent%22%20stroke=%22#97A1A9%22%20class=%22county-boundary%22%20pointer-events=%22all%22%20data-fips=%2220041%22%20data-county=%22Dickinson%20County%22%20data-state=%22Kansas%22%20style=%22stroke-width:%200.4px;%20fill:%20rgb(255,%20255,%20153);%22/%3E%3Cpath%20d=%22M404.39615247488285,239.38752511835236L404.32473342653526,244.8032157203445L398.36650777959494,244.66510172156939L398.41932062985086,240.6791904442925L398.46779083250823,239.22820870040562Z%22%20fill=%22transparent%22%20stroke=%22#97A1A9%22%20class=%22county-boundary%22%20pointer-events=%22all%22%20data-fips=%2220169%22%20data-county=%22Saline%20County%22%20data-state=%22Kansas%22%20style=%22stroke-width:%200.4px;%20fill:%20rgb(255,%20255,%20153);%22/%3E%3Cpath%20d=%22M398.66434937816706,228.67690959948874L398.74296451488766,223.32422928166432L399.92449764905194,223.32393600087266L404.6486575270317,223.4397954325733L404.578848611319,228.7492066170924Z%22%20fill=%22transparent%22%20stroke=%22#97A1A9%22%20class=%22county-boundary%22%20pointer-events=%22all%22%20data-fips=%2220157%22%20data-county=%22Republic%20County%22%20data-state=%22Kansas%22%20style=%22stroke-width:%200.4px;%20fill:%20rgb(0,%20204,%20153);%22/%3E%3Cpath%20d=%22M410.4195567459054,230.1322216044074L408.8272546817878,230.16208967157417L404.56175337826556,230.04940761075073L404.578848611319,228.7492066170924L404.6486575270317,223.4397954325733L409.35256614501697,223.51301604136097L410.4704656504053,223.5439103882427Z%22%20fill=%22transparent%22%20stroke=%22#97A1A9%22%20class=%22county-boundary%22%20pointer-events=%22all%22%20data-fips=%2220201%22%20data-county=%22Washington%20County%22%20data-state=%22Kansas%22%20style=%22stroke-width:%200.4px;%20fill:%20rgb(0,%20204,%20153);%22/%3E%3Cpath%20d=%22M428.5097700726024,221.40771415322934L428.39180121453245,222.3407936370096L428.94461415878993,222.85588819034433L429.10573656913,224.26319743540193L429.5137571298545,224.95277925241749L428.1237226288863,225.44259326193935L427.14702502692427,224.86544383827618L425.9338122207041,223.48707565592224L424.83270716381816,222.75693725350789L425.03743434320376,221.71540007983094L424.3377167428902,220.80894183097962L424.18636362254347,220.00776688445444L423.4688864458637,219.4259484881719L427.1671939242642,219.35997086944974L428.2188439155359,219.4595767440088Z%22%20fill=%22transparent%22%20stroke=%22#97A1A9%22%20class=%22county-boundary%22%20pointer-events=%22all%22%20data-fips=%2229087%22%20data-county=%22Holt%20County%22%20data-state=%22Missouri%22%20style=%22stroke-width:%200.4px;%20fill:%20rgb(0,%20204,%20153);%22/%3E%3Cpath%20d=%22M418.7614049712988,223.55430565272263L418.7404240819303,219.50128332039185L423.4688864458637,219.4259484881719L424.18636362254347,220.00776688445444L424.3377167428902,220.80894183097962L425.03743434320376,221.71540007983094L424.83270716381816,222.75693725350789L425.9338122207041,223.48707565592224L425.72342315689696,223.57515425431006L421.0398518118078,223.57358307709387Z%22%20fill=%22transparent%22%20stroke=%22#97A1A9%22%20class=%22county-boundary%22%20pointer-events=%22all%22%20data-fips=%2231147%22%20data-county=%22Richardson%20County%22%20data-state=%22Nebraska%22%20style=%22stroke-width:%200.4px;%20fill:%20rgb(252,%20141,%2089);%22/%3E%3Cpath%20d=%22M416.2719908402481,223.57307273999686L414.05684523977527,223.5656357918756L414.07453617504046,219.53432735599677L418.17297256203557,219.50111671196305L418.7404240819303,219.50128332039185L418.7614049712988,223.55430565272263Z%22%20fill=%22transparent%22%20stroke=%22#97A1A9%22%20class=%22county-boundary%22%20pointer-events=%22all%22%20data-fips=%2231133%22%20data-county=%22Pawnee%20County%22%20data-state=%22Nebraska%22%20style=%22stroke-width:%200.4px;%20fill:%20rgb(255,%20255,%20153);%22/%3E%3Cpath%20d=%22M425.75764840441724,228.86323704761162L425.72342315689696,223.57515425431006L425.9338122207041,223.48707565592224L427.14702502692427,224.86544383827618L428.1237226288863,225.44259326193935L429.5137571298545,224.95277925241749L430.30903433078595,226.22332965002454L429.8493319458108,226.77000741833882L429.3985519562747,228.27002735520176L428.62266515569854,229.16598651427972L427.9624930655311,228.846715200799Z%22%20fill=%22transparent%22%20stroke=%22#97A1A9%22%20class=%22county-boundary%22%20pointer-events=%22all%22%20data-fips=%2220043%22%20data-county=%22Doniphan%20County%22%20data-state=%22Kansas%22%20style=%22stroke-width:%200.4px;%20fill:%20rgb(255,%20255,%20153);%22/%3E%3Cpath%20d=%22M416.3201951555839,230.22672376011758L416.2719908402481,223.57307273999686L418.7614049712988,223.55430565272263L421.0398518118078,223.57358307709387L421.0299115648547,228.90515500968468L421.01140557336663,230.20550826879776L418.4429281344953,230.25112389245407Z%22%20fill=%22transparent%22%20stroke=%22#97A1A9%22%20class=%22county-boundary%22%20pointer-events=%22all%22%20data-fips=%2220131%22%20data-county=%22Nemaha%20County%22%20data-state=%22Kansas%22%20style=%22stroke-width:%200.4px;%20fill:%20rgb(0,%20204,%20153);%22/%3E%3Cpath%20d=%22M421.0299115648547,228.90515500968468L421.0398518118078,223.57358307709387L425.72342315689696,223.57515425431006L425.75764840441724,228.86323704761162L423.4680655967927,228.89729976741245Z%22%20fill=%22transparent%22%20stroke=%22#97A1A9%22%20class=%22county-boundary%22%20pointer-events=%22all%22%20data-fips=%2220013%22%20data-county=%22Brown%20County%22%20data-state=%22Kansas%22%20style=%22stroke-width:%200.4px;%20fill:%20rgb(0,%20204,%20153);%22/%3E%3Cpath%20d=%22M423.334632198276,232.4520139954613L423.4680655967927,228.89729976741245L425.75764840441724,228.86323704761162L427.9624930655311,228.846715200799L428.62266515569854,229.16598651427972L428.16855185395576,230.6004219397454L428.8154458820884,231.65654114696423L429.6522426355431,232.4286399771508L427.4611756224299,232.42676520655823Z%22%20fill=%22transparent%22%20stroke=%22#97A1A9%22%20class=%22county-boundary%22%20pointer-events=%22all%22%20data-fips=%2220005%22%20data-county=%22Atchison%20County%22%20data-state=%22Kansas%22%20style=%22stroke-width:%200.4px;%20fill:%20rgb(0,%20204,%20153);%22/%3E%3Cpath%20d=%22M427.4005038652117,238.19141935409192L425.62591214646596,238.24737344050288L424.7462749733342,237.73252593094662L424.0631239528508,237.90940573206103L423.10092870401485,237.87032271830532L423.13410865919883,235.4866483625305L423.334632198276,232.4520139954613L427.4611756224299,232.42676520655823Z%22%20fill=%22transparent%22%20stroke=%22#97A1A9%22%20class=%22county-boundary%22%20pointer-events=%22all%22%20data-fips=%2220087%22%20data-county=%22Jefferson%20County%22%20data-state=%22Kansas%22%20style=%22stroke-width:%200.4px;%20fill:%20rgb(0,%20204,%20153);%22/%3E%3Cpath%20d=%22M430.3155515018806,238.81446729953393L428.7562117037414,239.11155699334603L427.4306669344273,239.296236269389L427.4005038652117,238.19141935409192L427.4611756224299,232.42676520655823L429.6522426355431,232.4286399771508L430.5026456380846,234.3485192205112L431.4772281449716,235.68113257095075L430.28226013050244,235.672782141315Z%22%20fill=%22transparent%22%20stroke=%22#97A1A9%22%20class=%22county-boundary%22%20pointer-events=%22all%22%20data-fips=%2220103%22%20data-county=%22Leavenworth%20County%22%20data-state=%22Kansas%22%20style=%22stroke-width:%200.4px;%20fill:%20rgb(252,%20141,%2089);%22/%3E%3Cpath%20d=%22M419.3829064445752,240.86876554984804L419.3596061413492,237.42375167699566L418.41954402557616,236.92548783955914L418.44133031200187,235.5170313208743L423.13410865919883,235.4866483625305L423.10092870401485,237.87032271830532L424.0631239528508,237.90940573206103L424.07755489409817,240.87770319722233Z%22%20fill=%22transparent%22%20stroke=%22#97A1A9%22%20class=%22county-boundary%22%20pointer-events=%22all%22%20data-fips=%2220177%22%20data-county=%22Shawnee%20County%22%20data-state=%22Kansas%22%20style=%22stroke-width:%200.4px;%20fill:%20rgb(255,%20255,%20153);%22/%3E%3Cpath%20d=%22M419.3840118535014,242.84027378511416L415.04597834902734,242.85576554125606L414.72873875672207,241.53308487721614L413.54912745994915,241.50641667374555L413.57367113082705,240.8565637910495L413.5862572572642,238.21327246524214L414.6341681258907,238.1960902600684L414.705775819942,236.20288291654418L415.94411061405685,236.0767964551613L416.3292454191604,235.6443514634131L417.99301715107237,236.01518825486397L418.41954402557616,236.92548783955914L419.3596061413492,237.42375167699566L419.3829064445752,240.86876554984804Z%22%20fill=%22transparent%22%20stroke=%22#97A1A9%22%20class=%22county-boundary%22%20pointer-events=%22all%22%20data-fips=%2220197%22%20data-county=%22Wabaunsee%20County%22%20data-state=%22Kansas%22%20style=%22stroke-width:%200.4px;%20fill:%20rgb(0,%20204,%20153);%22/%3E%3Cpath%20d=%22M428.768484249598,242.7947415456129L424.1088263881958,242.89241014120768L424.07755489409817,240.87770319722233L424.0631239528508,237.90940573206103L424.7462749733342,237.73252593094662L425.62591214646596,238.24737344050288L427.4005038652117,238.19141935409192L427.4306669344273,239.296236269389L428.7562117037414,239.11155699334603Z%22%20fill=%22transparent%22%20stroke=%22#97A1A9%22%20class=%22county-boundary%22%20pointer-events=%22all%22%20data-fips=%2220045%22%20data-county=%22Douglas%20County%22%20data-state=%22Kansas%22%20style=%22stroke-width:%200.4px;%20fill:%20rgb(255,%20255,%20153);%22/%3E%3Cpath%20d=%22M310.5458612928211,293.4250779298095L304.6851672532261,292.8338396302046L304.9465511042859,290.21399135809065L305.73810694527265,281.82995493433884L306.78172239049576,281.04360852774124L305.85825612987924,280.6261792345852L306.0113394830629,279.31698663826154L308.31948384869355,279.54493699983396L308.2609253643699,278.54052095897646L311.98102062666146,278.9635246985178L311.9383133151343,279.4152773356388L311.76983038396725,280.7232049962945L311.5173604592878,284.10590397204504L310.8832219865385,289.6199121977893Z%22%20fill=%22transparent%22%20stroke=%22#97A1A9%22%20class=%22county-boundary%22%20pointer-events=%22all%22%20data-fips=%2235049%22%20data-county=%22Santa%20Fe%20County%22%20data-state=%22New-Mexico%22%20style=%22stroke-width:%200.4px;%20fill:%20rgb(252,%20141,%2089);%22/%3E%3Cpath%20d=%22M273.3101290459598,290.3768513116176L275.4442464797734,274.69346711049775L291.0311439685287,276.6343929118758L294.5470928489218,277.07073579649267L293.3801608652897,287.45890130585246L289.81186430198534,286.9949242899943L289.87994796444093,286.39430876564444L288.72128594201087,286.24063951624663L288.5831167134469,286.854965602847L280.5271140012924,285.8605334758873L279.8281756374978,291.2323523205333Z%22%20fill=%22transparent%22%20stroke=%22#97A1A9%22%20class=%22county-boundary%22%20pointer-events=%22all%22%20data-fips=%2235031%22%20data-county=%22Mckinley%20County%22%20data-state=%22New-Mexico%22%20style=%22stroke-width:%200.4px;%20fill:%20rgb(252,%20141,%2089);%22/%3E%3Cpath%20d=%22M310.5458612928211,293.4250779298095L310.8832219865385,289.6199121977893L311.5173604592878,284.10590397204504L311.76983038396725,280.7232049962945L315.6568310144853,281.10578382421903L318.2345577670835,282.35705777781396L318.85658918365095,282.93254907934147L320.35573315762224,282.9769528614002L326.4948207391342,283.57986856366097L330.27706742369895,283.94623280062694L330.85917516554673,283.6664825748578L333.22853321990476,289.7167687700044L334.11323371827956,290.2374193484794L333.9439070020757,292.5193406958003L331.51613481728543,292.379892710305L331.54406429512676,292.0140200656332L328.4136247396924,293.6326532242114L328.5210222582369,292.55867433623405L315.561802283281,291.3316076630785L315.30622644710525,293.9087341737429Z%22%20fill=%22transparent%22%20stroke=%22#97A1A9%22%20class=%22county-boundary%22%20pointer-events=%22all%22%20data-fips=%2235047%22%20data-county=%22San%20Miguel%20County%22%20data-state=%22New-Mexico%22%20style=%22stroke-width:%200.4px;%20fill:%20rgb(255,%20255,%20153);%22/%3E%3Cpath%20d=%22M327.88683200121494,299.1529275818144L328.4136247396924,293.6326532242114L331.54406429512676,292.0140200656332L331.51613481728543,292.379892710305L333.9439070020757,292.5193406958003L334.11323371827956,290.2374193484794L336.71098897593185,290.4488537561216L337.0223825231398,290.18982140907923L337.2370012659055,286.5681628513965L337.44276166746255,285.262000236518L341.18803292042924,285.56724828584817L341.0673826746781,287.33419089387473L340.51564766356364,294.0913059605165L340.2948985559817,297.32048038243283L337.54463377148875,297.12915950119543L337.40812864895963,298.41710478728635L336.27675067233264,298.37968802698265L336.13734620065884,299.6888125576276L334.9836527321233,299.62698139063195L334.8497930144017,301.1524842980348L332.4506152164149,300.99679044555245L331.9738516200908,302.1935139880687L329.6436984870199,301.994083120228L327.62915982195864,301.83653897216857Z%22%20fill=%22transparent%22%20stroke=%22#97A1A9%22%20class=%22county-boundary%22%20pointer-events=%22all%22%20data-fips=%2235037%22%20data-county=%22Quay%20County%22%20data-state=%22New-Mexico%22%20style=%22stroke-width:%200.4px;%20fill:%20rgb(255,%20255,%20153);%22/%3E%3Cpath%20d=%22M287.18554959404185,340.46056336855116L288.61674393471196,328.14176660914734L288.9250897686426,325.56088101367135L293.60358965466287,325.95991387375983L293.66722916411754,325.36168532230204L300.4095603306786,322.6248614300373L300.29023408418936,324.0387061437349L299.7783785874838,324.03017277737774L298.03544063122956,338.44134606246564L295.2123368908566,338.129751024219L294.7911451744175,339.6812729789888L295.02221514887276,340.8692143786304L295.83748492444573,341.4492334118058Z%22%20fill=%22transparent%22%20stroke=%22#97A1A9%22%20class=%22county-boundary%22%20pointer-events=%22all%22%20data-fips=%2235013%22%20data-county=%22Do%C3%B1a%20Ana%20County%22%20data-state=%22New-Mexico%22%20style=%22stroke-width:%200.4px;%20fill:%20rgb(255,%20255,%20153);%22/%3E%3Cpath%20d=%22M287.18554959404185,340.46056336855116L276.51854642024296,339.0826364477606L276.61693296263275,337.86376621101374L276.9291205390124,334.66142254007354L277.72492775834894,328.2074570155196L281.17760564280184,328.59381390363217L281.48886877545044,327.3329250483426L284.3579434214365,327.6637473448574L288.61674393471196,328.14176660914734Z%22%20fill=%22transparent%22%20stroke=%22#97A1A9%22%20class=%22county-boundary%22%20pointer-events=%22all%22%20data-fips=%2235029%22%20data-county=%22Luna%20County%22%20data-state=%22New-Mexico%22%20style=%22stroke-width:%200.4px;%20fill:%20rgb(0,%20204,%20153);%22/%3E%3Cpath%20d=%22M293.1836924772392,298.57148316317193L287.3447209785494,297.8749738759665L281.69247746412947,297.14894084517465L272.5497808893254,295.8027180053643L273.3101290459598,290.3768513116176L279.8281756374978,291.2323523205333L280.5271140012924,285.8605334758873L288.5831167134469,286.854965602847L288.72128594201087,286.24063951624663L289.87994796444093,286.39430876564444L289.81186430198534,286.9949242899943L293.3801608652897,287.45890130585246L294.1154315327582,287.56138554142035L294.4868135980267,288.92653808218364L295.4464739398427,293.04625418528184L293.62963042452384,292.82717983914586L293.14029512585836,298.13293259090693Z%22%20fill=%22transparent%22%20stroke=%22#97A1A9%22%20class=%22county-boundary%22%20pointer-events=%22all%22%20data-fips=%2235006%22%20data-county=%22Cibola%20County%22%20data-state=%22New-Mexico%22%20style=%22stroke-width:%200.4px;%20fill:%20rgb(252,%20141,%2089);%22/%3E%3Cpath%20d=%22M281.65088136559183,318.15612509294556L269.666895612041,316.57944701717287L270.84213733772117,307.9224113380986L272.5497808893254,295.8027180053643L281.69247746412947,297.14894084517465L287.3447209785494,297.8749738759665L286.8233347179623,302.6318432230089L286.0057588043808,309.1727227875008L285.487761799945,314.50794530804575L282.24897953691635,314.04624016767093Z%22%20fill=%22transparent%22%20stroke=%22#97A1A9%22%20class=%22county-boundary%22%20pointer-events=%22all%22%20data-fips=%2235003%22%20data-county=%22Catron%20County%22%20data-state=%22New-Mexico%22%20style=%22stroke-width:%200.4px;%20fill:%20rgb(0,%20204,%20153);%22/%3E%3Cpath%20d=%22M285.487761799945,314.50794530804575L286.0057588043808,309.1727227875008L286.8233347179623,302.6318432230089L287.3447209785494,297.8749738759665L293.1836924772392,298.57148316317193L296.788616251741,299.0247585083251L297.9381085717654,299.8181896939782L301.24898797331804,301.6129829379236L301.7533778337629,301.59931491866075L301.44978588407184,304.36305638392207L306.8888388154192,304.96754923158085L306.3325104171596,311.42758968457224L304.9155259057759,311.31124940861923L304.6365337402175,313.9228669434664L300.9950647441492,313.38715982537286L300.6775240235665,316.2967378402903Z%22%20fill=%22transparent%22%20stroke=%22#97A1A9%22%20class=%22county-boundary%22%20pointer-events=%22all%22%20data-fips=%2235053%22%20data-county=%22Socorro%20County%22%20data-state=%22New-Mexico%22%20style=%22stroke-width:%200.4px;%20fill:%20rgb(252,%20141,%2089);%22/%3E%3Cpath%20d=%22M300.9124880540957,317.63952816621054L300.6775240235665,316.2967378402903L300.9950647441492,313.38715982537286L304.6365337402175,313.9228669434664L304.9155259057759,311.31124940861923L306.3325104171596,311.42758968457224L306.8888388154192,304.96754923158085L313.9205440389953,305.69166146863444L314.0126777744286,304.42333534157694L318.70736581554166,304.8611335988792L318.3044516422079,308.7191751622497L317.45626787731123,318.2401750571861L317.0890597284141,320.6050736740347L316.87145199603265,323.111651151478L312.16976885373214,322.6939850178074L312.3802624332342,320.12195045026453L307.765639261865,319.6286207555984L307.8395648217217,318.36082658377893Z%22%20fill=%22transparent%22%20stroke=%22#97A1A9%22%20class=%22county-boundary%22%20pointer-events=%22all%22%20data-fips=%2235027%22%20data-county=%22Lincoln%20County%22%20data-state=%22New-Mexico%22%20style=%22stroke-width:%200.4px;%20fill:%20rgb(255,%20255,%20153);%22/%3E%3Cpath%20d=%22M329.1719199043428,326.74481200889056L317.3608339010597,325.78636141673235L316.742432998508,332.4171983440549L316.57979393823786,332.40316094478254L310.7803568978746,331.8016383534449L311.47059343810304,325.2637530362996L311.886288572636,325.30161059843186L312.16976885373214,322.6939850178074L316.87145199603265,323.111651151478L317.0890597284141,320.6050736740347L317.45626787731123,318.2401750571861L318.3044516422079,308.7191751622497L319.5567985058226,308.827017611856L319.3918350362295,310.2181042455616L326.5016150729679,310.8696534984983L326.66890518615526,309.6297186648254L329.04224050499073,309.7724593909186L330.15897067869207,309.85826932326677L329.8654754375561,313.70202539915545L331.30292242578884,313.8540738978415L331.0539166816388,316.5553917232685L333.48078294883396,316.77839819010296L333.3898320861924,318.02330568494966L330.95714857084397,317.84303206921396L330.737438771567,320.45882041019365L330.25283672121714,320.4438645076433L329.73012069066465,326.74404981129624Z%22%20fill=%22transparent%22%20stroke=%22#97A1A9%22%20class=%22county-boundary%22%20pointer-events=%22all%22%20data-fips=%2235005%22%20data-county=%22Chaves%20County%22%20data-state=%22New-Mexico%22%20style=%22stroke-width:%200.4px;%20fill:%20rgb(255,%20255,%20153);%22/%3E%3Cpath%20d=%22M349.36716737113414,321.88278575548065L349.71812382067924,315.17728529692033L355.6031766683054,315.5109606225191L355.21696698913945,322.2144046389307Z%22%20fill=%22transparent%22%20stroke=%22#97A1A9%22%20class=%22county-boundary%22%20pointer-events=%22all%22%20data-fips=%2248303%22%20data-county=%22Lubbock%20County%22%20data-state=%22Texas%22%20style=%22stroke-width:%200.4px;%20fill:%20rgb(255,%20255,%20153);%22/%3E%3Cpath%20d=%22M349.36716737113414,321.88278575548065L343.4919387264432,321.58491307321924L343.7661644662749,314.80949399572626L349.71812382067924,315.17728529692033Z%22%20fill=%22transparent%22%20stroke=%22#97A1A9%22%20class=%22county-boundary%22%20pointer-events=%22all%22%20data-fips=%2248219%22%20data-county=%22Hockley%20County%22%20data-state=%22Texas%22%20style=%22stroke-width:%200.4px;%20fill:%20rgb(255,%20255,%20153);%22/%3E%3Cpath%20d=%22M343.44589567830775,321.58195534915114L338.28687863375154,321.28216812501756L338.5733009647431,318.4551578116603L338.91152427482774,314.53007223736694L343.7661644662749,314.80949399572626L343.4919387264432,321.58491307321924Z%22%20fill=%22transparent%22%20stroke=%22#97A1A9%22%20class=%22county-boundary%22%20pointer-events=%22all%22%20data-fips=%2248079%22%20data-county=%22Cochran%20County%22%20data-state=%22Texas%22%20style=%22stroke-width:%200.4px;%20fill:%20rgb(0,%20204,%20153);%22/%3E%3Cpath%20d=%22M314.9487679822065,340.10188481924973L302.4010928477204,338.8980720103682L298.03544063122956,338.44134606246564L299.7783785874838,324.03017277737774L300.29023408418936,324.0387061437349L300.4095603306786,322.6248614300373L300.9124880540957,317.63952816621054L307.8395648217217,318.36082658377893L307.765639261865,319.6286207555984L312.3802624332342,320.12195045026453L312.16976885373214,322.6939850178074L311.886288572636,325.30161059843186L311.47059343810304,325.2637530362996L310.7803568978746,331.8016383534449L316.57979393823786,332.40316094478254L315.7654266933073,340.1943331104793Z%22%20fill=%22transparent%22%20stroke=%22#97A1A9%22%20class=%22county-boundary%22%20pointer-events=%22all%22%20data-fips=%2235035%22%20data-county=%22Otero%20County%22%20data-state=%22New-Mexico%22%20style=%22stroke-width:%200.4px;%20fill:%20rgb(0,%20204,%20153);%22/%3E%3Cpath%20d=%22M276.61693296263275,337.86376621101374L273.06970086180615,337.43412178301935L274.2016775678962,327.6291361731336L273.0447346473651,327.4866077697414L273.2029044395442,326.20787324581744L270.7355692910228,325.8567635599861L271.0884777014662,323.23816278347147L268.7575894700924,322.9642303900953L269.666895612041,316.57944701717287L281.65088136559183,318.15612509294556L283.1175802257187,318.3489093961981L282.9525498179118,320.77565822515913L283.19389626833845,322.3182902522228L283.81039437848835,322.8436902417275L283.6091534609451,323.57764982423424L284.07881255307746,325.18877118382306L283.76271491349223,326.9255377889889L284.3579434214365,327.6637473448574L281.48886877545044,327.3329250483426L281.17760564280184,328.59381390363217L277.72492775834894,328.2074570155196L276.9291205390124,334.66142254007354Z%22%20fill=%22transparent%22%20stroke=%22#97A1A9%22%20class=%22county-boundary%22%20pointer-events=%22all%22%20data-fips=%2235017%22%20data-county=%22Grant%20County%22%20data-state=%22New-Mexico%22%20style=%22stroke-width:%200.4px;%20fill:%20rgb(255,%20255,%20153);%22/%3E%3Cpath%20d=%22M288.61674393471196,328.14176660914734L284.3579434214365,327.6637473448574L283.76271491349223,326.9255377889889L284.07881255307746,325.18877118382306L283.6091534609451,323.57764982423424L283.81039437848835,322.8436902417275L283.19389626833845,322.3182902522228L282.9525498179118,320.77565822515913L283.1175802257187,318.3489093961981L281.65088136559183,318.15612509294556L282.24897953691635,314.04624016767093L285.487761799945,314.50794530804575L300.6775240235665,316.2967378402903L300.9124880540957,317.63952816621054L300.4095603306786,322.6248614300373L293.66722916411754,325.36168532230204L293.60358965466287,325.95991387375983L288.9250897686426,325.56088101367135Z%22%20fill=%22transparent%22%20stroke=%22#97A1A9%22%20class=%22county-boundary%22%20pointer-events=%22all%22%20data-fips=%2235051%22%20data-county=%22Sierra%20County%22%20data-state=%22New-Mexico%22%20style=%22stroke-width:%200.4px;%20fill:%20rgb(0,%20204,%20153);%22/%3E%3Cpath%20d=%22M302.5579932750644,295.24357912905737L302.43028106698233,294.71022132873725L299.5851065743441,294.30920098398406L299.1715711259459,294.78663549600367L295.7753178134302,294.42692741167497L295.4464739398427,293.04625418528184L294.4868135980267,288.92653808218364L304.9465511042859,290.21399135809065L304.6851672532261,292.8338396302046L304.5320200470719,294.1412465513692L305.60911263613445,294.2698982426959L305.4881627545436,295.493610884118Z%22%20fill=%22transparent%22%20stroke=%22#97A1A9%22%20class=%22county-boundary%22%20pointer-events=%22all%22%20data-fips=%2235001%22%20data-county=%22Bernalillo%20County%22%20data-state=%22New-Mexico%22%20style=%22stroke-width:%200.4px;%20fill:%20rgb(252,%20141,%2089);%22/%3E%3Cpath%20d=%22M314.0126777744286,304.42333534157694L313.9205440389953,305.69166146863444L306.8888388154192,304.96754923158085L301.44978588407184,304.36305638392207L301.7533778337629,301.59931491866075L301.9162075139111,300.4457571269108L301.2898136270796,300.31698252231405L301.5362568458644,299.02009165384527L301.9278923411859,295.1795010597271L302.5579932750644,295.24357912905737L305.4881627545436,295.493610884118L305.60911263613445,294.2698982426959L304.5320200470719,294.1412465513692L304.6851672532261,292.8338396302046L310.5458612928211,293.4250779298095L315.30622644710525,293.9087341737429L314.67260525087977,300.4137982843512L314.40133888257986,300.3892335769337Z%22%20fill=%22transparent%22%20stroke=%22#97A1A9%22%20class=%22county-boundary%22%20pointer-events=%22all%22%20data-fips=%2235057%22%20data-county=%22Torrance%20County%22%20data-state=%22New-Mexico%22%20style=%22stroke-width:%200.4px;%20fill:%20rgb(255,%20255,%20153);%22/%3E%3Cpath%20d=%22M301.7533778337629,301.59931491866075L301.24898797331804,301.6129829379236L297.9381085717654,299.8181896939782L296.788616251741,299.0247585083251L293.1836924772392,298.57148316317193L293.14029512585836,298.13293259090693L293.62963042452384,292.82717983914586L295.4464739398427,293.04625418528184L295.7753178134302,294.42692741167497L299.1715711259459,294.78663549600367L299.5851065743441,294.30920098398406L302.43028106698233,294.71022132873725L302.5579932750644,295.24357912905737L301.9278923411859,295.1795010597271L301.5362568458644,299.02009165384527L301.2898136270796,300.31698252231405L301.9162075139111,300.4457571269108Z%22%20fill=%22transparent%22%20stroke=%22#97A1A9%22%20class=%22county-boundary%22%20pointer-events=%22all%22%20data-fips=%2235061%22%20data-county=%22Valencia%20County%22%20data-state=%22New-Mexico%22%20style=%22stroke-width:%200.4px;%20fill:%20rgb(252,%20141,%2089);%22/%3E%3Cpath%20d=%22M318.70736581554166,304.8611335988792L314.0126777744286,304.42333534157694L314.40133888257986,300.3892335769337L314.67260525087977,300.4137982843512L315.30622644710525,293.9087341737429L315.561802283281,291.3316076630785L328.5210222582369,292.55867433623405L328.4136247396924,293.6326532242114L327.88683200121494,299.1529275818144L325.4934436577571,298.96123903165386L325.3905402005033,300.22948347992053L324.1909105730431,300.15315538266543L324.0867023328034,301.4211065963771L319.04398806522283,300.97390734426324Z%22%20fill=%22transparent%22%20stroke=%22#97A1A9%22%20class=%22county-boundary%22%20pointer-events=%22all%22%20data-fips=%2235019%22%20data-county=%22Guadalupe%20County%22%20data-state=%22New-Mexico%22%20style=%22stroke-width:%200.4px;%20fill:%20rgb(0,%20204,%20153);%22/%3E%3Cpath%20d=%22M339.5003162265674,307.2727824662864L331.63562009217685,306.68591163675444L331.9738516200908,302.1935139880687L332.4506152164149,300.99679044555245L334.8497930144017,301.1524842980348L334.9836527321233,299.62698139063195L336.13734620065884,299.6888125576276L336.27675067233264,298.37968802698265L337.40812864895963,298.41710478728635L337.54463377148875,297.12915950119543L340.2948985559817,297.32048038243283L340.068343244738,300.6345894369654Z%22%20fill=%22transparent%22%20stroke=%22#97A1A9%22%20class=%22county-boundary%22%20pointer-events=%22all%22%20data-fips=%2235009%22%20data-county=%22Curry%20County%22%20data-state=%22New-Mexico%22%20style=%22stroke-width:%200.4px;%20fill:%20rgb(255,%20255,%20153);%22/%3E%3Cpath%20d=%22M329.04224050499073,309.7724593909186L326.66890518615526,309.6297186648254L326.5016150729679,310.8696534984983L319.3918350362295,310.2181042455616L319.5567985058226,308.827017611856L318.3044516422079,308.7191751622497L318.70736581554166,304.8611335988792L319.04398806522283,300.97390734426324L324.0867023328034,301.4211065963771L324.1909105730431,300.15315538266543L325.3905402005033,300.22948347992053L325.4934436577571,298.96123903165386L327.88683200121494,299.1529275818144L327.62915982195864,301.83653897216857L329.6436984870199,301.994083120228Z%22%20fill=%22transparent%22%20stroke=%22#97A1A9%22%20class=%22county-boundary%22%20pointer-events=%22all%22%20data-fips=%2235011%22%20data-county=%22De%20Baca%20County%22%20data-state=%22New-Mexico%22%20style=%22stroke-width:%200.4px;%20fill:%20rgb(0,%20204,%20153);%22/%3E%3Cpath%20d=%22M339.5003162265674,307.2727824662864L340.068343244738,300.6345894369654L345.7272569817544,300.92102998281774L345.2318635663049,307.65091441724417L344.2295994492588,307.6084406869848Z%22%20fill=%22transparent%22%20stroke=%22#97A1A9%22%20class=%22county-boundary%22%20pointer-events=%22all%22%20data-fips=%2248369%22%20data-county=%22Parmer%20County%22%20data-state=%22Texas%22%20style=%22stroke-width:%200.4px;%20fill:%20rgb(0,%20204,%20153);%22/%3E%3Cpath%20d=%22M345.2318635663049,307.65091441724417L345.7272569817544,300.92102998281774L349.58978030072416,301.24594808655763L351.58314013403395,301.3207295138601L351.16875093404497,308.0341559702757L350.12075434868956,307.99412347524617Z%22%20fill=%22transparent%22%20stroke=%22#97A1A9%22%20class=%22county-boundary%22%20pointer-events=%22all%22%20data-fips=%2248069%22%20data-county=%22Castro%20County%22%20data-state=%22Texas%22%20style=%22stroke-width:%200.4px;%20fill:%20rgb(0,%20204,%20153);%22/%3E%3Cpath%20d=%22M333.3898320861924,318.02330568494966L333.48078294883396,316.77839819010296L331.0539166816388,316.5553917232685L331.30292242578884,313.8540738978415L329.8654754375561,313.70202539915545L330.15897067869207,309.85826932326677L329.04224050499073,309.7724593909186L329.6436984870199,301.994083120228L331.9738516200908,302.1935139880687L331.63562009217685,306.68591163675444L339.5003162265674,307.2727824662864L338.91152427482774,314.53007223736694L338.5733009647431,318.4551578116603Z%22%20fill=%22transparent%22%20stroke=%22#97A1A9%22%20class=%22county-boundary%22%20pointer-events=%22all%22%20data-fips=%2235041%22%20data-county=%22Roosevelt%20County%22%20data-state=%22New-Mexico%22%20style=%22stroke-width:%200.4px;%20fill:%20rgb(0,%20204,%20153);%22/%3E%3Cpath%20d=%22M349.71812382067924,315.17728529692033L350.12075434868956,307.99412347524617L351.16875093404497,308.0341559702757L356.01390425411586,308.34984205879994L355.6031766683054,315.5109606225191Z%22%20fill=%22transparent%22%20stroke=%22#97A1A9%22%20class=%22county-boundary%22%20pointer-events=%22all%22%20data-fips=%2248189%22%20data-county=%22Hale%20County%22%20data-state=%22Texas%22%20style=%22stroke-width:%200.4px;%20fill:%20rgb(0,%20204,%20153);%22/%3E%3Cpath%20d=%22M351.58314013403395,301.3207295138601L349.58978030072416,301.24594808655763L350.1179315528029,294.70728760594017L350.2304003893957,294.71402349138714L356.0796651932486,295.0490694737128L355.67842453361357,301.5522816654872Z%22%20fill=%22transparent%22%20stroke=%22#97A1A9%22%20class=%22county-boundary%22%20pointer-events=%22all%22%20data-fips=%2248381%22%20data-county=%22Randall%20County%22%20data-state=%22Texas%22%20style=%22stroke-width:%200.4px;%20fill:%20rgb(0,%20204,%20153);%22/%3E%3Cpath%20d=%22M345.7272569817544,300.92102998281774L340.068343244738,300.6345894369654L340.2948985559817,297.32048038243283L340.51564766356364,294.0913059605165L350.1179315528029,294.70728760594017L349.58978030072416,301.24594808655763Z%22%20fill=%22transparent%22%20stroke=%22#97A1A9%22%20class=%22county-boundary%22%20pointer-events=%22all%22%20data-fips=%2248117%22%20data-county=%22Deaf%20Smith%20County%22%20data-state=%22Texas%22%20style=%22stroke-width:%200.4px;%20fill:%20rgb(0,%20204,%20153);%22/%3E%3Cpath%20d=%22M343.7661644662749,314.80949399572626L344.2295994492588,307.6084406869848L345.2318635663049,307.65091441724417L350.12075434868956,307.99412347524617L349.71812382067924,315.17728529692033Z%22%20fill=%22transparent%22%20stroke=%22#97A1A9%22%20class=%22county-boundary%22%20pointer-events=%22all%22%20data-fips=%2248279%22%20data-county=%22Lamb%20County%22%20data-state=%22Texas%22%20style=%22stroke-width:%200.4px;%20fill:%20rgb(255,%20255,%20153);%22/%3E%3Cpath%20d=%22M338.91152427482774,314.53007223736694L339.5003162265674,307.2727824662864L344.2295994492588,307.6084406869848L343.7661644662749,314.80949399572626Z%22%20fill=%22transparent%22%20stroke=%22#97A1A9%22%20class=%22county-boundary%22%20pointer-events=%22all%22%20data-fips=%2248017%22%20data-county=%22Bailey%20County%22%20data-state=%22Texas%22%20style=%22stroke-width:%200.4px;%20fill:%20rgb(0,%20204,%20153);%22/%3E%3Cpath%20d=%22M328.769650936115,341.31222233189743L329.357325005947,336.9462707213031L329.7065919095827,333.5498724912046L328.5238170817338,333.41725397362455L329.1719199043428,326.74481200889056L329.73012069066465,326.74404981129624L330.25283672121714,320.4438645076433L330.737438771567,320.45882041019365L330.95714857084397,317.84303206921396L333.3898320861924,318.02330568494966L338.5733009647431,318.4551578116603L338.28687863375154,321.28216812501756L337.7567842713536,327.64671155900714L337.1385868967421,334.2575703303816L336.69167603507776,340.7445422119088L336.58275847363007,341.9839053263848L333.4022346391014,341.695963725924Z%22%20fill=%22transparent%22%20stroke=%22#97A1A9%22%20class=%22county-boundary%22%20pointer-events=%22all%22%20data-fips=%2235025%22%20data-county=%22Lea%20County%22%20data-state=%22New-Mexico%22%20style=%22stroke-width:%200.4px;%20fill:%20rgb(0,%20204,%20153);%22/%3E%3Cpath%20d=%22M353.37859159890087,328.70293832783636L348.97967146916096,328.42926807814956L349.36716737113414,321.88278575548065L355.21696698913945,322.2144046389307L354.83780598865053,328.78294306407616Z%22%20fill=%22transparent%22%20stroke=%22#97A1A9%22%20class=%22county-boundary%22%20pointer-events=%22all%22%20data-fips=%2248305%22%20data-county=%22Lynn%20County%22%20data-state=%22Texas%22%20style=%22stroke-width:%200.4px;%20fill:%20rgb(0,%20204,%20153);%22/%3E%3Cpath%20d=%22M347.54275741264775,328.3648669563901L343.028123251773,328.08344511175454L343.44589567830775,321.58195534915114L343.4919387264432,321.58491307321924L349.36716737113414,321.88278575548065L348.97967146916096,328.42926807814956Z%22%20fill=%22transparent%22%20stroke=%22#97A1A9%22%20class=%22county-boundary%22%20pointer-events=%22all%22%20data-fips=%2248445%22%20data-county=%22Terry%20County%22%20data-state=%22Texas%22%20style=%22stroke-width:%200.4px;%20fill:%20rgb(0,%20204,%20153);%22/%3E%3Cpath%20d=%22M343.028123251773,328.08344511175454L337.7567842713536,327.64671155900714L338.28687863375154,321.28216812501756L343.44589567830775,321.58195534915114Z%22%20fill=%22transparent%22%20stroke=%22#97A1A9%22%20class=%22county-boundary%22%20pointer-events=%22all%22%20data-fips=%2248501%22%20data-county=%22Yoakum%20County%22%20data-state=%22Texas%22%20style=%22stroke-width:%200.4px;%20fill:%20rgb(0,%20204,%20153);%22/%3E%3Cpath%20d=%22M325.86887396650997,341.0681326322482L325.42420091617817,341.03338396406537L315.7654266933073,340.1943331104793L316.57979393823786,332.40316094478254L316.742432998508,332.4171983440549L317.3608339010597,325.78636141673235L329.1719199043428,326.74481200889056L328.5238170817338,333.41725397362455L329.7065919095827,333.5498724912046L329.357325005947,336.9462707213031L328.769650936115,341.31222233189743Z%22%20fill=%22transparent%22%20stroke=%22#97A1A9%22%20class=%22county-boundary%22%20pointer-events=%22all%22%20data-fips=%2235015%22%20data-county=%22Eddy%20County%22%20data-state=%22New-Mexico%22%20style=%22stroke-width:%200.4px;%20fill:%20rgb(0,%20204,%20153);%22/%3E%3Cpath%20d=%22M352.94719006672597,335.21931367712057L346.98727881164734,334.85196049781865L347.54275741264775,328.3648669563901L348.97967146916096,328.42926807814956L353.37859159890087,328.70293832783636Z%22%20fill=%22transparent%22%20stroke=%22#97A1A9%22%20class=%22county-boundary%22%20pointer-events=%22all%22%20data-fips=%2248115%22%20data-county=%22Dawson%20County%22%20data-state=%22Texas%22%20style=%22stroke-width:%200.4px;%20fill:%20rgb(0,%20204,%20153);%22/%3E%3Cpath%20d=%22M337.1385868967421,334.2575703303816L337.7567842713536,327.64671155900714L343.028123251773,328.08344511175454L347.54275741264775,328.3648669563901L346.98727881164734,334.85196049781865Z%22%20fill=%22transparent%22%20stroke=%22#97A1A9%22%20class=%22county-boundary%22%20pointer-events=%22all%22%20data-fips=%2248165%22%20data-county=%22Gaines%20County%22%20data-state=%22Texas%22%20style=%22stroke-width:%200.4px;%20fill:%20rgb(0,%20204,%20153);%22/%3E%3Cpath%20d=%22M351.60092173744823,341.6995228511401L346.4967372682552,341.4010198639899L346.98727881164734,334.85196049781865L352.94719006672597,335.21931367712057L352.5153781864368,341.72920430434664Z%22%20fill=%22transparent%22%20stroke=%22#97A1A9%22%20class=%22county-boundary%22%20pointer-events=%22all%22%20data-fips=%2248317%22%20data-county=%22Martin%20County%22%20data-state=%22Texas%22%20style=%22stroke-width:%200.4px;%20fill:%20rgb(255,%20255,%20153);%22/%3E%3Cpath%20d=%22M337.1385868967421,334.2575703303816L346.98727881164734,334.85196049781865L346.4967372682552,341.4010198639899L345.5824258825963,341.3667222496156L339.7336582241258,340.9502140199693L336.69167603507776,340.7445422119088Z%22%20fill=%22transparent%22%20stroke=%22#97A1A9%22%20class=%22county-boundary%22%20pointer-events=%22all%22%20data-fips=%2248003%22%20data-county=%22Andrews%20County%22%20data-state=%22Texas%22%20style=%22stroke-width:%200.4px;%20fill:%20rgb(0,%20204,%20153);%22/%3E%3Cpath%20d=%22M322.60792910174865,245.54053021217152L314.834671664602,244.87434173371673L312.5121643360958,241.51784890968253L313.464419428561,240.84841202673363L314.1936156196475,239.78692384920748L314.07139428815196,238.36060332029L313.70042873694456,237.9548768273972L320.30262457732147,238.63717423160324L321.20352474891183,239.41424994040364L324.30804664753055,239.68766922561844L324.1127052842437,241.6929158775513L323.75084110776515,245.61845242861432Z%22%20fill=%22transparent%22%20stroke=%22#97A1A9%22%20class=%22county-boundary%22%20pointer-events=%22all%22%20data-fips=%2208043%22%20data-county=%22Fremont%20County%22%20data-state=%22Colorado%22%20style=%22stroke-width:%200.4px;%20fill:%20rgb(255,%20255,%20153);%22/%3E%3Cpath%20d=%22M291.45943690762124,243.6472930628059L280.00413268030934,242.14456946366425L280.0930043858132,240.75862991447985L280.6189800856132,236.96079243321714L287.7560117080713,237.84358928227385L288.15196712218574,235.27292995815543L297.3052464582246,236.53101716146313L296.627548457596,242.01335089830872L295.2162361384311,241.81106964989846L295.2863645967569,241.3830535689516L290.1129507523496,240.65477929717355L290.35968082277077,241.88329545376314L291.08168151326305,242.0333319405479L291.8816631202096,242.82423205748643Z%22%20fill=%22transparent%22%20stroke=%22#97A1A9%22%20class=%22county-boundary%22%20pointer-events=%22all%22%20data-fips=%2208085%22%20data-county=%22Montrose%20County%22%20data-state=%22Colorado%22%20style=%22stroke-width:%200.4px;%20fill:%20rgb(255,%20255,%20153);%22/%3E%3Cpath%20d=%22M291.7893636701781,249.6583348541634L291.2550168828627,248.79008947577267L290.3031093415663,248.134291035206L288.4930107551611,248.2699997804404L287.7745063050934,247.13791383496817L281.9471693444631,246.31775003325714L281.7506739623286,246.48961206117116L279.472473098918,246.15903388139185L280.00413268030934,242.14456946366425L291.45943690762124,243.6472930628059L292.1105312194283,244.42047756947193L291.89166739286,245.74675074045115L293.32900062002085,246.91471479960842L293.34588028561154,247.72302383337927L292.8103476721798,248.77322927156462Z%22%20fill=%22transparent%22%20stroke=%22#97A1A9%22%20class=%22county-boundary%22%20pointer-events=%22all%22%20data-fips=%2208113%22%20data-county=%22San%20Miguel%20County%22%20data-state=%22Colorado%22%20style=%22stroke-width:%200.4px;%20fill:%20rgb(255,%20255,%20153);%22/%3E%3Cpath%20d=%22M316.8485478289691,255.52292691728394L316.6099526383414,255.02266197117478L317.45336916658914,252.9915693902568L317.4250613540651,250.9234756680251L319.05701872588963,250.24624041841997L319.37981519902826,250.77546502085L320.8078706614064,249.18602554943323L322.0463874469348,250.94763295487007L322.6286400528574,251.5202272901617L326.22601700741893,251.5239191185243L329.3250216210138,253.08309333517036L328.17045379469135,253.8578371062266L326.93392703010625,255.86283614385616L326.9109070236881,256.4039543668532L325.08191655960775,258.35772982706357L324.28633323632863,258.9418792475204L322.4192268565946,258.95510042324895L320.4809576957706,260.2624679393842L320.0606912171399,260.29038114421445L320.2031499620101,258.9342599629457L320.0639869807617,256.55336743264314L319.5673307322194,255.24846021177103L318.9664018599365,254.62926856343051Z%22%20fill=%22transparent%22%20stroke=%22#97A1A9%22%20class=%22county-boundary%22%20pointer-events=%22all%22%20data-fips=%2208055%22%20data-county=%22Huerfano%20County%22%20data-state=%22Colorado%22%20style=%22stroke-width:%200.4px;%20fill:%20rgb(255,%20255,%20153);%22/%3E%3Cpath%20d=%22M279.472473098918,246.15903388139185L281.7506739623286,246.48961206117116L281.9471693444631,246.31775003325714L287.7745063050934,247.13791383496817L288.4930107551611,248.2699997804404L290.3031093415663,248.134291035206L291.2550168828627,248.79008947577267L291.7893636701781,249.6583348541634L291.5436718542888,250.45812592824655L290.5421631873893,250.77785305166242L290.4062438044094,251.56842820941398L279.61369516144515,250.23608324731703L278.9111685464267,250.05976450712632Z%22%20fill=%22transparent%22%20stroke=%22#97A1A9%22%20class=%22county-boundary%22%20pointer-events=%22all%22%20data-fips=%2208033%22%20data-county=%22Dolores%20County%22%20data-state=%22Colorado%22%20style=%22stroke-width:%200.4px;%20fill:%20rgb(255,%20255,%20153);%22/%3E%3Cpath%20d=%22M277.5418787235608,259.6155376004102L278.9111685464267,250.05976450712632L279.61369516144515,250.23608324731703L290.4062438044094,251.56842820941398L289.8254301255055,252.21986589729528L289.3388363553994,254.1243305393598L288.4043189196161,255.14772140162358L287.3939797563378,255.68198167821208L286.7303186911206,256.99782308431173L286.1439674136491,257.4726262056966L286.0666710912109,258.487652228669L284.82498905766624,260.53951033145705Z%22%20fill=%22transparent%22%20stroke=%22#97A1A9%22%20class=%22county-boundary%22%20pointer-events=%22all%22%20data-fips=%2208083%22%20data-county=%22Montezuma%20County%22%20data-state=%22Colorado%22%20style=%22stroke-width:%200.4px;%20fill:%20rgb(252,%20141,%2089);%22/%3E%3Cpath%20d=%22M291.0311439685287,276.6343929118758L275.4442464797734,274.69346711049775L277.5418787235608,259.6155376004102L284.82498905766624,260.53951033145705L294.52666385305383,261.7966730334802L295.1797177070651,261.8911835315222L294.54798177933515,263.1921940580375L292.55008783597776,264.4043594801485L291.4500361159147,273.3323409680243Z%22%20fill=%22transparent%22%20stroke=%22#97A1A9%22%20class=%22county-boundary%22%20pointer-events=%22all%22%20data-fips=%2235045%22%20data-county=%22San%20Juan%20County%22%20data-state=%22New-Mexico%22%20style=%22stroke-width:%200.4px;%20fill:%20rgb(252,%20141,%2089);%22/%3E%3Cpath%20d=%22M311.76983038396725,280.7232049962945L311.9383133151343,279.4152773356388L312.87852164759784,279.1782297997534L313.6311331829047,279.5089296737509L314.2901245862564,278.91902940362274L315.1297929754814,278.30196976275033L315.74001192653515,277.2510662765237L315.5280755751571,275.9077452072518L316.3813489392613,275.35618983129297L321.77267477598053,275.89851250836574L321.72991532252723,276.6541558708932L326.33389045026695,277.0626970128977L326.342339882184,278.32115077819896L326.8294492428528,279.4667279429696L326.95204782517374,281.53620150684475L326.3458209089091,282.6574109267281L326.4948207391342,283.57986856366097L320.35573315762224,282.9769528614002L318.85658918365095,282.93254907934147L318.2345577670835,282.35705777781396L315.6568310144853,281.10578382421903Z%22%20fill=%22transparent%22%20stroke=%22#97A1A9%22%20class=%22county-boundary%22%20pointer-events=%22all%22%20data-fips=%2235033%22%20data-county=%22Mora%20County%22%20data-state=%22New-Mexico%22%20style=%22stroke-width:%200.4px;%20fill:%20rgb(255,%20255,%20153);%22/%3E%3Cpath%20d=%22M350.2304003893957,294.71402349138714L350.56567898114525,287.98622088731275L356.53480814474585,288.3713371148733L356.0796651932486,295.0490694737128Z%22%20fill=%22transparent%22%20stroke=%22#97A1A9%22%20class=%22county-boundary%22%20pointer-events=%22all%22%20data-fips=%2248375%22%20data-county=%22Potter%20County%22%20data-state=%22Texas%22%20style=%22stroke-width:%200.4px;%20fill:%20rgb(255,%20255,%20153);%22/%3E%3Cpath%20d=%22M340.51564766356364,294.0913059605165L341.0673826746781,287.33419089387473L350.56567898114525,287.98622088731275L350.2304003893957,294.71402349138714L350.1179315528029,294.70728760594017Z%22%20fill=%22transparent%22%20stroke=%22#97A1A9%22%20class=%22county-boundary%22%20pointer-events=%22all%22%20data-fips=%2248359%22%20data-county=%22Oldham%20County%22%20data-state=%22Texas%22%20style=%22stroke-width:%200.4px;%20fill:%20rgb(255,%20255,%20153);%22/%3E%3Cpath%20d=%22M311.9383133151343,279.4152773356388L311.98102062666146,278.9635246985178L308.2609253643699,278.54052095897646L308.31948384869355,279.54493699983396L306.0113394830629,279.31698663826154L306.0649776560516,278.7794785123606L306.09430199798,278.2612336797956L299.2013539546775,277.5519801622902L299.52319530892703,274.3044453198917L291.4500361159147,273.3323409680243L292.55008783597776,264.4043594801485L294.54798177933515,263.1921940580375L295.1797177070651,261.8911835315222L300.7942382608659,262.52231912681407L301.08438605604624,262.70531614208744L305.3052072005161,263.1433897805998L310.50821172356785,263.7046372314811L310.5109904214724,265.7262007867681L310.16308621347264,267.71343402070306L310.06087098975524,269.6807551481774L310.35324748406515,271.25150803044096L309.83501695662045,273.1562762901061L308.7997653079383,273.9460067218591L310.716824062136,275.10902568142876L311.80565123371855,277.03671390575437L314.2901245862564,278.91902940362274L313.6311331829047,279.5089296737509L312.87852164759784,279.1782297997534Z%22%20fill=%22transparent%22%20stroke=%22#97A1A9%22%20class=%22county-boundary%22%20pointer-events=%22all%22%20data-fips=%2235039%22%20data-county=%22Rio%20Arriba%20County%22%20data-state=%22New-Mexico%22%20style=%22stroke-width:%200.4px;%20fill:%20rgb(252,%20141,%2089);%22/%3E%3Cpath%20d=%22M314.2901245862564,278.91902940362274L311.80565123371855,277.03671390575437L310.716824062136,275.10902568142876L308.7997653079383,273.9460067218591L309.83501695662045,273.1562762901061L310.35324748406515,271.25150803044096L310.06087098975524,269.6807551481774L310.16308621347264,267.71343402070306L310.5109904214724,265.7262007867681L310.50821172356785,263.7046372314811L313.4869667090831,263.9682842498666L318.88922810986213,264.53052920554416L319.07271485735845,265.93698105256135L318.6542914089217,266.6596773372774L318.66333534351116,268.289193397225L317.6511492665487,268.4587690388509L316.9130217218054,269.0216119883806L316.75088785016135,271.048018292202L317.091426966426,271.94738953582464L316.7702862827831,275.0008038607083L316.3813489392613,275.35618983129297L315.5280755751571,275.9077452072518L315.74001192653515,277.2510662765237L315.1297929754814,278.30196976275033Z%22%20fill=%22transparent%22%20stroke=%22#97A1A9%22%20class=%22county-boundary%22%20pointer-events=%22all%22%20data-fips=%2235055%22%20data-county=%22Taos%20County%22%20data-state=%22New-Mexico%22%20style=%22stroke-width:%200.4px;%20fill:%20rgb(252,%20141,%2089);%22/%3E%3Cpath%20d=%22M294.4868135980267,288.92653808218364L294.1154315327582,287.56138554142035L293.3801608652897,287.45890130585246L294.5470928489218,277.07073579649267L291.0311439685287,276.6343929118758L291.4500361159147,273.3323409680243L299.52319530892703,274.3044453198917L299.2013539546775,277.5519801622902L306.09430199798,278.2612336797956L306.0649776560516,278.7794785123606L304.37935591166854,278.60999899862935L304.1920921346015,280.45863955856873L305.1300562553962,280.7269611579073L305.73810694527265,281.82995493433884L304.9465511042859,290.21399135809065Z%22%20fill=%22transparent%22%20stroke=%22#97A1A9%22%20class=%22county-boundary%22%20pointer-events=%22all%22%20data-fips=%2235043%22%20data-county=%22Sandoval%20County%22%20data-state=%22New-Mexico%22%20style=%22stroke-width:%200.4px;%20fill:%20rgb(252,%20141,%2089);%22/%3E%3Cpath%20d=%22M305.73810694527265,281.82995493433884L305.1300562553962,280.7269611579073L304.1920921346015,280.45863955856873L304.37935591166854,278.60999899862935L306.0649776560516,278.7794785123606L306.0113394830629,279.31698663826154L305.85825612987924,280.6261792345852L306.78172239049576,281.04360852774124Z%22%20fill=%22transparent%22%20stroke=%22#97A1A9%22%20class=%22county-boundary%22%20pointer-events=%22all%22%20data-fips=%2235028%22%20data-county=%22Los%20Alamos%20County%22%20data-state=%22New-Mexico%22%20style=%22stroke-width:%200.4px;%20fill:%20rgb(252,%20141,%2089);%22/%3E%3Cpath%20d=%22M317.45336916658914,252.9915693902568L311.1974252953612,252.33410692185538L305.3852937379602,251.62120005344747L305.516002978484,250.35052217562634L304.4565494115981,250.2410254998951L302.6168010969836,248.00178094885553L301.3438689372191,247.8664550058134L301.65000069763937,245.00263634475158L302.15631668958366,240.8745990314581L310.1980851579676,241.70381672632226L310.1852036279177,241.61546655623619L311.92076490958766,241.80837673090969L312.5121643360958,241.51784890968253L314.834671664602,244.87434173371673L315.6932728988528,246.82618875409383L316.430072708889,249.65719847874595L317.0720784678812,250.02115877931658L317.4250613540651,250.9234756680251Z%22%20fill=%22transparent%22%20stroke=%22#97A1A9%22%20class=%22county-boundary%22%20pointer-events=%22all%22%20data-fips=%2208109%22%20data-county=%22Saguache%20County%22%20data-state=%22Colorado%22%20style=%22stroke-width:%200.4px;%20fill:%20rgb(255,%20255,%20153);%22/%3E%3Cpath%20d=%22M293.34588028561154,247.72302383337927L293.32900062002085,246.91471479960842L291.89166739286,245.74675074045115L292.1105312194283,244.42047756947193L291.45943690762124,243.6472930628059L291.8816631202096,242.82423205748643L291.08168151326305,242.0333319405479L290.35968082277077,241.88329545376314L290.1129507523496,240.65477929717355L295.2863645967569,241.3830535689516L295.2162361384311,241.81106964989846L295.67440453011045,242.95256360730747L295.67473669873704,244.30382689612406L296.1084720625479,245.68177070666064L295.13520600709955,246.9671086370662L294.2901737850829,247.87402610914802Z%22%20fill=%22transparent%22%20stroke=%22#97A1A9%22%20class=%22county-boundary%22%20pointer-events=%22all%22%20data-fips=%2208091%22%20data-county=%22Ouray%20County%22%20data-state=%22Colorado%22%20style=%22stroke-width:%200.4px;%20fill:%20rgb(255,%20255,%20153);%22/%3E%3Cpath%20d=%22M317.4250613540651,250.9234756680251L317.0720784678812,250.02115877931658L316.430072708889,249.65719847874595L315.6932728988528,246.82618875409383L314.834671664602,244.87434173371673L322.60792910174865,245.54053021217152L322.0463874469348,250.94763295487007L320.8078706614064,249.18602554943323L319.37981519902826,250.77546502085L319.05701872588963,250.24624041841997Z%22%20fill=%22transparent%22%20stroke=%22#97A1A9%22%20class=%22county-boundary%22%20pointer-events=%22all%22%20data-fips=%2208027%22%20data-county=%22Custer%20County%22%20data-state=%22Colorado%22%20style=%22stroke-width:%200.4px;%20fill:%20rgb(0,%20204,%20153);%22/%3E%3Cpath%20d=%22M295.2496266544581,255.32349487072264L295.63651734244195,252.25210766027556L296.0664294690233,249.57710670371262L295.5505620789906,248.9094198794685L295.645013569638,247.48198965794057L295.13520600709955,246.9671086370662L296.1084720625479,245.68177070666064L295.67473669873704,244.30382689612406L301.65000069763937,245.00263634475158L301.3438689372191,247.8664550058134L299.67696413318754,248.14437421830638L298.6967357765601,255.7683638132379Z%22%20fill=%22transparent%22%20stroke=%22#97A1A9%22%20class=%22county-boundary%22%20pointer-events=%22all%22%20data-fips=%2208053%22%20data-county=%22Hinsdale%20County%22%20data-state=%22Colorado%22%20style=%22stroke-width:%200.4px;%20fill:%20rgb(255,%20255,%20153);%22/%3E%3Cpath%20d=%22M295.63651734244195,252.25210766027556L290.4062438044094,251.56842820941398L290.5421631873893,250.77785305166242L291.5436718542888,250.45812592824655L291.7893636701781,249.6583348541634L292.8103476721798,248.77322927156462L293.34588028561154,247.72302383337927L294.2901737850829,247.87402610914802L295.13520600709955,246.9671086370662L295.645013569638,247.48198965794057L295.5505620789906,248.9094198794685L296.0664294690233,249.57710670371262Z%22%20fill=%22transparent%22%20stroke=%22#97A1A9%22%20class=%22county-boundary%22%20pointer-events=%22all%22%20data-fips=%2208111%22%20data-county=%22San%20Juan%20County%22%20data-state=%22Colorado%22%20style=%22stroke-width:%200.4px;%20fill:%20rgb(252,%20141,%2089);%22/%3E%3Cpath%20d=%22M303.40938323160776,256.72662827039085L298.67177019901203,256.20106442887266L298.6967357765601,255.7683638132379L299.67696413318754,248.14437421830638L301.3438689372191,247.8664550058134L302.6168010969836,248.00178094885553L304.4565494115981,250.2410254998951L304.1933877888349,252.56446294463973L303.92144918122466,252.86266534028766Z%22%20fill=%22transparent%22%20stroke=%22#97A1A9%22%20class=%22county-boundary%22%20pointer-events=%22all%22%20data-fips=%2208079%22%20data-county=%22Mineral%20County%22%20data-state=%22Colorado%22%20style=%22stroke-width:%200.4px;%20fill:%20rgb(255,%20255,%20153);%22/%3E%3Cpath%20d=%22M294.52666385305383,261.7966730334802L284.82498905766624,260.53951033145705L286.0666710912109,258.487652228669L286.1439674136491,257.4726262056966L286.7303186911206,256.99782308431173L287.3939797563378,255.68198167821208L288.4043189196161,255.14772140162358L289.3388363553994,254.1243305393598L289.8254301255055,252.21986589729528L290.4062438044094,251.56842820941398L295.63651734244195,252.25210766027556L295.2496266544581,255.32349487072264Z%22%20fill=%22transparent%22%20stroke=%22#97A1A9%22%20class=%22county-boundary%22%20pointer-events=%22all%22%20data-fips=%2208067%22%20data-county=%22La%20Plata%20County%22%20data-state=%22Colorado%22%20style=%22stroke-width:%200.4px;%20fill:%20rgb(252,%20141,%2089);%22/%3E%3Cpath%20d=%22M294.52666385305383,261.7966730334802L295.2496266544581,255.32349487072264L298.6967357765601,255.7683638132379L298.67177019901203,256.20106442887266L303.40938323160776,256.72662827039085L303.95086002673963,256.8046623622479L303.6634762895058,259.36398845377437L304.28419398023254,259.7544918751159L304.24129093797774,260.5984415735643L305.3052072005161,263.1433897805998L301.08438605604624,262.70531614208744L300.7942382608659,262.52231912681407L295.1797177070651,261.8911835315222Z%22%20fill=%22transparent%22%20stroke=%22#97A1A9%22%20class=%22county-boundary%22%20pointer-events=%22all%22%20data-fips=%2208007%22%20data-county=%22Archuleta%20County%22%20data-state=%22Colorado%22%20style=%22stroke-width:%200.4px;%20fill:%20rgb(255,%20255,%20153);%22/%3E%3Cpath%20d=%22M303.95086002673963,256.8046623622479L303.40938323160776,256.72662827039085L303.92144918122466,252.86266534028766L304.1933877888349,252.56446294463973L304.4565494115981,250.2410254998951L305.516002978484,250.35052217562634L305.3852937379602,251.62120005344747L311.1974252953612,252.33410692185538L310.7127998281374,257.5283759994638Z%22%20fill=%22transparent%22%20stroke=%22#97A1A9%22%20class=%22county-boundary%22%20pointer-events=%22all%22%20data-fips=%2208105%22%20data-county=%22Rio%20Grande%20County%22%20data-state=%22Colorado%22%20style=%22stroke-width:%200.4px;%20fill:%20rgb(255,%20255,%20153);%22/%3E%3Cpath%20d=%22M313.73426796041866,258.5579821291807L310.641386221258,258.2607483888177L310.7127998281374,257.5283759994638L311.1974252953612,252.33410692185538L317.45336916658914,252.9915693902568L316.6099526383414,255.02266197117478L316.8485478289691,255.52292691728394Z%22%20fill=%22transparent%22%20stroke=%22#97A1A9%22%20class=%22county-boundary%22%20pointer-events=%22all%22%20data-fips=%2208003%22%20data-county=%22Alamosa%20County%22%20data-state=%22Colorado%22%20style=%22stroke-width:%200.4px;%20fill:%20rgb(255,%20255,%20153);%22/%3E%3Cpath%20d=%22M319.63388626796063,264.59697447018067L318.88922810986213,264.53052920554416L313.4869667090831,263.9682842498666L313.0160258159537,262.8805498586336L313.3930034193484,262.3946986303063L313.923863657251,259.5758548260116L313.73426796041866,258.5579821291807L316.8485478289691,255.52292691728394L318.9664018599365,254.62926856343051L319.5673307322194,255.24846021177103L320.0639869807617,256.55336743264314L320.2031499620101,258.9342599629457L320.0606912171399,260.29038114421445Z%22%20fill=%22transparent%22%20stroke=%22#97A1A9%22%20class=%22county-boundary%22%20pointer-events=%22all%22%20data-fips=%2208023%22%20data-county=%22Costilla%20County%22%20data-state=%22Colorado%22%20style=%22stroke-width:%200.4px;%20fill:%20rgb(0,%20204,%20153);%22/%3E%3Cpath%20d=%22M310.50821172356785,263.7046372314811L305.3052072005161,263.1433897805998L304.24129093797774,260.5984415735643L304.28419398023254,259.7544918751159L303.6634762895058,259.36398845377437L303.95086002673963,256.8046623622479L310.7127998281374,257.5283759994638L310.641386221258,258.2607483888177L313.73426796041866,258.5579821291807L313.923863657251,259.5758548260116L313.3930034193484,262.3946986303063L313.0160258159537,262.8805498586336L313.4869667090831,263.9682842498666Z%22%20fill=%22transparent%22%20stroke=%22#97A1A9%22%20class=%22county-boundary%22%20pointer-events=%22all%22%20data-fips=%2208021%22%20data-county=%22Conejos%20County%22%20data-state=%22Colorado%22%20style=%22stroke-width:%200.4px;%20fill:%20rgb(255,%20255,%20153);%22/%3E%3Cpath%20d=%22M359.5622176345809,248.41660065571574L354.4041707198668,248.12658461495033L354.41430323434895,247.9536173891696L354.728448467028,242.59099693752682L354.8183072299494,241.42443367119722L359.92227323179407,241.7330566504928Z%22%20fill=%22transparent%22%20stroke=%22#97A1A9%22%20class=%22county-boundary%22%20pointer-events=%22all%22%20data-fips=%2220071%22%20data-county=%22Greeley%20County%22%20data-state=%22Kansas%22%20style=%22stroke-width:%200.4px;%20fill:%20rgb(252,%20141,%2089);%22/%3E%3Cpath%20d=%22M339.1008816362678,246.97107768697765L339.2694497973036,243.16114933235116L342.69138289914525,243.31763102641128L342.8135309880147,241.8712496926916L354.728448467028,242.59099693752682L354.41430323434895,247.9536173891696L347.1879550589515,247.50643630076445L340.1340672078455,247.0672956662002Z%22%20fill=%22transparent%22%20stroke=%22#97A1A9%22%20class=%22county-boundary%22%20pointer-events=%22all%22%20data-fips=%2208061%22%20data-county=%22Kiowa%20County%22%20data-state=%22Colorado%22%20style=%22stroke-width:%200.4px;%20fill:%20rgb(252,%20141,%2089);%22/%3E%3Cpath%20d=%22M346.4854501098098,256.94308523419403L346.747076503677,254.26994819453785L347.1879550589515,247.50643630076445L354.41430323434895,247.9536173891696L354.4041707198668,248.12658461495033L353.9189654338214,256.03699954781837L353.81488591328224,257.4404568313637Z%22%20fill=%22transparent%22%20stroke=%22#97A1A9%22%20class=%22county-boundary%22%20pointer-events=%22all%22%20data-fips=%2208099%22%20data-county=%22Prowers%20County%22%20data-state=%22Colorado%22%20style=%22stroke-width:%200.4px;%20fill:%20rgb(255,%20255,%20153);%22/%3E%3Cpath%20d=%22M342.87500086710526,256.7015428942403L339.4191029553323,256.43755877418823L340.1340672078455,247.0672956662002L347.1879550589515,247.50643630076445L346.747076503677,254.26994819453785L346.4854501098098,256.94308523419403Z%22%20fill=%22transparent%22%20stroke=%22#97A1A9%22%20class=%22county-boundary%22%20pointer-events=%22all%22%20data-fips=%2208011%22%20data-county=%22Bent%20County%22%20data-state=%22Colorado%22%20style=%22stroke-width:%200.4px;%20fill:%20rgb(252,%20141,%2089);%22/%3E%3Cpath%20d=%22M359.5237401086,256.4162439736234L353.9189654338214,256.03699954781837L354.4041707198668,248.12658461495033L359.5622176345809,248.41660065571574L359.7780647195741,248.42820750406486L359.42523270144613,255.00169660586442Z%22%20fill=%22transparent%22%20stroke=%22#97A1A9%22%20class=%22county-boundary%22%20pointer-events=%22all%22%20data-fips=%2220075%22%20data-county=%22Hamilton%20County%22%20data-state=%22Kansas%22%20style=%22stroke-width:%200.4px;%20fill:%20rgb(0,%20204,%20153);%22/%3E%3Cpath%20d=%22M339.4191029553323,256.43755877418823L332.2876969527997,255.92502108339824L332.39733697511144,254.5221529248667L332.8967252209121,248.1323706719328L335.3692860958987,249.01779826980237L337.59388455814303,249.1842552703851L337.69443996987326,248.40993618428126L338.8863423061104,248.43207107975394L339.1008816362678,246.97107768697765L340.1340672078455,247.0672956662002Z%22%20fill=%22transparent%22%20stroke=%22#97A1A9%22%20class=%22county-boundary%22%20pointer-events=%22all%22%20data-fips=%2208089%22%20data-county=%22Otero%20County%22%20data-state=%22Colorado%22%20style=%22stroke-width:%200.4px;%20fill:%20rgb(255,%20255,%20153);%22/%3E%3Cpath%20d=%22M332.0955620993109,265.7214175381428L319.63388626796063,264.59697447018067L320.0606912171399,260.29038114421445L320.4809576957706,260.2624679393842L322.4192268565946,258.95510042324895L324.28633323632863,258.9418792475204L325.08191655960775,258.35772982706357L326.9109070236881,256.4039543668532L326.93392703010625,255.86283614385616L328.17045379469135,253.8578371062266L329.3250216210138,253.08309333517036L332.39733697511144,254.5221529248667L332.2876969527997,255.92502108339824L339.4191029553323,256.43755877418823L342.87500086710526,256.7015428942403L342.4280716252682,260.6629169051316L342.01017922792545,266.4252457695611Z%22%20fill=%22transparent%22%20stroke=%22#97A1A9%22%20class=%22county-boundary%22%20pointer-events=%22all%22%20data-fips=%2208071%22%20data-county=%22Las%20Animas%20County%22%20data-state=%22Colorado%22%20style=%22stroke-width:%200.4px;%20fill:%20rgb(0,%20204,%20153);%22/%3E%3Cpath%20d=%22M358.85176903414333,261.604326443693L353.60746043148026,261.3527616887338L353.81488591328224,257.4404568313637L353.9189654338214,256.03699954781837L359.5237401086,256.4162439736234L359.224270402985,261.6026578170962Z%22%20fill=%22transparent%22%20stroke=%22#97A1A9%22%20class=%22county-boundary%22%20pointer-events=%22all%22%20data-fips=%2220187%22%20data-county=%22Stanton%20County%22%20data-state=%22Kansas%22%20style=%22stroke-width:%200.4px;%20fill:%20rgb(0,%20204,%20153);%22/%3E%3Cpath%20d=%22M353.3860369987576,267.38717050681015L353.27625151878726,267.3807446221763L353.60746043148026,261.3527616887338L358.85176903414333,261.604326443693L358.5085427048788,267.56664718049933Z%22%20fill=%22transparent%22%20stroke=%22#97A1A9%22%20class=%22county-boundary%22%20pointer-events=%22all%22%20data-fips=%2220129%22%20data-county=%22Morton%20County%22%20data-state=%22Kansas%22%20style=%22stroke-width:%200.4px;%20fill:%20rgb(252,%20141,%2089);%22/%3E%3Cpath%20d=%22M322.0463874469348,250.94763295487007L322.60792910174865,245.54053021217152L323.75084110776515,245.61845242861432L324.1127052842437,241.6929158775513L333.46094545032565,242.57136620243767L333.1542533441738,246.5015207444814L332.8967252209121,248.1323706719328L332.39733697511144,254.5221529248667L329.3250216210138,253.08309333517036L326.22601700741893,251.5239191185243L322.6286400528574,251.5202272901617Z%22%20fill=%22transparent%22%20stroke=%22#97A1A9%22%20class=%22county-boundary%22%20pointer-events=%22all%22%20data-fips=%2208101%22%20data-county=%22Pueblo%20County%22%20data-state=%22Colorado%22%20style=%22stroke-width:%200.4px;%20fill:%20rgb(255,%20255,%20153);%22/%3E%3Cpath%20d=%22M332.8967252209121,248.1323706719328L333.1542533441738,246.5015207444814L333.46094545032565,242.57136620243767L339.2694497973036,243.16114933235116L339.1008816362678,246.97107768697765L338.8863423061104,248.43207107975394L337.69443996987326,248.40993618428126L337.59388455814303,249.1842552703851L335.3692860958987,249.01779826980237Z%22%20fill=%22transparent%22%20stroke=%22#97A1A9%22%20class=%22county-boundary%22%20pointer-events=%22all%22%20data-fips=%2208025%22%20data-county=%22Crowley%20County%22%20data-state=%22Colorado%22%20style=%22stroke-width:%200.4px;%20fill:%20rgb(255,%20255,%20153);%22/%3E%3Cpath%20d=%22M342.01017922792545,266.4252457695611L342.4280716252682,260.6629169051316L342.87500086710526,256.7015428942403L346.4854501098098,256.94308523419403L353.81488591328224,257.4404568313637L353.60746043148026,261.3527616887338L353.27625151878726,267.3807446221763L342.8862673807926,266.5067857961883Z%22%20fill=%22transparent%22%20stroke=%22#97A1A9%22%20class=%22county-boundary%22%20pointer-events=%22all%22%20data-fips=%2208009%22%20data-county=%22Baca%20County%22%20data-state=%22Colorado%22%20style=%22stroke-width:%200.4px;%20fill:%20rgb(0,%20204,%20153);%22/%3E%3Cpath%20d=%22M337.44276166746255,285.262000236518L337.9333464728198,279.9685809759785L333.18562919567717,279.57575784704164L333.23266800199747,278.3655944248057L330.9319108798654,278.123887322589L331.01107817547125,277.3929600829753L332.0955620993109,265.7214175381428L342.01017922792545,266.4252457695611L342.8862673807926,266.5067857961883L342.29672640542293,274.2056887566725L341.9874543404677,274.1846198807717L341.5147708440069,280.7821178848843L341.18803292042924,285.56724828584817Z%22%20fill=%22transparent%22%20stroke=%22#97A1A9%22%20class=%22county-boundary%22%20pointer-events=%22all%22%20data-fips=%2235059%22%20data-county=%22Union%20County%22%20data-state=%22New-Mexico%22%20style=%22stroke-width:%200.4px;%20fill:%20rgb(255,%20255,%20153);%22/%3E%3Cpath%20d=%22M342.8862673807926,266.5067857961883L353.27625151878726,267.3807446221763L353.3860369987576,267.38717050681015L353.15227672169505,269.4970580760054L352.81273363925703,274.91459396340326L351.37467096783047,274.8510613770645L342.29672640542293,274.2056887566725Z%22%20fill=%22transparent%22%20stroke=%22#97A1A9%22%20class=%22county-boundary%22%20pointer-events=%22all%22%20data-fips=%2240025%22%20data-county=%22Cimarron%20County%22%20data-state=%22Oklahoma%22%20style=%22stroke-width:%200.4px;%20fill:%20rgb(252,%20141,%2089);%22/%3E%3Cpath%20d=%22M331.01107817547125,277.3929600829753L326.33389045026695,277.0626970128977L321.72991532252723,276.6541558708932L321.77267477598053,275.89851250836574L316.3813489392613,275.35618983129297L316.7702862827831,275.0008038607083L317.091426966426,271.94738953582464L316.75088785016135,271.048018292202L316.9130217218054,269.0216119883806L317.6511492665487,268.4587690388509L318.66333534351116,268.289193397225L318.6542914089217,266.6596773372774L319.07271485735845,265.93698105256135L318.88922810986213,264.53052920554416L319.63388626796063,264.59697447018067L332.0955620993109,265.7214175381428Z%22%20fill=%22transparent%22%20stroke=%22#97A1A9%22%20class=%22county-boundary%22%20pointer-events=%22all%22%20data-fips=%2235007%22%20data-county=%22Colfax%20County%22%20data-state=%22New-Mexico%22%20style=%22stroke-width:%200.4px;%20fill:%20rgb(0,%20204,%20153);%22/%3E%3Cpath%20d=%22M350.91260421158677,281.449574317484L351.37467096783047,274.8510613770645L352.81273363925703,274.91459396340326L357.32149067721343,275.19140237357226L356.9364134911318,281.8378481931754Z%22%20fill=%22transparent%22%20stroke=%22#97A1A9%22%20class=%22county-boundary%22%20pointer-events=%22all%22%20data-fips=%2248421%22%20data-county=%22Sherman%20County%22%20data-state=%22Texas%22%20style=%22stroke-width:%200.4px;%20fill:%20rgb(0,%20204,%20153);%22/%3E%3Cpath%20d=%22M350.91260421158677,281.449574317484L341.5147708440069,280.7821178848843L341.9874543404677,274.1846198807717L342.29672640542293,274.2056887566725L351.37467096783047,274.8510613770645Z%22%20fill=%22transparent%22%20stroke=%22#97A1A9%22%20class=%22county-boundary%22%20pointer-events=%22all%22%20data-fips=%2248111%22%20data-county=%22Dallam%20County%22%20data-state=%22Texas%22%20style=%22stroke-width:%200.4px;%20fill:%20rgb(0,%20204,%20153);%22/%3E%3Cpath%20d=%22M326.4948207391342,283.57986856366097L326.3458209089091,282.6574109267281L326.95204782517374,281.53620150684475L326.8294492428528,279.4667279429696L326.342339882184,278.32115077819896L326.33389045026695,277.0626970128977L331.01107817547125,277.3929600829753L330.9319108798654,278.123887322589L333.23266800199747,278.3655944248057L333.18562919567717,279.57575784704164L337.9333464728198,279.9685809759785L337.44276166746255,285.262000236518L337.2370012659055,286.5681628513965L337.0223825231398,290.18982140907923L336.71098897593185,290.4488537561216L334.11323371827956,290.2374193484794L333.22853321990476,289.7167687700044L330.85917516554673,283.6664825748578L330.27706742369895,283.94623280062694Z%22%20fill=%22transparent%22%20stroke=%22#97A1A9%22%20class=%22county-boundary%22%20pointer-events=%22all%22%20data-fips=%2235021%22%20data-county=%22Harding%20County%22%20data-state=%22New-Mexico%22%20style=%22stroke-width:%200.4px;%20fill:%20rgb(0,%20204,%20153);%22/%3E%3Cpath%20d=%22M341.0673826746781,287.33419089387473L341.18803292042924,285.56724828584817L341.5147708440069,280.7821178848843L350.91260421158677,281.449574317484L350.56567898114525,287.98622088731275Z%22%20fill=%22transparent%22%20stroke=%22#97A1A9%22%20class=%22county-boundary%22%20pointer-events=%22all%22%20data-fips=%2248205%22%20data-county=%22Hartley%20County%22%20data-state=%22Texas%22%20style=%22stroke-width:%200.4px;%20fill:%20rgb(0,%20204,%20153);%22/%3E%3Cpath%20d=%22M350.56567898114525,287.98622088731275L350.91260421158677,281.449574317484L356.9364134911318,281.8378481931754L356.53480814474585,288.3713371148733Z%22%20fill=%22transparent%22%20stroke=%22#97A1A9%22%20class=%22county-boundary%22%20pointer-events=%22all%22%20data-fips=%2248341%22%20data-county=%22Moore%20County%22%20data-state=%22Texas%22%20style=%22stroke-width:%200.4px;%20fill:%20rgb(0,%20204,%20153);%22/%3E%3Cpath%20d=%22M428.7738502163259,248.10210156772774L428.768484249598,242.7947415456129L433.44916929787,242.69859311501403L433.43889257623084,246.74999515849987L433.4551039824368,247.96286356126683Z%22%20fill=%22transparent%22%20stroke=%22#97A1A9%22%20class=%22county-boundary%22%20pointer-events=%22all%22%20data-fips=%2220121%22%20data-county=%22Miami%20County%22%20data-state=%22Kansas%22%20style=%22stroke-width:%200.4px;%20fill:%20rgb(0,%20204,%20153);%22/%3E%3Cpath%20d=%22M419.3650449472075,247.4760138549815L419.25898877506364,251.4828672602751L414.9947449877483,251.5414758143828L415.0130734560339,246.19174694676263L415.04597834902734,242.85576554125606L419.3840118535014,242.84027378511416L419.27694705235024,243.51191023252454Z%22%20fill=%22transparent%22%20stroke=%22#97A1A9%22%20class=%22county-boundary%22%20pointer-events=%22all%22%20data-fips=%2220111%22%20data-county=%22Lyon%20County%22%20data-state=%22Kansas%22%20style=%22stroke-width:%200.4px;%20fill:%20rgb(0,%20204,%20153);%22/%3E%3Cpath%20d=%22M428.7738502163259,248.10210156772774L424.0696777916347,248.13485740692954L424.0233080241492,247.46361318479654L423.94029248158046,243.58647116584353L424.1088263881958,242.89241014120768L428.768484249598,242.7947415456129Z%22%20fill=%22transparent%22%20stroke=%22#97A1A9%22%20class=%22county-boundary%22%20pointer-events=%22all%22%20data-fips=%2220059%22%20data-county=%22Franklin%20County%22%20data-state=%22Kansas%22%20style=%22stroke-width:%200.4px;%20fill:%20rgb(0,%20204,%20153);%22/%3E%3Cpath%20d=%22M364.5718176895979,275.6286644519696L363.1098741622999,275.6006563708484L357.32149067721343,275.19140237357226L352.81273363925703,274.91459396340326L353.15227672169505,269.4970580760054L353.3860369987576,267.38717050681015L358.5085427048788,267.56664718049933L363.7358247075387,267.8361036659256L365.051745660133,267.9433952958626Z%22%20fill=%22transparent%22%20stroke=%22#97A1A9%22%20class=%22county-boundary%22%20pointer-events=%22all%22%20data-fips=%2240139%22%20data-county=%22Texas%20County%22%20data-state=%22Oklahoma%22%20style=%22stroke-width:%200.4px;%20fill:%20rgb(255,%20255,%20153);%22/%3E%3Cpath%20d=%22M362.44003872170435,288.70027305618254L362.06133708284466,295.44715489577845L356.0796651932486,295.0490694737128L356.53480814474585,288.3713371148733L362.37291163283527,288.6969522189698Z%22%20fill=%22transparent%22%20stroke=%22#97A1A9%22%20class=%22county-boundary%22%20pointer-events=%22all%22%20data-fips=%2248065%22%20data-county=%22Carson%20County%22%20data-state=%22Texas%22%20style=%22stroke-width:%200.4px;%20fill:%20rgb(0,%20204,%20153);%22/%3E%3Cpath%20d=%22M362.06133708284466,295.44715489577845L362.44003872170435,288.70027305618254L368.4589153918376,289.0035388524982L368.22843323141035,295.7572810829697Z%22%20fill=%22transparent%22%20stroke=%22#97A1A9%22%20class=%22county-boundary%22%20pointer-events=%22all%22%20data-fips=%2248179%22%20data-county=%22Gray%20County%22%20data-state=%22Texas%22%20style=%22stroke-width:%200.4px;%20fill:%20rgb(255,%20255,%20153);%22/%3E%3Cpath%20d=%22M368.22843323141035,295.7572810829697L368.4589153918376,289.0035388524982L374.45368157170674,289.36045688971353L374.38366267347595,292.318184755393L374.21790531610463,296.00567083562424Z%22%20fill=%22transparent%22%20stroke=%22#97A1A9%22%20class=%22county-boundary%22%20pointer-events=%22all%22%20data-fips=%2248483%22%20data-county=%22Wheeler%20County%22%20data-state=%22Texas%22%20style=%22stroke-width:%200.4px;%20fill:%20rgb(255,%20255,%20153);%22/%3E%3Cpath%20d=%22M419.03051050071724,293.87056908536783L420.1094191266161,293.86981582841497L420.1527817105058,292.55279819251234L420.6915785965443,292.5304288704142L420.75664088790626,291.21317563355507L422.03486893663506,291.210237300485L426.0933533506004,291.12664046891183L426.1184141600642,295.03431588976014L424.88021261652125,294.9120715560455L423.9162962946386,295.693874100019L421.44241048778326,296.8030396414073L420.3382012906409,296.80507917550557L419.7979233959289,297.43153797859077L419.00874875653915,297.32407084241095L419.0308238733491,295.2521149410975Z%22%20fill=%22transparent%22%20stroke=%22#97A1A9%22%20class=%22county-boundary%22%20pointer-events=%22all%22%20data-fips=%2240091%22%20data-county=%22Mcintosh%20County%22%20data-state=%22Oklahoma%22%20style=%22stroke-width:%200.4px;%20fill:%20rgb(0,%20204,%20153);%22/%3E%3Cpath%20d=%22M395.8280757776379,275.2495637903098L395.76716187381095,277.1514645677371L391.0928895077715,277.08968578635915L391.204989095935,268.93651727463885L393.29385660958576,268.98599875846605L395.91012067960094,269.0641114534551Z%22%20fill=%22transparent%22%20stroke=%22#97A1A9%22%20class=%22county-boundary%22%20pointer-events=%22all%22%20data-fips=%2240003%22%20data-county=%22Alfalfa%20County%22%20data-state=%22Oklahoma%22%20style=%22stroke-width:%200.4px;%20fill:%20rgb(0,%20204,%20153);%22/%3E%3Cpath%20d=%22M364.5718176895979,275.6286644519696L365.051745660133,267.9433952958626L368.47901332935413,268.10272459278355L374.38908629113496,268.3744161942528L375.3772098959219,268.4348195101172L375.0295509949581,274.54691076670673L374.94862814485896,276.0584907169747L369.0162423163929,275.8770377272171Z%22%20fill=%22transparent%22%20stroke=%22#97A1A9%22%20class=%22county-boundary%22%20pointer-events=%22all%22%20data-fips=%2240007%22%20data-county=%22Beaver%20County%22%20data-state=%22Oklahoma%22%20style=%22stroke-width:%200.4px;%20fill:%20rgb(0,%20204,%20153);%22/%3E%3Cpath%20d=%22M381.52132393309967,283.71278421739015L380.5122843628243,283.87377925436954L379.4654693108709,285.762036865112L378.2941894610435,286.0235591924034L376.883833451488,284.86990217401205L376.8989869726611,283.8542794578567L376.28403464715717,283.59356793051694L375.49794272666577,284.90441552077993L374.65436603203506,285.34761387928694L374.80117530392977,282.7153142971864L374.94862814485896,276.0584907169747L375.0295509949581,274.54691076670673L379.47077730825265,274.7324214821228L379.35256724652885,281.3042020814735L381.643802368325,281.3384213598704Z%22%20fill=%22transparent%22%20stroke=%22#97A1A9%22%20class=%22county-boundary%22%20pointer-events=%22all%22%20data-fips=%2240045%22%20data-county=%22Ellis%20County%22%20data-state=%22Oklahoma%22%20style=%22stroke-width:%200.4px;%20fill:%20rgb(255,%20255,%20153);%22/%3E%3Cpath%20d=%22M386.33426117075123,281.5041544057068L386.4158225764056,276.33792518578616L387.6558834571653,276.351214084606L388.0814917783311,276.9901252994168L389.00477933443756,277.2744079759813L390.15745011412713,278.1476598955045L391.0706106007914,277.9974363327785L391.0928895077715,277.08968578635915L395.76716187381095,277.1514645677371L395.6532340084353,281.6463037454547L394.49644887644826,281.64371219475476L389.8246588767691,281.62039081013927Z%22%20fill=%22transparent%22%20stroke=%22#97A1A9%22%20class=%22county-boundary%22%20pointer-events=%22all%22%20data-fips=%2240093%22%20data-county=%22Major%20County%22%20data-state=%22Oklahoma%22%20style=%22stroke-width:%200.4px;%20fill:%20rgb(255,%20255,%20153);%22/%3E%3Cpath%20d=%22M374.94862814485896,276.0584907169747L374.80117530392977,282.7153142971864L368.81626724220473,282.4240349858173L369.0162423163929,275.8770377272171Z%22%20fill=%22transparent%22%20stroke=%22#97A1A9%22%20class=%22county-boundary%22%20pointer-events=%22all%22%20data-fips=%2248295%22%20data-county=%22Lipscomb%20County%22%20data-state=%22Texas%22%20style=%22stroke-width:%200.4px;%20fill:%20rgb(0,%20204,%20153);%22/%3E%3Cpath%20d=%22M356.9364134911318,281.8378481931754L357.32149067721343,275.19140237357226L363.1098741622999,275.6006563708484L362.8522595262301,282.1670000700315Z%22%20fill=%22transparent%22%20stroke=%22#97A1A9%22%20class=%22county-boundary%22%20pointer-events=%22all%22%20data-fips=%2248195%22%20data-county=%22Hansford%20County%22%20data-state=%22Texas%22%20style=%22stroke-width:%200.4px;%20fill:%20rgb(255,%20255,%20153);%22/%3E%3Cpath%20d=%22M362.8522595262301,282.1670000700315L363.1098741622999,275.6006563708484L364.5718176895979,275.6286644519696L369.0162423163929,275.8770377272171L368.81626724220473,282.4240349858173Z%22%20fill=%22transparent%22%20stroke=%22#97A1A9%22%20class=%22county-boundary%22%20pointer-events=%22all%22%20data-fips=%2248357%22%20data-county=%22Ochiltree%20County%22%20data-state=%22Texas%22%20style=%22stroke-width:%200.4px;%20fill:%20rgb(0,%20204,%20153);%22/%3E%3Cpath%20d=%22M362.37291163283527,288.6969522189698L362.8522595262301,282.1670000700315L368.81626724220473,282.4240349858173L368.4589153918376,289.0035388524982L362.44003872170435,288.70027305618254Z%22%20fill=%22transparent%22%20stroke=%22#97A1A9%22%20class=%22county-boundary%22%20pointer-events=%22all%22%20data-fips=%2248393%22%20data-county=%22Roberts%20County%22%20data-state=%22Texas%22%20style=%22stroke-width:%200.4px;%20fill:%20rgb(255,%20255,%20153);%22/%3E%3Cpath%20d=%22M374.45368157170674,289.36045688971353L368.4589153918376,289.0035388524982L368.81626724220473,282.4240349858173L374.80117530392977,282.7153142971864L374.65436603203506,285.34761387928694Z%22%20fill=%22transparent%22%20stroke=%22#97A1A9%22%20class=%22county-boundary%22%20pointer-events=%22all%22%20data-fips=%2248211%22%20data-county=%22Hemphill%20County%22%20data-state=%22Texas%22%20style=%22stroke-width:%200.4px;%20fill:%20rgb(252,%20141,%2089);%22/%3E%3Cpath%20d=%22M362.37291163283527,288.6969522189698L356.53480814474585,288.3713371148733L356.9364134911318,281.8378481931754L362.8522595262301,282.1670000700315Z%22%20fill=%22transparent%22%20stroke=%22#97A1A9%22%20class=%22county-boundary%22%20pointer-events=%22all%22%20data-fips=%2248233%22%20data-county=%22Hutchinson%20County%22%20data-state=%22Texas%22%20style=%22stroke-width:%200.4px;%20fill:%20rgb(0,%20204,%20153);%22/%3E%3Cpath%20d=%22M383.0000200860594,271.6045026669106L382.0692019289866,270.38415248260935L381.442230115609,268.69683271972406L386.2140973465396,268.8025013448042L391.204989095935,268.93651727463885L391.0928895077715,277.08968578635915L391.0706106007914,277.9974363327785L390.15745011412713,278.1476598955045L389.00477933443756,277.2744079759813L388.0814917783311,276.9901252994168L387.6558834571653,276.351214084606L386.4158225764056,276.33792518578616L386.477021462892,274.9768926758911L384.4214029937697,272.0167706214298Z%22%20fill=%22transparent%22%20stroke=%22#97A1A9%22%20class=%22county-boundary%22%20pointer-events=%22all%22%20data-fips=%2240151%22%20data-county=%22Woods%20County%22%20data-state=%22Oklahoma%22%20style=%22stroke-width:%200.4px;%20fill:%20rgb(0,%20204,%20153);%22/%3E%3Cpath%20d=%22M375.0295509949581,274.54691076670673L375.3772098959219,268.4348195101172L380.29988317315485,268.6365068795674L381.442230115609,268.69683271972406L382.0692019289866,270.38415248260935L383.0000200860594,271.6045026669106L382.87525879361476,274.82452147563856L379.47077730825265,274.7324214821228Z%22%20fill=%22transparent%22%20stroke=%22#97A1A9%22%20class=%22county-boundary%22%20pointer-events=%22all%22%20data-fips=%2240059%22%20data-county=%22Harper%20County%22%20data-state=%22Oklahoma%22%20style=%22stroke-width:%200.4px;%20fill:%20rgb(0,%20204,%20153);%22/%3E%3Cpath%20d=%22M381.643802368325,281.3384213598704L379.35256724652885,281.3042020814735L379.47077730825265,274.7324214821228L382.87525879361476,274.82452147563856L383.0000200860594,271.6045026669106L384.4214029937697,272.0167706214298L386.477021462892,274.9768926758911L386.4158225764056,276.33792518578616L386.33426117075123,281.5041544057068Z%22%20fill=%22transparent%22%20stroke=%22#97A1A9%22%20class=%22county-boundary%22%20pointer-events=%22all%22%20data-fips=%2240153%22%20data-county=%22Woodward%20County%22%20data-state=%22Oklahoma%22%20style=%22stroke-width:%200.4px;%20fill:%20rgb(0,%20204,%20153);%22/%3E%3Cpath%20d=%22M393.19734786570723,290.97168738384687L389.7223194231502,290.888550840378L389.7111582184736,286.9345726484397L389.8246588767691,281.62039081013927L394.49644887644826,281.64371219475476L394.38520692465744,285.7910940371061L394.4647346868813,288.3423972300235L393.23350227535894,288.35866610286627Z%22%20fill=%22transparent%22%20stroke=%22#97A1A9%22%20class=%22county-boundary%22%20pointer-events=%22all%22%20data-fips=%2240011%22%20data-county=%22Blaine%20County%22%20data-state=%22Oklahoma%22%20style=%22stroke-width:%200.4px;%20fill:%20rgb(0,%20204,%20153);%22/%3E%3Cpath%20d=%22M389.7111582184736,286.9345726484397L381.49189692162315,286.65166465936255L381.52132393309967,283.71278421739015L381.643802368325,281.3384213598704L386.33426117075123,281.5041544057068L389.8246588767691,281.62039081013927Z%22%20fill=%22transparent%22%20stroke=%22#97A1A9%22%20class=%22county-boundary%22%20pointer-events=%22all%22%20data-fips=%2240043%22%20data-county=%22Dewey%20County%22%20data-state=%22Oklahoma%22%20style=%22stroke-width:%200.4px;%20fill:%20rgb(0,%20204,%20153);%22/%3E%3Cpath%20d=%22M381.49189692162315,286.65166465936255L381.3602893256123,290.666715112794L381.47292485870173,291.3401420718075L379.11811061044557,291.2608018047581L379.0761499633132,292.46917000598876L374.38366267347595,292.318184755393L374.45368157170674,289.36045688971353L374.65436603203506,285.34761387928694L375.49794272666577,284.90441552077993L376.28403464715717,283.59356793051694L376.8989869726611,283.8542794578567L376.883833451488,284.86990217401205L378.2941894610435,286.0235591924034L379.4654693108709,285.762036865112L380.5122843628243,283.87377925436954L381.52132393309967,283.71278421739015Z%22%20fill=%22transparent%22%20stroke=%22#97A1A9%22%20class=%22county-boundary%22%20pointer-events=%22all%22%20data-fips=%2240129%22%20data-county=%22Roger%20Mills%20County%22%20data-state=%22Oklahoma%22%20style=%22stroke-width:%200.4px;%20fill:%20rgb(0,%20204,%20153);%22/%3E%3Cpath%20d=%22M381.47292485870173,291.3401420718075L381.3602893256123,290.666715112794L381.49189692162315,286.65166465936255L389.7111582184736,286.9345726484397L389.7223194231502,290.888550840378L389.6888132195116,292.20525907825356L381.47633370136066,291.9235394007844Z%22%20fill=%22transparent%22%20stroke=%22#97A1A9%22%20class=%22county-boundary%22%20pointer-events=%22all%22%20data-fips=%2240039%22%20data-county=%22Custer%20County%22%20data-state=%22Oklahoma%22%20style=%22stroke-width:%200.4px;%20fill:%20rgb(255,%20255,%20153);%22/%3E%3Cpath%20d=%22M369.0163859349431,248.92851288617663L364.43983409710046,248.6901994656384L364.2897768745904,248.66108866510774L364.57924058570296,241.95229292589158L367.8410386827798,242.1091943204732L369.2135834217995,242.19398653241217Z%22%20fill=%22transparent%22%20stroke=%22#97A1A9%22%20class=%22county-boundary%22%20pointer-events=%22all%22%20data-fips=%2220171%22%20data-county=%22Scott%20County%22%20data-state=%22Kansas%22%20style=%22stroke-width:%200.4px;%20fill:%20rgb(255,%20255,%20153);%22/%3E%3Cpath%20d=%22M364.2897768745904,248.66108866510774L359.7780647195741,248.42820750406486L359.5622176345809,248.41660065571574L359.92227323179407,241.7330566504928L360.8244807901018,241.75959242486613L364.57924058570296,241.95229292589158Z%22%20fill=%22transparent%22%20stroke=%22#97A1A9%22%20class=%22county-boundary%22%20pointer-events=%22all%22%20data-fips=%2220203%22%20data-county=%22Wichita%20County%22%20data-state=%22Kansas%22%20style=%22stroke-width:%200.4px;%20fill:%20rgb(252,%20141,%2089);%22/%3E%3Cpath%20d=%22M373.6129139433344,249.21357944643768L369.0163859349431,248.92851288617663L369.2135834217995,242.19398653241217L373.89015773516144,242.4610775853094Z%22%20fill=%22transparent%22%20stroke=%22#97A1A9%22%20class=%22county-boundary%22%20pointer-events=%22all%22%20data-fips=%2220101%22%20data-county=%22Lane%20County%22%20data-state=%22Kansas%22%20style=%22stroke-width:%200.4px;%20fill:%20rgb(0,%20204,%20153);%22/%3E%3Cpath%20d=%22M373.6129139433344,249.21357944643768L373.89015773516144,242.4610775853094L374.8356202613412,242.47780551098225L380.71543546176207,242.78500105582066L380.8435287260864,242.81112839239802L380.65805866908903,248.15828649426112L380.611509972327,249.50029956662348L373.7848313971444,249.24230041759347Z%22%20fill=%22transparent%22%20stroke=%22#97A1A9%22%20class=%22county-boundary%22%20pointer-events=%22all%22%20data-fips=%2220135%22%20data-county=%22Ness%20County%22%20data-state=%22Kansas%22%20style=%22stroke-width:%200.4px;%20fill:%20rgb(0,%20204,%20153);%22/%3E%3Cpath%20d=%22M380.65805866908903,248.15828649426112L380.8435287260864,242.81112839239802L386.6427881035291,242.97521261668066L386.74954288183926,243.00001659846987L386.5948557245607,248.2831490291686Z%22%20fill=%22transparent%22%20stroke=%22#97A1A9%22%20class=%22county-boundary%22%20pointer-events=%22all%22%20data-fips=%2220165%22%20data-county=%22Rush%20County%22%20data-state=%22Kansas%22%20style=%22stroke-width:%200.4px;%20fill:%20rgb(255,%20255,%20153);%22/%3E%3Cpath%20d=%22M386.5948557245607,248.2831490291686L386.74954288183926,243.00001659846987L392.5045620372512,243.21837720202086L392.50624149232596,245.8403416084784L392.34440893051345,249.88797291076304L387.78542154086387,249.72571873660644L386.5536538651961,249.69034328655806Z%22%20fill=%22transparent%22%20stroke=%22#97A1A9%22%20class=%22county-boundary%22%20pointer-events=%22all%22%20data-fips=%2220009%22%20data-county=%22Barton%20County%22%20data-state=%22Kansas%22%20style=%22stroke-width:%200.4px;%20fill:%20rgb(255,%20255,%20153);%22/%3E%3Cpath%20d=%22M373.530806005246,254.39012471114103L373.58394979226114,253.09203209062787L373.7848313971444,249.24230041759347L380.611509972327,249.50029956662348L380.69243764268765,252.16843053741718L380.6020241718293,254.7869534588135Z%22%20fill=%22transparent%22%20stroke=%22#97A1A9%22%20class=%22county-boundary%22%20pointer-events=%22all%22%20data-fips=%2220083%22%20data-county=%22Hodgeman%20County%22%20data-state=%22Kansas%22%20style=%22stroke-width:%200.4px;%20fill:%20rgb(255,%20255,%20153);%22/%3E%3Cpath%20d=%22M373.3855261767038,261.1440750367832L368.7162680576771,260.8786463639218L368.8964233895758,256.8780738145502L369.01062714269364,252.89530842657985L373.58394979226114,253.09203209062787L373.530806005246,254.39012471114103L373.6696858912276,255.7826484884721Z%22%20fill=%22transparent%22%20stroke=%22#97A1A9%22%20class=%22county-boundary%22%20pointer-events=%22all%22%20data-fips=%2220069%22%20data-county=%22Gray%20County%22%20data-state=%22Kansas%22%20style=%22stroke-width:%200.4px;%20fill:%20rgb(255,%20255,%20153);%22/%3E%3Cpath%20d=%22M373.3855261767038,261.1440750367832L373.6696858912276,255.7826484884721L373.530806005246,254.39012471114103L380.6020241718293,254.7869534588135L380.61893905171894,257.4521401365727L380.43522373409417,261.51775847386466L374.49824967494305,261.21060187291806Z%22%20fill=%22transparent%22%20stroke=%22#97A1A9%22%20class=%22county-boundary%22%20pointer-events=%22all%22%20data-fips=%2220057%22%20data-county=%22Ford%20County%22%20data-state=%22Kansas%22%20style=%22stroke-width:%200.4px;%20fill:%20rgb(252,%20141,%2089);%22/%3E%3Cpath%20d=%22M363.93980424512006,261.9100975494009L364.1759074022032,256.6770907976684L368.8964233895758,256.8780738145502L368.7162680576771,260.8786463639218L368.61413898489997,262.1739541880633L364.11460167616434,261.9186984784401Z%22%20fill=%22transparent%22%20stroke=%22#97A1A9%22%20class=%22county-boundary%22%20pointer-events=%22all%22%20data-fips=%2220081%22%20data-county=%22Haskell%20County%22%20data-state=%22Kansas%22%20style=%22stroke-width:%200.4px;%20fill:%20rgb(0,%20204,%20153);%22/%3E%3Cpath%20d=%22M363.93980424512006,261.9100975494009L359.224270402985,261.6026578170962L359.5237401086,256.4162439736234L364.1759074022032,256.6770907976684Z%22%20fill=%22transparent%22%20stroke=%22#97A1A9%22%20class=%22county-boundary%22%20pointer-events=%22all%22%20data-fips=%2220067%22%20data-county=%22Grant%20County%22%20data-state=%22Kansas%22%20style=%22stroke-width:%200.4px;%20fill:%20rgb(255,%20255,%20153);%22/%3E%3Cpath%20d=%22M368.47901332935413,268.10272459278355L368.76615139729734,262.2024593949562L368.61413898489997,262.1739541880633L368.7162680576771,260.8786463639218L373.3855261767038,261.1440750367832L374.49824967494305,261.21060187291806L374.5996125208986,262.51424131824245L374.38908629113496,268.3744161942528Z%22%20fill=%22transparent%22%20stroke=%22#97A1A9%22%20class=%22county-boundary%22%20pointer-events=%22all%22%20data-fips=%2220119%22%20data-county=%22Meade%20County%22%20data-state=%22Kansas%22%20style=%22stroke-width:%200.4px;%20fill:%20rgb(255,%20255,%20153);%22/%3E%3Cpath%20d=%22M363.7358247075387,267.8361036659256L358.5085427048788,267.56664718049933L358.85176903414333,261.604326443693L359.224270402985,261.6026578170962L363.93980424512006,261.9100975494009L364.11460167616434,261.9186984784401Z%22%20fill=%22transparent%22%20stroke=%22#97A1A9%22%20class=%22county-boundary%22%20pointer-events=%22all%22%20data-fips=%2220189%22%20data-county=%22Stevens%20County%22%20data-state=%22Kansas%22%20style=%22stroke-width:%200.4px;%20fill:%20rgb(255,%20255,%20153);%22/%3E%3Cpath%20d=%22M365.051745660133,267.9433952958626L363.7358247075387,267.8361036659256L364.11460167616434,261.9186984784401L368.61413898489997,262.1739541880633L368.76615139729734,262.2024593949562L368.47901332935413,268.10272459278355Z%22%20fill=%22transparent%22%20stroke=%22#97A1A9%22%20class=%22county-boundary%22%20pointer-events=%22all%22%20data-fips=%2220175%22%20data-county=%22Seward%20County%22%20data-state=%22Kansas%22%20style=%22stroke-width:%200.4px;%20fill:%20rgb(255,%20255,%20153);%22/%3E%3Cpath%20d=%22M364.1759074022032,256.6770907976684L359.5237401086,256.4162439736234L359.42523270144613,255.00169660586442L359.7780647195741,248.42820750406486L364.2897768745904,248.66108866510774L364.43983409710046,248.6901994656384L364.1572609028349,255.28888941762813Z%22%20fill=%22transparent%22%20stroke=%22#97A1A9%22%20class=%22county-boundary%22%20pointer-events=%22all%22%20data-fips=%2220093%22%20data-county=%22Kearny%20County%22%20data-state=%22Kansas%22%20style=%22stroke-width:%200.4px;%20fill:%20rgb(255,%20255,%20153);%22/%3E%3Cpath%20d=%22M368.8964233895758,256.8780738145502L364.1759074022032,256.6770907976684L364.1572609028349,255.28888941762813L364.43983409710046,248.6901994656384L369.0163859349431,248.92851288617663L373.6129139433344,249.21357944643768L373.7848313971444,249.24230041759347L373.58394979226114,253.09203209062787L369.01062714269364,252.89530842657985Z%22%20fill=%22transparent%22%20stroke=%22#97A1A9%22%20class=%22county-boundary%22%20pointer-events=%22all%22%20data-fips=%2220055%22%20data-county=%22Finney%20County%22%20data-state=%22Kansas%22%20style=%22stroke-width:%200.4px;%20fill:%20rgb(255,%20255,%20153);%22/%3E%3Cpath%20d=%22M380.69243764268765,252.16843053741718L380.611509972327,249.50029956662348L380.65805866908903,248.15828649426112L386.5948557245607,248.2831490291686L386.5536538651961,249.69034328655806L387.78542154086387,249.72571873660644L387.63415741075386,253.55604992077565L386.5269471846916,253.5675986977297L383.0133230399455,253.48106754235312L383.0532752740831,252.247416745605Z%22%20fill=%22transparent%22%20stroke=%22#97A1A9%22%20class=%22county-boundary%22%20pointer-events=%22all%22%20data-fips=%2220145%22%20data-county=%22Pawnee%20County%22%20data-state=%22Kansas%22%20style=%22stroke-width:%200.4px;%20fill:%20rgb(255,%20255,%20153);%22/%3E%3Cpath%20d=%22M392.27283644078415,256.4926927334228L386.4895327128294,256.3391606032754L386.5269471846916,253.5675986977297L387.63415741075386,253.55604992077565L387.78542154086387,249.72571873660644L392.34440893051345,249.88797291076304L392.42244628292053,251.14631329468705Z%22%20fill=%22transparent%22%20stroke=%22#97A1A9%22%20class=%22county-boundary%22%20pointer-events=%22all%22%20data-fips=%2220185%22%20data-county=%22Stafford%20County%22%20data-state=%22Kansas%22%20style=%22stroke-width:%200.4px;%20fill:%20rgb(252,%20141,%2089);%22/%3E%3Cpath%20d=%22M386.45166840653934,257.63759519604133L380.61893905171894,257.4521401365727L380.6020241718293,254.7869534588135L380.69243764268765,252.16843053741718L383.0532752740831,252.247416745605L383.0133230399455,253.48106754235312L386.5269471846916,253.5675986977297L386.4895327128294,256.3391606032754Z%22%20fill=%22transparent%22%20stroke=%22#97A1A9%22%20class=%22county-boundary%22%20pointer-events=%22all%22%20data-fips=%2220047%22%20data-county=%22Edwards%20County%22%20data-state=%22Kansas%22%20style=%22stroke-width:%200.4px;%20fill:%20rgb(255,%20255,%20153);%22/%3E%3Cpath%20d=%22M392.29732455049736,261.8633254427839L386.3767362975373,261.70667235941585L386.45166840653934,257.63759519604133L386.4895327128294,256.3391606032754L392.27283644078415,256.4926927334228L392.3920767512786,257.88151526353204Z%22%20fill=%22transparent%22%20stroke=%22#97A1A9%22%20class=%22county-boundary%22%20pointer-events=%22all%22%20data-fips=%2220151%22%20data-county=%22Pratt%20County%22%20data-state=%22Kansas%22%20style=%22stroke-width:%200.4px;%20fill:%20rgb(0,%20204,%20153);%22/%3E%3Cpath%20d=%22M386.317063805032,263.0040627099652L380.54356105635554,262.82083129743415L380.43522373409417,261.51775847386466L380.61893905171894,257.4521401365727L386.45166840653934,257.63759519604133L386.3767362975373,261.70667235941585Z%22%20fill=%22transparent%22%20stroke=%22#97A1A9%22%20class=%22county-boundary%22%20pointer-events=%22all%22%20data-fips=%2220097%22%20data-county=%22Kiowa%20County%22%20data-state=%22Kansas%22%20style=%22stroke-width:%200.4px;%20fill:%20rgb(0,%20204,%20153);%22/%3E%3Cpath%20d=%22M380.29988317315485,268.6365068795674L375.3772098959219,268.4348195101172L374.38908629113496,268.3744161942528L374.5996125208986,262.51424131824245L374.49824967494305,261.21060187291806L380.43522373409417,261.51775847386466L380.54356105635554,262.82083129743415Z%22%20fill=%22transparent%22%20stroke=%22#97A1A9%22%20class=%22county-boundary%22%20pointer-events=%22all%22%20data-fips=%2220025%22%20data-county=%22Clark%20County%22%20data-state=%22Kansas%22%20style=%22stroke-width:%200.4px;%20fill:%20rgb(255,%20255,%20153);%22/%3E%3Cpath%20d=%22M391.204989095935,268.93651727463885L386.2140973465396,268.8025013448042L386.317063805032,263.0040627099652L386.3767362975373,261.70667235941585L392.29732455049736,261.8633254427839L392.28779174403235,263.1836920100859L393.40340977826145,263.20965862070386L393.29385660958576,268.98599875846605Z%22%20fill=%22transparent%22%20stroke=%22#97A1A9%22%20class=%22county-boundary%22%20pointer-events=%22all%22%20data-fips=%2220007%22%20data-county=%22Barber%20County%22%20data-state=%22Kansas%22%20style=%22stroke-width:%200.4px;%20fill:%20rgb(0,%20204,%20153);%22/%3E%3Cpath%20d=%22M381.442230115609,268.69683271972406L380.29988317315485,268.6365068795674L380.54356105635554,262.82083129743415L386.317063805032,263.0040627099652L386.2140973465396,268.8025013448042Z%22%20fill=%22transparent%22%20stroke=%22#97A1A9%22%20class=%22county-boundary%22%20pointer-events=%22all%22%20data-fips=%2220033%22%20data-county=%22Comanche%20County%22%20data-state=%22Kansas%22%20style=%22stroke-width:%200.4px;%20fill:%20rgb(0,%20204,%20153);%22/%3E%3Cpath%20d=%22M413.23534345251693,252.74677884468468L409.85491163015627,252.7246412412556L409.8864112993975,248.82649586485599L410.12351339139383,246.14243408606586L415.0130734560339,246.19174694676263L414.9947449877483,251.5414758143828L414.96906961946803,252.71080413740418Z%22%20fill=%22transparent%22%20stroke=%22#97A1A9%22%20class=%22county-boundary%22%20pointer-events=%22all%22%20data-fips=%2220017%22%20data-county=%22Chase%20County%22%20data-state=%22Kansas%22%20style=%22stroke-width:%200.4px;%20fill:%20rgb(0,%20204,%20153);%22/%3E%3Cpath%20d=%22M392.42244628292053,251.14631329468705L392.34440893051345,249.88797291076304L392.50624149232596,245.8403416084784L398.3634330876792,245.9866558410339L398.26550721229336,251.2488844720948Z%22%20fill=%22transparent%22%20stroke=%22#97A1A9%22%20class=%22county-boundary%22%20pointer-events=%22all%22%20data-fips=%2220159%22%20data-county=%22Rice%20County%22%20data-state=%22Kansas%22%20style=%22stroke-width:%200.4px;%20fill:%20rgb(252,%20141,%2089);%22/%3E%3Cpath%20d=%22M433.5505968044498,253.48462575725932L428.69322527339705,253.53895984426623L428.66267386264593,250.13910813252056L428.7738502163259,248.10210156772774L433.4551039824368,247.96286356126683L433.54508992061585,253.07322872981206Z%22%20fill=%22transparent%22%20stroke=%22#97A1A9%22%20class=%22county-boundary%22%20pointer-events=%22all%22%20data-fips=%2220107%22%20data-county=%22Linn%20County%22%20data-state=%22Kansas%22%20style=%22stroke-width:%200.4px;%20fill:%20rgb(255,%20255,%20153);%22/%3E%3Cpath%20d=%22M392.3920767512786,257.88151526353204L392.27283644078415,256.4926927334228L392.42244628292053,251.14631329468705L398.26550721229336,251.2488844720948L400.6452648559441,251.3339180157634L400.6025246602576,255.25317810921052L400.57842079029524,258.0460798678881L399.4236688617973,258.06983439014925Z%22%20fill=%22transparent%22%20stroke=%22#97A1A9%22%20class=%22county-boundary%22%20pointer-events=%22all%22%20data-fips=%2220155%22%20data-county=%22Reno%20County%22%20data-state=%22Kansas%22%20style=%22stroke-width:%200.4px;%20fill:%20rgb(252,%20141,%2089);%22/%3E%3Cpath%20d=%22M413.220335698529,260.08646016618974L413.23534345251693,252.74677884468468L414.96906961946803,252.71080413740418L414.9947449877483,251.5414758143828L419.25898877506364,251.4828672602751L419.2382054661536,253.5184788722451L419.2401755911489,258.1735813699446L419.1973795051051,260.1435398835957Z%22%20fill=%22transparent%22%20stroke=%22#97A1A9%22%20class=%22county-boundary%22%20pointer-events=%22all%22%20data-fips=%2220073%22%20data-county=%22Greenwood%20County%22%20data-state=%22Kansas%22%20style=%22stroke-width:%200.4px;%20fill:%20rgb(0,%20204,%20153);%22/%3E%3Cpath%20d=%22M406.4579860473105,262.02356553057837L406.4885648635601,255.3342105751123L406.5174196838477,252.73593669904295L409.85491163015627,252.7246412412556L413.23534345251693,252.74677884468468L413.220335698529,260.08646016618974L413.2102764064929,262.0994416224786Z%22%20fill=%22transparent%22%20stroke=%22#97A1A9%22%20class=%22county-boundary%22%20pointer-events=%22all%22%20data-fips=%2220015%22%20data-county=%22Butler%20County%22%20data-state=%22Kansas%22%20style=%22stroke-width:%200.4px;%20fill:%20rgb(0,%20204,%20153);%22/%3E%3Cpath%20d=%22M428.6329055963165,258.9524950914751L428.62578675243174,258.15153584063364L428.69322527339705,253.53895984426623L433.5505968044498,253.48462575725932L433.6003863830857,258.83227433210436Z%22%20fill=%22transparent%22%20stroke=%22#97A1A9%22%20class=%22county-boundary%22%20pointer-events=%22all%22%20data-fips=%2220011%22%20data-county=%22Bourbon%20County%22%20data-state=%22Kansas%22%20style=%22stroke-width:%200.4px;%20fill:%20rgb(252,%20141,%2089);%22/%3E%3Cpath%20d=%22M399.3549321446461,262.0088743668154L399.4236688617973,258.06983439014925L400.57842079029524,258.0460798678881L400.6025246602576,255.25317810921052L406.4885648635601,255.3342105751123L406.4579860473105,262.02356553057837Z%22%20fill=%22transparent%22%20stroke=%22#97A1A9%22%20class=%22county-boundary%22%20pointer-events=%22all%22%20data-fips=%2220173%22%20data-county=%22Sedgwick%20County%22%20data-state=%22Kansas%22%20style=%22stroke-width:%200.4px;%20fill:%20rgb(0,%20204,%20153);%22/%3E%3Cpath%20d=%22M399.3326528561085,263.2856157044644L393.40340977826145,263.20965862070386L392.28779174403235,263.1836920100859L392.29732455049736,261.8633254427839L392.3920767512786,257.88151526353204L399.4236688617973,258.06983439014925L399.3549321446461,262.0088743668154Z%22%20fill=%22transparent%22%20stroke=%22#97A1A9%22%20class=%22county-boundary%22%20pointer-events=%22all%22%20data-fips=%2220095%22%20data-county=%22Kingman%20County%22%20data-state=%22Kansas%22%20style=%22stroke-width:%200.4px;%20fill:%20rgb(0,%20204,%20153);%22/%3E%3Cpath%20d=%22M428.78854128518924,264.1460086803337L428.6729188102675,263.4544836711803L428.6329055963165,258.9524950914751L433.6003863830857,258.83227433210436L433.60617280919206,259.2651901014205L433.68707022235884,263.6800030606391L433.6940220783703,264.199348117587Z%22%20fill=%22transparent%22%20stroke=%22#97A1A9%22%20class=%22county-boundary%22%20pointer-events=%22all%22%20data-fips=%2220037%22%20data-county=%22Crawford%20County%22%20data-state=%22Kansas%22%20style=%22stroke-width:%200.4px;%20fill:%20rgb(252,%20141,%2089);%22/%3E%3Cpath%20d=%22M428.8342320260204,269.2306100000924L428.78854128518924,264.1460086803337L433.6940220783703,264.199348117587L433.7262065097409,268.24560061075897L433.7392179536322,269.21906145490993L429.2740984892216,269.22657092276813Z%22%20fill=%22transparent%22%20stroke=%22#97A1A9%22%20class=%22county-boundary%22%20pointer-events=%22all%22%20data-fips=%2220021%22%20data-county=%22Cherokee%20County%22%20data-state=%22Kansas%22%20style=%22stroke-width:%200.4px;%20fill:%20rgb(255,%20255,%20153);%22/%3E%3Cpath%20d=%22M399.186737685848,269.126213199072L399.3326528561085,263.2856157044644L399.3549321446461,262.0088743668154L406.4579860473105,262.02356553057837L406.4444693340026,269.20798659737574L402.85907822363106,269.2060528168172Z%22%20fill=%22transparent%22%20stroke=%22#97A1A9%22%20class=%22county-boundary%22%20pointer-events=%22all%22%20data-fips=%2220191%22%20data-county=%22Sumner%20County%22%20data-state=%22Kansas%22%20style=%22stroke-width:%200.4px;%20fill:%20rgb(0,%20204,%20153);%22/%3E%3Cpath%20d=%22M410.6451935856502,269.2463453004801L406.4444693340026,269.20798659737574L406.4579860473105,262.02356553057837L413.2102764064929,262.0994416224786L413.21898739960096,264.7398587319461L413.1304964418787,269.2616203016441Z%22%20fill=%22transparent%22%20stroke=%22#97A1A9%22%20class=%22county-boundary%22%20pointer-events=%22all%22%20data-fips=%2220035%22%20data-county=%22Cowley%20County%22%20data-state=%22Kansas%22%20style=%22stroke-width:%200.4px;%20fill:%20rgb(0,%20204,%20153);%22/%3E%3Cpath%20d=%22M399.186737685848,269.126213199072L395.91012067960094,269.0641114534551L393.29385660958576,268.98599875846605L393.40340977826145,263.20965862070386L399.3326528561085,263.2856157044644Z%22%20fill=%22transparent%22%20stroke=%22#97A1A9%22%20class=%22county-boundary%22%20pointer-events=%22all%22%20data-fips=%2220077%22%20data-county=%22Harper%20County%22%20data-state=%22Kansas%22%20style=%22stroke-width:%200.4px;%20fill:%20rgb(0,%20204,%20153);%22/%3E%3Cpath%20d=%22M398.26550721229336,251.2488844720948L398.3634330876792,245.9866558410339L398.36650777959494,244.66510172156939L404.32473342653526,244.8032157203445L404.21683725999856,251.3435583608778L400.6452648559441,251.3339180157634Z%22%20fill=%22transparent%22%20stroke=%22#97A1A9%22%20class=%22county-boundary%22%20pointer-events=%22all%22%20data-fips=%2220113%22%20data-county=%22Mcpherson%20County%22%20data-state=%22Kansas%22%20style=%22stroke-width:%200.4px;%20fill:%20rgb(255,%20255,%20153);%22/%3E%3Cpath%20d=%22M409.85491163015627,252.7246412412556L406.5174196838477,252.73593669904295L406.48831934850386,251.4578476026852L404.21683725999856,251.3435583608778L404.32473342653526,244.8032157203445L408.97159997889327,244.87630219627437L408.9824818679437,246.067857317721L410.12351339139383,246.14243408606586L409.8864112993975,248.82649586485599Z%22%20fill=%22transparent%22%20stroke=%22#97A1A9%22%20class=%22county-boundary%22%20pointer-events=%22all%22%20data-fips=%2220115%22%20data-county=%22Marion%20County%22%20data-state=%22Kansas%22%20style=%22stroke-width:%200.4px;%20fill:%20rgb(0,%20204,%20153);%22/%3E%3Cpath%20d=%22M400.6025246602576,255.25317810921052L400.6452648559441,251.3339180157634L404.21683725999856,251.3435583608778L406.48831934850386,251.4578476026852L406.5174196838477,252.73593669904295L406.4885648635601,255.3342105751123Z%22%20fill=%22transparent%22%20stroke=%22#97A1A9%22%20class=%22county-boundary%22%20pointer-events=%22all%22%20data-fips=%2220079%22%20data-county=%22Harvey%20County%22%20data-state=%22Kansas%22%20style=%22stroke-width:%200.4px;%20fill:%20rgb(255,%20255,%20153);%22/%3E%3Cpath%20d=%22M423.9654711083223,253.50635871070426L419.2382054661536,253.5184788722451L419.25898877506364,251.4828672602751L419.3650449472075,247.4760138549815L424.0233080241492,247.46361318479654L424.0696777916347,248.13485740692954Z%22%20fill=%22transparent%22%20stroke=%22#97A1A9%22%20class=%22county-boundary%22%20pointer-events=%22all%22%20data-fips=%2220031%22%20data-county=%22Coffey%20County%22%20data-state=%22Kansas%22%20style=%22stroke-width:%200.4px;%20fill:%20rgb(0,%20204,%20153);%22/%3E%3Cpath%20d=%22M428.69322527339705,253.53895984426623L423.9654711083223,253.50635871070426L424.0696777916347,248.13485740692954L428.7738502163259,248.10210156772774L428.66267386264593,250.13910813252056Z%22%20fill=%22transparent%22%20stroke=%22#97A1A9%22%20class=%22county-boundary%22%20pointer-events=%22all%22%20data-fips=%2220003%22%20data-county=%22Anderson%20County%22%20data-state=%22Kansas%22%20style=%22stroke-width:%200.4px;%20fill:%20rgb(0,%20204,%20153);%22/%3E%3Cpath%20d=%22M423.8784912465881,258.1619169980149L419.2401755911489,258.1735813699446L419.2382054661536,253.5184788722451L423.9654711083223,253.50635871070426L423.9811581961804,256.8407923312864Z%22%20fill=%22transparent%22%20stroke=%22#97A1A9%22%20class=%22county-boundary%22%20pointer-events=%22all%22%20data-fips=%2220207%22%20data-county=%22Woodson%20County%22%20data-state=%22Kansas%22%20style=%22stroke-width:%200.4px;%20fill:%20rgb(255,%20255,%20153);%22/%3E%3Cpath%20d=%22M428.62578675243174,258.15153584063364L423.8784912465881,258.1619169980149L423.9811581961804,256.8407923312864L423.9654711083223,253.50635871070426L428.69322527339705,253.53895984426623Z%22%20fill=%22transparent%22%20stroke=%22#97A1A9%22%20class=%22county-boundary%22%20pointer-events=%22all%22%20data-fips=%2220001%22%20data-county=%22Allen%20County%22%20data-state=%22Kansas%22%20style=%22stroke-width:%200.4px;%20fill:%20rgb(0,%20204,%20153);%22/%3E%3Cpath%20d=%22M423.8591590873431,263.46522556404386L419.1986592633855,263.4767626673761L419.1973795051051,260.1435398835957L419.2401755911489,258.1735813699446L423.8784912465881,258.1619169980149Z%22%20fill=%22transparent%22%20stroke=%22#97A1A9%22%20class=%22county-boundary%22%20pointer-events=%22all%22%20data-fips=%2220205%22%20data-county=%22Wilson%20County%22%20data-state=%22Kansas%22%20style=%22stroke-width:%200.4px;%20fill:%20rgb(0,%20204,%20153);%22/%3E%3Cpath%20d=%22M428.6729188102675,263.4544836711803L423.9686607065186,263.4863623860012L423.8591590873431,263.46522556404386L423.8784912465881,258.1619169980149L428.62578675243174,258.15153584063364L428.6329055963165,258.9524950914751Z%22%20fill=%22transparent%22%20stroke=%22#97A1A9%22%20class=%22county-boundary%22%20pointer-events=%22all%22%20data-fips=%2220133%22%20data-county=%22Neosho%20County%22%20data-state=%22Kansas%22%20style=%22stroke-width:%200.4px;%20fill:%20rgb(255,%20255,%20153);%22/%3E%3Cpath%20d=%22M413.21898739960096,264.7398587319461L413.2102764064929,262.0994416224786L413.220335698529,260.08646016618974L419.1973795051051,260.1435398835957L419.1986592633855,263.4767626673761L419.1991827245397,264.84015501444276Z%22%20fill=%22transparent%22%20stroke=%22#97A1A9%22%20class=%22county-boundary%22%20pointer-events=%22all%22%20data-fips=%2220049%22%20data-county=%22Elk%20County%22%20data-state=%22Kansas%22%20style=%22stroke-width:%200.4px;%20fill:%20rgb(0,%20204,%20153);%22/%3E%3Cpath%20d=%22M419.20089403066424,269.2973752972629L419.1991827245397,264.84015501444276L419.1986592633855,263.4767626673761L423.8591590873431,263.46522556404386L423.9686607065186,263.4863623860012L423.8856433117432,269.26414443738497L421.09247930488476,269.31668531689024Z%22%20fill=%22transparent%22%20stroke=%22#97A1A9%22%20class=%22county-boundary%22%20pointer-events=%22all%22%20data-fips=%2220125%22%20data-county=%22Montgomery%20County%22%20data-state=%22Kansas%22%20style=%22stroke-width:%200.4px;%20fill:%20rgb(0,%20204,%20153);%22/%3E%3Cpath%20d=%22M423.8856433117432,269.26414443738497L423.9686607065186,263.4863623860012L428.6729188102675,263.4544836711803L428.78854128518924,264.1460086803337L428.8342320260204,269.2306100000924L425.20528072294593,269.2573400129491Z%22%20fill=%22transparent%22%20stroke=%22#97A1A9%22%20class=%22county-boundary%22%20pointer-events=%22all%22%20data-fips=%2220099%22%20data-county=%22Labette%20County%22%20data-state=%22Kansas%22%20style=%22stroke-width:%200.4px;%20fill:%20rgb(255,%20255,%20153);%22/%3E%3Cpath%20d=%22M418.6950150419149,269.31908894668436L413.1304964418787,269.2616203016441L413.21898739960096,264.7398587319461L419.1991827245397,264.84015501444276L419.20089403066424,269.2973752972629Z%22%20fill=%22transparent%22%20stroke=%22#97A1A9%22%20class=%22county-boundary%22%20pointer-events=%22all%22%20data-fips=%2220019%22%20data-county=%22Chautauqua%20County%22%20data-state=%22Kansas%22%20style=%22stroke-width:%200.4px;%20fill:%20rgb(0,%20204,%20153);%22/%3E%3Cpath%20d=%22M433.80570663127787,274.1934612838812L429.6517010995794,274.1548057848031L429.5679303643524,270.04587236257794L429.2740984892216,269.22657092276813L433.7392179536322,269.21906145490993L433.78691883414746,272.7878382794618Z%22%20fill=%22transparent%22%20stroke=%22#97A1A9%22%20class=%22county-boundary%22%20pointer-events=%22all%22%20data-fips=%2240115%22%20data-county=%22Ottawa%20County%22%20data-state=%22Oklahoma%22%20style=%22stroke-width:%200.4px;%20fill:%20rgb(252,%20141,%2089);%22/%3E%3Cpath%20d=%22M418.6950150419149,269.31908894668436L418.69443181174324,277.9265420526182L418.6719219470953,281.88226792348553L415.8472128352343,281.878498404354L415.89378432240414,281.05731546055915L414.84985526695465,280.859652083687L413.76673398284646,279.55844090340383L412.50227390944485,279.42243253486566L411.91158941787387,278.01379869753094L411.04875053203637,277.7704043266862L411.05422479133586,276.9704657594607L410.53064463596195,275.88562758510614L409.77514911213075,276.2906918020254L409.235939497598,277.2376385129152L408.19304035345664,277.42293291234967L407.60258806201665,276.6388471060076L409.02565517242454,275.9384849813335L408.788222406403,275.26605196989374L407.28329946494205,275.38145338369657L407.11758627177505,274.2984559603963L407.47758964478044,273.6533097228304L408.4469395495244,273.90053034775843L409.05109505996427,272.9975439823247L410.62165147774033,272.4909409930871L410.6451935856502,269.2463453004801L413.1304964418787,269.2616203016441Z%22%20fill=%22transparent%22%20stroke=%22#97A1A9%22%20class=%22county-boundary%22%20pointer-events=%22all%22%20data-fips=%2240113%22%20data-county=%22Osage%20County%22%20data-state=%22Oklahoma%22%20style=%22stroke-width:%200.4px;%20fill:%20rgb(252,%20141,%2089);%22/%3E%3Cpath%20d=%22M429.5924956002965,281.83056957043266L429.5644398461697,276.5776296183783L429.6517010995794,274.1548057848031L433.80570663127787,274.1934612838812L433.90884345179364,276.9385020662319L433.9997578419478,277.1102611420337L434.6650954716618,281.90042157254237L431.994729741101,281.82668029785543Z%22%20fill=%22transparent%22%20stroke=%22#97A1A9%22%20class=%22county-boundary%22%20pointer-events=%22all%22%20data-fips=%2240041%22%20data-county=%22Delaware%20County%22%20data-state=%22Oklahoma%22%20style=%22stroke-width:%200.4px;%20fill:%20rgb(0,%20204,%20153);%22/%3E%3Cpath%20d=%22M420.7778601707204,277.92476014128397L420.75113297798237,275.33018855644605L424.996714586246,275.2930933373772L426.1024734152827,275.3080606093068L426.13305918962067,276.60526313308117L424.9818694640476,276.612193790374L425.0261217864212,280.6113928615615L424.90708904660056,283.2487787449654L423.5266994014479,283.32023834301975L423.03155440717063,281.9390952186318L421.36323053416953,281.9009177816393L420.69596424940625,281.90224854265404Z%22%20fill=%22transparent%22%20stroke=%22#97A1A9%22%20class=%22county-boundary%22%20pointer-events=%22all%22%20data-fips=%2240131%22%20data-county=%22Rogers%20County%22%20data-state=%22Oklahoma%22%20style=%22stroke-width:%200.4px;%20fill:%20rgb(252,%20141,%2089);%22/%3E%3Cpath%20d=%22M411.93216714882914,281.9480751228335L409.79684086498594,281.9331687735001L409.74080885243296,280.5926459552633L408.6964447453853,280.6054427611242L408.68618896068887,279.2651137403665L407.4883432904237,279.21055130720936L407.60258806201665,276.6388471060076L408.19304035345664,277.42293291234967L409.235939497598,277.2376385129152L409.77514911213075,276.2906918020254L410.53064463596195,275.88562758510614L411.05422479133586,276.9704657594607L411.04875053203637,277.7704043266862L411.91158941787387,278.01379869753094L412.50227390944485,279.42243253486566L413.76673398284646,279.55844090340383L414.84985526695465,280.859652083687L415.89378432240414,281.05731546055915L415.8472128352343,281.878498404354L415.4691031619554,281.8774591696672Z%22%20fill=%22transparent%22%20stroke=%22#97A1A9%22%20class=%22county-boundary%22%20pointer-events=%22all%22%20data-fips=%2240117%22%20data-county=%22Pawnee%20County%22%20data-state=%22Oklahoma%22%20style=%22stroke-width:%200.4px;%20fill:%20rgb(255,%20255,%20153);%22/%3E%3Cpath%20d=%22M427.5126711347776,283.25329496923706L424.90708904660056,283.2487787449654L425.0261217864212,280.6113928615615L424.9818694640476,276.612193790374L426.13305918962067,276.60526313308117L429.5644398461697,276.5776296183783L429.5924956002965,281.83056957043266L428.5694138700435,281.83988365035003L428.55892567597823,283.2015249976621Z%22%20fill=%22transparent%22%20stroke=%22#97A1A9%22%20class=%22county-boundary%22%20pointer-events=%22all%22%20data-fips=%2240097%22%20data-county=%22Mayes%20County%22%20data-state=%22Oklahoma%22%20style=%22stroke-width:%200.4px;%20fill:%20rgb(255,%20255,%20153);%22/%3E%3Cpath%20d=%22M421.36323053416953,281.9009177816393L421.3946016686124,285.8552285059414L420.770975174601,286.61263914692165L418.38114903876965,286.6359343569011L418.4268552668354,283.22211006611303L415.4652598192985,283.19573369478604L415.4691031619554,281.8774591696672L415.8472128352343,281.878498404354L418.6719219470953,281.88226792348553L418.69443181174324,277.9265420526182L420.7778601707204,277.92476014128397L420.69596424940625,281.90224854265404Z%22%20fill=%22transparent%22%20stroke=%22#97A1A9%22%20class=%22county-boundary%22%20pointer-events=%22all%22%20data-fips=%2240143%22%20data-county=%22Tulsa%20County%22%20data-state=%22Oklahoma%22%20style=%22stroke-width:%200.4px;%20fill:%20rgb(255,%20255,%20153);%22/%3E%3Cpath%20d=%22M411.93412231084244,285.31915696871613L406.20097580829776,285.24857657615854L405.53224342029057,285.1977647624511L404.4280971788244,284.29841031868807L403.84573705463595,284.5069942695084L403.90207185573036,281.9143472865338L406.1710714633149,281.920249138083L406.23017136056166,280.60240646438945L408.6964447453853,280.6054427611242L409.74080885243296,280.5926459552633L409.79684086498594,281.9331687735001L411.93216714882914,281.9480751228335Z%22%20fill=%22transparent%22%20stroke=%22#97A1A9%22%20class=%22county-boundary%22%20pointer-events=%22all%22%20data-fips=%2240119%22%20data-county=%22Payne%20County%22%20data-state=%22Oklahoma%22%20style=%22stroke-width:%200.4px;%20fill:%20rgb(255,%20255,%20153);%22/%3E%3Cpath%20d=%22M400.32528041869244,288.47398138136276L394.4647346868813,288.3423972300235L394.38520692465744,285.7910940371061L394.49644887644826,281.64371219475476L395.6532340084353,281.6463037454547L400.3451156726286,281.7539875009502Z%22%20fill=%22transparent%22%20stroke=%22#97A1A9%22%20class=%22county-boundary%22%20pointer-events=%22all%22%20data-fips=%2240073%22%20data-county=%22Kingfisher%20County%22%20data-state=%22Oklahoma%22%20style=%22stroke-width:%200.4px;%20fill:%20rgb(0,%20204,%20153);%22/%3E%3Cpath%20d=%22M400.32528041869244,288.47398138136276L400.3451156726286,281.7539875009502L402.74700082021036,281.79052177275116L403.90207185573036,281.9143472865338L403.84573705463595,284.5069942695084L404.4280971788244,284.29841031868807L405.53224342029057,285.1977647624511L406.20097580829776,285.24857657615854L406.1634464688657,288.63995633670936Z%22%20fill=%22transparent%22%20stroke=%22#97A1A9%22%20class=%22county-boundary%22%20pointer-events=%22all%22%20data-fips=%2240083%22%20data-county=%22Logan%20County%22%20data-state=%22Oklahoma%22%20style=%22stroke-width:%200.4px;%20fill:%20rgb(0,%20204,%20153);%22/%3E%3Cpath%20d=%22M406.09822249675574,292.5049835214701L406.1634464688657,288.63995633670936L406.20097580829776,285.24857657615854L411.93412231084244,285.31915696871613L411.9736305478142,289.92053177522956L411.9130278909458,292.55465493446354Z%22%20fill=%22transparent%22%20stroke=%22#97A1A9%22%20class=%22county-boundary%22%20pointer-events=%22all%22%20data-fips=%2240081%22%20data-county=%22Lincoln%20County%22%20data-state=%22Oklahoma%22%20style=%22stroke-width:%200.4px;%20fill:%20rgb(0,%20204,%20153);%22/%3E%3Cpath%20d=%22M393.19734786570723,290.97168738384687L393.23350227535894,288.35866610286627L394.4647346868813,288.3423972300235L400.32528041869244,288.47398138136276L400.23962396784407,293.76374738364194L400.2066506212205,294.41091909432146L398.4975929971178,294.3819351916075L397.1348580621657,293.8819933869098L395.5640806420497,293.72166762957835L393.1153999340919,293.6262025545428Z%22%20fill=%22transparent%22%20stroke=%22#97A1A9%22%20class=%22county-boundary%22%20pointer-events=%22all%22%20data-fips=%2240017%22%20data-county=%22Canadian%20County%22%20data-state=%22Oklahoma%22%20style=%22stroke-width:%200.4px;%20fill:%20rgb(0,%20204,%20153);%22/%3E%3Cpath%20d=%22M400.23962396784407,293.76374738364194L400.32528041869244,288.47398138136276L406.1634464688657,288.63995633670936L406.09822249675574,292.5049835214701L406.0841025055112,293.7786912214444Z%22%20fill=%22transparent%22%20stroke=%22#97A1A9%22%20class=%22county-boundary%22%20pointer-events=%22all%22%20data-fips=%2240109%22%20data-county=%22Oklahoma%20County%22%20data-state=%22Oklahoma%22%20style=%22stroke-width:%200.4px;%20fill:%20rgb(0,%20204,%20153);%22/%3E%3Cpath%20d=%22M402.81572862571943,275.3702637132616L402.85907822363106,269.2060528168172L406.4444693340026,269.20798659737574L410.6451935856502,269.2463453004801L410.62165147774033,272.4909409930871L409.05109505996427,272.9975439823247L408.4469395495244,273.90053034775843L407.47758964478044,273.6533097228304L407.11758627177505,274.2984559603963L407.28329946494205,275.38145338369657Z%22%20fill=%22transparent%22%20stroke=%22#97A1A9%22%20class=%22county-boundary%22%20pointer-events=%22all%22%20data-fips=%2240071%22%20data-county=%22Kay%20County%22%20data-state=%22Oklahoma%22%20style=%22stroke-width:%200.4px;%20fill:%20rgb(252,%20141,%2089);%22/%3E%3Cpath%20d=%22M395.8280757776379,275.2495637903098L395.91012067960094,269.0641114534551L399.186737685848,269.126213199072L402.85907822363106,269.2060528168172L402.81572862571943,275.3702637132616Z%22%20fill=%22transparent%22%20stroke=%22#97A1A9%22%20class=%22county-boundary%22%20pointer-events=%22all%22%20data-fips=%2240053%22%20data-county=%22Grant%20County%22%20data-state=%22Oklahoma%22%20style=%22stroke-width:%200.4px;%20fill:%20rgb(0,%20204,%20153);%22/%3E%3Cpath%20d=%22M402.81572862571943,275.3702637132616L407.28329946494205,275.38145338369657L408.788222406403,275.26605196989374L409.02565517242454,275.9384849813335L407.60258806201665,276.6388471060076L407.4883432904237,279.21055130720936L408.68618896068887,279.2651137403665L408.6964447453853,280.6054427611242L406.23017136056166,280.60240646438945L406.1710714633149,281.920249138083L403.90207185573036,281.9143472865338L402.74700082021036,281.79052177275116Z%22%20fill=%22transparent%22%20stroke=%22#97A1A9%22%20class=%22county-boundary%22%20pointer-events=%22all%22%20data-fips=%2240103%22%20data-county=%22Noble%20County%22%20data-state=%22Oklahoma%22%20style=%22stroke-width:%200.4px;%20fill:%20rgb(255,%20255,%20153);%22/%3E%3Cpath%20d=%22M402.81572862571943,275.3702637132616L402.74700082021036,281.79052177275116L400.3451156726286,281.7539875009502L395.6532340084353,281.6463037454547L395.76716187381095,277.1514645677371L395.8280757776379,275.2495637903098Z%22%20fill=%22transparent%22%20stroke=%22#97A1A9%22%20class=%22county-boundary%22%20pointer-events=%22all%22%20data-fips=%2240047%22%20data-county=%22Garfield%20County%22%20data-state=%22Oklahoma%22%20style=%22stroke-width:%200.4px;%20fill:%20rgb(0,%20204,%20153);%22/%3E%3Cpath%20d=%22M424.996714586246,275.2930933373772L424.94588319870746,270.0808704563122L425.20528072294593,269.2573400129491L428.8342320260204,269.2306100000924L429.2740984892216,269.22657092276813L429.5679303643524,270.04587236257794L429.6517010995794,274.1548057848031L429.5644398461697,276.5776296183783L426.13305918962067,276.60526313308117L426.1024734152827,275.3080606093068Z%22%20fill=%22transparent%22%20stroke=%22#97A1A9%22%20class=%22county-boundary%22%20pointer-events=%22all%22%20data-fips=%2240035%22%20data-county=%22Craig%20County%22%20data-state=%22Oklahoma%22%20style=%22stroke-width:%200.4px;%20fill:%20rgb(252,%20141,%2089);%22/%3E%3Cpath%20d=%22M420.75113297798237,275.33018855644605L420.8078411095245,270.0311330661531L421.09247930488476,269.31668531689024L423.8856433117432,269.26414443738497L425.20528072294593,269.2573400129491L424.94588319870746,270.0808704563122L424.996714586246,275.2930933373772Z%22%20fill=%22transparent%22%20stroke=%22#97A1A9%22%20class=%22county-boundary%22%20pointer-events=%22all%22%20data-fips=%2240105%22%20data-county=%22Nowata%20County%22%20data-state=%22Oklahoma%22%20style=%22stroke-width:%200.4px;%20fill:%20rgb(0,%20204,%20153);%22/%3E%3Cpath%20d=%22M420.75113297798237,275.33018855644605L420.7778601707204,277.92476014128397L418.69443181174324,277.9265420526182L418.6950150419149,269.31908894668436L419.20089403066424,269.2973752972629L421.09247930488476,269.31668531689024L420.8078411095245,270.0311330661531Z%22%20fill=%22transparent%22%20stroke=%22#97A1A9%22%20class=%22county-boundary%22%20pointer-events=%22all%22%20data-fips=%2240147%22%20data-county=%22Washington%20County%22%20data-state=%22Oklahoma%22%20style=%22stroke-width:%200.4px;%20fill:%20rgb(0,%20204,%20153);%22/%3E%3Cpath%20d=%22M431.994729741101,281.82668029785543L431.9982240888036,289.7992910347768L428.45975761458504,289.8780363211092L428.39231339156413,287.20019713888524L426.8504124841442,287.21219037145244L427.2699905600992,286.53943149779667L426.72990616958737,285.9600190425826L426.63373735669336,284.9668119884503L427.2969642181423,284.18414451525547L427.5126711347776,283.25329496923706L428.55892567597823,283.2015249976621L428.5694138700435,281.83988365035003L429.5924956002965,281.83056957043266Z%22%20fill=%22transparent%22%20stroke=%22#97A1A9%22%20class=%22county-boundary%22%20pointer-events=%22all%22%20data-fips=%2240021%22%20data-county=%22Cherokee%20County%22%20data-state=%22Oklahoma%22%20style=%22stroke-width:%200.4px;%20fill:%20rgb(255,%20255,%20153);%22/%3E%3Cpath%20d=%22M418.38114903876965,286.6359343569011L416.75075808469535,286.5910003381006L416.7449259428252,289.8741967573402L411.9736305478142,289.92053177522956L411.93412231084244,285.31915696871613L411.93216714882914,281.9480751228335L415.4691031619554,281.8774591696672L415.4652598192985,283.19573369478604L418.4268552668354,283.22211006611303Z%22%20fill=%22transparent%22%20stroke=%22#97A1A9%22%20class=%22county-boundary%22%20pointer-events=%22all%22%20data-fips=%2240037%22%20data-county=%22Creek%20County%22%20data-state=%22Oklahoma%22%20style=%22stroke-width:%200.4px;%20fill:%20rgb(255,%20255,%20153);%22/%3E%3Cpath%20d=%22M421.36323053416953,281.9009177816393L423.03155440717063,281.9390952186318L423.5266994014479,283.32023834301975L424.90708904660056,283.2487787449654L427.5126711347776,283.25329496923706L427.2969642181423,284.18414451525547L426.63373735669336,284.9668119884503L426.72990616958737,285.9600190425826L427.2699905600992,286.53943149779667L426.8504124841442,287.21219037145244L424.4156982749246,287.44289420684385L423.2105082576967,287.9018609860865L422.6470152630569,286.58618899086775L421.4186819757543,286.6113155932684L420.770975174601,286.61263914692165L421.3946016686124,285.8552285059414Z%22%20fill=%22transparent%22%20stroke=%22#97A1A9%22%20class=%22county-boundary%22%20pointer-events=%22all%22%20data-fips=%2240145%22%20data-county=%22Wagoner%20County%22%20data-state=%22Oklahoma%22%20style=%22stroke-width:%200.4px;%20fill:%20rgb(0,%20204,%20153);%22/%3E%3Cpath%20d=%22M428.45975761458504,289.8780363211092L428.4290197149139,291.5411583873846L429.0884961741606,292.5286652099726L428.71715022300964,293.719434060092L427.47218496485647,295.5213036326234L426.1184141600642,295.03431588976014L426.0933533506004,291.12664046891183L422.03486893663506,291.210237300485L421.9377843402024,288.55411558423486L421.40078554080645,288.5338823862301L421.4186819757543,286.6113155932684L422.6470152630569,286.58618899086775L423.2105082576967,287.9018609860865L424.4156982749246,287.44289420684385L426.8504124841442,287.21219037145244L428.39231339156413,287.20019713888524Z%22%20fill=%22transparent%22%20stroke=%22#97A1A9%22%20class=%22county-boundary%22%20pointer-events=%22all%22%20data-fips=%2240101%22%20data-county=%22Muskogee%20County%22%20data-state=%22Oklahoma%22%20style=%22stroke-width:%200.4px;%20fill:%20rgb(255,%20255,%20153);%22/%3E%3Cpath%20d=%22M421.4186819757543,286.6113155932684L421.40078554080645,288.5338823862301L421.9377843402024,288.55411558423486L422.03486893663506,291.210237300485L420.75664088790626,291.21317563355507L420.6915785965443,292.5304288704142L420.1527817105058,292.55279819251234L420.1094191266161,293.86981582841497L419.03051050071724,293.87056908536783L417.8616754426543,293.89182552433357L417.8413771835067,291.2145239330149L416.7649726450316,291.2131403412743L416.7449259428252,289.8741967573402L416.75075808469535,286.5910003381006L418.38114903876965,286.6359343569011L420.770975174601,286.61263914692165Z%22%20fill=%22transparent%22%20stroke=%22#97A1A9%22%20class=%22county-boundary%22%20pointer-events=%22all%22%20data-fips=%2240111%22%20data-county=%22Okmulgee%20County%22%20data-state=%22Oklahoma%22%20style=%22stroke-width:%200.4px;%20fill:%20rgb(0,%20204,%20153);%22/%3E%3Cpath%20d=%22M411.88407970124257,293.6339906210288L411.9130278909458,292.55465493446354L411.9736305478142,289.92053177522956L416.7449259428252,289.8741967573402L416.7649726450316,291.2131403412743L417.8413771835067,291.2145239330149L417.8616754426543,293.89182552433357L419.03051050071724,293.87056908536783L419.0308238733491,295.2521149410975L413.8998349703445,295.2417912334134L413.88811716008234,292.7159339550092L412.80579699742134,293.57439972081977Z%22%20fill=%22transparent%22%20stroke=%22#97A1A9%22%20class=%22county-boundary%22%20pointer-events=%22all%22%20data-fips=%2240107%22%20data-county=%22Okfuskee%20County%22%20data-state=%22Oklahoma%22%20style=%22stroke-width:%200.4px;%20fill:%20rgb(0,%20204,%20153);%22/%3E%3Cpath%20d=%22M389.4538475897705,301.4388082930382L389.5960921635225,297.6224954719679L389.6888132195116,292.20525907825356L389.7223194231502,290.888550840378L393.19734786570723,290.97168738384687L393.1153999340919,293.6262025545428L395.5640806420497,293.72166762957835L395.33650014831375,301.59505178784144Z%22%20fill=%22transparent%22%20stroke=%22#97A1A9%22%20class=%22county-boundary%22%20pointer-events=%22all%22%20data-fips=%2240015%22%20data-county=%22Caddo%20County%22%20data-state=%22Oklahoma%22%20style=%22stroke-width:%200.4px;%20fill:%20rgb(255,%20255,%20153);%22/%3E%3Cpath%20d=%22M374.1290971002774,298.291311471L374.21790531610463,296.00567083562424L374.38366267347595,292.318184755393L379.0761499633132,292.46917000598876L379.11811061044557,291.2608018047581L381.47292485870173,291.3401420718075L381.47633370136066,291.9235394007844L381.3031034903146,297.23068383818935L380.82898537634765,297.23670123253675L376.59189134370473,297.06722571027484L376.52098544277925,298.38175461816076L375.3467678879493,298.359569350252Z%22%20fill=%22transparent%22%20stroke=%22#97A1A9%22%20class=%22county-boundary%22%20pointer-events=%22all%22%20data-fips=%2240009%22%20data-county=%22Beckham%20County%22%20data-state=%22Oklahoma%22%20style=%22stroke-width:%200.4px;%20fill:%20rgb(0,%20204,%20153);%22/%3E%3Cpath%20d=%22M389.5960921635225,297.6224954719679L387.9308297123548,297.44945532004374L381.3031034903146,297.23068383818935L381.47633370136066,291.9235394007844L389.6888132195116,292.20525907825356Z%22%20fill=%22transparent%22%20stroke=%22#97A1A9%22%20class=%22county-boundary%22%20pointer-events=%22all%22%20data-fips=%2240149%22%20data-county=%22Washita%20County%22%20data-state=%22Oklahoma%22%20style=%22stroke-width:%200.4px;%20fill:%20rgb(255,%20255,%20153);%22/%3E%3Cpath%20d=%22M406.00898659072277,300.55459620610253L406.0841025055112,293.7786912214444L406.09822249675574,292.5049835214701L411.9130278909458,292.55465493446354L411.88407970124257,293.6339906210288L410.6514612255319,293.1509349479669L410.1107126074715,293.36286901832153L410.1656468688403,301.04620274711357L409.67282152971296,300.43836562988986L408.9696420760825,300.71305081129844L408.43219646657104,300.1258488801396L407.38449024639783,300.9357722808889Z%22%20fill=%22transparent%22%20stroke=%22#97A1A9%22%20class=%22county-boundary%22%20pointer-events=%22all%22%20data-fips=%2240125%22%20data-county=%22Pottawatomie%20County%22%20data-state=%22Oklahoma%22%20style=%22stroke-width:%200.4px;%20fill:%20rgb(255,%20255,%20153);%22/%3E%3Cpath%20d=%22M430.74614541402894,298.62118042978534L426.006373892122,298.6823716312858L425.97418714050326,297.15042804669184L424.8468712540137,297.1137868029524L424.88021261652125,294.9120715560455L426.1184141600642,295.03431588976014L427.47218496485647,295.5213036326234L428.71715022300964,293.719434060092L429.0884961741606,292.5286652099726L432.02882448594744,294.3767094423191L431.9847344887941,296.4063112288763L430.7234357936726,296.4417311458089Z%22%20fill=%22transparent%22%20stroke=%22#97A1A9%22%20class=%22county-boundary%22%20pointer-events=%22all%22%20data-fips=%2240061%22%20data-county=%22Haskell%20County%22%20data-state=%22Oklahoma%22%20style=%22stroke-width:%200.4px;%20fill:%20rgb(0,%20204,%20153);%22/%3E%3Cpath%20d=%22M411.88407970124257,293.6339906210288L412.80579699742134,293.57439972081977L413.88811716008234,292.7159339550092L413.8998349703445,295.2417912334134L413.8437156551514,297.83144400665407L413.30239486103386,297.82899406356864L413.26457280806295,301.0220438102492L411.7261775705626,301.0783776557437L410.59079944406267,301.6964484475065L410.1656468688403,301.04620274711357L410.1107126074715,293.36286901832153L410.6514612255319,293.1509349479669Z%22%20fill=%22transparent%22%20stroke=%22#97A1A9%22%20class=%22county-boundary%22%20pointer-events=%22all%22%20data-fips=%2240133%22%20data-county=%22Seminole%20County%22%20data-state=%22Oklahoma%22%20style=%22stroke-width:%200.4px;%20fill:%20rgb(255,%20255,%20153);%22/%3E%3Cpath%20d=%22M428.4269127244552,315.67328081477433L428.30844406412666,312.4002254605631L428.502824588488,311.0627725973412L429.620951627801,311.0744154023649L429.56097827325124,307.08769239153474L430.72055155659297,307.07630441260454L436.17751086342025,307.0286760072815L436.1571532766213,311.7491671064687L436.123519948657,315.62723541818326L436.12403005666107,320.2993047664589L434.3429857494665,319.549466951505L433.0982819171371,319.2640098613898L431.10846662338764,317.97351033350617L430.8250593402004,317.2013760710763L429.6975891051128,316.8248978510628Z%22%20fill=%22transparent%22%20stroke=%22#97A1A9%22%20class=%22county-boundary%22%20pointer-events=%22all%22%20data-fips=%2240089%22%20data-county=%22Mccurtain%20County%22%20data-state=%22Oklahoma%22%20style=%22stroke-width:%200.4px;%20fill:%20rgb(0,%20204,%20153);%22/%3E%3Cpath%20d=%22M391.1768167498379,322.5134116714402L391.283444199738,317.00468079786737L391.3431913013175,313.4949268922539L392.19233846931934,312.3726429018995L394.193708680876,312.8260498698593L394.58931637595924,312.48959177477167L395.09685569630346,314.5036532676551L396.66596866993905,315.0514462060222L396.3251684259506,316.1003108012154L396.1532296423275,322.64142156524457Z%22%20fill=%22transparent%22%20stroke=%22#97A1A9%22%20class=%22county-boundary%22%20pointer-events=%22all%22%20data-fips=%2248077%22%20data-county=%22Clay%20County%22%20data-state=%22Texas%22%20style=%22stroke-width:%200.4px;%20fill:%20rgb(255,%20255,%20153);%22/%3E%3Cpath%20d=%22M396.1532296423275,322.64142156524457L396.3251684259506,316.1003108012154L397.7338167114615,316.7941585928534L399.8295128033676,314.84867449994147L400.60271817741,315.184063469275L401.11466252955285,316.161081799271L401.98605812635276,316.1308719391007L401.8602192674749,323.2754482911965L396.83485526187894,323.17078056637285Z%22%20fill=%22transparent%22%20stroke=%22#97A1A9%22%20class=%22county-boundary%22%20pointer-events=%22all%22%20data-fips=%2248337%22%20data-county=%22Montague%20County%22%20data-state=%22Texas%22%20style=%22stroke-width:%200.4px;%20fill:%20rgb(0,%20204,%20153);%22/%3E%3Cpath%20d=%22M426.76670705581995,324.16596504103245L426.71485594071487,316.5475521297819L427.28587800670783,316.2635954784614L427.4395734118667,315.3580037000977L428.4269127244552,315.67328081477433L429.6975891051128,316.8248978510628L430.8250593402004,317.2013760710763L431.10846662338764,317.97351033350617L433.0982819171371,319.2640098613898L433.119565453895,324.7723932294521L432.28111206985864,324.13700272376985L431.5397759146381,323.86563699517325L428.88804232643423,323.99903134326365Z%22%20fill=%22transparent%22%20stroke=%22#97A1A9%22%20class=%22county-boundary%22%20pointer-events=%22all%22%20data-fips=%2248387%22%20data-county=%22Red%20River%20County%22%20data-state=%22Texas%22%20style=%22stroke-width:%200.4px;%20fill:%20rgb(0,%20204,%20153);%22/%3E%3Cpath%20d=%22M414.4703273084051,323.8196135175516L409.2792714906429,323.96122887431443L408.03772244498214,323.4987753128516L408.13283202125484,315.600130285591L408.2262007312803,315.407155613676L408.7889477026842,316.5534350103913L410.89407893354604,317.12936708436L411.19878942263165,316.1193594883761L412.1365609188503,316.42653451779034L411.81285471458415,316.89835896073896L413.98649807276547,318.0503696187724L414.5346205963642,318.80593472958367Z%22%20fill=%22transparent%22%20stroke=%22#97A1A9%22%20class=%22county-boundary%22%20pointer-events=%22all%22%20data-fips=%2248181%22%20data-county=%22Grayson%20County%22%20data-state=%22Texas%22%20style=%22stroke-width:%200.4px;%20fill:%20rgb(0,%20204,%20153);%22/%3E%3Cpath%20d=%22M408.03772244498214,323.4987753128516L403.0126761756421,323.31299868041623L401.8602192674749,323.2754482911965L401.98605812635276,316.1308719391007L402.24610451688676,317.1897379257943L405.0105633975225,316.19199519865697L405.55322753064394,316.8442730650055L405.0409586126484,317.5058461713423L405.2354698690038,318.54152593122546L406.42812623655584,318.68388968264117L406.58388926638634,316.9631478380823L407.54988379989163,316.6713782664939L408.13283202125484,315.600130285591Z%22%20fill=%22transparent%22%20stroke=%22#97A1A9%22%20class=%22county-boundary%22%20pointer-events=%22all%22%20data-fips=%2248097%22%20data-county=%22Cooke%20County%22%20data-state=%22Texas%22%20style=%22stroke-width:%200.4px;%20fill:%20rgb(0,%20204,%20153);%22/%3E%3Cpath%20d=%22M426.76670705581995,324.16596504103245L425.6094581087678,323.5494302629801L423.1846511270229,322.63595479831713L421.43314712553945,322.51214491158686L420.4660667434378,322.92272224911443L420.5037639545444,317.2622984606879L421.44288503025217,316.7007191106909L423.25011929070286,315.6831157841276L424.9973735668445,316.8809580746457L426.71485594071487,316.5475521297819Z%22%20fill=%22transparent%22%20stroke=%22#97A1A9%22%20class=%22county-boundary%22%20pointer-events=%22all%22%20data-fips=%2248277%22%20data-county=%22Lamar%20County%22%20data-state=%22Texas%22%20style=%22stroke-width:%200.4px;%20fill:%20rgb(0,%20204,%20153);%22/%3E%3Cpath%20d=%22M414.4703273084051,323.8196135175516L414.5346205963642,318.80593472958367L415.337328501819,319.19602577802056L415.5925663952531,318.27111922329226L416.8550681890295,318.3384523811309L417.75139997057505,317.22007837490486L418.60002593987053,317.2205108670984L419.5399413686249,316.5312673932118L420.5037639545444,317.2622984606879L420.4660667434378,322.92272224911443L420.44424499159203,323.78327192590274L415.482921443322,324.6402814633376L414.4667041829702,324.8090714746899Z%22%20fill=%22transparent%22%20stroke=%22#97A1A9%22%20class=%22county-boundary%22%20pointer-events=%22all%22%20data-fips=%2248147%22%20data-county=%22Fannin%20County%22%20data-state=%22Texas%22%20style=%22stroke-width:%200.4px;%20fill:%20rgb(0,%20204,%20153);%22/%3E%3Cpath%20d=%22M367.12573541771496,322.8636979482224L367.3578899780933,316.0236429366532L372.65029993920496,316.2663920067652L373.332795271341,316.42244659185985L373.1671248104719,323.0494144821291Z%22%20fill=%22transparent%22%20stroke=%22#97A1A9%22%20class=%22county-boundary%22%20pointer-events=%22all%22%20data-fips=%2248269%22%20data-county=%22King%20County%22%20data-state=%22Texas%22%20style=%22stroke-width:%200.4px;%20fill:%20rgb(0,%20204,%20153);%22/%3E%3Cpath%20d=%22M367.12573541771496,322.8636979482224L364.32017651789886,322.6076608664692L361.11442779756766,322.51910434747583L361.4669304651806,315.8138033499982L367.3578899780933,316.0236429366532Z%22%20fill=%22transparent%22%20stroke=%22#97A1A9%22%20class=%22county-boundary%22%20pointer-events=%22all%22%20data-fips=%2248125%22%20data-county=%22Dickens%20County%22%20data-state=%22Texas%22%20style=%22stroke-width:%200.4px;%20fill:%20rgb(0,%20204,%20153);%22/%3E%3Cpath%20d=%22M355.21696698913945,322.2144046389307L355.6031766683054,315.5109606225191L361.4669304651806,315.8138033499982L361.11442779756766,322.51910434747583Z%22%20fill=%22transparent%22%20stroke=%22#97A1A9%22%20class=%22county-boundary%22%20pointer-events=%22all%22%20data-fips=%2248107%22%20data-county=%22Crosby%20County%22%20data-state=%22Texas%22%20style=%22stroke-width:%200.4px;%20fill:%20rgb(255,%20255,%20153);%22/%3E%3Cpath%20d=%22M391.151017526309,323.6102632648096L385.0183450874927,323.4069501265696L385.2069694764375,316.8458138113772L391.283444199738,317.00468079786737L391.1768167498379,322.5134116714402Z%22%20fill=%22transparent%22%20stroke=%22#97A1A9%22%20class=%22county-boundary%22%20pointer-events=%22all%22%20data-fips=%2248009%22%20data-county=%22Archer%20County%22%20data-state=%22Texas%22%20style=%22stroke-width:%200.4px;%20fill:%20rgb(0,%20204,%20153);%22/%3E%3Cpath%20d=%22M373.1671248104719,323.0494144821291L373.332795271341,316.42244659185985L375.1664639571018,316.4923951685983L376.43059339883706,317.07752639528235L376.81221766473226,316.6819820360441L379.0289612250558,317.6427354871659L379.2853956514578,318.211440013567L379.1168447206083,323.2009190260933Z%22%20fill=%22transparent%22%20stroke=%22#97A1A9%22%20class=%22county-boundary%22%20pointer-events=%22all%22%20data-fips=%2248275%22%20data-county=%22Knox%20County%22%20data-state=%22Texas%22%20style=%22stroke-width:%200.4px;%20fill:%20rgb(0,%20204,%20153);%22/%3E%3Cpath%20d=%22M385.0183450874927,323.4069501265696L379.1168447206083,323.2009190260933L379.2853956514578,318.211440013567L379.3118929844257,316.74760913094497L385.2069694764375,316.8458138113772Z%22%20fill=%22transparent%22%20stroke=%22#97A1A9%22%20class=%22county-boundary%22%20pointer-events=%22all%22%20data-fips=%2248023%22%20data-county=%22Baylor%20County%22%20data-state=%22Texas%22%20style=%22stroke-width:%200.4px;%20fill:%20rgb(0,%20204,%20153);%22/%3E%3Cpath%20d=%22M395.40316573848486,344.49827727761453L393.06938744239375,346.0160194820155L392.52747162324334,344.99627029404627L391.6450585728044,345.57710898796023L389.1323606088509,340.75430195763295L390.1071804799661,340.13421738870386L390.1862108132114,336.8510497887285L394.8731520561789,336.9975658782822L396.21635482855544,341.23136857309163L397.0664642297623,343.414215436654Z%22%20fill=%22transparent%22%20stroke=%22#97A1A9%22%20class=%22county-boundary%22%20pointer-events=%22all%22%20data-fips=%2248143%22%20data-county=%22Erath%20County%22%20data-state=%22Texas%22%20style=%22stroke-width:%200.4px;%20fill:%20rgb(0,%20204,%20153);%22/%3E%3Cpath%20d=%22M412.87531951995186,347.97099108383463L410.35868751767913,347.65588363464764L408.32207353411,343.7158953494933L414.153617982377,340.06246109157985L415.3450535725464,340.47422829246216L416.79222499459536,342.3871163168214L417.5651581870017,342.645578722634L418.1733791436061,344.83377596313835Z%22%20fill=%22transparent%22%20stroke=%22#97A1A9%22%20class=%22county-boundary%22%20pointer-events=%22all%22%20data-fips=%2248349%22%20data-county=%22Navarro%20County%22%20data-state=%22Texas%22%20style=%22stroke-width:%200.4px;%20fill:%20rgb(0,%20204,%20153);%22/%3E%3Cpath%20d=%22M388.9735148949312,336.8212389512062L389.22955806676924,330.31698053741104L390.9458738349898,330.3586655970343L390.96612287016706,329.4992157434722L395.18278457218014,329.677016376216L394.95518408710103,336.3979033590941L394.8731520561789,336.9975658782822L390.1862108132114,336.8510497887285Z%22%20fill=%22transparent%22%20stroke=%22#97A1A9%22%20class=%22county-boundary%22%20pointer-events=%22all%22%20data-fips=%2248363%22%20data-county=%22Palo%20Pinto%20County%22%20data-state=%22Texas%22%20style=%22stroke-width:%200.4px;%20fill:%20rgb(0,%20204,%20153);%22/%3E%3Cpath%20d=%22M382.9124712756962,336.58922740696704L382.72594192622205,336.583578939876L376.91841440372593,336.4574906672503L377.29213838799467,329.8074525021123L378.9149896098682,329.8633593610268L383.1553425731484,330.0849010624152Z%22%20fill=%22transparent%22%20stroke=%22#97A1A9%22%20class=%22county-boundary%22%20pointer-events=%22all%22%20data-fips=%2248417%22%20data-county=%22Shackelford%20County%22%20data-state=%22Texas%22%20style=%22stroke-width:%200.4px;%20fill:%20rgb(0,%20204,%20153);%22/%3E%3Cpath%20d=%22M376.80184642112766,336.45337522132564L370.74349974117797,336.15924155022634L371.0565094616895,329.57185207980376L372.8876604868942,329.64445988208394L377.29213838799467,329.8074525021123L376.91841440372593,336.4574906672503Z%22%20fill=%22transparent%22%20stroke=%22#97A1A9%22%20class=%22county-boundary%22%20pointer-events=%22all%22%20data-fips=%2248253%22%20data-county=%22Jones%20County%22%20data-state=%22Texas%22%20style=%22stroke-width:%200.4px;%20fill:%20rgb(0,%20204,%20153);%22/%3E%3Cpath%20d=%22M370.74349974117797,336.15924155022634L364.80161862467247,335.88239229742413L365.1929850255736,329.3202066021829L366.76882810276874,329.39070542076644L371.0565094616895,329.57185207980376Z%22%20fill=%22transparent%22%20stroke=%22#97A1A9%22%20class=%22county-boundary%22%20pointer-events=%22all%22%20data-fips=%2248151%22%20data-county=%22Fisher%20County%22%20data-state=%22Texas%22%20style=%22stroke-width:%200.4px;%20fill:%20rgb(0,%20204,%20153);%22/%3E%3Cpath%20d=%22M364.80161862467247,335.88239229742413L358.88568476112613,335.55552803671594L359.28228277272615,329.0800227329166L360.8125243458515,329.1346742661152L365.1929850255736,329.3202066021829Z%22%20fill=%22transparent%22%20stroke=%22#97A1A9%22%20class=%22county-boundary%22%20pointer-events=%22all%22%20data-fips=%2248415%22%20data-county=%22Scurry%20County%22%20data-state=%22Texas%22%20style=%22stroke-width:%200.4px;%20fill:%20rgb(252,%20141,%2089);%22/%3E%3Cpath%20d=%22M358.88568476112613,335.55552803671594L352.94719006672597,335.21931367712057L353.37859159890087,328.70293832783636L354.83780598865053,328.78294306407616L359.28228277272615,329.0800227329166Z%22%20fill=%22transparent%22%20stroke=%22#97A1A9%22%20class=%22county-boundary%22%20pointer-events=%22all%22%20data-fips=%2248033%22%20data-county=%22Borden%20County%22%20data-state=%22Texas%22%20style=%22stroke-width:%200.4px;%20fill:%20rgb(0,%20204,%20153);%22/%3E%3Cpath%20d=%22M388.9735148949312,336.8212389512062L382.9124712756962,336.58922740696704L383.1553425731484,330.0849010624152L384.8023771133887,330.1119324291552L389.22955806676924,330.31698053741104Z%22%20fill=%22transparent%22%20stroke=%22#97A1A9%22%20class=%22county-boundary%22%20pointer-events=%22all%22%20data-fips=%2248429%22%20data-county=%22Stephens%20County%22%20data-state=%22Texas%22%20style=%22stroke-width:%200.4px;%20fill:%20rgb(0,%20204,%20153);%22/%3E%3Cpath%20d=%22M376.5237091043754,342.9927455237129L375.58604290305567,342.9591893762499L370.3833647747354,342.7381341468629L370.74349974117797,336.15924155022634L376.80184642112766,336.45337522132564Z%22%20fill=%22transparent%22%20stroke=%22#97A1A9%22%20class=%22county-boundary%22%20pointer-events=%22all%22%20data-fips=%2248441%22%20data-county=%22Taylor%20County%22%20data-state=%22Texas%22%20style=%22stroke-width:%200.4px;%20fill:%20rgb(0,%20204,%20153);%22/%3E%3Cpath%20d=%22M357.48037783052973,341.99472277375514L352.5153781864368,341.72920430434664L352.94719006672597,335.21931367712057L358.88568476112613,335.55552803671594L358.5812557886751,342.05078812178124Z%22%20fill=%22transparent%22%20stroke=%22#97A1A9%22%20class=%22county-boundary%22%20pointer-events=%22all%22%20data-fips=%2248227%22%20data-county=%22Howard%20County%22%20data-state=%22Texas%22%20style=%22stroke-width:%200.4px;%20fill:%20rgb(255,%20255,%20153);%22/%3E%3Cpath%20d=%22M364.4114709298836,342.39514154097293L362.72152836251905,342.38135896508044L358.5812557886751,342.05078812178124L358.88568476112613,335.55552803671594L364.80161862467247,335.88239229742413Z%22%20fill=%22transparent%22%20stroke=%22#97A1A9%22%20class=%22county-boundary%22%20pointer-events=%22all%22%20data-fips=%2248335%22%20data-county=%22Mitchell%20County%22%20data-state=%22Texas%22%20style=%22stroke-width:%200.4px;%20fill:%20rgb(0,%20204,%20153);%22/%3E%3Cpath%20d=%22M370.3833647747354,342.7381341468629L369.4927729779504,342.7016909240807L364.4114709298836,342.39514154097293L364.80161862467247,335.88239229742413L370.74349974117797,336.15924155022634Z%22%20fill=%22transparent%22%20stroke=%22#97A1A9%22%20class=%22county-boundary%22%20pointer-events=%22all%22%20data-fips=%2248353%22%20data-county=%22Nolan%20County%22%20data-state=%22Texas%22%20style=%22stroke-width:%200.4px;%20fill:%20rgb(0,%20204,%20153);%22/%3E%3Cpath%20d=%22M360.8125243458515,329.1346742661152L361.11442779756766,322.51910434747583L364.32017651789886,322.6076608664692L367.12573541771496,322.8636979482224L366.76882810276874,329.39070542076644L365.1929850255736,329.3202066021829Z%22%20fill=%22transparent%22%20stroke=%22#97A1A9%22%20class=%22county-boundary%22%20pointer-events=%22all%22%20data-fips=%2248263%22%20data-county=%22Kent%20County%22%20data-state=%22Texas%22%20style=%22stroke-width:%200.4px;%20fill:%20rgb(0,%20204,%20153);%22/%3E%3Cpath%20d=%22M366.76882810276874,329.39070542076644L367.12573541771496,322.8636979482224L373.1671248104719,323.0494144821291L372.8876604868942,329.64445988208394L371.0565094616895,329.57185207980376Z%22%20fill=%22transparent%22%20stroke=%22#97A1A9%22%20class=%22county-boundary%22%20pointer-events=%22all%22%20data-fips=%2248433%22%20data-county=%22Stonewall%20County%22%20data-state=%22Texas%22%20style=%22stroke-width:%200.4px;%20fill:%20rgb(0,%20204,%20153);%22/%3E%3Cpath%20d=%22M359.28228277272615,329.0800227329166L354.83780598865053,328.78294306407616L355.21696698913945,322.2144046389307L361.11442779756766,322.51910434747583L360.8125243458515,329.1346742661152Z%22%20fill=%22transparent%22%20stroke=%22#97A1A9%22%20class=%22county-boundary%22%20pointer-events=%22all%22%20data-fips=%2248169%22%20data-county=%22Garza%20County%22%20data-state=%22Texas%22%20style=%22stroke-width:%200.4px;%20fill:%20rgb(255,%20255,%20153);%22/%3E%3Cpath%20d=%22M372.8876604868942,329.64445988208394L373.1671248104719,323.0494144821291L379.1168447206083,323.2009190260933L378.9149896098682,329.8633593610268L377.29213838799467,329.8074525021123Z%22%20fill=%22transparent%22%20stroke=%22#97A1A9%22%20class=%22county-boundary%22%20pointer-events=%22all%22%20data-fips=%2248207%22%20data-county=%22Haskell%20County%22%20data-state=%22Texas%22%20style=%22stroke-width:%200.4px;%20fill:%20rgb(0,%20204,%20153);%22/%3E%3Cpath%20d=%22M383.1553425731484,330.0849010624152L378.9149896098682,329.8633593610268L379.1168447206083,323.2009190260933L385.0183450874927,323.4069501265696L384.8023771133887,330.1119324291552Z%22%20fill=%22transparent%22%20stroke=%22#97A1A9%22%20class=%22county-boundary%22%20pointer-events=%22all%22%20data-fips=%2248447%22%20data-county=%22Throckmorton%20County%22%20data-state=%22Texas%22%20style=%22stroke-width:%200.4px;%20fill:%20rgb(0,%20204,%20153);%22/%3E%3Cpath%20d=%22M389.22955806676924,330.31698053741104L384.8023771133887,330.1119324291552L385.0183450874927,323.4069501265696L391.151017526309,323.6102632648096L390.96612287016706,329.4992157434722L390.9458738349898,330.3586655970343Z%22%20fill=%22transparent%22%20stroke=%22#97A1A9%22%20class=%22county-boundary%22%20pointer-events=%22all%22%20data-fips=%2248503%22%20data-county=%22Young%20County%22%20data-state=%22Texas%22%20style=%22stroke-width:%200.4px;%20fill:%20rgb(0,%20204,%20153);%22/%3E%3Cpath%20d=%22M382.4074833854051,343.2079347137664L382.72594192622205,336.583578939876L382.9124712756962,336.58922740696704L388.9735148949312,336.8212389512062L390.1862108132114,336.8510497887285L390.1071804799661,340.13421738870386L389.1323606088509,340.75430195763295L384.7281140846293,343.29781804401983Z%22%20fill=%22transparent%22%20stroke=%22#97A1A9%22%20class=%22county-boundary%22%20pointer-events=%22all%22%20data-fips=%2248133%22%20data-county=%22Eastland%20County%22%20data-state=%22Texas%22%20style=%22stroke-width:%200.4px;%20fill:%20rgb(0,%20204,%20153);%22/%3E%3Cpath%20d=%22M381.58687470959813,343.18265763390593L376.5237091043754,342.9927455237129L376.80184642112766,336.45337522132564L376.91841440372593,336.4574906672503L382.72594192622205,336.583578939876L382.4074833854051,343.2079347137664Z%22%20fill=%22transparent%22%20stroke=%22#97A1A9%22%20class=%22county-boundary%22%20pointer-events=%22all%22%20data-fips=%2248059%22%20data-county=%22Callahan%20County%22%20data-state=%22Texas%22%20style=%22stroke-width:%200.4px;%20fill:%20rgb(255,%20255,%20153);%22/%3E%3Cpath%20d=%22M395.35147765016154,304.2054863646328L394.6928556454338,304.23507887203596L394.6830437451397,306.88737037316866L393.59093745724533,306.9072527574623L392.8916094228406,307.6680365998763L390.6168369526562,307.6149782986875L390.6291171778902,308.04649204247403L388.825329431638,308.23844587995865L388.83990377173643,306.79414923269843L386.9544498498756,306.70072506774534L386.989996338094,305.40769492125725L387.1228489158807,301.398709884028L389.4538475897705,301.4388082930382L395.33650014831375,301.59505178784144Z%22%20fill=%22transparent%22%20stroke=%22#97A1A9%22%20class=%22county-boundary%22%20pointer-events=%22all%22%20data-fips=%2240031%22%20data-county=%22Comanche%20County%22%20data-state=%22Oklahoma%22%20style=%22stroke-width:%200.4px;%20fill:%20rgb(255,%20255,%20153);%22/%3E%3Cpath%20d=%22M375.6808293858842,306.3789823678557L377.52220785753116,306.4245213499522L377.7084787773987,303.1086409257509L380.26829124890804,303.21847934886586L380.67504020083925,301.8941120058452L382.46255891365894,301.973387740435L383.1184029109442,301.2817374370105L383.36767419298803,303.4903344249694L384.5297164059949,304.0863059460048L384.081365553602,304.6553774103702L382.85605411985506,306.08472918074716L382.62239171640255,309.2043479587116L381.94706914871983,308.21279403376303L380.5516795258933,307.69318011236066L380.31764478958064,308.5695896169427L379.55090041350996,308.3282577404237L378.44911367125843,307.90226322677364L378.1549482829041,308.4958293670799L377.2262495464912,308.3335209603176Z%22%20fill=%22transparent%22%20stroke=%22#97A1A9%22%20class=%22county-boundary%22%20pointer-events=%22all%22%20data-fips=%2240065%22%20data-county=%22Jackson%20County%22%20data-state=%22Oklahoma%22%20style=%22stroke-width:%200.4px;%20fill:%20rgb(0,%20204,%20153);%22/%3E%3Cpath%20d=%22M357.08487266633443,308.3857561805755L356.01390425411586,308.34984205879994L351.16875093404497,308.0341559702757L351.58314013403395,301.3207295138601L355.67842453361357,301.5522816654872L357.4377611239297,301.7552575829871Z%22%20fill=%22transparent%22%20stroke=%22#97A1A9%22%20class=%22county-boundary%22%20pointer-events=%22all%22%20data-fips=%2248437%22%20data-county=%22Swisher%20County%22%20data-state=%22Texas%22%20style=%22stroke-width:%200.4px;%20fill:%20rgb(0,%20204,%20153);%22/%3E%3Cpath%20d=%22M361.8209969681975,308.6065446720936L357.08487266633443,308.3857561805755L357.4377611239297,301.7552575829871L361.71457765380256,301.99651397933644L363.32081310146026,302.0964926344804L362.96143023508426,308.61885829884153Z%22%20fill=%22transparent%22%20stroke=%22#97A1A9%22%20class=%22county-boundary%22%20pointer-events=%22all%22%20data-fips=%2248045%22%20data-county=%22Briscoe%20County%22%20data-state=%22Texas%22%20style=%22stroke-width:%200.4px;%20fill:%20rgb(0,%20204,%20153);%22/%3E%3Cpath%20d=%22M373.66075413168204,309.1707425486941L368.87967644442705,308.93177628436166L369.2283957405903,302.4086665554802L373.9162966946519,302.6005426594144L373.8308942699338,305.38090883096874Z%22%20fill=%22transparent%22%20stroke=%22#97A1A9%22%20class=%22county-boundary%22%20pointer-events=%22all%22%20data-fips=%2248075%22%20data-county=%22Childress%20County%22%20data-state=%22Texas%22%20style=%22stroke-width:%200.4px;%20fill:%20rgb(255,%20255,%20153);%22/%3E%3Cpath%20d=%22M368.87967644442705,308.93177628436166L367.78659203368045,308.88422980497484L362.96143023508426,308.61885829884153L363.32081310146026,302.0964926344804L367.80275464499334,302.32494187388414L369.2283957405903,302.4086665554802Z%22%20fill=%22transparent%22%20stroke=%22#97A1A9%22%20class=%22county-boundary%22%20pointer-events=%22all%22%20data-fips=%2248191%22%20data-county=%22Hall%20County%22%20data-state=%22Texas%22%20style=%22stroke-width:%200.4px;%20fill:%20rgb(0,%20204,%20153);%22/%3E%3Cpath%20d=%22M382.62239171640255,309.2043479587116L382.85605411985506,306.08472918074716L384.081365553602,304.6553774103702L385.0614714177498,305.30992932459435L386.989996338094,305.40769492125725L386.9544498498756,306.70072506774534L388.83990377173643,306.79414923269843L388.825329431638,308.23844587995865L388.7958236892408,309.3803095883341L389.36482782982694,309.4164302203284L389.24926584082834,312.1723597994626L387.34687762907015,312.38111154837213L385.3863778683692,311.3997306622714L382.8854033132029,311.0234094803775Z%22%20fill=%22transparent%22%20stroke=%22#97A1A9%22%20class=%22county-boundary%22%20pointer-events=%22all%22%20data-fips=%2240141%22%20data-county=%22Tillman%20County%22%20data-state=%22Oklahoma%22%20style=%22stroke-width:%200.4px;%20fill:%20rgb(255,%20255,%20153);%22/%3E%3Cpath%20d=%22M373.5885415095244,310.44022356557304L373.66075413168204,309.1707425486941L373.8308942699338,305.38090883096874L374.5664727711466,305.17194150417737L375.6808293858842,306.3789823678557L377.2262495464912,308.3335209603176L378.1549482829041,308.4958293670799L378.44911367125843,307.90226322677364L379.55090041350996,308.3282577404237L379.41562270706413,313.0018886054813L378.42624200508976,313.1619807307777L377.48463474751156,312.6116665943638L376.0658846752832,312.6251121728814Z%22%20fill=%22transparent%22%20stroke=%22#97A1A9%22%20class=%22county-boundary%22%20pointer-events=%22all%22%20data-fips=%2248197%22%20data-county=%22Hardeman%20County%22%20data-state=%22Texas%22%20style=%22stroke-width:%200.4px;%20fill:%20rgb(0,%20204,%20153);%22/%3E%3Cpath%20d=%22M361.4669304651806,315.8138033499982L361.8209969681975,308.6065446720936L362.96143023508426,308.61885829884153L367.78659203368045,308.88422980497484L367.3578899780933,316.0236429366532Z%22%20fill=%22transparent%22%20stroke=%22#97A1A9%22%20class=%22county-boundary%22%20pointer-events=%22all%22%20data-fips=%2248345%22%20data-county=%22Motley%20County%22%20data-state=%22Texas%22%20style=%22stroke-width:%200.4px;%20fill:%20rgb(0,%20204,%20153);%22/%3E%3Cpath%20d=%22M373.5885415095244,310.44022356557304L372.972026256861,310.43763166280735L372.65029993920496,316.2663920067652L367.3578899780933,316.0236429366532L367.78659203368045,308.88422980497484L368.87967644442705,308.93177628436166L373.66075413168204,309.1707425486941Z%22%20fill=%22transparent%22%20stroke=%22#97A1A9%22%20class=%22county-boundary%22%20pointer-events=%22all%22%20data-fips=%2248101%22%20data-county=%22Cottle%20County%22%20data-state=%22Texas%22%20style=%22stroke-width:%200.4px;%20fill:%20rgb(0,%20204,%20153);%22/%3E%3Cpath%20d=%22M355.6031766683054,315.5109606225191L356.01390425411586,308.34984205879994L357.08487266633443,308.3857561805755L361.8209969681975,308.6065446720936L361.4669304651806,315.8138033499982Z%22%20fill=%22transparent%22%20stroke=%22#97A1A9%22%20class=%22county-boundary%22%20pointer-events=%22all%22%20data-fips=%2248153%22%20data-county=%22Floyd%20County%22%20data-state=%22Texas%22%20style=%22stroke-width:%200.4px;%20fill:%20rgb(0,%20204,%20153);%22/%3E%3Cpath%20d=%22M361.71457765380256,301.99651397933644L357.4377611239297,301.7552575829871L355.67842453361357,301.5522816654872L356.0796651932486,295.0490694737128L362.06133708284466,295.44715489577845Z%22%20fill=%22transparent%22%20stroke=%22#97A1A9%22%20class=%22county-boundary%22%20pointer-events=%22all%22%20data-fips=%2248011%22%20data-county=%22Armstrong%20County%22%20data-state=%22Texas%22%20style=%22stroke-width:%200.4px;%20fill:%20rgb(255,%20255,%20153);%22/%3E%3Cpath%20d=%22M367.80275464499334,302.32494187388414L368.22843323141035,295.7572810829697L374.21790531610463,296.00567083562424L374.1290971002774,298.291311471L373.9162966946519,302.6005426594144L369.2283957405903,302.4086665554802Z%22%20fill=%22transparent%22%20stroke=%22#97A1A9%22%20class=%22county-boundary%22%20pointer-events=%22all%22%20data-fips=%2248087%22%20data-county=%22Collingsworth%20County%22%20data-state=%22Texas%22%20style=%22stroke-width:%200.4px;%20fill:%20rgb(0,%20204,%20153);%22/%3E%3Cpath%20d=%22M367.80275464499334,302.32494187388414L363.32081310146026,302.0964926344804L361.71457765380256,301.99651397933644L362.06133708284466,295.44715489577845L368.22843323141035,295.7572810829697Z%22%20fill=%22transparent%22%20stroke=%22#97A1A9%22%20class=%22county-boundary%22%20pointer-events=%22all%22%20data-fips=%2248129%22%20data-county=%22Donley%20County%22%20data-state=%22Texas%22%20style=%22stroke-width:%200.4px;%20fill:%20rgb(0,%20204,%20153);%22/%3E%3Cpath%20d=%22M382.46255891365894,301.973387740435L381.61244466376763,300.93199986172056L381.63896268953226,298.70964314582153L380.82898537634765,297.23670123253675L381.3031034903146,297.23068383818935L387.9308297123548,297.44945532004374L389.5960921635225,297.6224954719679L389.4538475897705,301.4388082930382L387.1228489158807,301.398709884028L386.989996338094,305.40769492125725L385.0614714177498,305.30992932459435L384.081365553602,304.6553774103702L384.5297164059949,304.0863059460048L383.36767419298803,303.4903344249694L383.1184029109442,301.2817374370105Z%22%20fill=%22transparent%22%20stroke=%22#97A1A9%22%20class=%22county-boundary%22%20pointer-events=%22all%22%20data-fips=%2240075%22%20data-county=%22Kiowa%20County%22%20data-state=%22Oklahoma%22%20style=%22stroke-width:%200.4px;%20fill:%20rgb(255,%20255,%20153);%22/%3E%3Cpath%20d=%22M377.7084787773987,303.1086409257509L377.1661230331547,302.4202299764884L377.1044193175004,299.741571238891L375.29706589644854,299.6746881085794L375.3467678879493,298.359569350252L376.52098544277925,298.38175461816076L376.59189134370473,297.06722571027484L380.82898537634765,297.23670123253675L381.63896268953226,298.70964314582153L381.61244466376763,300.93199986172056L382.46255891365894,301.973387740435L380.67504020083925,301.8941120058452L380.26829124890804,303.21847934886586Z%22%20fill=%22transparent%22%20stroke=%22#97A1A9%22%20class=%22county-boundary%22%20pointer-events=%22all%22%20data-fips=%2240055%22%20data-county=%22Greer%20County%22%20data-state=%22Oklahoma%22%20style=%22stroke-width:%200.4px;%20fill:%20rgb(0,%20204,%20153);%22/%3E%3Cpath%20d=%22M373.8308942699338,305.38090883096874L373.9162966946519,302.6005426594144L374.1290971002774,298.291311471L375.3467678879493,298.359569350252L375.29706589644854,299.6746881085794L377.1044193175004,299.741571238891L377.1661230331547,302.4202299764884L377.7084787773987,303.1086409257509L377.52220785753116,306.4245213499522L375.6808293858842,306.3789823678557L374.5664727711466,305.17194150417737Z%22%20fill=%22transparent%22%20stroke=%22#97A1A9%22%20class=%22county-boundary%22%20pointer-events=%22all%22%20data-fips=%2240057%22%20data-county=%22Harmon%20County%22%20data-state=%22Oklahoma%22%20style=%22stroke-width:%200.4px;%20fill:%20rgb(0,%20204,%20153);%22/%3E%3Cpath%20d=%22M394.63813056029676,310.14162570984047L394.58931637595924,312.48959177477167L394.193708680876,312.8260498698593L392.19233846931934,312.3726429018995L391.3431913013175,313.4949268922539L390.45155517925724,313.47357787821323L389.24926584082834,312.1723597994626L389.36482782982694,309.4164302203284L388.7958236892408,309.3803095883341L388.825329431638,308.23844587995865L390.6291171778902,308.04649204247403L390.6168369526562,307.6149782986875L392.8916094228406,307.6680365998763L393.59093745724533,306.9072527574623L394.6830437451397,306.88737037316866Z%22%20fill=%22transparent%22%20stroke=%22#97A1A9%22%20class=%22county-boundary%22%20pointer-events=%22all%22%20data-fips=%2240033%22%20data-county=%22Cotton%20County%22%20data-state=%22Oklahoma%22%20style=%22stroke-width:%200.4px;%20fill:%20rgb(255,%20255,%20153);%22/%3E%3Cpath%20d=%22M385.2069694764375,316.8458138113772L379.3118929844257,316.74760913094497L379.41562270706413,313.0018886054813L379.55090041350996,308.3282577404237L380.31764478958064,308.5695896169427L380.5516795258933,307.69318011236066L381.94706914871983,308.21279403376303L382.62239171640255,309.2043479587116L382.8854033132029,311.0234094803775L385.3863778683692,311.3997306622714Z%22%20fill=%22transparent%22%20stroke=%22#97A1A9%22%20class=%22county-boundary%22%20pointer-events=%22all%22%20data-fips=%2248487%22%20data-county=%22Wilbarger%20County%22%20data-state=%22Texas%22%20style=%22stroke-width:%200.4px;%20fill:%20rgb(255,%20255,%20153);%22/%3E%3Cpath%20d=%22M379.3118929844257,316.74760913094497L379.2853956514578,318.211440013567L379.0289612250558,317.6427354871659L376.81221766473226,316.6819820360441L376.43059339883706,317.07752639528235L375.1664639571018,316.4923951685983L373.332795271341,316.42244659185985L372.65029993920496,316.2663920067652L372.972026256861,310.43763166280735L373.5885415095244,310.44022356557304L376.0658846752832,312.6251121728814L377.48463474751156,312.6116665943638L378.42624200508976,313.1619807307777L379.41562270706413,313.0018886054813Z%22%20fill=%22transparent%22%20stroke=%22#97A1A9%22%20class=%22county-boundary%22%20pointer-events=%22all%22%20data-fips=%2248155%22%20data-county=%22Foard%20County%22%20data-state=%22Texas%22%20style=%22stroke-width:%200.4px;%20fill:%20rgb(0,%20204,%20153);%22/%3E%3Cpath%20d=%22M385.2069694764375,316.8458138113772L385.3863778683692,311.3997306622714L387.34687762907015,312.38111154837213L389.24926584082834,312.1723597994626L390.45155517925724,313.47357787821323L391.3431913013175,313.4949268922539L391.283444199738,317.00468079786737Z%22%20fill=%22transparent%22%20stroke=%22#97A1A9%22%20class=%22county-boundary%22%20pointer-events=%22all%22%20data-fips=%2248485%22%20data-county=%22Wichita%20County%22%20data-state=%22Texas%22%20style=%22stroke-width:%200.4px;%20fill:%20rgb(0,%20204,%20153);%22/%3E%3Cpath%20d=%22M406.00898659072277,300.55459620610253L404.0247074285201,300.1209612715304L403.6241573572297,299.64108111278233L403.66149843727766,298.5195106599406L403.022699664448,297.3671476134461L401.48688611177613,296.02842281311047L401.3903318259831,294.96921128839705L400.2066506212205,294.41091909432146L400.23962396784407,293.76374738364194L406.0841025055112,293.7786912214444Z%22%20fill=%22transparent%22%20stroke=%22#97A1A9%22%20class=%22county-boundary%22%20pointer-events=%22all%22%20data-fips=%2240027%22%20data-county=%22Cleveland%20County%22%20data-state=%22Oklahoma%22%20style=%22stroke-width:%200.4px;%20fill:%20rgb(255,%20255,%20153);%22/%3E%3Cpath%20d=%22M414.20810554310407,308.4007615294241L412.9790341109979,308.3737172939658L412.9629766711334,307.03717583245526L413.08916947545475,304.4936427895337L414.26925904453884,304.39102518519303L414.2743019443224,303.0971113169008L417.78636174005317,303.1270206815038L417.8079241004508,304.4425236272981L417.8057312003299,307.0728993775745L417.191815100047,307.0937819715411L417.23554724878665,308.4087257152755Z%22%20fill=%22transparent%22%20stroke=%22#97A1A9%22%20class=%22county-boundary%22%20pointer-events=%22all%22%20data-fips=%2240029%22%20data-county=%22Coal%20County%22%20data-state=%22Oklahoma%22%20style=%22stroke-width:%200.4px;%20fill:%20rgb(255,%20255,%20153);%22/%3E%3Cpath%20d=%22M422.4855087027555,305.8384887574829L424.18892713893604,305.8317628872766L424.2278323072673,304.45159894639175L429.39936112120995,304.35089621084023L430.6927356063896,304.3813999821794L430.72055155659297,307.07630441260454L429.56097827325124,307.08769239153474L429.620951627801,311.0744154023649L428.502824588488,311.0627725973412L428.30844406412666,312.4002254605631L421.2274105214847,312.3721064653637L421.2162585553587,307.09227634404346L422.48966343656934,307.13200074070477Z%22%20fill=%22transparent%22%20stroke=%22#97A1A9%22%20class=%22county-boundary%22%20pointer-events=%22all%22%20data-fips=%2240127%22%20data-county=%22Pushmataha%20County%22%20data-state=%22Oklahoma%22%20style=%22stroke-width:%200.4px;%20fill:%20rgb(255,%20255,%20153);%22/%3E%3Cpath%20d=%22M414.19258170723407,312.3441455743152L414.20810554310407,308.4007615294241L417.23554724878665,308.4087257152755L417.191815100047,307.0937819715411L417.8057312003299,307.0728993775745L417.8079241004508,304.4425236272981L420.0764137270534,304.44218727564464L420.1006853895116,305.8221295418509L422.4855087027555,305.8384887574829L422.48966343656934,307.13200074070477L421.2162585553587,307.09227634404346L421.2274105214847,312.3721064653637L418.7377796075781,312.35315675664134Z%22%20fill=%22transparent%22%20stroke=%22#97A1A9%22%20class=%22county-boundary%22%20pointer-events=%22all%22%20data-fips=%2240005%22%20data-county=%22Atoka%20County%22%20data-state=%22Oklahoma%22%20style=%22stroke-width:%200.4px;%20fill:%20rgb(0,%20204,%20153);%22/%3E%3Cpath%20d=%22M394.6830437451397,306.88737037316866L394.6928556454338,304.23507887203596L395.35147765016154,304.2054863646328L400.0230854433219,304.3339036855457L401.27064788696754,304.3534803581265L401.2545111908658,306.91922225782224L401.1811658566805,310.2592087532597L394.63813056029676,310.14162570984047Z%22%20fill=%22transparent%22%20stroke=%22#97A1A9%22%20class=%22county-boundary%22%20pointer-events=%22all%22%20data-fips=%2240137%22%20data-county=%22Stephens%20County%22%20data-state=%22Oklahoma%22%20style=%22stroke-width:%200.4px;%20fill:%20rgb(252,%20141,%2089);%22/%3E%3Cpath%20d=%22M409.4844232473935,307.0144981329544L408.9160393019797,307.0097991523941L408.89310478860637,309.70392947409437L408.3006123438368,309.69873444242296L407.0926310230006,309.7087569082482L407.05423967320587,308.9971428027457L403.52512662390774,308.89145275025123L403.59581669890997,306.9738419247553L405.9375104690922,307.002170068505L405.36689756367946,305.22771458980463L405.95949756040756,305.01880286781045L408.3884059358007,305.00005029252577L408.3369832159329,305.66801796108047L409.5400472212837,305.7429313792641Z%22%20fill=%22transparent%22%20stroke=%22#97A1A9%22%20class=%22county-boundary%22%20pointer-events=%22all%22%20data-fips=%2240099%22%20data-county=%22Murray%20County%22%20data-state=%22Oklahoma%22%20style=%22stroke-width:%200.4px;%20fill:%20rgb(255,%20255,%20153);%22/%3E%3Cpath%20d=%22M414.20810554310407,308.4007615294241L414.19258170723407,312.3441455743152L413.6416666473577,312.9665915850928L412.3618227186073,312.9817883405616L411.4762499211084,312.07174807022835L408.2792258702149,312.06884015443416L408.3006123438368,309.69873444242296L408.89310478860637,309.70392947409437L408.9160393019797,307.0097991523941L409.4844232473935,307.0144981329544L412.9629766711334,307.03717583245526L412.9790341109979,308.3737172939658Z%22%20fill=%22transparent%22%20stroke=%22#97A1A9%22%20class=%22county-boundary%22%20pointer-events=%22all%22%20data-fips=%2240069%22%20data-county=%22Johnston%20County%22%20data-state=%22Oklahoma%22%20style=%22stroke-width:%200.4px;%20fill:%20rgb(0,%20204,%20153);%22/%3E%3Cpath%20d=%22M401.1811658566805,310.2592087532597L401.2545111908658,306.91922225782224L403.59581669890997,306.9738419247553L403.52512662390774,308.89145275025123L407.05423967320587,308.9971428027457L407.0926310230006,309.7087569082482L408.3006123438368,309.69873444242296L408.2792258702149,312.06884015443416L407.80711784776804,313.7017499312641L401.1537650395462,313.57700339848884Z%22%20fill=%22transparent%22%20stroke=%22#97A1A9%22%20class=%22county-boundary%22%20pointer-events=%22all%22%20data-fips=%2240019%22%20data-county=%22Carter%20County%22%20data-state=%22Oklahoma%22%20style=%22stroke-width:%200.4px;%20fill:%20rgb(255,%20255,%20153);%22/%3E%3Cpath%20d=%22M401.1537650395462,313.57700339848884L401.11466252955285,316.161081799271L400.60271817741,315.184063469275L399.8295128033676,314.84867449994147L397.7338167114615,316.7941585928534L396.3251684259506,316.1003108012154L396.66596866993905,315.0514462060222L395.09685569630346,314.5036532676551L394.58931637595924,312.48959177477167L394.63813056029676,310.14162570984047L401.1811658566805,310.2592087532597Z%22%20fill=%22transparent%22%20stroke=%22#97A1A9%22%20class=%22county-boundary%22%20pointer-events=%22all%22%20data-fips=%2240067%22%20data-county=%22Jefferson%20County%22%20data-state=%22Oklahoma%22%20style=%22stroke-width:%200.4px;%20fill:%20rgb(252,%20141,%2089);%22/%3E%3Cpath%20d=%22M412.3618227186073,312.9817883405616L412.5398027958745,313.88747466508124L411.9641435943716,314.55195787398117L412.1365609188503,316.42653451779034L411.19878942263165,316.1193594883761L410.89407893354604,317.12936708436L408.7889477026842,316.5534350103913L408.2262007312803,315.407155613676L407.77612202278993,314.5630428434625L407.80711784776804,313.7017499312641L408.2792258702149,312.06884015443416L411.4762499211084,312.07174807022835Z%22%20fill=%22transparent%22%20stroke=%22#97A1A9%22%20class=%22county-boundary%22%20pointer-events=%22all%22%20data-fips=%2240095%22%20data-county=%22Marshall%20County%22%20data-state=%22Oklahoma%22%20style=%22stroke-width:%200.4px;%20fill:%20rgb(0,%20204,%20153);%22/%3E%3Cpath%20d=%22M401.11466252955285,316.161081799271L401.1537650395462,313.57700339848884L407.80711784776804,313.7017499312641L407.77612202278993,314.5630428434625L408.2262007312803,315.407155613676L408.13283202125484,315.600130285591L407.54988379989163,316.6713782664939L406.58388926638634,316.9631478380823L406.42812623655584,318.68388968264117L405.2354698690038,318.54152593122546L405.0409586126484,317.5058461713423L405.55322753064394,316.8442730650055L405.0105633975225,316.19199519865697L402.24610451688676,317.1897379257943L401.98605812635276,316.1308719391007Z%22%20fill=%22transparent%22%20stroke=%22#97A1A9%22%20class=%22county-boundary%22%20pointer-events=%22all%22%20data-fips=%2240085%22%20data-county=%22Love%20County%22%20data-state=%22Oklahoma%22%20style=%22stroke-width:%200.4px;%20fill:%20rgb(255,%20255,%20153);%22/%3E%3Cpath%20d=%22M395.33650014831375,301.59505178784144L395.5640806420497,293.72166762957835L397.1348580621657,293.8819933869098L398.4975929971178,294.3819351916075L400.2066506212205,294.41091909432146L400.0668392809009,301.63839900680557L400.0230854433219,304.3339036855457L395.35147765016154,304.2054863646328Z%22%20fill=%22transparent%22%20stroke=%22#97A1A9%22%20class=%22county-boundary%22%20pointer-events=%22all%22%20data-fips=%2240051%22%20data-county=%22Grady%20County%22%20data-state=%22Oklahoma%22%20style=%22stroke-width:%200.4px;%20fill:%20rgb(0,%20204,%20153);%22/%3E%3Cpath%20d=%22M400.0668392809009,301.63839900680557L400.2066506212205,294.41091909432146L401.3903318259831,294.96921128839705L401.48688611177613,296.02842281311047L403.022699664448,297.3671476134461L403.66149843727766,298.5195106599406L403.6241573572297,299.64108111278233L404.0247074285201,300.1209612715304L406.00898659072277,300.55459620610253L407.38449024639783,300.9357722808889L408.43219646657104,300.1258488801396L408.3733709604047,301.63543163832514Z%22%20fill=%22transparent%22%20stroke=%22#97A1A9%22%20class=%22county-boundary%22%20pointer-events=%22all%22%20data-fips=%2240087%22%20data-county=%22Mcclain%20County%22%20data-state=%22Oklahoma%22%20style=%22stroke-width:%200.4px;%20fill:%20rgb(0,%20204,%20153);%22/%3E%3Cpath%20d=%22M409.4844232473935,307.0144981329544L409.5400472212837,305.7429313792641L408.3369832159329,305.66801796108047L408.3884059358007,305.00005029252577L408.3733709604047,301.63543163832514L408.43219646657104,300.1258488801396L408.9696420760825,300.71305081129844L409.67282152971296,300.43836562988986L410.1656468688403,301.04620274711357L410.59079944406267,301.6964484475065L411.7261775705626,301.0783776557437L413.26457280806295,301.0220438102492L414.0108694219509,301.0469422420716L414.2743019443224,303.0971113169008L414.26925904453884,304.39102518519303L413.08916947545475,304.4936427895337L412.9629766711334,307.03717583245526Z%22%20fill=%22transparent%22%20stroke=%22#97A1A9%22%20class=%22county-boundary%22%20pointer-events=%22all%22%20data-fips=%2240123%22%20data-county=%22Pontotoc%20County%22%20data-state=%22Oklahoma%22%20style=%22stroke-width:%200.4px;%20fill:%20rgb(252,%20141,%2089);%22/%3E%3Cpath%20d=%22M400.0230854433219,304.3339036855457L400.0668392809009,301.63839900680557L408.3733709604047,301.63543163832514L408.3884059358007,305.00005029252577L405.95949756040756,305.01880286781045L405.36689756367946,305.22771458980463L405.9375104690922,307.002170068505L403.59581669890997,306.9738419247553L401.2545111908658,306.91922225782224L401.27064788696754,304.3534803581265Z%22%20fill=%22transparent%22%20stroke=%22#97A1A9%22%20class=%22county-boundary%22%20pointer-events=%22all%22%20data-fips=%2240049%22%20data-county=%22Garvin%20County%22%20data-state=%22Oklahoma%22%20style=%22stroke-width:%200.4px;%20fill:%20rgb(0,%20204,%20153);%22/%3E%3Cpath%20d=%22M424.2278323072673,304.45159894639175L424.18892713893604,305.8317628872766L422.4855087027555,305.8384887574829L420.1006853895116,305.8221295418509L420.0764137270534,304.44218727564464L417.8079241004508,304.4425236272981L417.78636174005317,303.1270206815038L417.857714876556,298.8774008666539L419.00874875653915,297.32407084241095L419.7979233959289,297.43153797859077L420.3382012906409,296.80507917550557L421.44241048778326,296.8030396414073L423.9162962946386,295.693874100019L424.88021261652125,294.9120715560455L424.8468712540137,297.1137868029524L425.97418714050326,297.15042804669184L426.006373892122,298.6823716312858L426.0092263587381,299.1354758309912L424.2706106088009,299.16668306424003Z%22%20fill=%22transparent%22%20stroke=%22#97A1A9%22%20class=%22county-boundary%22%20pointer-events=%22all%22%20data-fips=%2240121%22%20data-county=%22Pittsburg%20County%22%20data-state=%22Oklahoma%22%20style=%22stroke-width:%200.4px;%20fill:%20rgb(255,%20255,%20153);%22/%3E%3Cpath%20d=%22M413.26457280806295,301.0220438102492L413.30239486103386,297.82899406356864L413.8437156551514,297.83144400665407L413.8998349703445,295.2417912334134L419.0308238733491,295.2521149410975L419.00874875653915,297.32407084241095L417.857714876556,298.8774008666539L417.78636174005317,303.1270206815038L414.2743019443224,303.0971113169008L414.0108694219509,301.0469422420716Z%22%20fill=%22transparent%22%20stroke=%22#97A1A9%22%20class=%22county-boundary%22%20pointer-events=%22all%22%20data-fips=%2240063%22%20data-county=%22Hughes%20County%22%20data-state=%22Oklahoma%22%20style=%22stroke-width:%200.4px;%20fill:%20rgb(255,%20255,%20153);%22/%3E%3Cpath%20d=%22M424.2278323072673,304.45159894639175L424.2706106088009,299.16668306424003L426.0092263587381,299.1354758309912L426.006373892122,298.6823716312858L430.74614541402894,298.62118042978534L430.764129492987,300.3471180453444L429.9731804945439,300.3766622300277L429.9859866118487,301.69247841545246L429.35232019872853,301.6984713022984L429.39936112120995,304.35089621084023Z%22%20fill=%22transparent%22%20stroke=%22#97A1A9%22%20class=%22county-boundary%22%20pointer-events=%22all%22%20data-fips=%2240077%22%20data-county=%22Latimer%20County%22%20data-state=%22Oklahoma%22%20style=%22stroke-width:%200.4px;%20fill:%20rgb(255,%20255,%20153);%22/%3E%3Cpath%20d=%22M420.5037639545444,317.2622984606879L419.5399413686249,316.5312673932118L418.60002593987053,317.2205108670984L417.75139997057505,317.22007837490486L416.8550681890295,318.3384523811309L415.5925663952531,318.27111922329226L415.337328501819,319.19602577802056L414.5346205963642,318.80593472958367L413.98649807276547,318.0503696187724L411.81285471458415,316.89835896073896L412.1365609188503,316.42653451779034L411.9641435943716,314.55195787398117L412.5398027958745,313.88747466508124L412.3618227186073,312.9817883405616L413.6416666473577,312.9665915850928L414.19258170723407,312.3441455743152L418.7377796075781,312.35315675664134L419.42333735595776,312.97771352239704L419.44770229919277,315.5838467948327L420.43394159630253,316.55186824123365L421.44288503025217,316.7007191106909Z%22%20fill=%22transparent%22%20stroke=%22#97A1A9%22%20class=%22county-boundary%22%20pointer-events=%22all%22%20data-fips=%2240013%22%20data-county=%22Bryan%20County%22%20data-state=%22Oklahoma%22%20style=%22stroke-width:%200.4px;%20fill:%20rgb(255,%20255,%20153);%22/%3E%3Cpath%20d=%22M426.71485594071487,316.5475521297819L424.9973735668445,316.8809580746457L423.25011929070286,315.6831157841276L421.44288503025217,316.7007191106909L420.43394159630253,316.55186824123365L419.44770229919277,315.5838467948327L419.42333735595776,312.97771352239704L418.7377796075781,312.35315675664134L421.2274105214847,312.3721064653637L428.30844406412666,312.4002254605631L428.4269127244552,315.67328081477433L427.4395734118667,315.3580037000977L427.28587800670783,316.2635954784614Z%22%20fill=%22transparent%22%20stroke=%22#97A1A9%22%20class=%22county-boundary%22%20pointer-events=%22all%22%20data-fips=%2240023%22%20data-county=%22Choctaw%20County%22%20data-state=%22Oklahoma%22%20style=%22stroke-width:%200.4px;%20fill:%20rgb(0,%20204,%20153);%22/%3E%3Cpath%20d=%22M390.96612287016706,329.4992157434722L391.151017526309,323.6102632648096L391.1768167498379,322.5134116714402L396.1532296423275,322.64142156524457L396.83485526187894,323.17078056637285L396.7354951738076,329.72852175167316L395.18278457218014,329.677016376216Z%22%20fill=%22transparent%22%20stroke=%22#97A1A9%22%20class=%22county-boundary%22%20pointer-events=%22all%22%20data-fips=%2248237%22%20data-county=%22Jack%20County%22%20data-state=%22Texas%22%20style=%22stroke-width:%200.4px;%20fill:%20rgb(0,%20204,%20153);%22/%3E%3Cpath%20d=%22M409.1377015481408,330.00234989919494L409.2792714906429,323.96122887431443L414.4703273084051,323.8196135175516L414.4667041829702,324.8090714746899L415.482921443322,324.6402814633376L415.4442121181605,330.1874115111866L412.82391264360126,330.13413670975945Z%22%20fill=%22transparent%22%20stroke=%22#97A1A9%22%20class=%22county-boundary%22%20pointer-events=%22all%22%20data-fips=%2248085%22%20data-county=%22Collin%20County%22%20data-state=%22Texas%22%20style=%22stroke-width:%200.4px;%20fill:%20rgb(255,%20255,%20153);%22/%3E%3Cpath%20d=%22M423.509108931746,334.630118779892L423.0651965585674,334.1807447236007L422.6804473247625,330.4220393997894L426.6936028840358,330.4664130107135L428.3173133204137,330.4544053016903L428.54322086218536,329.72178410047877L428.5556754145381,331.22613128601193L428.5520855123224,336.4247121031536L427.0598966809894,336.4145963211529L426.59081004388617,335.988302935433L424.4454562930813,335.72132985533256Z%22%20fill=%22transparent%22%20stroke=%22#97A1A9%22%20class=%22county-boundary%22%20pointer-events=%22all%22%20data-fips=%2248499%22%20data-county=%22Wood%20County%22%20data-state=%22Texas%22%20style=%22stroke-width:%200.4px;%20fill:%20rgb(255,%20255,%20153);%22/%3E%3Cpath%20d=%22M394.95518408710103,336.3979033590941L395.18278457218014,329.677016376216L396.7354951738076,329.72852175167316L401.0699274449613,329.84446819951137L400.8771459872528,336.4804650186517L400.0601420806772,336.5322929548775Z%22%20fill=%22transparent%22%20stroke=%22#97A1A9%22%20class=%22county-boundary%22%20pointer-events=%22all%22%20data-fips=%2248367%22%20data-county=%22Parker%20County%22%20data-state=%22Texas%22%20style=%22stroke-width:%200.4px;%20fill:%20rgb(255,%20255,%20153);%22/%3E%3Cpath%20d=%22M406.82200580550864,336.5981314727743L406.1691484738449,336.59138134043013L400.8771459872528,336.4804650186517L401.0699274449613,329.84446819951137L402.7849619910171,329.9119283169308L406.93410570040106,330.06828891079164Z%22%20fill=%22transparent%22%20stroke=%22#97A1A9%22%20class=%22county-boundary%22%20pointer-events=%22all%22%20data-fips=%2248439%22%20data-county=%22Tarrant%20County%22%20data-state=%22Texas%22%20style=%22stroke-width:%200.4px;%20fill:%20rgb(255,%20255,%20153);%22/%3E%3Cpath%20d=%22M406.82200580550864,336.5981314727743L406.93410570040106,330.06828891079164L409.1377015481408,330.00234989919494L412.82391264360126,330.13413670975945L412.7879027552871,332.6696426644197L412.7675954007879,336.6860262646471L412.55762001153,336.70641811086966Z%22%20fill=%22transparent%22%20stroke=%22#97A1A9%22%20class=%22county-boundary%22%20pointer-events=%22all%22%20data-fips=%2248113%22%20data-county=%22Dallas%20County%22%20data-state=%22Texas%22%20style=%22stroke-width:%200.4px;%20fill:%20rgb(255,%20255,%20153);%22/%3E%3Cpath%20d=%22M423.0651965585674,334.1807447236007L421.2948308719484,333.2836211814659L420.41131042527616,333.30665775408596L419.43412181273857,332.21190355975955L419.085496391481,331.5674335605164L419.4793703924042,330.1918850113629L420.3373933053876,330.16956603310325L422.6804473247625,330.4220393997894Z%22%20fill=%22transparent%22%20stroke=%22#97A1A9%22%20class=%22county-boundary%22%20pointer-events=%22all%22%20data-fips=%2248379%22%20data-county=%22Rains%20County%22%20data-state=%22Texas%22%20style=%22stroke-width:%200.4px;%20fill:%20rgb(0,%20204,%20153);%22/%3E%3Cpath%20d=%22M430.4468080359323,339.4346721693441L430.4223783556905,336.94464649761295L432.3019947966522,336.0872477872331L432.98882360083235,335.0483335251858L433.75725731890924,335.03887002847375L433.8245720514086,338.5166389815351L435.32519427282426,338.92603459248284L434.1626323551733,339.3709498894563Z%22%20fill=%22transparent%22%20stroke=%22#97A1A9%22%20class=%22county-boundary%22%20pointer-events=%22all%22%20data-fips=%2248183%22%20data-county=%22Gregg%20County%22%20data-state=%22Texas%22%20style=%22stroke-width:%200.4px;%20fill:%20rgb(0,%20204,%20153);%22/%3E%3Cpath%20d=%22M400.02512332786165,341.7265185527304L400.05177014335044,340.03157988300114L400.0601420806772,336.5322929548775L400.8771459872528,336.4804650186517L406.1691484738449,336.59138134043013L406.1710656839158,340.82025043973715L401.7281551532507,342.20265554920275L401.04082333228695,342.7290041544022Z%22%20fill=%22transparent%22%20stroke=%22#97A1A9%22%20class=%22county-boundary%22%20pointer-events=%22all%22%20data-fips=%2248251%22%20data-county=%22Johnson%20County%22%20data-state=%22Texas%22%20style=%22stroke-width:%200.4px;%20fill:%20rgb(255,%20255,%20153);%22/%3E%3Cpath%20d=%22M396.21635482855544,341.23136857309163L394.8731520561789,336.9975658782822L394.95518408710103,336.3979033590941L400.0601420806772,336.5322929548775L400.05177014335044,340.03157988300114L398.08755489074133,339.9990790734215Z%22%20fill=%22transparent%22%20stroke=%22#97A1A9%22%20class=%22county-boundary%22%20pointer-events=%22all%22%20data-fips=%2248221%22%20data-county=%22Hood%20County%22%20data-state=%22Texas%22%20style=%22stroke-width:%200.4px;%20fill:%20rgb(255,%20255,%20153);%22/%3E%3Cpath%20d=%22M406.1710656839158,340.82025043973715L406.1691484738449,336.59138134043013L406.82200580550864,336.5981314727743L412.55762001153,336.70641811086966L413.0405826207763,338.1043794302292L413.66779372531016,338.8370882043821L413.5711641450095,339.5664390646128L414.153617982377,340.06246109157985L408.32207353411,343.7158953494933L407.8269403864677,343.99029496516164Z%22%20fill=%22transparent%22%20stroke=%22#97A1A9%22%20class=%22county-boundary%22%20pointer-events=%22all%22%20data-fips=%2248139%22%20data-county=%22Ellis%20County%22%20data-state=%22Texas%22%20style=%22stroke-width:%200.4px;%20fill:%20rgb(0,%20204,%20153);%22/%3E%3Cpath%20d=%22M397.0664642297623,343.414215436654L396.21635482855544,341.23136857309163L398.08755489074133,339.9990790734215L400.05177014335044,340.03157988300114L400.02512332786165,341.7265185527304L399.8856401225246,341.659944930028Z%22%20fill=%22transparent%22%20stroke=%22#97A1A9%22%20class=%22county-boundary%22%20pointer-events=%22all%22%20data-fips=%2248425%22%20data-county=%22Somervell%20County%22%20data-state=%22Texas%22%20style=%22stroke-width:%200.4px;%20fill:%20rgb(255,%20255,%20153);%22/%3E%3Cpath%20d=%22M396.7354951738076,329.72852175167316L396.83485526187894,323.17078056637285L401.8602192674749,323.2754482911965L403.0126761756421,323.31299868041623L402.7849619910171,329.9119283169308L401.0699274449613,329.84446819951137Z%22%20fill=%22transparent%22%20stroke=%22#97A1A9%22%20class=%22county-boundary%22%20pointer-events=%22all%22%20data-fips=%2248497%22%20data-county=%22Wise%20County%22%20data-state=%22Texas%22%20style=%22stroke-width:%200.4px;%20fill:%20rgb(0,%20204,%20153);%22/%3E%3Cpath%20d=%22M409.1377015481408,330.00234989919494L406.93410570040106,330.06828891079164L402.7849619910171,329.9119283169308L403.0126761756421,323.31299868041623L408.03772244498214,323.4987753128516L409.2792714906429,323.96122887431443Z%22%20fill=%22transparent%22%20stroke=%22#97A1A9%22%20class=%22county-boundary%22%20pointer-events=%22all%22%20data-fips=%2248121%22%20data-county=%22Denton%20County%22%20data-state=%22Texas%22%20style=%22stroke-width:%200.4px;%20fill:%20rgb(0,%20204,%20153);%22/%3E%3Cpath%20d=%22M420.42507888404253,326.55778018536506L420.44424499159203,323.78327192590274L420.4660667434378,322.92272224911443L421.43314712553945,322.51214491158686L423.1846511270229,322.63595479831713L425.6094581087678,323.5494302629801L426.76670705581995,324.16596504103245L426.76685345309915,324.18747499158457L424.3698427731503,324.73909045904566L423.42282166507715,324.592655503383L422.73257611971223,325.2404383580352L421.6248767639265,325.56625286410093Z%22%20fill=%22transparent%22%20stroke=%22#97A1A9%22%20class=%22county-boundary%22%20pointer-events=%22all%22%20data-fips=%2248119%22%20data-county=%22Delta%20County%22%20data-state=%22Texas%22%20style=%22stroke-width:%200.4px;%20fill:%20rgb(255,%20255,%20153);%22/%3E%3Cpath%20d=%22M420.3373933053876,330.16956603310325L419.4793703924042,330.1918850113629L419.085496391481,331.5674335605164L419.43412181273857,332.21190355975955L417.85439759648085,332.29767842288857L415.3920610074015,332.207263642278L415.4442121181605,330.1874115111866L415.482921443322,324.6402814633376L420.44424499159203,323.78327192590274L420.42507888404253,326.55778018536506Z%22%20fill=%22transparent%22%20stroke=%22#97A1A9%22%20class=%22county-boundary%22%20pointer-events=%22all%22%20data-fips=%2248231%22%20data-county=%22Hunt%20County%22%20data-state=%22Texas%22%20style=%22stroke-width:%200.4px;%20fill:%20rgb(0,%20204,%20153);%22/%3E%3Cpath%20d=%22M432.3957308916975,330.0705036799752L430.8051045318731,328.7335554857165L429.80893550053594,328.7218018120377L428.7952940997914,329.3757496782344L428.88804232643423,323.99903134326365L431.5397759146381,323.86563699517325L432.28111206985864,324.13700272376985Z%22%20fill=%22transparent%22%20stroke=%22#97A1A9%22%20class=%22county-boundary%22%20pointer-events=%22all%22%20data-fips=%2248449%22%20data-county=%22Titus%20County%22%20data-state=%22Texas%22%20style=%22stroke-width:%200.4px;%20fill:%20rgb(0,%20204,%20153);%22/%3E%3Cpath%20d=%22M428.54322086218536,329.72178410047877L428.3173133204137,330.4544053016903L426.6936028840358,330.4664130107135L426.76685345309915,324.18747499158457L426.76670705581995,324.16596504103245L428.88804232643423,323.99903134326365L428.7952940997914,329.3757496782344Z%22%20fill=%22transparent%22%20stroke=%22#97A1A9%22%20class=%22county-boundary%22%20pointer-events=%22all%22%20data-fips=%2248159%22%20data-county=%22Franklin%20County%22%20data-state=%22Texas%22%20style=%22stroke-width:%200.4px;%20fill:%20rgb(0,%20204,%20153);%22/%3E%3Cpath%20d=%22M426.6936028840358,330.4664130107135L422.6804473247625,330.4220393997894L420.3373933053876,330.16956603310325L420.42507888404253,326.55778018536506L421.6248767639265,325.56625286410093L422.73257611971223,325.2404383580352L423.42282166507715,324.592655503383L424.3698427731503,324.73909045904566L426.76685345309915,324.18747499158457Z%22%20fill=%22transparent%22%20stroke=%22#97A1A9%22%20class=%22county-boundary%22%20pointer-events=%22all%22%20data-fips=%2248223%22%20data-county=%22Hopkins%20County%22%20data-state=%22Texas%22%20style=%22stroke-width:%200.4px;%20fill:%20rgb(0,%20204,%20153);%22/%3E%3Cpath%20d=%22M433.38371277287035,331.19778795914175L428.5556754145381,331.22613128601193L428.54322086218536,329.72178410047877L428.7952940997914,329.3757496782344L429.80893550053594,328.7218018120377L430.8051045318731,328.7335554857165L432.3957308916975,330.0705036799752Z%22%20fill=%22transparent%22%20stroke=%22#97A1A9%22%20class=%22county-boundary%22%20pointer-events=%22all%22%20data-fips=%2248063%22%20data-county=%22Camp%20County%22%20data-state=%22Texas%22%20style=%22stroke-width:%200.4px;%20fill:%20rgb(0,%20204,%20153);%22/%3E%3Cpath%20d=%22M415.3920610074015,332.207263642278L415.39095628451815,332.59400143773235L412.7879027552871,332.6696426644197L412.82391264360126,330.13413670975945L415.4442121181605,330.1874115111866Z%22%20fill=%22transparent%22%20stroke=%22#97A1A9%22%20class=%22county-boundary%22%20pointer-events=%22all%22%20data-fips=%2248397%22%20data-county=%22Rockwall%20County%22%20data-state=%22Texas%22%20style=%22stroke-width:%200.4px;%20fill:%20rgb(255,%20255,%20153);%22/%3E%3Cpath%20d=%22M428.5520855123224,336.4247121031536L428.5556754145381,331.22613128601193L433.38371277287035,331.19778795914175L433.714088555046,331.6234580786085L433.70795046931397,332.97723337504755L433.75725731890924,335.03887002847375L432.98882360083235,335.0483335251858L432.3019947966522,336.0872477872331L430.4223783556905,336.94464649761295L428.78811341554905,336.7663084606331Z%22%20fill=%22transparent%22%20stroke=%22#97A1A9%22%20class=%22county-boundary%22%20pointer-events=%22all%22%20data-fips=%2248459%22%20data-county=%22Upshur%20County%22%20data-state=%22Texas%22%20style=%22stroke-width:%200.4px;%20fill:%20rgb(0,%20204,%20153);%22/%3E%3Cpath%20d=%22M413.5711641450095,339.5664390646128L413.66779372531016,338.8370882043821L413.0405826207763,338.1043794302292L412.55762001153,336.70641811086966L412.7675954007879,336.6860262646471L412.7879027552871,332.6696426644197L415.39095628451815,332.59400143773235L415.3920610074015,332.207263642278L417.85439759648085,332.29767842288857L417.91883612518933,339.6418790643928Z%22%20fill=%22transparent%22%20stroke=%22#97A1A9%22%20class=%22county-boundary%22%20pointer-events=%22all%22%20data-fips=%2248257%22%20data-county=%22Kaufman%20County%22%20data-state=%22Texas%22%20style=%22stroke-width:%200.4px;%20fill:%20rgb(0,%20204,%20153);%22/%3E%3Cpath%20d=%22M417.91883612518933,339.6418790643928L417.85439759648085,332.29767842288857L419.43412181273857,332.21190355975955L420.41131042527616,333.30665775408596L421.2948308719484,333.2836211814659L423.0651965585674,334.1807447236007L423.509108931746,334.630118779892L423.5449809470924,337.76511737768004L425.16553681917145,339.6464692998762Z%22%20fill=%22transparent%22%20stroke=%22#97A1A9%22%20class=%22county-boundary%22%20pointer-events=%22all%22%20data-fips=%2248467%22%20data-county=%22Van%20Zandt%20County%22%20data-state=%22Texas%22%20style=%22stroke-width:%200.4px;%20fill:%20rgb(255,%20255,%20153);%22/%3E%3Cpath%20d=%22M430.50392825680814,342.8673891000832L424.9957590554306,342.9517297632941L424.8011762963434,341.558240407768L425.16553681917145,339.6464692998762L423.5449809470924,337.76511737768004L423.509108931746,334.630118779892L424.4454562930813,335.72132985533256L426.59081004388617,335.988302935433L427.0598966809894,336.4145963211529L428.5520855123224,336.4247121031536L428.78811341554905,336.7663084606331L430.4223783556905,336.94464649761295L430.4468080359323,339.4346721693441Z%22%20fill=%22transparent%22%20stroke=%22#97A1A9%22%20class=%22county-boundary%22%20pointer-events=%22all%22%20data-fips=%2248423%22%20data-county=%22Smith%20County%22%20data-state=%22Texas%22%20style=%22stroke-width:%200.4px;%20fill:%20rgb(255,%20255,%20153);%22/%3E%3Cpath%20d=%22M425.3989006490074,343.78610707766563L418.1733791436061,344.83377596313835L417.5651581870017,342.645578722634L416.79222499459536,342.3871163168214L415.3450535725464,340.47422829246216L414.153617982377,340.06246109157985L413.5711641450095,339.5664390646128L417.91883612518933,339.6418790643928L425.16553681917145,339.6464692998762L424.8011762963434,341.558240407768L424.9957590554306,342.9517297632941Z%22%20fill=%22transparent%22%20stroke=%22#97A1A9%22%20class=%22county-boundary%22%20pointer-events=%22all%22%20data-fips=%2248213%22%20data-county=%22Henderson%20County%22%20data-state=%22Texas%22%20style=%22stroke-width:%200.4px;%20fill:%20rgb(255,%20255,%20153);%22/%3E%3Cpath%20d=%22M685.1709226590085,115.21295081486096L682.1352595356866,108.83677431210708L683.1157587770308,108.27604211233643L681.1501375687756,104.07241064291543L682.1238347221788,103.58050306875828L679.5011389507943,98.50988884145545L681.5157822824389,97.23844841893799L682.2744503439005,96.93834249666179L683.549204262109,97.7690707307022L685.1914840518457,97.4657875616125L685.8071340974614,98.72596028652356L685.075159290722,99.20025717291367L686.3583056031449,100.54215948490037L686.261985789397,102.13750499142623L687.0286398027295,103.35619382806578L688.1786447357129,104.06335254880105L688.5576408979518,102.96977082997648L689.669028175407,103.03593854728206L691.4841526085295,105.63798226300628L691.006573634859,106.67168847289474L692.9695481146414,107.27895031456978L692.8197557288404,108.10772638750382L691.6613974701054,110.48082979528806L690.6478346913877,110.79047265598933L689.7459873047358,110.48414855337967L688.4747352685841,112.34430770871882L688.3276556075123,113.34987447212143L686.5013635963766,113.67935762157549L686.1275673292716,114.09684949746429L686.1264376553361,115.41959844552696Z%22%20fill=%22transparent%22%20stroke=%22#97A1A9%22%20class=%22county-boundary%22%20pointer-events=%22all%22%20data-fips=%2223029%22%20data-county=%22Washington%20County%22%20data-state=%22Maine%22%20style=%22stroke-width:%200.4px;%20fill:%20rgb(0,%20204,%20153);%22/%3E%3Cpath%20d=%22M655.5153379706771,111.12763089333725L655.3268811085733,108.81930934154627L656.948335972138,108.90697003680793L655.6790222855306,107.33298298558566L656.6317275980741,104.74199461303147L657.479512993245,106.86370318574905L659.9654300299183,112.00098553693044L660.8694067489766,111.44028881080567L661.2722413070478,112.16218151243083L662.4375417021677,111.60080999174079L663.5977376755295,114.11207076568076L663.796398117471,115.53157865593062L664.6644679942608,115.13279713937641L665.7831447765514,117.85585852816894L666.7520929620456,118.63371397419337L665.8177049260939,119.18432853563422L665.3537209420781,120.95162162102702L664.4460496827926,121.53804721098561L663.5429111449763,120.05053456350072L661.1877278683701,119.95126554602484L659.4949552226112,117.70242980118246L658.3672232579003,118.93853296886061L657.8197718426031,117.29448528857529L656.760812578999,115.04328714544852L657.1142350697606,114.84496179672794Z%22%20fill=%22transparent%22%20stroke=%22#97A1A9%22%20class=%22county-boundary%22%20pointer-events=%22all%22%20data-fips=%2223007%22%20data-county=%22Franklin%20County%22%20data-state=%22Maine%22%20style=%22stroke-width:%200.4px;%20fill:%20rgb(0,%20204,%20153);%22/%3E%3Cpath%20d=%22M633.1939103104219,268.79080586254764L632.361351139994,268.4882030175654L631.5533588122997,267.23488687742815L634.0117089508713,266.7641515321235L635.524342612154,266.5817420570446L635.5090007726435,267.79486992505116L636.4520971886191,267.7217213276426L636.6444996174778,266.2537930801262L637.3937718728182,266.59161994129676L638.2985789487432,266.3261284994196L639.5310689763869,266.1052099907844L639.8290779748472,266.5747264984387L638.7579633207272,270.1756512574193L637.5900585285602,271.5701927676696L633.8994053234235,271.16230087578487L633.4314859511273,270.74626692967206L634.0873415847624,269.76291903008996L634.0627902591701,269.0419031363742Z%22%20fill=%22transparent%22%20stroke=%22#97A1A9%22%20class=%22county-boundary%22%20pointer-events=%22all%22%20data-fips=%2237095%22%20data-county=%22Hyde%20County%22%20data-state=%22North-Carolina%22%20style=%22stroke-width:%200.4px;%20fill:%20rgb(255,%20255,%20153);%22/%3E%3Cpath%20d=%22M578.9835581968555,334.74224725925103L578.855312251267,330.6470895530741L578.016886592337,328.8115657758868L580.4694343649562,328.9760739999549L581.4056908928876,331.83623153341927L582.4368606356519,332.1053910558093L583.9292672092081,331.9412317001636L583.3819666751986,332.6022276399808L582.7848484110244,333.42128401957456L582.849849773828,334.06174025607527L582.0745774791698,336.18153443774406L581.1569491622189,335.72324488922266L580.2957050777648,334.80220358126223Z%22%20fill=%22transparent%22%20stroke=%22#97A1A9%22%20class=%22county-boundary%22%20pointer-events=%22all%22%20data-fips=%2213267%22%20data-county=%22Tattnall%20County%22%20data-state=%22Georgia%22%20style=%22stroke-width:%200.4px;%20fill:%20rgb(0,%20204,%20153);%22/%3E%3Cpath%20d=%22M462.0057352352628,293.29133250690126L464.90369359686383,293.1781286063992L464.8808944004266,292.0555140487485L465.408039511518,291.75321231085854L465.40089739825197,290.4785111056669L467.8481888348771,290.48394436784054L467.9075648137159,291.8645370429069L470.35415228406606,291.7783027160094L469.4729993185257,293.2007823003454L470.1196416794476,295.073333321886L469.7290028841259,295.41483330481907L469.39423529193493,297.02817704479787L468.0887770960027,297.12821322734186L468.1276813693071,298.03363230141025L466.6388358947847,297.5567437773438L465.6850334884187,297.98482468051515L464.90501283736205,298.2539511932505L463.27706474545795,297.64877684989676L462.10436533696935,297.69362918853443Z%22%20fill=%22transparent%22%20stroke=%22#97A1A9%22%20class=%22county-boundary%22%20pointer-events=%22all%22%20data-fips=%2205145%22%20data-county=%22White%20County%22%20data-state=%22Arkansas%22%20style=%22stroke-width:%200.4px;%20fill:%20rgb(252,%20141,%2089);%22/%3E%3Cpath%20d=%22M489.37645058811705,291.56090861609005L489.6217938680348,293.34083301487414L489.7319750311653,297.31233599216415L488.94420450674613,297.38237644083637L482.35958540578605,297.7659140740762L482.4554590634322,297.0474899134351L483.56473749881513,297.07184466056106L483.71025542806785,296.0478279761167L484.93775361254256,295.3940268070172L483.8270192869161,290.96056671523075L484.85835221909474,291.2905984794009L485.08020913429857,291.62374692107437L487.8617195257443,291.4588805045402Z%22%20fill=%22transparent%22%20stroke=%22#97A1A9%22%20class=%22county-boundary%22%20pointer-events=%22all%22%20data-fips=%2247157%22%20data-county=%22Shelby%20County%22%20data-state=%22Tennessee%22%20style=%22stroke-width:%200.4px;%20fill:%20rgb(255,%20255,%20153);%22/%3E%3Cpath%20d=%22M451.8170318297649,297.97093875726284L452.9733512908975,296.62015860067334L453.8275523142536,296.5296015287319L453.8243949088773,292.01609137895L457.9120925527221,291.99139151566084L457.9339735471127,293.2867644884093L457.9565360051155,294.6035419927827L457.23717209553485,297.3272057767234L456.37484690384946,297.8739362560709Z%22%20fill=%22transparent%22%20stroke=%22#97A1A9%22%20class=%22county-boundary%22%20pointer-events=%22all%22%20data-fips=%2205029%22%20data-county=%22Conway%20County%22%20data-state=%22Arkansas%22%20style=%22stroke-width:%200.4px;%20fill:%20rgb(252,%20141,%2089);%22/%3E%3Cpath%20d=%22M439.5143607418453,297.8704945993576L438.5555962585961,298.5348491041587L438.60493619532144,300.0876686776425L437.0688479786372,300.1562719604104L436.23949005789996,300.62224725853554L436.2209942256019,293.47847127816954L438.4355841577874,294.17664868112536L439.37171534497037,293.7067723021977L439.3108699302374,292.8225710769291L440.18465315571774,292.69857177952474L440.1813597774164,296.1314909521294L440.7673343117061,296.1419876655369L440.8109854373276,297.2420062979081L439.52482312602126,297.20122911105193Z%22%20fill=%22transparent%22%20stroke=%22#97A1A9%22%20class=%22county-boundary%22%20pointer-events=%22all%22%20data-fips=%2205131%22%20data-county=%22Sebastian%20County%22%20data-state=%22Arkansas%22%20style=%22stroke-width:%200.4px;%20fill:%20rgb(255,%20255,%20153);%22/%3E%3Cpath%20d=%22M479.7933041096108,291.2265281611648L480.09928562232136,295.68474261093814L474.0885662956212,296.01212066253294L473.88972445309753,292.8235620654655L473.82839706978444,291.55129191548616Z%22%20fill=%22transparent%22%20stroke=%22#97A1A9%22%20class=%22county-boundary%22%20pointer-events=%22all%22%20data-fips=%2205037%22%20data-county=%22Cross%20County%22%20data-state=%22Arkansas%22%20style=%22stroke-width:%200.4px;%20fill:%20rgb(255,%20255,%20153);%22/%3E%3Cpath%20d=%22M472.9731658155236,298.2039897271157L471.4566603975522,298.6632943588075L471.50408030301725,299.69773265662405L470.64558075879035,299.7367663059104L470.61506881012974,297.5568749004197L469.39423529193493,297.02817704479787L469.7290028841259,295.41483330481907L470.1196416794476,295.073333321886L469.4729993185257,293.2007823003454L470.35415228406606,291.7783027160094L471.4923985361405,291.5966601266428L471.5755767291974,292.9111537191046L473.88972445309753,292.8235620654655L474.0885662956212,296.01212066253294L474.14741955410574,298.1695880508693Z%22%20fill=%22transparent%22%20stroke=%22#97A1A9%22%20class=%22county-boundary%22%20pointer-events=%22all%22%20data-fips=%2205147%22%20data-county=%22Woodruff%20County%22%20data-state=%22Arkansas%22%20style=%22stroke-width:%200.4px;%20fill:%20rgb(252,%20141,%2089);%22/%3E%3Cpath%20d=%22M429.39936112120995,304.35089621084023L429.35232019872853,301.6984713022984L429.9859866118487,301.69247841545246L429.9731804945439,300.3766622300277L430.764129492987,300.3471180453444L430.74614541402894,298.62118042978534L430.7234357936726,296.4417311458089L431.9847344887941,296.4063112288763L432.02882448594744,294.3767094423191L434.32395750841704,294.45577794006823L435.4215042455005,294.13809492314L436.2209942256019,293.47847127816954L436.23949005789996,300.62224725853554L436.19332439082893,303.55667666288787L436.17751086342025,307.0286760072815L430.72055155659297,307.07630441260454L430.6927356063896,304.3813999821794Z%22%20fill=%22transparent%22%20stroke=%22#97A1A9%22%20class=%22county-boundary%22%20pointer-events=%22all%22%20data-fips=%2240079%22%20data-county=%22Le%20Flore%20County%22%20data-state=%22Oklahoma%22%20style=%22stroke-width:%200.4px;%20fill:%20rgb(0,%20204,%20153);%22/%3E%3Cpath%20d=%22M514.2089693107582,305.8362194139904L513.075061631314,305.95085666427536L507.06570959075754,306.273833780143L507.063729802386,304.1556022248565L507.0891222262161,302.40233604804354L513.8916368355591,301.99090315432977Z%22%20fill=%22transparent%22%20stroke=%22#97A1A9%22%20class=%22county-boundary%22%20pointer-events=%22all%22%20data-fips=%2201059%22%20data-county=%22Franklin%20County%22%20data-state=%22Alabama%22%20style=%22stroke-width:%200.4px;%20fill:%20rgb(255,%20255,%20153);%22/%3E%3Cpath%20d=%22M470.3228895841285,312.37444181002746L470.30851110973174,311.5341321997038L469.5211977033748,311.3100159367921L469.2708766150489,310.28579684337916L467.25723977309184,310.1991185417634L467.1452962896002,306.4290021881238L467.3952581127378,306.41852487171775L468.39600628424364,306.3976120581936L468.33688556842884,305.01917099095965L470.81162771845686,304.931957081958L471.7667544928822,304.93171247612344L472.71644931787705,306.7652794224189L473.286733763111,306.78171562472477L474.07884631029043,308.1035182491484L474.6995052043558,308.20318394585485L474.10626268808767,311.55360205462927L473.2721922767544,312.3046559481719L473.472269813913,314.1279982044805L471.43338488210026,314.15728988624244L470.9012129070644,313.5344892844442Z%22%20fill=%22transparent%22%20stroke=%22#97A1A9%22%20class=%22county-boundary%22%20pointer-events=%22all%22%20data-fips=%2205001%22%20data-county=%22Arkansas%20County%22%20data-state=%22Arkansas%22%20style=%22stroke-width:%200.4px;%20fill:%20rgb(252,%20141,%2089);%22/%3E%3Cpath%20d=%22M470.71781938570706,320.2445284878858L470.6397016191817,316.9301406481899L469.3995800152564,316.9414757963415L469.3698191766007,314.1409753195658L470.2857694541162,314.12238202136524L470.9012129070644,313.5344892844442L471.43338488210026,314.15728988624244L473.472269813913,314.1279982044805L473.2721922767544,312.3046559481719L474.10626268808767,311.55360205462927L475.9756846628645,311.419950348759L476.8622554281591,311.7642045197307L476.7017917219285,312.67801694091537L475.979149988105,312.8862949233262L474.8402394779295,315.3995717106388L475.2441090193028,316.1560917142947L473.97045670909165,316.9067244370785L473.3308718334298,318.4667619595994L473.9511617943226,318.93322078341356L473.832847474053,319.8436639146019L473.18118913024733,320.1972689855385L472.9810842759397,320.8527668206542L471.8498121275423,320.8184131256729L471.84553581542383,320.21549354098715Z%22%20fill=%22transparent%22%20stroke=%22#97A1A9%22%20class=%22county-boundary%22%20pointer-events=%22all%22%20data-fips=%2205041%22%20data-county=%22Desha%20County%22%20data-state=%22Arkansas%22%20style=%22stroke-width:%200.4px;%20fill:%20rgb(255,%20255,%20153);%22/%3E%3Cpath%20d=%22M478.48136099078505,320.17594635184423L473.4691666649331,320.44234905046824L473.18118913024733,320.1972689855385L473.832847474053,319.8436639146019L473.9511617943226,318.93322078341356L473.3308718334298,318.4667619595994L473.97045670909165,316.9067244370785L475.2441090193028,316.1560917142947L474.8402394779295,315.3995717106388L475.979149988105,312.8862949233262L476.7017917219285,312.67801694091537L476.8622554281591,311.7642045197307L475.9756846628645,311.419950348759L479.19558980586095,311.30011517164036L479.323597985401,313.32090490904596L479.6144041767511,318.9108947385908L478.4429529241597,318.97124852821383Z%22%20fill=%22transparent%22%20stroke=%22#97A1A9%22%20class=%22county-boundary%22%20pointer-events=%22all%22%20data-fips=%2228011%22%20data-county=%22Bolivar%20County%22%20data-state=%22Mississippi%22%20style=%22stroke-width:%200.4px;%20fill:%20rgb(252,%20141,%2089);%22/%3E%3Cpath%20d=%22M510.01565487364974,312.1171181925135L510.618161834984,318.029360698446L506.82580236794587,318.2564790208294L506.86773561920756,315.1452622848397L506.9863368510446,310.342133496452L509.44694061476747,310.13094074337175L509.8715401017372,310.5730182859568Z%22%20fill=%22transparent%22%20stroke=%22#97A1A9%22%20class=%22county-boundary%22%20pointer-events=%22all%22%20data-fips=%2201075%22%20data-county=%22Lamar%20County%22%20data-state=%22Alabama%22%20style=%22stroke-width:%200.4px;%20fill:%20rgb(0,%20204,%20153);%22/%3E%3Cpath%20d=%22M443.76664584073984,320.54855679777796L442.04527386781336,319.615363335017L442.02002159386825,318.34565019072403L443.53659328226547,318.37909821639147L443.49844185311713,314.41714516915687L444.5051870230272,314.395342639568L445.9632031450929,315.07311780572104L447.70309093337204,315.03123292230174L447.59065957078514,316.9725568805369L447.6307507345187,322.3323080404726L444.7953039035356,322.31256093501656L443.8798493240674,321.53622979047003Z%22%20fill=%22transparent%22%20stroke=%22#97A1A9%22%20class=%22county-boundary%22%20pointer-events=%22all%22%20data-fips=%2205057%22%20data-county=%22Hempstead%20County%22%20data-state=%22Arkansas%22%20style=%22stroke-width:%200.4px;%20fill:%20rgb(255,%20255,%20153);%22/%3E%3Cpath%20d=%22M482.2342217145748,323.0594278593205L481.10471745359337,323.11995610665L481.1053425401906,324.00297058155667L479.0982459155118,324.107760588894L478.6807716308191,324.0860565030265L478.48136099078505,320.17594635184423L478.4429529241597,318.97124852821383L479.6144041767511,318.9108947385908L479.323597985401,313.32090490904596L481.67913820509636,313.2175414014727L481.8220877814679,315.86224891271223Z%22%20fill=%22transparent%22%20stroke=%22#97A1A9%22%20class=%22county-boundary%22%20pointer-events=%22all%22%20data-fips=%2228133%22%20data-county=%22Sunflower%20County%22%20data-state=%22Mississippi%22%20style=%22stroke-width:%200.4px;%20fill:%20rgb(255,%20255,%20153);%22/%3E%3Cpath%20d=%22M451.7380868342015,317.5735601186741L451.76433060177214,322.58920599512874L448.9340297646508,322.81602752902745L447.6307507345187,322.3323080404726L447.59065957078514,316.9725568805369L447.70309093337204,315.03123292230174L448.5266764806413,314.9889579049686L449.443229255202,315.86995047750855L449.6475691624199,316.6615186500671L451.3107221885164,317.06864979873984Z%22%20fill=%22transparent%22%20stroke=%22#97A1A9%22%20class=%22county-boundary%22%20pointer-events=%22all%22%20data-fips=%2205099%22%20data-county=%22Nevada%20County%22%20data-state=%22Arkansas%22%20style=%22stroke-width:%200.4px;%20fill:%20rgb(255,%20255,%20153);%22/%3E%3Cpath%20d=%22M441.1818503055409,321.3541777561306L438.8708775536529,320.8580376837277L437.36261863424596,321.528587433699L436.12403005666107,320.2993047664589L436.123519948657,315.62723541818326L436.5570631518842,315.5130189766641L438.09888339122296,317.31897084100535L439.73748813388784,317.85054593020567L441.06888136889285,317.8474297037604L442.02002159386825,318.34565019072403L442.04527386781336,319.615363335017L443.76664584073984,320.54855679777796L442.6739882881456,321.13098913503865Z%22%20fill=%22transparent%22%20stroke=%22#97A1A9%22%20class=%22county-boundary%22%20pointer-events=%22all%22%20data-fips=%2205081%22%20data-county=%22Little%20River%20County%22%20data-state=%22Arkansas%22%20style=%22stroke-width:%200.4px;%20fill:%20rgb(0,%20204,%20153);%22/%3E%3Cpath%20d=%22M453.457565717057,323.7025279730918L451.7951714107724,323.68589533461005L451.76433060177214,322.58920599512874L451.7380868342015,317.5735601186741L453.0687460403882,317.53525043159317L454.10908604309435,317.008853430713L457.6454127402298,317.04725727175537L457.66829506523976,318.4249957273399L456.8927421791758,319.3119596320191L456.13793094338337,319.4439786123796L456.2853160811469,321.8936830662778L456.54051083433393,322.66040736462753L457.8019524685949,323.135705737769L458.1174757863406,323.59867877295574L457.0398919799219,323.8279842476931L455.9882945508567,323.4313550581898L455.373769856208,323.70892670765176Z%22%20fill=%22transparent%22%20stroke=%22#97A1A9%22%20class=%22county-boundary%22%20pointer-events=%22all%22%20data-fips=%2205103%22%20data-county=%22Ouachita%20County%22%20data-state=%22Arkansas%22%20style=%22stroke-width:%200.4px;%20fill:%20rgb(255,%20255,%20153);%22/%3E%3Cpath%20d=%22M482.2342217145748,323.0594278593205L481.8220877814679,315.86224891271223L484.7096618011719,315.7241510117132L484.5303157048168,317.0279790202035L485.4922116401491,316.95184998105674L485.6716330070165,317.6746257004097L485.98474407049093,317.9153618290513L486.17580444591925,320.83577204615165L485.3623599560728,321.5502921217245L485.40519913877847,322.7113242816212L484.10753775428367,322.65504113724455L483.7029848680269,323.2806657140379L482.7700831338514,324.4088037179126Z%22%20fill=%22transparent%22%20stroke=%22#97A1A9%22%20class=%22county-boundary%22%20pointer-events=%22all%22%20data-fips=%2228083%22%20data-county=%22Leflore%20County%22%20data-state=%22Mississippi%22%20style=%22stroke-width:%200.4px;%20fill:%20rgb(252,%20141,%2089);%22/%3E%3Cpath%20d=%22M502.42840694005423,319.0540172542273L502.37007502052364,318.23841939812934L498.44123777988176,318.4696384701788L498.0536134999776,315.82099118330524L499.1856649510611,315.54929229996446L499.1234637099542,314.6472336656542L501.50794079701325,314.54511294384L501.668087813679,316.4760457456088L504.2350618083991,316.2908837635643L504.08466409643177,316.75509037176903L504.39477896067626,318.15657895355355L503.0486350630373,319.0094929805585Z%22%20fill=%22transparent%22%20stroke=%22#97A1A9%22%20class=%22county-boundary%22%20pointer-events=%22all%22%20data-fips=%2228025%22%20data-county=%22Clay%20County%22%20data-state=%22Mississippi%22%20style=%22stroke-width:%200.4px;%20fill:%20rgb(255,%20255,%20153);%22/%3E%3Cpath%20d=%22M460.6470453285142,324.6088292399881L459.7618636346803,325.0704254981549L459.1327204197252,324.25292371107383L458.1174757863406,323.59867877295574L457.8019524685949,323.135705737769L456.54051083433393,322.66040736462753L456.2853160811469,321.8936830662778L456.13793094338337,319.4439786123796L456.8927421791758,319.3119596320191L457.66829506523976,318.4249957273399L457.6454127402298,317.04725727175537L460.3559307696309,317.08312509817137L460.6544408556362,318.3649002115265L460.8891303403183,322.34013574294687L460.283630960968,323.48104738096475Z%22%20fill=%22transparent%22%20stroke=%22#97A1A9%22%20class=%22county-boundary%22%20pointer-events=%22all%22%20data-fips=%2205013%22%20data-county=%22Calhoun%20County%22%20data-state=%22Arkansas%22%20style=%22stroke-width:%200.4px;%20fill:%20rgb(0,%20204,%20153);%22/%3E%3Cpath%20d=%22M470.5011612936385,345.60278801757255L470.2081359712533,344.26342329803L469.6440116615587,344.2661114375692L468.710252492153,345.55014829291355L468.1308947514654,345.7673035162483L466.7800346984754,344.3631462314086L466.5501794779248,341.56044901957017L467.1658083583099,341.127670128448L467.89218387830414,339.98130172798153L468.0105986725975,338.88103921589715L469.3432511656456,337.7510016376852L471.1617453271444,337.62924994180287L471.3090744763854,338.84732980816256L470.7634044777068,339.2149999819863L471.2004978278586,340.6348612533256L471.3237578738039,342.3687365486427L471.0866749705146,344.9979139954398Z%22%20fill=%22transparent%22%20stroke=%22#97A1A9%22%20class=%22county-boundary%22%20pointer-events=%22all%22%20data-fips=%2222041%22%20data-county=%22Franklin%20Parish%22%20data-state=%22Louisiana%22%20style=%22stroke-width:%200.4px;%20fill:%20rgb(252,%20141,%2089);%22/%3E%3Cpath%20d=%22M430.57045594011095,347.24145928716496L430.50392825680814,342.8673891000832L430.4468080359323,339.4346721693441L434.1626323551733,339.3709498894563L435.32519427282426,338.92603459248284L436.3329271653416,339.1262453890785L436.1145809786293,340.18118408916575L435.34238479431247,341.84454533081464L435.0903589889954,343.97185356629643L435.15637638228065,345.3649961238226L436.1898673112893,345.35039058208463L436.20110808424334,346.1221890544843L436.7813037782727,347.1856155098836Z%22%20fill=%22transparent%22%20stroke=%22#97A1A9%22%20class=%22county-boundary%22%20pointer-events=%22all%22%20data-fips=%2248401%22%20data-county=%22Rusk%20County%22%20data-state=%22Texas%22%20style=%22stroke-width:%200.4px;%20fill:%20rgb(0,%20204,%20153);%22/%3E%3Cpath%20d=%22M442.03613323475156,345.14371683425816L441.6793499934292,344.91468632630506L441.6197675742096,341.8051594690369L442.65017996547726,341.7849701133599L443.74545748103935,340.3890137243124L444.73253433923196,339.5092923914337L446.43533906808096,340.329571257625L446.5927047967011,341.0556631383044L447.59639867336773,341.89025643765376L447.5285515116748,342.96479044768967L448.6059817048723,344.78333877427247L449.0536744766332,344.8364325375821L449.6967833631901,346.0854198507838L448.6572989473399,345.89737017524976L448.659473809352,346.926656773221L443.55554238217263,347.04315684993736L443.2831993314807,346.38406651387925L442.45148494754534,345.9504970859837Z%22%20fill=%22transparent%22%20stroke=%22#97A1A9%22%20class=%22county-boundary%22%20pointer-events=%22all%22%20data-fips=%2222031%22%20data-county=%22De%20Soto%20Parish%22%20data-state=%22Louisiana%22%20style=%22stroke-width:%200.4px;%20fill:%20rgb(252,%20141,%2089);%22/%3E%3Cpath%20d=%22M449.6967833631901,346.0854198507838L449.0536744766332,344.8364325375821L448.6059817048723,344.78333877427247L447.5285515116748,342.96479044768967L447.59639867336773,341.89025643765376L446.5927047967011,341.0556631383044L447.9735183186995,341.02262586773173L448.7468998559348,341.0463487527096L451.29959519831306,341.0437943992718L451.5444007756848,342.28188516752994L452.17086923000386,343.7236367218534L452.002889906922,344.43630289386647L451.0556442222804,345.020001511036L450.5250568261802,346.27819020688054Z%22%20fill=%22transparent%22%20stroke=%22#97A1A9%22%20class=%22county-boundary%22%20pointer-events=%22all%22%20data-fips=%2222081%22%20data-county=%22Red%20River%20Parish%22%20data-state=%22Louisiana%22%20style=%22stroke-width:%200.4px;%20fill:%20rgb(252,%20141,%2089);%22/%3E%3Cpath%20d=%22M464.71936252679257,322.9498598383688L464.3674341774394,322.2100765124323L464.7569750980559,320.9675426141513L464.64977956217734,318.2364591162863L464.6262768993033,317.05250166026445L469.3995800152564,316.9414757963415L470.6397016191817,316.9301406481899L470.71781938570706,320.2445284878858L470.8101555309187,322.84628826889826Z%22%20fill=%22transparent%22%20stroke=%22#97A1A9%22%20class=%22county-boundary%22%20pointer-events=%22all%22%20data-fips=%2205043%22%20data-county=%22Drew%20County%22%20data-state=%22Arkansas%22%20style=%22stroke-width:%200.4px;%20fill:%20rgb(255,%20255,%20153);%22/%3E%3Cpath%20d=%22M447.9735183186995,341.02262586773173L446.5927047967011,341.0556631383044L446.43533906808096,340.329571257625L444.73253433923196,339.5092923914337L443.74545748103935,340.3890137243124L442.65017996547726,341.7849701133599L441.6197675742096,341.8051594690369L441.5655017027708,338.9730961375656L441.38356423445526,334.3379397363531L441.32986973293197,331.5241554062723L441.3124518159167,329.3965001737784L443.95433918426704,329.3430754752701L443.7862460397148,330.1635659848459L444.34598640499996,334.59995246520754L444.9349333526979,335.9618635971249L444.6874952248481,336.3753706290822L445.6004862434623,337.5577126478312L445.6690010992492,338.5224015915279L446.8351021818973,339.4186341036858Z%22%20fill=%22transparent%22%20stroke=%22#97A1A9%22%20class=%22county-boundary%22%20pointer-events=%22all%22%20data-fips=%2222017%22%20data-county=%22Caddo%20Parish%22%20data-state=%22Louisiana%22%20style=%22stroke-width:%200.4px;%20fill:%20rgb(252,%20141,%2089);%22/%3E%3Cpath%20d=%22M448.7468998559348,341.0463487527096L447.9735183186995,341.02262586773173L446.8351021818973,339.4186341036858L445.6690010992492,338.5224015915279L445.6004862434623,337.5577126478312L444.6874952248481,336.3753706290822L444.9349333526979,335.9618635971249L444.34598640499996,334.59995246520754L443.7862460397148,330.1635659848459L443.95433918426704,329.3430754752701L447.3844886758346,329.2863812266908L447.2383400273712,329.95639629813206L448.1610544216966,331.61048428312165L448.4714265939282,338.45570885348593L448.75166032760916,338.4486763391101Z%22%20fill=%22transparent%22%20stroke=%22#97A1A9%22%20class=%22county-boundary%22%20pointer-events=%22all%22%20data-fips=%2222015%22%20data-county=%22Bossier%20Parish%22%20data-state=%22Louisiana%22%20style=%22stroke-width:%200.4px;%20fill:%20rgb(252,%20141,%2089);%22/%3E%3Cpath%20d=%22M448.75166032760916,338.4486763391101L448.4714265939282,338.45570885348593L448.1610544216966,331.61048428312165L447.2383400273712,329.95639629813206L447.3844886758346,329.2863812266908L447.7552521033593,329.27733186090865L450.5596341680771,329.22661039008295L450.72942063820346,333.8004156522059L451.3115430155095,333.8060536055018L451.45604935292977,335.67125724699275L451.8377648213258,337.65820528492117L450.88266783279886,337.7488233660531L450.87671083798944,338.3931971140204Z%22%20fill=%22transparent%22%20stroke=%22#97A1A9%22%20class=%22county-boundary%22%20pointer-events=%22all%22%20data-fips=%2222119%22%20data-county=%22Webster%20Parish%22%20data-state=%22Louisiana%22%20style=%22stroke-width:%200.4px;%20fill:%20rgb(252,%20141,%2089);%22/%3E%3Cpath%20d=%22M451.45604935292977,335.67125724699275L451.3115430155095,333.8060536055018L450.72942063820346,333.8004156522059L450.5596341680771,329.22661039008295L453.4791591227562,329.1443361309027L456.49251827214835,329.09484420652626L456.6147537976344,332.9177534405162L455.40736923956854,332.9987269187828L454.9785378579316,334.19387381683856L454.906654634279,335.6570984923176Z%22%20fill=%22transparent%22%20stroke=%22#97A1A9%22%20class=%22county-boundary%22%20pointer-events=%22all%22%20data-fips=%2222027%22%20data-county=%22Claiborne%20Parish%22%20data-state=%22Louisiana%22%20style=%22stroke-width:%200.4px;%20fill:%20rgb(252,%20141,%2089);%22/%3E%3Cpath%20d=%22M460.2858298773738,335.416575806962L460.1709517832521,334.1312638859902L459.0773405605767,334.1689729425063L459.0510506565031,333.3961761189341L458.1270181957933,332.9114200337249L456.6147537976344,332.9177534405162L456.49251827214835,329.09484420652626L464.0241092153301,328.8944834911978L463.9656103325292,331.00433568128733L464.35590805580847,332.08591748738996L464.20881234366504,333.1019838026355L463.9752058545396,333.6913006097785L462.30754915846705,335.2151559351788Z%22%20fill=%22transparent%22%20stroke=%22#97A1A9%22%20class=%22county-boundary%22%20pointer-events=%22all%22%20data-fips=%2222111%22%20data-county=%22Union%20Parish%22%20data-state=%22Louisiana%22%20style=%22stroke-width:%200.4px;%20fill:%20rgb(255,%20255,%20153);%22/%3E%3Cpath%20d=%22M469.2432355517879,333.75796389772L467.9393133202872,335.4678211180065L467.2791702697092,335.3015852498533L466.7738478991853,336.074278557151L466.1272613918387,336.2506693981466L465.93214659427053,334.2813229272849L465.31156110398274,333.3171016602297L464.20881234366504,333.1019838026355L464.35590805580847,332.08591748738996L463.9656103325292,331.00433568128733L464.0241092153301,328.8944834911978L471.016280263583,328.5409236611526L471.31733467379945,328.527546562382L470.6768111735817,330.31989844126065L470.08963743702424,330.71119873198546L469.4934055505153,331.9842477227639Z%22%20fill=%22transparent%22%20stroke=%22#97A1A9%22%20class=%22county-boundary%22%20pointer-events=%22all%22%20data-fips=%2222067%22%20data-county=%22Morehouse%20Parish%22%20data-state=%22Louisiana%22%20style=%22stroke-width:%200.4px;%20fill:%20rgb(252,%20141,%2089);%22/%3E%3Cpath%20d=%22M471.46264610273937,334.9296266403179L469.71816091921636,335.04885965533475L469.2432355517879,333.75796389772L469.4934055505153,331.9842477227639L470.08963743702424,330.71119873198546L470.6768111735817,330.31989844126065L471.31733467379945,328.527546562382L473.2605413180711,328.39631494839074L472.5314698054874,330.7316520532727L472.5563031717918,332.30051059679414L472.01313661627677,333.16367557544186L471.97312183113763,334.34792557297607Z%22%20fill=%22transparent%22%20stroke=%22#97A1A9%22%20class=%22county-boundary%22%20pointer-events=%22all%22%20data-fips=%2222123%22%20data-county=%22West%20Carroll%20Parish%22%20data-state=%22Louisiana%22%20style=%22stroke-width:%200.4px;%20fill:%20rgb(252,%20141,%2089);%22/%3E%3Cpath%20d=%22M451.5444007756848,342.28188516752994L451.29959519831306,341.0437943992718L448.7468998559348,341.0463487527096L448.75166032760916,338.4486763391101L450.87671083798944,338.3931971140204L450.88266783279886,337.7488233660531L451.8377648213258,337.65820528492117L451.45604935292977,335.67125724699275L454.906654634279,335.6570984923176L454.9188157778996,337.5899485412336L456.1322623394807,337.5524135129623L456.298903804121,340.6177637062961L455.90245210199384,342.1756506425608L454.42594914447744,342.19923687886836Z%22%20fill=%22transparent%22%20stroke=%22#97A1A9%22%20class=%22county-boundary%22%20pointer-events=%22all%22%20data-fips=%2222013%22%20data-county=%22Bienville%20Parish%22%20data-state=%22Louisiana%22%20style=%22stroke-width:%200.4px;%20fill:%20rgb(255,%20255,%20153);%22/%3E%3Cpath%20d=%22M436.1898673112893,345.35039058208463L435.15637638228065,345.3649961238226L435.0903589889954,343.97185356629643L435.34238479431247,341.84454533081464L436.1145809786293,340.18118408916575L436.3329271653416,339.1262453890785L437.38842128805254,339.367785049922L437.9118917872534,339.9390196852515L441.5655017027708,338.9730961375656L441.6197675742096,341.8051594690369L441.6793499934292,344.91468632630506L442.03613323475156,345.14371683425816Z%22%20fill=%22transparent%22%20stroke=%22#97A1A9%22%20class=%22county-boundary%22%20pointer-events=%22all%22%20data-fips=%2248365%22%20data-county=%22Panola%20County%22%20data-state=%22Texas%22%20style=%22stroke-width:%200.4px;%20fill:%20rgb(0,%20204,%20153);%22/%3E%3Cpath%20d=%22M466.7800346984754,344.3631462314086L466.59452204062484,345.01435517694733L465.34996700649776,345.06348571142246L461.8289153255831,345.2383663758893L461.6866559083268,341.9386217194912L461.6639809042073,340.0072224988694L464.79636874585617,339.868778245326L465.26489589719404,341.07452008114313L466.5501794779248,341.56044901957017Z%22%20fill=%22transparent%22%20stroke=%22#97A1A9%22%20class=%22county-boundary%22%20pointer-events=%22all%22%20data-fips=%2222021%22%20data-county=%22Caldwell%20Parish%22%20data-state=%22Louisiana%22%20style=%22stroke-width:%200.4px;%20fill:%20rgb(252,%20141,%2089);%22/%3E%3Cpath%20d=%22M441.32986973293197,331.5241554062723L441.38356423445526,334.3379397363531L440.37776811844765,334.07743039509046L439.2155249146233,334.16250510856923L439.0198282513295,333.6072965222397L437.38099422089897,334.4290389069048L436.03172761965504,334.4924208563437L433.70795046931397,332.97723337504755L433.714088555046,331.6234580786085L434.24811713404983,331.6165876471534Z%22%20fill=%22transparent%22%20stroke=%22#97A1A9%22%20class=%22county-boundary%22%20pointer-events=%22all%22%20data-fips=%2248315%22%20data-county=%22Marion%20County%22%20data-state=%22Texas%22%20style=%22stroke-width:%200.4px;%20fill:%20url(&amp;quot;#diagonalHatch&amp;quot;);%22/%3E%3Cpath%20d=%22M441.38356423445526,334.3379397363531L441.5655017027708,338.9730961375656L437.9118917872534,339.9390196852515L437.38842128805254,339.367785049922L436.3329271653416,339.1262453890785L435.32519427282426,338.92603459248284L433.8245720514086,338.5166389815351L433.75725731890924,335.03887002847375L433.70795046931397,332.97723337504755L436.03172761965504,334.4924208563437L437.38099422089897,334.4290389069048L439.0198282513295,333.6072965222397L439.2155249146233,334.16250510856923L440.37776811844765,334.07743039509046Z%22%20fill=%22transparent%22%20stroke=%22#97A1A9%22%20class=%22county-boundary%22%20pointer-events=%22all%22%20data-fips=%2248203%22%20data-county=%22Harrison%20County%22%20data-state=%22Texas%22%20style=%22stroke-width:%200.4px;%20fill:%20url(&amp;quot;#diagonalHatch&amp;quot;);%22/%3E%3Cpath%20d=%22M433.119565453895,324.7723932294521L433.0982819171371,319.2640098613898L434.3429857494665,319.549466951505L436.12403005666107,320.2993047664589L437.36261863424596,321.528587433699L438.8708775536529,320.8580376837277L441.1818503055409,321.3541777561306L441.2641050023081,325.65576142881037L439.8214009889107,325.1016984943777L439.049657736285,325.8895966880171L437.36357222632034,325.9604646535823L436.20022238093634,325.4405733064822L434.61518085047976,326.10821692934525L434.1003054152336,325.6203745728257Z%22%20fill=%22transparent%22%20stroke=%22#97A1A9%22%20class=%22county-boundary%22%20pointer-events=%22all%22%20data-fips=%2248037%22%20data-county=%22Bowie%20County%22%20data-state=%22Texas%22%20style=%22stroke-width:%200.4px;%20fill:%20rgb(0,%20204,%20153);%22/%3E%3Cpath%20d=%22M441.2641050023081,325.65576142881037L441.1818503055409,321.3541777561306L442.6739882881456,321.13098913503865L443.76664584073984,320.54855679777796L443.8798493240674,321.53622979047003L444.7953039035356,322.31256093501656L444.56081156696007,323.17850309953343L445.2285666188608,324.15340707363885L445.3653270817599,325.0969276079864L444.84472788864315,325.5818409454065L444.8506721756039,326.89374791762117L443.4312494369986,327.61249716185483L443.3289819866288,328.2597289490598L443.95433918426704,329.3430754752701L441.3124518159167,329.3965001737784Z%22%20fill=%22transparent%22%20stroke=%22#97A1A9%22%20class=%22county-boundary%22%20pointer-events=%22all%22%20data-fips=%2205091%22%20data-county=%22Miller%20County%22%20data-state=%22Arkansas%22%20style=%22stroke-width:%200.4px;%20fill:%20rgb(255,%20255,%20153);%22/%3E%3Cpath%20d=%22M448.9340297646508,322.81602752902745L448.25749008919274,325.2645965559192L447.78100109361026,325.6206441389376L447.7552521033593,329.27733186090865L447.3844886758346,329.2863812266908L443.95433918426704,329.3430754752701L443.3289819866288,328.2597289490598L443.4312494369986,327.61249716185483L444.8506721756039,326.89374791762117L444.84472788864315,325.5818409454065L445.3653270817599,325.0969276079864L445.2285666188608,324.15340707363885L444.56081156696007,323.17850309953343L444.7953039035356,322.31256093501656L447.6307507345187,322.3323080404726Z%22%20fill=%22transparent%22%20stroke=%22#97A1A9%22%20class=%22county-boundary%22%20pointer-events=%22all%22%20data-fips=%2205073%22%20data-county=%22Lafayette%20County%22%20data-state=%22Arkansas%22%20style=%22stroke-width:%200.4px;%20fill:%20rgb(0,%20204,%20153);%22/%3E%3Cpath%20d=%22M447.7552521033593,329.27733186090865L447.78100109361026,325.6206441389376L448.25749008919274,325.2645965559192L448.9340297646508,322.81602752902745L451.76433060177214,322.58920599512874L451.7951714107724,323.68589533461005L453.457565717057,323.7025279730918L453.4791591227562,329.1443361309027L450.5596341680771,329.22661039008295Z%22%20fill=%22transparent%22%20stroke=%22#97A1A9%22%20class=%22county-boundary%22%20pointer-events=%22all%22%20data-fips=%2205027%22%20data-county=%22Columbia%20County%22%20data-state=%22Arkansas%22%20style=%22stroke-width:%200.4px;%20fill:%20rgb(255,%20255,%20153);%22/%3E%3Cpath%20d=%22M434.24811713404983,331.6165876471534L433.714088555046,331.6234580786085L433.38371277287035,331.19778795914175L432.3957308916975,330.0705036799752L432.28111206985864,324.13700272376985L433.119565453895,324.7723932294521L434.1003054152336,325.6203745728257Z%22%20fill=%22transparent%22%20stroke=%22#97A1A9%22%20class=%22county-boundary%22%20pointer-events=%22all%22%20data-fips=%2248343%22%20data-county=%22Morris%20County%22%20data-state=%22Texas%22%20style=%22stroke-width:%200.4px;%20fill:%20rgb(0,%20204,%20153);%22/%3E%3Cpath%20d=%22M441.3124518159167,329.3965001737784L441.32986973293197,331.5241554062723L434.24811713404983,331.6165876471534L434.1003054152336,325.6203745728257L434.61518085047976,326.10821692934525L436.20022238093634,325.4405733064822L437.36357222632034,325.9604646535823L439.049657736285,325.8895966880171L439.8214009889107,325.1016984943777L441.2641050023081,325.65576142881037Z%22%20fill=%22transparent%22%20stroke=%22#97A1A9%22%20class=%22county-boundary%22%20pointer-events=%22all%22%20data-fips=%2248067%22%20data-county=%22Cass%20County%22%20data-state=%22Texas%22%20style=%22stroke-width:%200.4px;%20fill:%20url(&amp;quot;#diagonalHatch&amp;quot;);%22/%3E%3Cpath%20d=%22M463.17052713243754,326.5605360260651L462.2227309264748,325.9719218881664L462.0325137276433,325.20426465720936L460.6470453285142,324.6088292399881L460.283630960968,323.48104738096475L460.8891303403183,322.34013574294687L460.6544408556362,318.3649002115265L464.64977956217734,318.2364591162863L464.7569750980559,320.9675426141513L464.3674341774394,322.2100765124323L464.71936252679257,322.9498598383688L464.983431178653,324.3817345806176L463.19405112068455,325.95716822624337Z%22%20fill=%22transparent%22%20stroke=%22#97A1A9%22%20class=%22county-boundary%22%20pointer-events=%22all%22%20data-fips=%2205011%22%20data-county=%22Bradley%20County%22%20data-state=%22Arkansas%22%20style=%22stroke-width:%200.4px;%20fill:%20rgb(0,%20204,%20153);%22/%3E%3Cpath%20d=%22M464.0241092153301,328.8944834911978L463.21266225696957,327.67770242009624L463.17052713243754,326.5605360260651L463.19405112068455,325.95716822624337L464.983431178653,324.3817345806176L464.71936252679257,322.9498598383688L470.8101555309187,322.84628826889826L471.016280263583,328.5409236611526Z%22%20fill=%22transparent%22%20stroke=%22#97A1A9%22%20class=%22county-boundary%22%20pointer-events=%22all%22%20data-fips=%2205003%22%20data-county=%22Ashley%20County%22%20data-state=%22Arkansas%22%20style=%22stroke-width:%200.4px;%20fill:%20rgb(255,%20255,%20153);%22/%3E%3Cpath%20d=%22M453.4791591227562,329.1443361309027L453.457565717057,323.7025279730918L455.373769856208,323.70892670765176L455.9882945508567,323.4313550581898L457.0398919799219,323.8279842476931L458.1174757863406,323.59867877295574L459.1327204197252,324.25292371107383L459.7618636346803,325.0704254981549L460.6470453285142,324.6088292399881L462.0325137276433,325.20426465720936L462.2227309264748,325.9719218881664L463.17052713243754,326.5605360260651L463.21266225696957,327.67770242009624L464.0241092153301,328.8944834911978L456.49251827214835,329.09484420652626Z%22%20fill=%22transparent%22%20stroke=%22#97A1A9%22%20class=%22county-boundary%22%20pointer-events=%22all%22%20data-fips=%2205139%22%20data-county=%22Union%20County%22%20data-state=%22Arkansas%22%20style=%22stroke-width:%200.4px;%20fill:%20rgb(0,%20204,%20153);%22/%3E%3Cpath%20d=%22M456.1322623394807,337.5524135129623L454.9188157778996,337.5899485412336L454.906654634279,335.6570984923176L454.9785378579316,334.19387381683856L455.40736923956854,332.9987269187828L456.6147537976344,332.9177534405162L458.1270181957933,332.9114200337249L459.0510506565031,333.3961761189341L459.0773405605767,334.1689729425063L460.1709517832521,334.1312638859902L460.2858298773738,335.416575806962L460.2857588156006,336.7486235702652L457.9304238866521,336.8286343269823L457.9516511866981,337.47233199836495Z%22%20fill=%22transparent%22%20stroke=%22#97A1A9%22%20class=%22county-boundary%22%20pointer-events=%22all%22%20data-fips=%2222061%22%20data-county=%22Lincoln%20Parish%22%20data-state=%22Louisiana%22%20style=%22stroke-width:%200.4px;%20fill:%20rgb(255,%20255,%20153);%22/%3E%3Cpath%20d=%22M464.79636874585617,339.868778245326L461.6639809042073,340.0072224988694L461.6392585098473,339.3209622906195L460.3330147922909,338.1002245432494L460.2857588156006,336.7486235702652L460.2858298773738,335.416575806962L462.30754915846705,335.2151559351788L463.9752058545396,333.6913006097785L464.20881234366504,333.1019838026355L465.31156110398274,333.3171016602297L465.93214659427053,334.2813229272849L466.1272613918387,336.2506693981466L465.30111431165653,337.8087218056483Z%22%20fill=%22transparent%22%20stroke=%22#97A1A9%22%20class=%22county-boundary%22%20pointer-events=%22all%22%20data-fips=%2222073%22%20data-county=%22Ouachita%20Parish%22%20data-state=%22Louisiana%22%20style=%22stroke-width:%200.4px;%20fill:%20rgb(252,%20141,%2089);%22/%3E%3Cpath%20d=%22M464.79636874585617,339.868778245326L465.30111431165653,337.8087218056483L466.1272613918387,336.2506693981466L466.7738478991853,336.074278557151L467.2791702697092,335.3015852498533L467.9393133202872,335.4678211180065L469.2432355517879,333.75796389772L469.71816091921636,335.04885965533475L471.46264610273937,334.9296266403179L471.35432233063574,335.6437285509892L471.1617453271444,337.62924994180287L469.3432511656456,337.7510016376852L468.0105986725975,338.88103921589715L467.89218387830414,339.98130172798153L467.1658083583099,341.127670128448L466.5501794779248,341.56044901957017L465.26489589719404,341.07452008114313Z%22%20fill=%22transparent%22%20stroke=%22#97A1A9%22%20class=%22county-boundary%22%20pointer-events=%22all%22%20data-fips=%2222083%22%20data-county=%22Richland%20Parish%22%20data-state=%22Louisiana%22%20style=%22stroke-width:%200.4px;%20fill:%20rgb(252,%20141,%2089);%22/%3E%3Cpath%20d=%22M461.6866559083268,341.9386217194912L455.90245210199384,342.1756506425608L456.298903804121,340.6177637062961L456.1322623394807,337.5524135129623L457.9516511866981,337.47233199836495L457.9304238866521,336.8286343269823L460.2857588156006,336.7486235702652L460.3330147922909,338.1002245432494L461.6392585098473,339.3209622906195L461.6639809042073,340.0072224988694Z%22%20fill=%22transparent%22%20stroke=%22#97A1A9%22%20class=%22county-boundary%22%20pointer-events=%22all%22%20data-fips=%2222049%22%20data-county=%22Jackson%20Parish%22%20data-state=%22Louisiana%22%20style=%22stroke-width:%200.4px;%20fill:%20rgb(255,%20255,%20153);%22/%3E%3Cpath%20d=%22M440.7673343117061,296.1419876655369L441.9800087937617,295.9453876857836L441.99834703770006,294.6280892825805L443.2363232806752,294.6454941048755L443.50493113446805,293.5385253573089L444.2923642068436,293.56441946562836L445.39193725770673,293.4745826544405L446.8397184088981,292.9216896365872L447.6508137021397,293.89487630801693L448.90013272497384,294.3593380269701L449.1088019057368,294.5913571287747L449.14824033126325,296.0801346013727L447.12026751243525,296.0888840998478L446.37894402581026,297.12158816492587L444.4456769861664,297.4038999036425L444.4808952770801,298.97868981674617L440.346610335617,298.934231177448L439.52566089286387,298.4961577009846L439.5143607418453,297.8704945993576L439.52482312602126,297.20122911105193L440.8109854373276,297.2420062979081Z%22%20fill=%22transparent%22%20stroke=%22#97A1A9%22%20class=%22county-boundary%22%20pointer-events=%22all%22%20data-fips=%2205083%22%20data-county=%22Logan%20County%22%20data-state=%22Arkansas%22%20style=%22stroke-width:%200.4px;%20fill:%20rgb(255,%20255,%20153);%22/%3E%3Cpath%20d=%22M449.2313261163975,302.63898450104966L449.1857674030022,300.9140509517918L451.410480483664,298.75965020635164L451.8170318297649,297.97093875726284L456.37484690384946,297.8739362560709L457.23717209553485,297.3272057767234L457.3315919240188,298.12287804427865L456.7685301631496,298.85404949061956L457.4500301213592,299.63003199926726L455.10109791672,300.44045758649344L455.2407503548851,301.27773082206227L451.5499956548055,301.28076784607543L451.564770904135,302.5965672756828Z%22%20fill=%22transparent%22%20stroke=%22#97A1A9%22%20class=%22county-boundary%22%20pointer-events=%22all%22%20data-fips=%2205105%22%20data-county=%22Perry%20County%22%20data-state=%22Arkansas%22%20style=%22stroke-width:%200.4px;%20fill:%20rgb(252,%20141,%2089);%22/%3E%3Cpath%20d=%22M461.1392520372186,306.49192048572735L459.3211892489039,306.55705834249017L459.2968496486779,307.16184701793725L457.319276802251,307.2509428379959L456.31760217816657,307.95238988727175L456.12912706290615,307.05271963462786L454.90525174933083,306.4876902246232L454.72934990443423,305.22058398575314L453.89051316738926,304.5345236994664L452.68873210154976,304.5920057878986L452.7431178997845,302.58403344378564L451.564770904135,302.5965672756828L451.5499956548055,301.28076784607543L455.2407503548851,301.27773082206227L456.3047058445265,301.2651355879337L456.34544567195667,302.5154401250789L457.5478929312746,302.5403691401774L457.56146166094834,303.6187944804286L458.7960099671281,303.8787190707596L458.81916954016515,304.54675757812294L459.9088920395975,304.53003983371417L459.9084459586556,305.155718695801L461.09113370287406,305.1777419069771Z%22%20fill=%22transparent%22%20stroke=%22#97A1A9%22%20class=%22county-boundary%22%20pointer-events=%22all%22%20data-fips=%2205125%22%20data-county=%22Saline%20County%22%20data-state=%22Arkansas%22%20style=%22stroke-width:%200.4px;%20fill:%20rgb(252,%20141,%2089);%22/%3E%3Cpath%20d=%22M448.0639384539389,303.07912413824596L449.2313261163975,302.63898450104966L451.564770904135,302.5965672756828L452.7431178997845,302.58403344378564L452.68873210154976,304.5920057878986L453.89051316738926,304.5345236994664L454.72934990443423,305.22058398575314L454.90525174933083,306.4876902246232L453.49627174742045,306.53083044938313L453.16555279846165,308.416807986357L448.0614365020765,308.3629868268991Z%22%20fill=%22transparent%22%20stroke=%22#97A1A9%22%20class=%22county-boundary%22%20pointer-events=%22all%22%20data-fips=%2205051%22%20data-county=%22Garland%20County%22%20data-state=%22Arkansas%22%20style=%22stroke-width:%200.4px;%20fill:%20rgb(0,%20204,%20153);%22/%3E%3Cpath%20d=%22M447.3087298692535,309.2441007055402L442.13585099229965,309.2736119044974L442.0591130127926,304.33754745404923L442.6715461374393,304.3250363843443L444.52865902183675,303.1418936360014L448.0639384539389,303.07912413824596L448.0614365020765,308.3629868268991L448.0376582931025,309.225937039681Z%22%20fill=%22transparent%22%20stroke=%22#97A1A9%22%20class=%22county-boundary%22%20pointer-events=%22all%22%20data-fips=%2205097%22%20data-county=%22Montgomery%20County%22%20data-state=%22Arkansas%22%20style=%22stroke-width:%200.4px;%20fill:%20rgb(255,%20255,%20153);%22/%3E%3Cpath%20d=%22M442.13585099229965,309.2736119044974L438.46709957640815,309.2770471616627L438.6218424163667,311.66659242428915L436.1571532766213,311.7491671064687L436.17751086342025,307.0286760072815L436.19332439082893,303.55667666288787L437.6974928831579,304.0290517485656L440.9195844702402,304.07958150581896L442.0591130127926,304.33754745404923Z%22%20fill=%22transparent%22%20stroke=%22#97A1A9%22%20class=%22county-boundary%22%20pointer-events=%22all%22%20data-fips=%2205113%22%20data-county=%22Polk%20County%22%20data-state=%22Arkansas%22%20style=%22stroke-width:%200.4px;%20fill:%20rgb(255,%20255,%20153);%22/%3E%3Cpath%20d=%22M453.9983891930796,311.8410645294247L452.39899702352676,311.845325410157L452.36784774866885,310.7685239892176L450.5360063402454,310.5614107747482L450.50083648820316,310.10970123566074L448.72158546051804,310.1138623868416L448.0376582931025,309.225937039681L448.0614365020765,308.3629868268991L453.16555279846165,308.416807986357L453.49627174742045,306.53083044938313L454.90525174933083,306.4876902246232L456.12912706290615,307.05271963462786L456.31760217816657,307.95238988727175L456.4446291960205,311.87213179903733Z%22%20fill=%22transparent%22%20stroke=%22#97A1A9%22%20class=%22county-boundary%22%20pointer-events=%22all%22%20data-fips=%2205059%22%20data-county=%22Hot%20Spring%20County%22%20data-state=%22Arkansas%22%20style=%22stroke-width:%200.4px;%20fill:%20rgb(0,%20204,%20153);%22/%3E%3Cpath%20d=%22M454.10908604309435,317.008853430713L453.0687460403882,317.53525043159317L451.7380868342015,317.5735601186741L451.3107221885164,317.06864979873984L449.6475691624199,316.6615186500671L449.443229255202,315.86995047750855L448.5266764806413,314.9889579049686L447.8410590589523,313.2180572209394L447.72740944671364,311.4107427190324L447.3437116529613,310.6658993760588L447.3087298692535,309.2441007055402L448.0376582931025,309.225937039681L448.72158546051804,310.1138623868416L450.50083648820316,310.10970123566074L450.5360063402454,310.5614107747482L452.36784774866885,310.7685239892176L452.39899702352676,311.845325410157L453.9983891930796,311.8410645294247L453.9738330135991,315.56967357267354Z%22%20fill=%22transparent%22%20stroke=%22#97A1A9%22%20class=%22county-boundary%22%20pointer-events=%22all%22%20data-fips=%2205019%22%20data-county=%22Clark%20County%22%20data-state=%22Arkansas%22%20style=%22stroke-width:%200.4px;%20fill:%20rgb(0,%20204,%20153);%22/%3E%3Cpath%20d=%22M442.02002159386825,318.34565019072403L441.8431618653477,317.53094043528733L440.7500903212246,315.5492188114882L440.35825413853166,311.72183321640443L438.6218424163667,311.66659242428915L438.46709957640815,309.2770471616627L442.13585099229965,309.2736119044974L442.32316336400606,311.7698758066704L443.5125403394631,311.8529145813185L443.49844185311713,314.41714516915687L443.53659328226547,318.37909821639147Z%22%20fill=%22transparent%22%20stroke=%22#97A1A9%22%20class=%22county-boundary%22%20pointer-events=%22all%22%20data-fips=%2205061%22%20data-county=%22Howard%20County%22%20data-state=%22Arkansas%22%20style=%22stroke-width:%200.4px;%20fill:%20rgb(255,%20255,%20153);%22/%3E%3Cpath%20d=%22M448.5266764806413,314.9889579049686L447.70309093337204,315.03123292230174L445.9632031450929,315.07311780572104L444.5051870230272,314.395342639568L443.49844185311713,314.41714516915687L443.5125403394631,311.8529145813185L442.32316336400606,311.7698758066704L442.13585099229965,309.2736119044974L447.3087298692535,309.2441007055402L447.3437116529613,310.6658993760588L447.72740944671364,311.4107427190324L447.8410590589523,313.2180572209394Z%22%20fill=%22transparent%22%20stroke=%22#97A1A9%22%20class=%22county-boundary%22%20pointer-events=%22all%22%20data-fips=%2205109%22%20data-county=%22Pike%20County%22%20data-state=%22Arkansas%22%20style=%22stroke-width:%200.4px;%20fill:%20rgb(0,%20204,%20153);%22/%3E%3Cpath%20d=%22M442.02002159386825,318.34565019072403L441.06888136889285,317.8474297037604L439.73748813388784,317.85054593020567L438.09888339122296,317.31897084100535L436.5570631518842,315.5130189766641L436.123519948657,315.62723541818326L436.1571532766213,311.7491671064687L438.6218424163667,311.66659242428915L440.35825413853166,311.72183321640443L440.7500903212246,315.5492188114882L441.8431618653477,317.53094043528733Z%22%20fill=%22transparent%22%20stroke=%22#97A1A9%22%20class=%22county-boundary%22%20pointer-events=%22all%22%20data-fips=%2205133%22%20data-county=%22Sevier%20County%22%20data-state=%22Arkansas%22%20style=%22stroke-width:%200.4px;%20fill:%20rgb(255,%20255,%20153);%22/%3E%3Cpath%20d=%22M444.52865902183675,303.1418936360014L444.4808952770801,298.97868981674617L444.4456769861664,297.4038999036425L446.37894402581026,297.12158816492587L447.12026751243525,296.0888840998478L449.14824033126325,296.0801346013727L449.1088019057368,294.5913571287747L450.51122568835035,295.6545781084185L450.9643848774913,296.5487522739799L452.9733512908975,296.62015860067334L451.8170318297649,297.97093875726284L451.410480483664,298.75965020635164L449.1857674030022,300.9140509517918L449.2313261163975,302.63898450104966L448.0639384539389,303.07912413824596Z%22%20fill=%22transparent%22%20stroke=%22#97A1A9%22%20class=%22county-boundary%22%20pointer-events=%22all%22%20data-fips=%2205149%22%20data-county=%22Yell%20County%22%20data-state=%22Arkansas%22%20style=%22stroke-width:%200.4px;%20fill:%20rgb(0,%20204,%20153);%22/%3E%3Cpath%20d=%22M436.23949005789996,300.62224725853554L437.0688479786372,300.1562719604104L438.60493619532144,300.0876686776425L438.5555962585961,298.5348491041587L439.5143607418453,297.8704945993576L439.52566089286387,298.4961577009846L440.346610335617,298.934231177448L444.4808952770801,298.97868981674617L444.52865902183675,303.1418936360014L442.6715461374393,304.3250363843443L442.0591130127926,304.33754745404923L440.9195844702402,304.07958150581896L437.6974928831579,304.0290517485656L436.19332439082893,303.55667666288787Z%22%20fill=%22transparent%22%20stroke=%22#97A1A9%22%20class=%22county-boundary%22%20pointer-events=%22all%22%20data-fips=%2205127%22%20data-county=%22Scott%20County%22%20data-state=%22Arkansas%22%20style=%22stroke-width:%200.4px;%20fill:%20rgb(255,%20255,%20153);%22/%3E%3Cpath%20d=%22M462.10436533696935,297.69362918853443L462.1110888032595,298.4706962296448L460.9141914134443,298.4936237749864L460.92197417320864,299.93979147147866L458.9311659440914,299.94624143319464L457.4500301213592,299.63003199926726L456.7685301631496,298.85404949061956L457.3315919240188,298.12287804427865L457.23717209553485,297.3272057767234L457.9565360051155,294.6035419927827L457.9339735471127,293.2867644884093L460.45319113002876,293.2841493657561L462.0057352352628,293.29133250690126Z%22%20fill=%22transparent%22%20stroke=%22#97A1A9%22%20class=%22county-boundary%22%20pointer-events=%22all%22%20data-fips=%2205045%22%20data-county=%22Faulkner%20County%22%20data-state=%22Arkansas%22%20style=%22stroke-width:%200.4px;%20fill:%20rgb(252,%20141,%2089);%22/%3E%3Cpath%20d=%22M465.6850334884187,297.98482468051515L466.6388358947847,297.5567437773438L468.1276813693071,298.03363230141025L468.0887770960027,297.12821322734186L469.39423529193493,297.02817704479787L470.61506881012974,297.5568749004197L470.64558075879035,299.7367663059104L470.76736143773155,303.44470194863254L470.0203523695572,303.4996999857902L470.0576566231656,304.3397980890683L470.81162771845686,304.931957081958L468.33688556842884,305.01917099095965L468.39600628424364,306.3976120581936L467.3952581127378,306.41852487171775L467.8684952790812,305.2333747764991L467.7302019386371,304.11708442798675L467.1161901189754,303.5602509401619L466.9844401490342,299.87443146812655L465.73991754931905,299.8827294004711Z%22%20fill=%22transparent%22%20stroke=%22#97A1A9%22%20class=%22county-boundary%22%20pointer-events=%22all%22%20data-fips=%2205117%22%20data-county=%22Prairie%20County%22%20data-state=%22Arkansas%22%20style=%22stroke-width:%200.4px;%20fill:%20rgb(255,%20255,%20153);%22/%3E%3Cpath%20d=%22M465.6850334884187,297.98482468051515L465.73991754931905,299.8827294004711L466.9844401490342,299.87443146812655L467.1161901189754,303.5602509401619L467.7302019386371,304.11708442798675L467.8684952790812,305.2333747764991L467.3952581127378,306.41852487171775L467.1452962896002,306.4290021881238L463.48068557460283,306.4253899524044L463.356236813798,304.3805447216772L462.5396134361675,304.41177818867453L462.7761437925133,302.87066103247247L462.6317852594801,298.4941227780536L462.1110888032595,298.4706962296448L462.10436533696935,297.69362918853443L463.27706474545795,297.64877684989676L464.90501283736205,298.2539511932505Z%22%20fill=%22transparent%22%20stroke=%22#97A1A9%22%20class=%22county-boundary%22%20pointer-events=%22all%22%20data-fips=%2205085%22%20data-county=%22Lonoke%20County%22%20data-state=%22Arkansas%22%20style=%22stroke-width:%200.4px;%20fill:%20rgb(252,%20141,%2089);%22/%3E%3Cpath%20d=%22M461.50364772133355,306.5000921369261L461.1392520372186,306.49192048572735L461.09113370287406,305.1777419069771L459.9084459586556,305.155718695801L459.9088920395975,304.53003983371417L458.81916954016515,304.54675757812294L458.7960099671281,303.8787190707596L457.56146166094834,303.6187944804286L457.5478929312746,302.5403691401774L456.34544567195667,302.5154401250789L456.3047058445265,301.2651355879337L455.2407503548851,301.27773082206227L455.10109791672,300.44045758649344L457.4500301213592,299.63003199926726L458.9311659440914,299.94624143319464L460.92197417320864,299.93979147147866L460.9141914134443,298.4936237749864L462.1110888032595,298.4706962296448L462.6317852594801,298.4941227780536L462.7761437925133,302.87066103247247L462.5396134361675,304.41177818867453L463.356236813798,304.3805447216772L463.48068557460283,306.4253899524044Z%22%20fill=%22transparent%22%20stroke=%22#97A1A9%22%20class=%22county-boundary%22%20pointer-events=%22all%22%20data-fips=%2205119%22%20data-county=%22Pulaski%20County%22%20data-state=%22Arkansas%22%20style=%22stroke-width:%200.4px;%20fill:%20rgb(252,%20141,%2089);%22/%3E%3Cpath%20d=%22M461.50364772133355,306.5000921369261L461.6263933405534,310.44219185211847L461.4916305322749,312.9909665477069L460.30403239199075,313.0555135793745L459.4983360303878,312.2649378330489L458.34173358926694,311.8737695493643L456.4446291960205,311.87213179903733L456.31760217816657,307.95238988727175L457.319276802251,307.2509428379959L459.2968496486779,307.16184701793725L459.3211892489039,306.55705834249017L461.1392520372186,306.49192048572735Z%22%20fill=%22transparent%22%20stroke=%22#97A1A9%22%20class=%22county-boundary%22%20pointer-events=%22all%22%20data-fips=%2205053%22%20data-county=%22Grant%20County%22%20data-state=%22Arkansas%22%20style=%22stroke-width:%200.4px;%20fill:%20rgb(255,%20255,%20153);%22/%3E%3Cpath%20d=%22M470.3228895841285,312.37444181002746L468.50368756309393,312.1086843263778L467.1536257796537,311.001317520655L467.00275487042256,312.3228289358922L464.6967063284522,312.43773539550165L464.68745587232945,312.7830164248779L461.4916305322749,312.9909665477069L461.6263933405534,310.44219185211847L461.50364772133355,306.5000921369261L463.48068557460283,306.4253899524044L467.1452962896002,306.4290021881238L467.25723977309184,310.1991185417634L469.2708766150489,310.28579684337916L469.5211977033748,311.3100159367921L470.30851110973174,311.5341321997038Z%22%20fill=%22transparent%22%20stroke=%22#97A1A9%22%20class=%22county-boundary%22%20pointer-events=%22all%22%20data-fips=%2205069%22%20data-county=%22Jefferson%20County%22%20data-state=%22Arkansas%22%20style=%22stroke-width:%200.4px;%20fill:%20rgb(255,%20255,%20153);%22/%3E%3Cpath%20d=%22M469.3995800152564,316.9414757963415L464.6262768993033,317.05250166026445L464.4689941550798,314.21422643648725L464.68745587232945,312.7830164248779L464.6967063284522,312.43773539550165L467.00275487042256,312.3228289358922L467.1536257796537,311.001317520655L468.50368756309393,312.1086843263778L470.3228895841285,312.37444181002746L470.9012129070644,313.5344892844442L470.2857694541162,314.12238202136524L469.3698191766007,314.1409753195658Z%22%20fill=%22transparent%22%20stroke=%22#97A1A9%22%20class=%22county-boundary%22%20pointer-events=%22all%22%20data-fips=%2205079%22%20data-county=%22Lincoln%20County%22%20data-state=%22Arkansas%22%20style=%22stroke-width:%200.4px;%20fill:%20rgb(0,%20204,%20153);%22/%3E%3Cpath%20d=%22M457.6454127402298,317.04725727175537L454.10908604309435,317.008853430713L453.9738330135991,315.56967357267354L453.9983891930796,311.8410645294247L456.4446291960205,311.87213179903733L458.34173358926694,311.8737695493643L459.4983360303878,312.2649378330489L460.30403239199075,313.0555135793745L458.8435648293032,313.17137801367636L458.8636709030494,314.4206214409507L459.4041835495791,314.8113208588634L460.3559307696309,317.08312509817137Z%22%20fill=%22transparent%22%20stroke=%22#97A1A9%22%20class=%22county-boundary%22%20pointer-events=%22all%22%20data-fips=%2205039%22%20data-county=%22Dallas%20County%22%20data-state=%22Arkansas%22%20style=%22stroke-width:%200.4px;%20fill:%20rgb(255,%20255,%20153);%22/%3E%3Cpath%20d=%22M460.6544408556362,318.3649002115265L460.3559307696309,317.08312509817137L459.4041835495791,314.8113208588634L458.8636709030494,314.4206214409507L458.8435648293032,313.17137801367636L460.30403239199075,313.0555135793745L461.4916305322749,312.9909665477069L464.68745587232945,312.7830164248779L464.4689941550798,314.21422643648725L464.6262768993033,317.05250166026445L464.64977956217734,318.2364591162863Z%22%20fill=%22transparent%22%20stroke=%22#97A1A9%22%20class=%22county-boundary%22%20pointer-events=%22all%22%20data-fips=%2205025%22%20data-county=%22Cleveland%20County%22%20data-state=%22Arkansas%22%20style=%22stroke-width:%200.4px;%20fill:%20rgb(0,%20204,%20153);%22/%3E%3Cpath%20d=%22M482.56446112042374,299.82874875043274L481.43088339471615,300.23667919026116L481.37928491442733,299.288963815102L481.2722739179765,295.66461120596193L480.09928562232136,295.68474261093814L479.7933041096108,291.2265281611648L482.1902843044039,291.0526613826601L483.8270192869161,290.96056671523075L484.93775361254256,295.3940268070172L483.71025542806785,296.0478279761167L483.56473749881513,297.07184466056106L482.4554590634322,297.0474899134351L482.35958540578605,297.7659140740762L483.1488453872077,298.931980901229Z%22%20fill=%22transparent%22%20stroke=%22#97A1A9%22%20class=%22county-boundary%22%20pointer-events=%22all%22%20data-fips=%2205035%22%20data-county=%22Crittenden%20County%22%20data-state=%22Arkansas%22%20style=%22stroke-width:%200.4px;%20fill:%20rgb(0,%20204,%20153);%22/%3E%3Cpath%20d=%22M494.73481906585863,296.9705165515294L494.4000896578224,290.8931014808712L494.3882446712913,290.3745959146968L495.5997174570788,290.3153028076287L498.1285709735955,290.0989170764723L498.10776903863086,290.77125859028746L498.8824751711387,291.53950841590904L499.0404627363327,292.82674943990855L499.34997638942235,296.59081720692177L499.0360494393064,296.6344518937506L496.85327441715833,296.8283260933442Z%22%20fill=%22transparent%22%20stroke=%22#97A1A9%22%20class=%22county-boundary%22%20pointer-events=%22all%22%20data-fips=%2247069%22%20data-county=%22Hardeman%20County%22%20data-state=%22Tennessee%22%20style=%22stroke-width:%200.4px;%20fill:%20rgb(252,%20141,%2089);%22/%3E%3Cpath%20d=%22M505.900152127662,296.0470363090037L504.16761434493606,296.19899907314067L503.8056467951244,296.20425951067256L503.5828397145874,290.4640956075493L503.5332334721577,289.796663465293L504.8737587188325,289.6529345934649L505.51000954415076,290.3192240403995L507.2858001928252,289.96629527228964L507.86366895638037,291.30711961137445L508.2044296155911,295.674846777592Z%22%20fill=%22transparent%22%20stroke=%22#97A1A9%22%20class=%22county-boundary%22%20pointer-events=%22all%22%20data-fips=%2247071%22%20data-county=%22Hardin%20County%22%20data-state=%22Tennessee%22%20style=%22stroke-width:%200.4px;%20fill:%20url(&amp;quot;#diagonalHatch&amp;quot;);%22/%3E%3Cpath%20d=%22M489.37645058811705,291.56090861609005L491.1911746876567,291.0579038121284L494.4000896578224,290.8931014808712L494.73481906585863,296.9705165515294L493.11339152463563,297.09831367081574L489.7319750311653,297.31233599216415L489.6217938680348,293.34083301487414Z%22%20fill=%22transparent%22%20stroke=%22#97A1A9%22%20class=%22county-boundary%22%20pointer-events=%22all%22%20data-fips=%2247047%22%20data-county=%22Fayette%20County%22%20data-state=%22Tennessee%22%20style=%22stroke-width:%200.4px;%20fill:%20rgb(0,%20204,%20153);%22/%3E%3Cpath%20d=%22M499.34997638942235,296.59081720692177L499.0404627363327,292.82674943990855L499.73508309612083,292.75613810031655L500.46818530453766,291.0159698894119L501.49229179943336,290.5309663957971L503.5828397145874,290.4640956075493L503.8056467951244,296.20425951067256Z%22%20fill=%22transparent%22%20stroke=%22#97A1A9%22%20class=%22county-boundary%22%20pointer-events=%22all%22%20data-fips=%2247109%22%20data-county=%22Mcnairy%20County%22%20data-state=%22Tennessee%22%20style=%22stroke-width:%200.4px;%20fill:%20url(&amp;quot;#diagonalHatch&amp;quot;);%22/%3E%3Cpath%20d=%22M470.81162771845686,304.931957081958L470.0576566231656,304.3397980890683L470.0203523695572,303.4996999857902L470.76736143773155,303.44470194863254L470.64558075879035,299.7367663059104L471.50408030301725,299.69773265662405L471.4566603975522,298.6632943588075L472.9731658155236,298.2039897271157L473.0608252008407,299.5821213855785L473.65741040092803,300.22328572763047L473.73032229630127,302.2279432385595L474.29842562861205,302.2439022630255L474.36067034467163,303.5362585007766L474.48928018945406,306.2065210654196L475.1481376487836,306.17459996437606L475.2684671455266,308.1755846081407L474.6995052043558,308.20318394585485L474.07884631029043,308.1035182491484L473.286733763111,306.78171562472477L472.71644931787705,306.7652794224189L471.7667544928822,304.93171247612344Z%22%20fill=%22transparent%22%20stroke=%22#97A1A9%22%20class=%22county-boundary%22%20pointer-events=%22all%22%20data-fips=%2205095%22%20data-county=%22Monroe%20County%22%20data-state=%22Arkansas%22%20style=%22stroke-width:%200.4px;%20fill:%20rgb(252,%20141,%2089);%22/%3E%3Cpath%20d=%22M489.95643673172987,303.88914245002L489.81702957762286,301.9966771336464L489.25241567172554,302.0529443482652L489.10034682364085,300.67944074187676L488.94420450674613,297.38237644083637L489.7319750311653,297.31233599216415L493.11339152463563,297.09831367081574L493.30357936243917,299.33427364663714L493.84560076551935,299.29901582384446L494.1239572149635,303.21411678831765L494.71171130230266,303.1539757149065L494.7810581069019,304.5537778509066L494.04689383852235,304.12657169960164L492.45656954373254,304.1859356069156L492.1343826235334,303.77439704262656Z%22%20fill=%22transparent%22%20stroke=%22#97A1A9%22%20class=%22county-boundary%22%20pointer-events=%22all%22%20data-fips=%2228093%22%20data-county=%22Marshall%20County%22%20data-state=%22Mississippi%22%20style=%22stroke-width:%200.4px;%20fill:%20rgb(0,%20204,%20153);%22/%3E%3Cpath%20d=%22M483.97564032185,304.35032635316L484.03479039241364,304.9947744169874L482.87846917427726,305.08108728175307L482.9309585882589,306.4382921727604L481.8867984340213,306.51730433808797L479.8946492341198,305.04844216156204L480.25986656290394,304.6404625883143L479.6211118694603,303.3140627425518L480.8919766685132,302.85764947457704L480.9947460396892,301.81549526815155L480.6044536338132,300.04376397158364L481.43088339471615,300.23667919026116L482.56446112042374,299.82874875043274L483.69171348186126,299.7224790177971L483.7869606189581,301.8125458772575L483.42957449523004,303.53884993132124Z%22%20fill=%22transparent%22%20stroke=%22#97A1A9%22%20class=%22county-boundary%22%20pointer-events=%22all%22%20data-fips=%2228143%22%20data-county=%22Tunica%20County%22%20data-state=%22Mississippi%22%20style=%22stroke-width:%200.4px;%20fill:%20rgb(0,%20204,%20153);%22/%3E%3Cpath%20d=%22M475.9756846628645,311.419950348759L474.10626268808767,311.55360205462927L474.6995052043558,308.20318394585485L475.2684671455266,308.1755846081407L475.1481376487836,306.17459996437606L474.48928018945406,306.2065210654196L474.36067034467163,303.5362585007766L479.6211118694603,303.3140627425518L480.25986656290394,304.6404625883143L479.8946492341198,305.04844216156204L479.8436676441153,306.23840985039493L479.0042411942112,307.62054482789347L477.86135645962486,307.57151296289L478.0190951899434,308.4266204088174L477.18443228563086,309.0731243607064L477.03210465016684,311.04391784081173L476.0908254968511,310.50834860693357Z%22%20fill=%22transparent%22%20stroke=%22#97A1A9%22%20class=%22county-boundary%22%20pointer-events=%22all%22%20data-fips=%2205107%22%20data-county=%22Phillips%20County%22%20data-state=%22Arkansas%22%20style=%22stroke-width:%200.4px;%20fill:%20rgb(252,%20141,%2089);%22/%3E%3Cpath%20d=%22M494.7810581069019,304.5537778509066L494.71171130230266,303.1539757149065L496.4872323539792,302.81964353864095L500.45104413248913,302.5457332048743L500.56968251798213,303.89898655819593L499.95897908772616,304.2878629187973L500.08447349243966,305.748409603894L499.70275403197775,306.16408666021067L498.5321987822165,306.0725553515334L494.92124344898286,306.33748549899263Z%22%20fill=%22transparent%22%20stroke=%22#97A1A9%22%20class=%22county-boundary%22%20pointer-events=%22all%22%20data-fips=%2228145%22%20data-county=%22Union%20County%22%20data-state=%22Mississippi%22%20style=%22stroke-width:%200.4px;%20fill:%20rgb(255,%20255,%20153);%22/%3E%3Cpath%20d=%22M494.92124344898286,306.33748549899263L495.1377709466058,309.6272785838613L492.1538213121101,309.8414102366803L492.1252686305508,309.3898740392858L489.7343140696022,309.56017690642375L489.38957756511195,303.9239537608918L489.95643673172987,303.88914245002L492.1343826235334,303.77439704262656L492.45656954373254,304.1859356069156L494.04689383852235,304.12657169960164L494.7810581069019,304.5537778509066Z%22%20fill=%22transparent%22%20stroke=%22#97A1A9%22%20class=%22county-boundary%22%20pointer-events=%22all%22%20data-fips=%2228071%22%20data-county=%22Lafayette%20County%22%20data-state=%22Mississippi%22%20style=%22stroke-width:%200.4px;%20fill:%20rgb(255,%20255,%20153);%22/%3E%3Cpath%20d=%22M489.7343140696022,309.56017690642375L489.7820983657649,309.9673676886094L487.38991394262257,310.13283897849334L485.0694330830336,310.3540022781349L484.97607654698754,308.7191697712403L484.26017028578246,308.1770814756401L484.03479039241364,304.9947744169874L483.97564032185,304.35032635316L489.38957756511195,303.9239537608918Z%22%20fill=%22transparent%22%20stroke=%22#97A1A9%22%20class=%22county-boundary%22%20pointer-events=%22all%22%20data-fips=%2228107%22%20data-county=%22Panola%20County%22%20data-state=%22Mississippi%22%20style=%22stroke-width:%200.4px;%20fill:%20rgb(255,%20255,%20153);%22/%3E%3Cpath%20d=%22M510.01565487364974,312.1171181925135L509.8715401017372,310.5730182859568L509.44694061476747,310.13094074337175L506.9863368510446,310.342133496452L506.9732239065528,309.867869613329L507.06570959075754,306.273833780143L513.075061631314,305.95085666427536L513.4286814368512,310.5693966474057L513.5441639636821,311.98608059023314Z%22%20fill=%22transparent%22%20stroke=%22#97A1A9%22%20class=%22county-boundary%22%20pointer-events=%22all%22%20data-fips=%2201093%22%20data-county=%22Marion%20County%22%20data-state=%22Alabama%22%20style=%22stroke-width:%200.4px;%20fill:%20rgb(0,%20204,%20153);%22/%3E%3Cpath%20d=%22M479.323597985401,313.32090490904596L479.19558980586095,311.30011517164036L475.9756846628645,311.419950348759L476.0908254968511,310.50834860693357L477.03210465016684,311.04391784081173L477.18443228563086,309.0731243607064L478.0190951899434,308.4266204088174L477.86135645962486,307.57151296289L479.0042411942112,307.62054482789347L479.8436676441153,306.23840985039493L479.8946492341198,305.04844216156204L481.8867984340213,306.51730433808797L482.0182565047232,308.9274504640185L481.4489246010978,308.9583637030256L481.6035764199352,311.8195741891828L481.67913820509636,313.2175414014727Z%22%20fill=%22transparent%22%20stroke=%22#97A1A9%22%20class=%22county-boundary%22%20pointer-events=%22all%22%20data-fips=%2228027%22%20data-county=%22Coahoma%20County%22%20data-state=%22Mississippi%22%20style=%22stroke-width:%200.4px;%20fill:%20rgb(255,%20255,%20153);%22/%3E%3Cpath%20d=%22M481.6035764199352,311.8195741891828L481.4489246010978,308.9583637030256L482.0182565047232,308.9274504640185L481.8867984340213,306.51730433808797L482.9309585882589,306.4382921727604L482.87846917427726,305.08108728175307L484.03479039241364,304.9947744169874L484.26017028578246,308.1770814756401L484.97607654698754,308.7191697712403L485.0694330830336,310.3540022781349L485.18754608182917,311.620314479792Z%22%20fill=%22transparent%22%20stroke=%22#97A1A9%22%20class=%22county-boundary%22%20pointer-events=%22all%22%20data-fips=%2228119%22%20data-county=%22Quitman%20County%22%20data-state=%22Mississippi%22%20style=%22stroke-width:%200.4px;%20fill:%20rgb(0,%20204,%20153);%22/%3E%3Cpath%20d=%22M492.4822995955965,314.3095044744511L489.4581587913418,314.4321985741732L487.630138294139,314.1965449100096L487.38991394262257,310.13283897849334L489.7820983657649,309.9673676886094L489.7343140696022,309.56017690642375L492.1252686305508,309.3898740392858L492.1538213121101,309.8414102366803Z%22%20fill=%22transparent%22%20stroke=%22#97A1A9%22%20class=%22county-boundary%22%20pointer-events=%22all%22%20data-fips=%2228161%22%20data-county=%22Yalobusha%20County%22%20data-state=%22Mississippi%22%20style=%22stroke-width:%200.4px;%20fill:%20rgb(255,%20255,%20153);%22/%3E%3Cpath%20d=%22M481.67913820509636,313.2175414014727L481.6035764199352,311.8195741891828L485.18754608182917,311.620314479792L485.0694330830336,310.3540022781349L487.38991394262257,310.13283897849334L487.630138294139,314.1965449100096L487.74073549912595,315.2900346374982L487.13760119909523,315.5843562423484L485.418521310355,315.6622962436289L485.4922116401491,316.95184998105674L484.5303157048168,317.0279790202035L484.7096618011719,315.7241510117132L481.8220877814679,315.86224891271223Z%22%20fill=%22transparent%22%20stroke=%22#97A1A9%22%20class=%22county-boundary%22%20pointer-events=%22all%22%20data-fips=%2228135%22%20data-county=%22Tallahatchie%20County%22%20data-state=%22Mississippi%22%20style=%22stroke-width:%200.4px;%20fill:%20rgb(255,%20255,%20153);%22/%3E%3Cpath%20d=%22M492.7103352012328,317.1855929286718L489.4519598448124,317.36576539824273L485.6716330070165,317.6746257004097L485.4922116401491,316.95184998105674L485.418521310355,315.6622962436289L487.13760119909523,315.5843562423484L487.74073549912595,315.2900346374982L487.630138294139,314.1965449100096L489.4581587913418,314.4321985741732L492.4822995955965,314.3095044744511L492.6668122559098,316.49817223761346Z%22%20fill=%22transparent%22%20stroke=%22#97A1A9%22%20class=%22county-boundary%22%20pointer-events=%22all%22%20data-fips=%2228043%22%20data-county=%22Grenada%20County%22%20data-state=%22Mississippi%22%20style=%22stroke-width:%200.4px;%20fill:%20rgb(0,%20204,%20153);%22/%3E%3Cpath%20d=%22M481.37928491442733,299.288963815102L473.64917156321513,299.57579790285433L473.65741040092803,300.22328572763047L473.0608252008407,299.5821213855785L472.9731658155236,298.2039897271157L474.14741955410574,298.1695880508693L474.0885662956212,296.01212066253294L480.09928562232136,295.68474261093814L481.2722739179765,295.66461120596193Z%22%20fill=%22transparent%22%20stroke=%22#97A1A9%22%20class=%22county-boundary%22%20pointer-events=%22all%22%20data-fips=%2205123%22%20data-county=%22St.%20Francis%20County%22%20data-state=%22Arkansas%22%20style=%22stroke-width:%200.4px;%20fill:%20rgb(255,%20255,%20153);%22/%3E%3Cpath%20d=%22M483.7869606189581,301.8125458772575L483.69171348186126,299.7224790177971L482.56446112042374,299.82874875043274L483.1488453872077,298.931980901229L482.35958540578605,297.7659140740762L488.94420450674613,297.38237644083637L489.10034682364085,300.67944074187676L487.11175358442006,300.82079712983636L485.77097438908083,301.9581252954665L484.7116523155602,301.3063757123797Z%22%20fill=%22transparent%22%20stroke=%22#97A1A9%22%20class=%22county-boundary%22%20pointer-events=%22all%22%20data-fips=%2228033%22%20data-county=%22Desoto%20County%22%20data-state=%22Mississippi%22%20style=%22stroke-width:%200.4px;%20fill:%20rgb(255,%20255,%20153);%22/%3E%3Cpath%20d=%22M474.36067034467163,303.5362585007766L474.29842562861205,302.2439022630255L473.73032229630127,302.2279432385595L473.65741040092803,300.22328572763047L473.64917156321513,299.57579790285433L481.37928491442733,299.288963815102L481.43088339471615,300.23667919026116L480.6044536338132,300.04376397158364L480.9947460396892,301.81549526815155L480.8919766685132,302.85764947457704L479.6211118694603,303.3140627425518Z%22%20fill=%22transparent%22%20stroke=%22#97A1A9%22%20class=%22county-boundary%22%20pointer-events=%22all%22%20data-fips=%2205077%22%20data-county=%22Lee%20County%22%20data-state=%22Arkansas%22%20style=%22stroke-width:%200.4px;%20fill:%20rgb(255,%20255,%20153);%22/%3E%3Cpath%20d=%22M489.38957756511195,303.9239537608918L483.97564032185,304.35032635316L483.42957449523004,303.53884993132124L483.7869606189581,301.8125458772575L484.7116523155602,301.3063757123797L485.77097438908083,301.9581252954665L487.11175358442006,300.82079712983636L489.10034682364085,300.67944074187676L489.25241567172554,302.0529443482652L489.81702957762286,301.9966771336464L489.95643673172987,303.88914245002Z%22%20fill=%22transparent%22%20stroke=%22#97A1A9%22%20class=%22county-boundary%22%20pointer-events=%22all%22%20data-fips=%2228137%22%20data-county=%22Tate%20County%22%20data-state=%22Mississippi%22%20style=%22stroke-width:%200.4px;%20fill:%20rgb(255,%20255,%20153);%22/%3E%3Cpath%20d=%22M504.43832341723703,299.83451965454924L500.42058472220947,300.1915009691895L499.97667395964424,298.73095713578624L499.22874457548767,298.7403084313005L499.0360494393064,296.6344518937506L499.34997638942235,296.59081720692177L503.8056467951244,296.20425951067256L504.16761434493606,296.19899907314067Z%22%20fill=%22transparent%22%20stroke=%22#97A1A9%22%20class=%22county-boundary%22%20pointer-events=%22all%22%20data-fips=%2228003%22%20data-county=%22Alcorn%20County%22%20data-state=%22Mississippi%22%20style=%22stroke-width:%200.4px;%20fill:%20rgb(252,%20141,%2089);%22/%3E%3Cpath%20d=%22M505.1537293121562,304.235197735105L504.8643262059127,300.0622450303178L504.43832341723703,299.83451965454924L504.16761434493606,296.19899907314067L505.900152127662,296.0470363090037L507.197041817945,297.59223765605594L507.0891222262161,302.40233604804354L507.063729802386,304.1556022248565Z%22%20fill=%22transparent%22%20stroke=%22#97A1A9%22%20class=%22county-boundary%22%20pointer-events=%22all%22%20data-fips=%2228141%22%20data-county=%22Tishomingo%20County%22%20data-state=%22Mississippi%22%20style=%22stroke-width:%200.4px;%20fill:%20rgb(252,%20141,%2089);%22/%3E%3Cpath%20d=%22M500.45104413248913,302.5457332048743L496.4872323539792,302.81964353864095L496.2486373415439,299.6152187740546L496.9924117793321,298.87304666268346L496.85327441715833,296.8283260933442L499.0360494393064,296.6344518937506L499.22874457548767,298.7403084313005L499.97667395964424,298.73095713578624L500.42058472220947,300.1915009691895Z%22%20fill=%22transparent%22%20stroke=%22#97A1A9%22%20class=%22county-boundary%22%20pointer-events=%22all%22%20data-fips=%2228139%22%20data-county=%22Tippah%20County%22%20data-state=%22Mississippi%22%20style=%22stroke-width:%200.4px;%20fill:%20rgb(255,%20255,%20153);%22/%3E%3Cpath%20d=%22M494.71171130230266,303.1539757149065L494.1239572149635,303.21411678831765L493.84560076551935,299.29901582384446L493.30357936243917,299.33427364663714L493.11339152463563,297.09831367081574L494.73481906585863,296.9705165515294L496.85327441715833,296.8283260933442L496.9924117793321,298.87304666268346L496.2486373415439,299.6152187740546L496.4872323539792,302.81964353864095Z%22%20fill=%22transparent%22%20stroke=%22#97A1A9%22%20class=%22county-boundary%22%20pointer-events=%22all%22%20data-fips=%2228009%22%20data-county=%22Benton%20County%22%20data-state=%22Mississippi%22%20style=%22stroke-width:%200.4px;%20fill:%20rgb(0,%20204,%20153);%22/%3E%3Cpath%20d=%22M505.1537293121562,304.235197735105L502.7767517750808,304.4753705793431L502.6931021462717,303.6385063486523L500.56968251798213,303.89898655819593L500.45104413248913,302.5457332048743L500.42058472220947,300.1915009691895L504.43832341723703,299.83451965454924L504.8643262059127,300.0622450303178Z%22%20fill=%22transparent%22%20stroke=%22#97A1A9%22%20class=%22county-boundary%22%20pointer-events=%22all%22%20data-fips=%2228117%22%20data-county=%22Prentiss%20County%22%20data-state=%22Mississippi%22%20style=%22stroke-width:%200.4px;%20fill:%20rgb(252,%20141,%2089);%22/%3E%3Cpath%20d=%22M503.1862577520384,310.1062801890781L501.1709988779993,310.4454385631152L500.01102244752576,310.5703641067736L499.70275403197775,306.16408666021067L500.08447349243966,305.748409603894L499.95897908772616,304.2878629187973L500.56968251798213,303.89898655819593L502.6931021462717,303.6385063486523L502.7767517750808,304.4753705793431L502.8461585382317,306.37205000221826Z%22%20fill=%22transparent%22%20stroke=%22#97A1A9%22%20class=%22county-boundary%22%20pointer-events=%22all%22%20data-fips=%2228081%22%20data-county=%22Lee%20County%22%20data-state=%22Mississippi%22%20style=%22stroke-width:%200.4px;%20fill:%20rgb(252,%20141,%2089);%22/%3E%3Cpath%20d=%22M502.7767517750808,304.4753705793431L505.1537293121562,304.235197735105L507.063729802386,304.1556022248565L507.06570959075754,306.273833780143L506.9732239065528,309.867869613329L503.1862577520384,310.1062801890781L502.8461585382317,306.37205000221826Z%22%20fill=%22transparent%22%20stroke=%22#97A1A9%22%20class=%22county-boundary%22%20pointer-events=%22all%22%20data-fips=%2228057%22%20data-county=%22Itawamba%20County%22%20data-state=%22Mississippi%22%20style=%22stroke-width:%200.4px;%20fill:%20rgb(252,%20141,%2089);%22/%3E%3Cpath%20d=%22M496.4316567450749,310.8368272286771L495.222659955151,310.9170328938638L495.1377709466058,309.6272785838613L494.92124344898286,306.33748549899263L498.5321987822165,306.0725553515334L499.70275403197775,306.16408666021067L500.01102244752576,310.5703641067736Z%22%20fill=%22transparent%22%20stroke=%22#97A1A9%22%20class=%22county-boundary%22%20pointer-events=%22all%22%20data-fips=%2228115%22%20data-county=%22Pontotoc%20County%22%20data-state=%22Mississippi%22%20style=%22stroke-width:%200.4px;%20fill:%20rgb(255,%20255,%20153);%22/%3E%3Cpath%20d=%22M496.312490857739,315.9380268588965L496.3324784209911,316.2387323791876L492.6668122559098,316.49817223761346L492.4822995955965,314.3095044744511L492.1538213121101,309.8414102366803L495.1377709466058,309.6272785838613L495.222659955151,310.9170328938638L496.4316567450749,310.8368272286771L496.7432262054052,314.8089202210806Z%22%20fill=%22transparent%22%20stroke=%22#97A1A9%22%20class=%22county-boundary%22%20pointer-events=%22all%22%20data-fips=%2228013%22%20data-county=%22Calhoun%20County%22%20data-state=%22Mississippi%22%20style=%22stroke-width:%200.4px;%20fill:%20rgb(255,%20255,%20153);%22/%3E%3Cpath%20d=%22M506.9863368510446,310.342133496452L506.86773561920756,315.1452622848397L506.1302496496439,315.1359961628775L505.533329119339,316.0871560431195L504.08466409643177,316.75509037176903L504.2350618083991,316.2908837635643L501.668087813679,316.4760457456088L501.50794079701325,314.54511294384L501.1709988779993,310.4454385631152L503.1862577520384,310.1062801890781L506.9732239065528,309.867869613329Z%22%20fill=%22transparent%22%20stroke=%22#97A1A9%22%20class=%22county-boundary%22%20pointer-events=%22all%22%20data-fips=%2228095%22%20data-county=%22Monroe%20County%22%20data-state=%22Mississippi%22%20style=%22stroke-width:%200.4px;%20fill:%20rgb(252,%20141,%2089);%22/%3E%3Cpath%20d=%22M496.312490857739,315.9380268588965L496.7432262054052,314.8089202210806L496.4316567450749,310.8368272286771L500.01102244752576,310.5703641067736L501.1709988779993,310.4454385631152L501.50794079701325,314.54511294384L499.1234637099542,314.6472336656542L499.1856649510611,315.54929229996446L498.0536134999776,315.82099118330524Z%22%20fill=%22transparent%22%20stroke=%22#97A1A9%22%20class=%22county-boundary%22%20pointer-events=%22all%22%20data-fips=%2228017%22%20data-county=%22Chickasaw%20County%22%20data-state=%22Mississippi%22%20style=%22stroke-width:%200.4px;%20fill:%20rgb(252,%20141,%2089);%22/%3E%3Cpath%20d=%22M502.6186652007596,322.36170683690983L502.42840694005423,319.0540172542273L503.0486350630373,319.0094929805585L504.39477896067626,318.15657895355355L504.08466409643177,316.75509037176903L505.533329119339,316.0871560431195L506.1302496496439,315.1359961628775L506.86773561920756,315.1452622848397L506.82580236794587,318.2564790208294L506.7877890436427,322.056245093706Z%22%20fill=%22transparent%22%20stroke=%22#97A1A9%22%20class=%22county-boundary%22%20pointer-events=%22all%22%20data-fips=%2228087%22%20data-county=%22Lowndes%20County%22%20data-state=%22Mississippi%22%20style=%22stroke-width:%200.4px;%20fill:%20rgb(255,%20255,%20153);%22/%3E%3Cpath%20d=%22M494.3401429586794,320.3158962822975L493.5410231645484,320.81990888548245L493.7038250557134,323.0080183506381L491.48961116675724,323.1257415024277L491.40356564375236,321.3639039793082L489.7332515408523,321.2507042124282L489.4519598448124,317.36576539824273L492.7103352012328,317.1855929286718L492.93457484531484,320.36264327968433Z%22%20fill=%22transparent%22%20stroke=%22#97A1A9%22%20class=%22county-boundary%22%20pointer-events=%22all%22%20data-fips=%2228097%22%20data-county=%22Montgomery%20County%22%20data-state=%22Mississippi%22%20style=%22stroke-width:%200.4px;%20fill:%20rgb(255,%20255,%20153);%22/%3E%3Cpath%20d=%22M471.016280263583,328.5409236611526L470.8101555309187,322.84628826889826L470.71781938570706,320.2445284878858L471.84553581542383,320.21549354098715L471.8498121275423,320.8184131256729L472.9810842759397,320.8527668206542L473.18118913024733,320.1972689855385L473.4691666649331,320.44234905046824L474.3527435995217,321.0900541823474L474.70161781495364,322.6026463327594L474.3366821442955,323.67514153094504L475.006168240022,325.1073511450774L475.09861445003605,326.0716394760794L473.9310883139921,326.85874083503097L474.7972763621256,327.5280672706713L474.3669097383223,328.2370731794352L474.35084233728486,328.38845704375905L473.2605413180711,328.39631494839074L471.31733467379945,328.527546562382Z%22%20fill=%22transparent%22%20stroke=%22#97A1A9%22%20class=%22county-boundary%22%20pointer-events=%22all%22%20data-fips=%2205017%22%20data-county=%22Chicot%20County%22%20data-state=%22Arkansas%22%20style=%22stroke-width:%200.4px;%20fill:%20rgb(0,%20204,%20153);%22/%3E%3Cpath%20d=%22M495.6221398073841,328.2916703450369L490.85457307190507,328.6358356997903L490.9183899931634,329.2993487724889L488.231393004948,329.48209954803934L488.8046844117923,328.9530987856345L489.6843967636694,326.5750540737525L489.73027825125536,325.79695086411664L490.3536562726029,324.2297430242317L490.8428313546434,323.1440850527691L491.48961116675724,323.1257415024277L493.7038250557134,323.0080183506381L495.2725228752469,322.9283633947491L495.4375751060792,325.4603511087645Z%22%20fill=%22transparent%22%20stroke=%22#97A1A9%22%20class=%22county-boundary%22%20pointer-events=%22all%22%20data-fips=%2228007%22%20data-county=%22Attala%20County%22%20data-state=%22Mississippi%22%20style=%22stroke-width:%200.4px;%20fill:%20rgb(252,%20141,%2089);%22/%3E%3Cpath%20d=%22M513.8848774759099,325.5789590658546L513.7223447250592,326.73492365502756L512.769685913417,328.2125950062647L513.0292555662933,329.42041920115264L514.16693902521,331.9579534584618L513.4129530358028,333.05253196957705L512.8680580335688,332.9667364745238L512.4442604133203,331.7509716024727L511.75567518908593,331.6114396875414L510.9797283184115,332.146111284319L510.19664647707793,331.6899420748895L510.4254043112287,330.7243565665337L509.6498650837767,330.65500959483654L509.60567898058883,329.1717432959731L508.6898054878385,328.16446138142936L508.45433100585944,327.21257165948833L508.6961061261792,326.41816257858983L508.95071552594004,325.49325162101684L510.92945477690444,324.6498349670743L512.3050014298034,323.54904182917454L512.5493246689846,325.4489967344395Z%22%20fill=%22transparent%22%20stroke=%22#97A1A9%22%20class=%22county-boundary%22%20pointer-events=%22all%22%20data-fips=%2201063%22%20data-county=%22Greene%20County%22%20data-state=%22Alabama%22%20style=%22stroke-width:%200.4px;%20fill:%20rgb(255,%20255,%20153);%22/%3E%3Cpath%20d=%22M479.73386743414295,333.3073652828987L476.8959260100975,333.4285802366735L476.76637517290135,330.7894771551887L477.29191637603736,329.19296980215364L477.2165936137184,328.1422716125049L477.1936463862973,326.74442617196183L479.7866037029438,326.6774815855202L480.1103033234608,326.6606609903122L480.29980345811305,329.40576608300984L479.2079825119012,330.7746621599351L479.8521735872704,331.0857547168941L479.5436644737217,332.32779542146517Z%22%20fill=%22transparent%22%20stroke=%22#97A1A9%22%20class=%22county-boundary%22%20pointer-events=%22all%22%20data-fips=%2228125%22%20data-county=%22Sharkey%20County%22%20data-state=%22Mississippi%22%20style=%22stroke-width:%200.4px;%20fill:%20rgb(252,%20141,%2089);%22/%3E%3Cpath%20d=%22M483.0214303443812,334.5959787947287L481.75886746725917,335.43781917895467L479.9076920703171,333.9650641023934L479.73386743414295,333.3073652828987L479.5436644737217,332.32779542146517L479.8521735872704,331.0857547168941L479.2079825119012,330.7746621599351L480.29980345811305,329.40576608300984L482.6843913546885,329.2359726692422L482.58568357290454,327.84227992165984L483.46279806162,327.75140357254577L488.231393004948,329.48209954803934L487.4740526085087,331.65703550067707L485.7540480703666,332.960517672002L484.78371628587104,333.1225868749194L484.3788178089921,333.8118845927865Z%22%20fill=%22transparent%22%20stroke=%22#97A1A9%22%20class=%22county-boundary%22%20pointer-events=%22all%22%20data-fips=%2228163%22%20data-county=%22Yazoo%20County%22%20data-state=%22Mississippi%22%20style=%22stroke-width:%200.4px;%20fill:%20rgb(255,%20255,%20153);%22/%3E%3Cpath%20d=%22M479.9076920703171,333.9650641023934L479.75357360175946,334.59659433455323L478.2172348235707,334.67464315185686L478.31832502391205,336.6903160370078L477.4968710217777,336.62376177030194L477.07866482566834,334.7741955240428L476.1686282048796,334.77561043018926L475.2737239150282,334.603619984499L474.87781289122154,333.63343191918426L475.76472369421435,332.687923401613L474.62082805043036,332.1403187221276L474.72753431973354,330.9523287256962L475.39796397359964,330.38260277604553L473.8482129736234,329.5523699266533L474.35084233728486,328.38845704375905L474.3669097383223,328.2370731794352L477.2165936137184,328.1422716125049L477.29191637603736,329.19296980215364L476.76637517290135,330.7894771551887L476.8959260100975,333.4285802366735L479.73386743414295,333.3073652828987Z%22%20fill=%22transparent%22%20stroke=%22#97A1A9%22%20class=%22county-boundary%22%20pointer-events=%22all%22%20data-fips=%2228055%22%20data-county=%22Issaquena%20County%22%20data-state=%22Mississippi%22%20style=%22stroke-width:%200.4px;%20fill:%20rgb(252,%20141,%2089);%22/%3E%3Cpath%20d=%22M475.7417501520769,335.1186698204646L475.1485058194883,335.4049800162633L471.35432233063574,335.6437285509892L471.46264610273937,334.9296266403179L471.97312183113763,334.34792557297607L472.01313661627677,333.16367557544186L472.5563031717918,332.30051059679414L472.5314698054874,330.7316520532727L473.2605413180711,328.39631494839074L474.35084233728486,328.38845704375905L473.8482129736234,329.5523699266533L475.39796397359964,330.38260277604553L474.72753431973354,330.9523287256962L474.62082805043036,332.1403187221276L475.76472369421435,332.687923401613L474.87781289122154,333.63343191918426L475.2737239150282,334.603619984499L476.1686282048796,334.77561043018926Z%22%20fill=%22transparent%22%20stroke=%22#97A1A9%22%20class=%22county-boundary%22%20pointer-events=%22all%22%20data-fips=%2222035%22%20data-county=%22East%20Carroll%20Parish%22%20data-state=%22Louisiana%22%20style=%22stroke-width:%200.4px;%20fill:%20rgb(252,%20141,%2089);%22/%3E%3Cpath%20d=%22M512.2658717539568,336.30902444955024L506.58808286456735,336.8932333707522L506.6359141492084,332.799729386605L506.7353291148105,327.55770245609153L506.75900661043795,326.6292097033038L508.6961061261792,326.41816257858983L508.45433100585944,327.21257165948833L508.6898054878385,328.16446138142936L509.60567898058883,329.1717432959731L509.6498650837767,330.65500959483654L510.4254043112287,330.7243565665337L510.19664647707793,331.6899420748895L510.9797283184115,332.146111284319L511.75567518908593,331.6114396875414L512.4442604133203,331.7509716024727L512.8680580335688,332.9667364745238L510.9421916965178,334.6687285016079L510.9571771555281,335.4641824282442Z%22%20fill=%22transparent%22%20stroke=%22#97A1A9%22%20class=%22county-boundary%22%20pointer-events=%22all%22%20data-fips=%2201119%22%20data-county=%22Sumter%20County%22%20data-state=%22Alabama%22%20style=%22stroke-width:%200.4px;%20fill:%20rgb(0,%20204,%20153);%22/%3E%3Cpath%20d=%22M500.29848287553966,327.97751802364985L500.66464096160246,333.2709750709277L495.9454345697566,333.60948243159913L495.6221398073841,328.2916703450369Z%22%20fill=%22transparent%22%20stroke=%22#97A1A9%22%20class=%22county-boundary%22%20pointer-events=%22all%22%20data-fips=%2228099%22%20data-county=%22Neshoba%20County%22%20data-state=%22Mississippi%22%20style=%22stroke-width:%200.4px;%20fill:%20rgb(255,%20255,%20153);%22/%3E%3Cpath%20d=%22M495.9454345697566,333.60948243159913L491.22483070230896,333.9291782585845L491.16976613477146,333.028907512635L490.9183899931634,329.2993487724889L490.85457307190507,328.6358356997903L495.6221398073841,328.2916703450369Z%22%20fill=%22transparent%22%20stroke=%22#97A1A9%22%20class=%22county-boundary%22%20pointer-events=%22all%22%20data-fips=%2228079%22%20data-county=%22Leake%20County%22%20data-state=%22Mississippi%22%20style=%22stroke-width:%200.4px;%20fill:%20rgb(252,%20141,%2089);%22/%3E%3Cpath%20d=%22M500.66464096160246,333.2709750709277L500.29848287553966,327.97751802364985L501.47743931133454,327.87383151262793L506.7353291148105,327.55770245609153L506.6359141492084,332.799729386605Z%22%20fill=%22transparent%22%20stroke=%22#97A1A9%22%20class=%22county-boundary%22%20pointer-events=%22all%22%20data-fips=%2228069%22%20data-county=%22Kemper%20County%22%20data-state=%22Mississippi%22%20style=%22stroke-width:%200.4px;%20fill:%20rgb(0,%20204,%20153);%22/%3E%3Cpath%20d=%22M491.5965566636736,339.2396884439307L491.4565522660876,337.33480647364956L490.584996367248,333.77451965906266L491.16976613477146,333.028907512635L491.22483070230896,333.9291782585845L495.9454345697566,333.60948243159913L496.28881485109173,338.87871011451756Z%22%20fill=%22transparent%22%20stroke=%22#97A1A9%22%20class=%22county-boundary%22%20pointer-events=%22all%22%20data-fips=%2228123%22%20data-county=%22Scott%20County%22%20data-state=%22Mississippi%22%20style=%22stroke-width:%200.4px;%20fill:%20rgb(255,%20255,%20153);%22/%3E%3Cpath%20d=%22M475.4947425368129,340.2233138105503L475.21410421309105,339.7425928309168L473.25825765975145,340.5210386947517L471.2004978278586,340.6348612533256L470.7634044777068,339.2149999819863L471.3090744763854,338.84732980816256L471.1617453271444,337.62924994180287L471.35432233063574,335.6437285509892L475.1485058194883,335.4049800162633L475.7417501520769,335.1186698204646L475.274353105057,336.0868280742549L476.58363061224117,337.54972499777097L477.1197231629322,338.9417237701591L476.34141268865744,339.7960171089834Z%22%20fill=%22transparent%22%20stroke=%22#97A1A9%22%20class=%22county-boundary%22%20pointer-events=%22all%22%20data-fips=%2222065%22%20data-county=%22Madison%20Parish%22%20data-state=%22Louisiana%22%20style=%22stroke-width:%200.4px;%20fill:%20rgb(0,%20204,%20153);%22/%3E%3Cpath%20d=%22M483.0214303443812,334.5959787947287L484.3788178089921,333.8118845927865L484.78371628587104,333.1225868749194L485.7540480703666,332.960517672002L487.4740526085087,331.65703550067707L488.231393004948,329.48209954803934L490.9183899931634,329.2993487724889L491.16976613477146,333.028907512635L490.584996367248,333.77451965906266L489.97762503277943,333.76816346558275L489.0938317838101,335.0040297085882L488.38959494572913,335.34668788479814L487.46861431624376,336.7981020090836L485.5281175243155,336.8227794409336L485.4582304601871,335.5796366970526L483.0818657896375,335.7108437513477Z%22%20fill=%22transparent%22%20stroke=%22#97A1A9%22%20class=%22county-boundary%22%20pointer-events=%22all%22%20data-fips=%2228089%22%20data-county=%22Madison%20County%22%20data-state=%22Mississippi%22%20style=%22stroke-width:%200.4px;%20fill:%20rgb(252,%20141,%2089);%22/%3E%3Cpath%20d=%22M475.4947425368129,340.2233138105503L476.34141268865744,339.7960171089834L477.1197231629322,338.9417237701591L476.58363061224117,337.54972499777097L475.274353105057,336.0868280742549L475.7417501520769,335.1186698204646L476.1686282048796,334.77561043018926L477.07866482566834,334.7741955240428L477.4968710217777,336.62376177030194L478.31832502391205,336.6903160370078L478.2172348235707,334.67464315185686L479.75357360175946,334.59659433455323L479.9076920703171,333.9650641023934L481.75886746725917,335.43781917895467L480.9614762160942,337.60804541829975L480.2346541858466,338.0327110738808L480.02710321443806,339.912844037557L479.5439584570817,341.01171087713595L476.94733302315376,342.12920755244284L476.2235059734715,342.7011165400725L475.65270415251825,341.5688866746577L475.0836759232809,341.44557201067204Z%22%20fill=%22transparent%22%20stroke=%22#97A1A9%22%20class=%22county-boundary%22%20pointer-events=%22all%22%20data-fips=%2228149%22%20data-county=%22Warren%20County%22%20data-state=%22Mississippi%22%20style=%22stroke-width:%200.4px;%20fill:%20rgb(255,%20255,%20153);%22/%3E%3Cpath%20d=%22M485.9241100798058,342.19455493700985L485.74663729867154,340.2924278527026L486.38083866193944,339.89128124918506L486.2784068169545,338.5001273381691L487.46861431624376,336.7981020090836L488.38959494572913,335.34668788479814L489.0938317838101,335.0040297085882L489.97762503277943,333.76816346558275L490.584996367248,333.77451965906266L491.4565522660876,337.33480647364956L491.5965566636736,339.2396884439307L491.77330088865256,341.743435493173Z%22%20fill=%22transparent%22%20stroke=%22#97A1A9%22%20class=%22county-boundary%22%20pointer-events=%22all%22%20data-fips=%2228121%22%20data-county=%22Rankin%20County%22%20data-state=%22Mississippi%22%20style=%22stroke-width:%200.4px;%20fill:%20rgb(252,%20141,%2089);%22/%3E%3Cpath%20d=%22M485.9241100798058,342.19455493700985L480.2329808317928,342.5442829945748L480.02710321443806,339.912844037557L480.2346541858466,338.0327110738808L480.9614762160942,337.60804541829975L481.75886746725917,335.43781917895467L483.0214303443812,334.5959787947287L483.0818657896375,335.7108437513477L485.4582304601871,335.5796366970526L485.5281175243155,336.8227794409336L487.46861431624376,336.7981020090836L486.2784068169545,338.5001273381691L486.38083866193944,339.89128124918506L485.74663729867154,340.2924278527026Z%22%20fill=%22transparent%22%20stroke=%22#97A1A9%22%20class=%22county-boundary%22%20pointer-events=%22all%22%20data-fips=%2228049%22%20data-county=%22Hinds%20County%22%20data-state=%22Mississippi%22%20style=%22stroke-width:%200.4px;%20fill:%20rgb(252,%20141,%2089);%22/%3E%3Cpath%20d=%22M491.48961116675724,323.1257415024277L490.8428313546434,323.1440850527691L490.3536562726029,324.2297430242317L485.40519913877847,322.7113242816212L485.3623599560728,321.5502921217245L486.17580444591925,320.83577204615165L485.98474407049093,317.9153618290513L485.6716330070165,317.6746257004097L489.4519598448124,317.36576539824273L489.7332515408523,321.2507042124282L491.40356564375236,321.3639039793082Z%22%20fill=%22transparent%22%20stroke=%22#97A1A9%22%20class=%22county-boundary%22%20pointer-events=%22all%22%20data-fips=%2228015%22%20data-county=%22Carroll%20County%22%20data-state=%22Mississippi%22%20style=%22stroke-width:%200.4px;%20fill:%20rgb(255,%20255,%20153);%22/%3E%3Cpath%20d=%22M474.3669097383223,328.2370731794352L474.7972763621256,327.5280672706713L473.9310883139921,326.85874083503097L475.09861445003605,326.0716394760794L475.006168240022,325.1073511450774L474.3366821442955,323.67514153094504L474.70161781495364,322.6026463327594L474.3527435995217,321.0900541823474L473.4691666649331,320.44234905046824L478.48136099078505,320.17594635184423L478.6807716308191,324.0860565030265L479.0982459155118,324.107760588894L479.7768701441995,325.14938972653147L479.7866037029438,326.6774815855202L477.1936463862973,326.74442617196183L477.2165936137184,328.1422716125049Z%22%20fill=%22transparent%22%20stroke=%22#97A1A9%22%20class=%22county-boundary%22%20pointer-events=%22all%22%20data-fips=%2228151%22%20data-county=%22Washington%20County%22%20data-state=%22Mississippi%22%20style=%22stroke-width:%200.4px;%20fill:%20rgb(252,%20141,%2089);%22/%3E%3Cpath%20d=%22M490.3536562726029,324.2297430242317L489.73027825125536,325.79695086411664L489.6843967636694,326.5750540737525L488.8046844117923,328.9530987856345L488.231393004948,329.48209954803934L483.46279806162,327.75140357254577L482.7275146650595,326.607502803711L483.8686037918508,325.8559328571754L483.7029848680269,323.2806657140379L484.10753775428367,322.65504113724455L485.40519913877847,322.7113242816212Z%22%20fill=%22transparent%22%20stroke=%22#97A1A9%22%20class=%22county-boundary%22%20pointer-events=%22all%22%20data-fips=%2228051%22%20data-county=%22Holmes%20County%22%20data-state=%22Mississippi%22%20style=%22stroke-width:%200.4px;%20fill:%20rgb(252,%20141,%2089);%22/%3E%3Cpath%20d=%22M483.46279806162,327.75140357254577L482.58568357290454,327.84227992165984L482.6843913546885,329.2359726692422L480.29980345811305,329.40576608300984L480.1103033234608,326.6606609903122L479.7866037029438,326.6774815855202L479.7768701441995,325.14938972653147L479.0982459155118,324.107760588894L481.1053425401906,324.00297058155667L481.10471745359337,323.11995610665L482.2342217145748,323.0594278593205L482.7700831338514,324.4088037179126L483.7029848680269,323.2806657140379L483.8686037918508,325.8559328571754L482.7275146650595,326.607502803711Z%22%20fill=%22transparent%22%20stroke=%22#97A1A9%22%20class=%22county-boundary%22%20pointer-events=%22all%22%20data-fips=%2228053%22%20data-county=%22Humphreys%20County%22%20data-state=%22Mississippi%22%20style=%22stroke-width:%200.4px;%20fill:%20rgb(255,%20255,%20153);%22/%3E%3Cpath%20d=%22M498.44123777988176,318.4696384701788L497.64649671730143,318.9980089613407L496.47922797696043,319.1408348774643L495.1531646451919,319.68098893934666L494.3401429586794,320.3158962822975L492.93457484531484,320.36264327968433L492.7103352012328,317.1855929286718L492.6668122559098,316.49817223761346L496.3324784209911,316.2387323791876L496.312490857739,315.9380268588965L498.0536134999776,315.82099118330524Z%22%20fill=%22transparent%22%20stroke=%22#97A1A9%22%20class=%22county-boundary%22%20pointer-events=%22all%22%20data-fips=%2228155%22%20data-county=%22Webster%20County%22%20data-state=%22Mississippi%22%20style=%22stroke-width:%200.4px;%20fill:%20rgb(255,%20255,%20153);%22/%3E%3Cpath%20d=%22M502.6186652007596,322.36170683690983L501.0075138100943,322.497321266555L497.8753026432573,322.73424181010637L497.64649671730143,318.9980089613407L498.44123777988176,318.4696384701788L502.37007502052364,318.23841939812934L502.42840694005423,319.0540172542273Z%22%20fill=%22transparent%22%20stroke=%22#97A1A9%22%20class=%22county-boundary%22%20pointer-events=%22all%22%20data-fips=%2228105%22%20data-county=%22Oktibbeha%20County%22%20data-state=%22Mississippi%22%20style=%22stroke-width:%200.4px;%20fill:%20rgb(0,%20204,%20153);%22/%3E%3Cpath%20d=%22M512.3050014298034,323.54904182917454L510.92945477690444,324.6498349670743L508.95071552594004,325.49325162101684L508.6961061261792,326.41816257858983L506.75900661043795,326.6292097033038L506.7877890436427,322.056245093706L506.82580236794587,318.2564790208294L510.618161834984,318.029360698446L511.8609204361219,317.9741983693723Z%22%20fill=%22transparent%22%20stroke=%22#97A1A9%22%20class=%22county-boundary%22%20pointer-events=%22all%22%20data-fips=%2201107%22%20data-county=%22Pickens%20County%22%20data-state=%22Alabama%22%20style=%22stroke-width:%200.4px;%20fill:%20rgb(0,%20204,%20153);%22/%3E%3Cpath%20d=%22M497.8753026432573,322.73424181010637L497.67949188674817,323.9544305469875L496.5966797956652,324.04822196191753L496.63861340332335,325.38144334368604L495.4375751060792,325.4603511087645L495.2725228752469,322.9283633947491L493.7038250557134,323.0080183506381L493.5410231645484,320.81990888548245L494.3401429586794,320.3158962822975L495.1531646451919,319.68098893934666L496.47922797696043,319.1408348774643L497.64649671730143,318.9980089613407Z%22%20fill=%22transparent%22%20stroke=%22#97A1A9%22%20class=%22county-boundary%22%20pointer-events=%22all%22%20data-fips=%2228019%22%20data-county=%22Choctaw%20County%22%20data-state=%22Mississippi%22%20style=%22stroke-width:%200.4px;%20fill:%20rgb(255,%20255,%20153);%22/%3E%3Cpath%20d=%22M501.0075138100943,322.497321266555L502.6186652007596,322.36170683690983L506.7877890436427,322.056245093706L506.75900661043795,326.6292097033038L506.7353291148105,327.55770245609153L501.47743931133454,327.87383151262793Z%22%20fill=%22transparent%22%20stroke=%22#97A1A9%22%20class=%22county-boundary%22%20pointer-events=%22all%22%20data-fips=%2228103%22%20data-county=%22Noxubee%20County%22%20data-state=%22Mississippi%22%20style=%22stroke-width:%200.4px;%20fill:%20rgb(255,%20255,%20153);%22/%3E%3Cpath%20d=%22M501.0075138100943,322.497321266555L501.47743931133454,327.87383151262793L500.29848287553966,327.97751802364985L495.6221398073841,328.2916703450369L495.4375751060792,325.4603511087645L496.63861340332335,325.38144334368604L496.5966797956652,324.04822196191753L497.67949188674817,323.9544305469875L497.8753026432573,322.73424181010637Z%22%20fill=%22transparent%22%20stroke=%22#97A1A9%22%20class=%22county-boundary%22%20pointer-events=%22all%22%20data-fips=%2228159%22%20data-county=%22Winston%20County%22%20data-state=%22Mississippi%22%20style=%22stroke-width:%200.4px;%20fill:%20rgb(255,%20255,%20153);%22/%3E%3Cpath%20d=%22M506.53978827422395,338.1447859214405L501.00419191750535,338.51901918982634L500.66464096160246,333.2709750709277L506.6359141492084,332.799729386605L506.58808286456735,336.8932333707522Z%22%20fill=%22transparent%22%20stroke=%22#97A1A9%22%20class=%22county-boundary%22%20pointer-events=%22all%22%20data-fips=%2228075%22%20data-county=%22Lauderdale%20County%22%20data-state=%22Mississippi%22%20style=%22stroke-width:%200.4px;%20fill:%20rgb(0,%20204,%20153);%22/%3E%3Cpath%20d=%22M496.28881485109173,338.87871011451756L495.9454345697566,333.60948243159913L500.66464096160246,333.2709750709277L501.00419191750535,338.51901918982634Z%22%20fill=%22transparent%22%20stroke=%22#97A1A9%22%20class=%22county-boundary%22%20pointer-events=%22all%22%20data-fips=%2228101%22%20data-county=%22Newton%20County%22%20data-state=%22Mississippi%22%20style=%22stroke-width:%200.4px;%20fill:%20rgb(0,%20204,%20153);%22/%3E%3Cpath%20d=%22M491.20792807676673,240.11286597978733L491.47201570217703,243.76443370114617L489.22682813753084,243.75932302184572L487.940622743567,244.57931851956596L486.9565260401504,244.3805901587217L485.5735901442529,245.42066895291958L485.2891537735777,241.81375600951526L486.4450027742993,241.69935445846988L486.3458792532567,240.446578310015L489.9868564931621,240.19327055779877Z%22%20fill=%22transparent%22%20stroke=%22#97A1A9%22%20class=%22county-boundary%22%20pointer-events=%22all%22%20data-fips=%2217027%22%20data-county=%22Clinton%20County%22%20data-state=%22Illinois%22%20style=%22stroke-width:%200.4px;%20fill:%20rgb(0,%20204,%20153);%22/%3E%3Cpath%20d=%22M461.62897529961435,244.01647548300684L460.8799951343693,244.69589191058458L460.8619886206918,245.9105219156428L459.90622878940565,246.87884935210838L459.24116300512287,248.1606804277149L456.9729662355753,248.1768603205649L456.9932289144095,246.89746478689057L456.0203109662986,246.84422438630764L456.89099080146445,242.1107586653099L457.3308031068558,243.005776266086L458.81110079088035,243.4945261914297L459.35890354097694,244.3414465497131L460.83115290573926,244.54602216246064Z%22%20fill=%22transparent%22%20stroke=%22#97A1A9%22%20class=%22county-boundary%22%20pointer-events=%22all%22%20data-fips=%2229051%22%20data-county=%22Cole%20County%22%20data-state=%22Missouri%22%20style=%22stroke-width:%200.4px;%20fill:%20rgb(255,%20255,%20153);%22/%3E%3Cpath%20d=%22M465.758358222666,267.46685706070474L465.6286429985655,261.77620078394506L470.28763068851,261.7001754500587L470.7255459136838,261.7014741128132L470.8150717334398,263.14887800663035L471.3778443981775,264.8555382313051L472.4324138900378,265.32521880232497L472.70270875744126,266.3736333552736L470.51889040304684,266.69352426691563L470.64000769173845,269.78481634950646L465.8628131593764,269.95246660875426Z%22%20fill=%22transparent%22%20stroke=%22#97A1A9%22%20class=%22county-boundary%22%20pointer-events=%22all%22%20data-fips=%2229203%22%20data-county=%22Shannon%20County%22%20data-state=%22Missouri%22%20style=%22stroke-width:%200.4px;%20fill:%20rgb(0,%20204,%20153);%22/%3E%3Cpath%20d=%22M481.07313675584686,268.5598421733357L482.5678558931933,266.54711010252953L484.1774834621025,266.2156337739798L484.1837752430613,265.19661947020757L485.16988580966927,265.13837452311964L486.15724891780786,265.10085569762776L486.191405840345,266.0308459808804L487.17870977729075,268.1382382632969L487.21744691390376,269.13277630490705L487.37030473874995,272.7203504093963L484.65522785435076,272.86119414746844L482.5123875637956,272.9414840547711L482.4193027719895,271.69043811966515L481.7683655806076,270.7307143479997Z%22%20fill=%22transparent%22%20stroke=%22#97A1A9%22%20class=%22county-boundary%22%20pointer-events=%22all%22%20data-fips=%2229207%22%20data-county=%22Stoddard%20County%22%20data-state=%22Missouri%22%20style=%22stroke-width:%200.4px;%20fill:%20rgb(0,%20204,%20153);%22/%3E%3Cpath%20d=%22M470.64000769173845,269.78481634950646L470.51889040304684,266.69352426691563L472.70270875744126,266.3736333552736L473.28169971774,266.97370861258844L475.25921140289586,266.9188292331221L475.7881608887077,266.9352939952292L476.5447202583367,268.80273542595785L476.8100598324503,270.52179529304965L471.87220502329365,270.6582424195807L470.6810192911364,270.67071333036955Z%22%20fill=%22transparent%22%20stroke=%22#97A1A9%22%20class=%22county-boundary%22%20pointer-events=%22all%22%20data-fips=%2229035%22%20data-county=%22Carter%20County%22%20data-state=%22Missouri%22%20style=%22stroke-width:%200.4px;%20fill:%20rgb(0,%20204,%20153);%22/%3E%3Cpath%20d=%22M444.58245855812015,269.08653398853863L444.6109408633032,267.4628355947864L450.4765834647416,267.42010501789383L452.3513939820812,267.64675667110225L452.36066153926146,271.6286248874084L447.99471901965836,271.6858888619055L447.61945471803057,271.67396085728865L447.55330988708556,269.1006704522429Z%22%20fill=%22transparent%22%20stroke=%22#97A1A9%22%20class=%22county-boundary%22%20pointer-events=%22all%22%20data-fips=%2229043%22%20data-county=%22Christian%20County%22%20data-state=%22Missouri%22%20style=%22stroke-width:%200.4px;%20fill:%20rgb(255,%20255,%20153);%22/%3E%3Cpath%20d=%22M493.5516055401888,269.74648192568156L492.8612954107497,271.0061599684575L493.14162183084875,271.89790902052187L492.8820918988298,272.998661438917L492.0726171742506,273.1601068008368L491.401597691651,272.3802335081282L490.8911255633909,271.32960577307443L489.1648037031618,269.20710358868894L489.1211051899817,268.8630763576184L490.89722267435326,266.62565159079867L491.31271774237644,266.57707163455404L491.7411338450839,265.37838305992904L492.6080843522245,266.8391075471074L493.2869694225593,266.77236171934624L493.60693197906176,267.27134196751035Z%22%20fill=%22transparent%22%20stroke=%22#97A1A9%22%20class=%22county-boundary%22%20pointer-events=%22all%22%20data-fips=%2229133%22%20data-county=%22Mississippi%20County%22%20data-state=%22Missouri%22%20style=%22stroke-width:%200.4px;%20fill:%20rgb(0,%20204,%20153);%22/%3E%3Cpath%20d=%22M470.35415228406606,291.7783027160094L467.9075648137159,291.8645370429069L467.8481888348771,290.48394436784054L470.13689928125444,290.44805771090745L470.1078529951095,287.8120067433609L470.3856255409611,287.02107231973037L471.6034060236512,284.80260896850785L473.5008424117641,284.7559911644596L473.6308498105653,287.4530658452226L473.82839706978444,291.55129191548616L473.88972445309753,292.8235620654655L471.5755767291974,292.9111537191046L471.4923985361405,291.5966601266428Z%22%20fill=%22transparent%22%20stroke=%22#97A1A9%22%20class=%22county-boundary%22%20pointer-events=%22all%22%20data-fips=%2205067%22%20data-county=%22Jackson%20County%22%20data-state=%22Arkansas%22%20style=%22stroke-width:%200.4px;%20fill:%20rgb(252,%20141,%2089);%22/%3E%3Cpath%20d=%22M449.1088019057368,294.5913571287747L448.90013272497384,294.3593380269701L448.8640844273128,292.1358853057665L449.6495892973011,292.11493025077164L449.6189170360629,290.1500654110475L450.2020169878534,290.15575219854276L450.1908330546581,288.1251451172749L452.5403106343833,288.10111247679L454.151152365721,288.0738124834617L454.2316346067983,290.6641494571526L453.8243949088773,292.01609137895L453.8275523142536,296.5296015287319L452.9733512908975,296.62015860067334L450.9643848774913,296.5487522739799L450.51122568835035,295.6545781084185Z%22%20fill=%22transparent%22%20stroke=%22#97A1A9%22%20class=%22county-boundary%22%20pointer-events=%22all%22%20data-fips=%2205115%22%20data-county=%22Pope%20County%22%20data-state=%22Arkansas%22%20style=%22stroke-width:%200.4px;%20fill:%20rgb(0,%20204,%20153);%22/%3E%3Cpath%20d=%22M436.2209942256019,293.47847127816954L435.4215042455005,294.13809492314L434.32395750841704,294.45577794006823L432.02882448594744,294.3767094423191L429.0884961741606,292.5286652099726L428.4290197149139,291.5411583873846L428.45975761458504,289.8780363211092L431.9982240888036,289.7992910347768L435.71738457845044,289.8364851822361Z%22%20fill=%22transparent%22%20stroke=%22#97A1A9%22%20class=%22county-boundary%22%20pointer-events=%22all%22%20data-fips=%2240135%22%20data-county=%22Sequoyah%20County%22%20data-state=%22Oklahoma%22%20style=%22stroke-width:%200.4px;%20fill:%20rgb(255,%20255,%20153);%22/%3E%3Cpath%20d=%22M452.36066153926146,271.6286248874084L452.3513939820812,267.64675667110225L454.6580519231061,267.5967568865956L459.31743775151585,267.5457550170888L461.1636840397724,267.52058388151613L461.27040428787194,271.49970502220134L461.0500242148242,271.5080298948768L453.9048149174286,271.6246246445933Z%22%20fill=%22transparent%22%20stroke=%22#97A1A9%22%20class=%22county-boundary%22%20pointer-events=%22all%22%20data-fips=%2229067%22%20data-county=%22Douglas%20County%22%20data-state=%22Missouri%22%20style=%22stroke-width:%200.4px;%20fill:%20rgb(255,%20255,%20153);%22/%3E%3Cpath%20d=%22M433.78691883414746,272.7878382794618L433.7392179536322,269.21906145490993L433.7262065097409,268.24560061075897L439.7708438464076,268.25666943229754L439.784150633534,270.13886882442864L439.74778733304686,272.90866267988486Z%22%20fill=%22transparent%22%20stroke=%22#97A1A9%22%20class=%22county-boundary%22%20pointer-events=%22all%22%20data-fips=%2229145%22%20data-county=%22Newton%20County%22%20data-state=%22Missouri%22%20style=%22stroke-width:%200.4px;%20fill:%20rgb(255,%20255,%20153);%22/%3E%3Cpath%20d=%22M461.0500242148242,271.5080298948768L461.27040428787194,271.49970502220134L461.1636840397724,267.52058388151613L465.758358222666,267.46685706070474L465.8628131593764,269.95246660875426L465.79235028801264,271.42755735906456L465.91520798425034,275.9460178450237L461.11523964026236,276.1799126857724Z%22%20fill=%22transparent%22%20stroke=%22#97A1A9%22%20class=%22county-boundary%22%20pointer-events=%22all%22%20data-fips=%2229091%22%20data-county=%22Howell%20County%22%20data-state=%22Missouri%22%20style=%22stroke-width:%200.4px;%20fill:%20rgb(0,%20204,%20153);%22/%3E%3Cpath%20d=%22M465.91520798425034,275.9460178450237L465.79235028801264,271.42755735906456L465.8628131593764,269.95246660875426L470.64000769173845,269.78481634950646L470.6810192911364,270.67071333036955L471.87220502329365,270.6582424195807L471.9788542826026,275.71921377036L468.946192525385,275.8150959261542L468.5037351500425,275.83471696679374Z%22%20fill=%22transparent%22%20stroke=%22#97A1A9%22%20class=%22county-boundary%22%20pointer-events=%22all%22%20data-fips=%2229149%22%20data-county=%22Oregon%20County%22%20data-state=%22Missouri%22%20style=%22stroke-width:%200.4px;%20fill:%20rgb(0,%20204,%20153);%22/%3E%3Cpath%20d=%22M453.9048149174286,271.6246246445933L454.0114421659336,276.44607518379433L453.1709594243272,276.49367189385464L448.3228716694797,276.63119964137866L447.9686509628811,276.64042996668917L447.99471901965836,271.6858888619055L452.36066153926146,271.6286248874084Z%22%20fill=%22transparent%22%20stroke=%22#97A1A9%22%20class=%22county-boundary%22%20pointer-events=%22all%22%20data-fips=%2229213%22%20data-county=%22Taney%20County%22%20data-state=%22Missouri%22%20style=%22stroke-width:%200.4px;%20fill:%20rgb(255,%20255,%20153);%22/%3E%3Cpath%20d=%22M458.26259973127196,282.7072047761958L458.2995868932359,281.2138522132963L457.5290039936961,280.80799278812447L457.5423316656483,279.89921561295336L456.19938628522146,278.27910246101203L456.80414961403034,277.78301862640495L456.80034995211486,276.3554209441769L460.89394042028636,276.1882069952762L460.9803674060908,279.68955597263874L460.6837160268209,281.8850010246495L460.64651376736964,282.68649958004306L459.4660618035453,282.7078772493798L459.51413543510193,284.0467211232653L458.2892253587582,284.1116617363957Z%22%20fill=%22transparent%22%20stroke=%22#97A1A9%22%20class=%22county-boundary%22%20pointer-events=%22all%22%20data-fips=%2205005%22%20data-county=%22Baxter%20County%22%20data-state=%22Arkansas%22%20style=%22stroke-width:%200.4px;%20fill:%20rgb(252,%20141,%2089);%22/%3E%3Cpath%20d=%22M466.0004662477952,279.57746327973587L467.41914955834704,279.4740179120361L467.3643005485297,278.19985081117414L468.56333174069044,278.19087454158387L468.5037351500425,275.83471696679374L468.946192525385,275.8150959261542L469.6152909497309,276.88885127790576L470.4652732579098,277.5210868359706L470.7219509345199,279.24045533158994L469.7448042845273,279.7609651650879L469.9532113187804,284.87819094134517L468.79355016255306,284.92986783518086L468.7650264374136,284.282343722351L465.9778601625666,284.3800665866856L466.2889198611135,282.7451161529002L466.25144418619954,280.25921108892356Z%22%20fill=%22transparent%22%20stroke=%22#97A1A9%22%20class=%22county-boundary%22%20pointer-events=%22all%22%20data-fips=%2205135%22%20data-county=%22Sharp%20County%22%20data-state=%22Arkansas%22%20style=%22stroke-width:%200.4px;%20fill:%20rgb(255,%20255,%20153);%22/%3E%3Cpath%20d=%22M458.26259973127196,282.7072047761958L453.60836011022,282.7949554385802L453.05320312481444,282.1200361275356L452.9085987857844,276.6098032412329L453.1709594243272,276.49367189385464L454.0114421659336,276.44607518379433L456.80034995211486,276.3554209441769L456.80414961403034,277.78301862640495L456.19938628522146,278.27910246101203L457.5423316656483,279.89921561295336L457.5290039936961,280.80799278812447L458.2995868932359,281.2138522132963Z%22%20fill=%22transparent%22%20stroke=%22#97A1A9%22%20class=%22county-boundary%22%20pointer-events=%22all%22%20data-fips=%2205089%22%20data-county=%22Marion%20County%22%20data-state=%22Arkansas%22%20style=%22stroke-width:%200.4px;%20fill:%20rgb(252,%20141,%2089);%22/%3E%3Cpath%20d=%22M452.47543241435557,282.15899494112756L448.55744820745014,282.1823125863946L448.3228716694797,276.63119964137866L453.1709594243272,276.49367189385464L452.9085987857844,276.6098032412329L453.05320312481444,282.1200361275356Z%22%20fill=%22transparent%22%20stroke=%22#97A1A9%22%20class=%22county-boundary%22%20pointer-events=%22all%22%20data-fips=%2205009%22%20data-county=%22Boone%20County%22%20data-state=%22Arkansas%22%20style=%22stroke-width:%200.4px;%20fill:%20rgb(0,%20204,%20153);%22/%3E%3Cpath%20d=%22M442.02645736416696,280.6706770028004L442.2257649939818,279.56395063373793L444.5129187589846,279.55741435221285L445.0389887456478,280.2155713729655L445.0156156965023,281.1241489374536L445.8188307075016,282.1645399420872L446.6197293115504,282.1451337453341L446.99396865062033,282.87085842776406L446.9499601731253,284.6875960579246L446.17642911645225,285.91677440713295L446.24096413385456,287.66550980806966L444.3397469988928,287.66658993811404L441.9292583998737,287.912624823195L441.3018854918224,287.8603992269674L441.414543145806,286.7778794704471L441.4034876335569,282.8665751478793Z%22%20fill=%22transparent%22%20stroke=%22#97A1A9%22%20class=%22county-boundary%22%20pointer-events=%22all%22%20data-fips=%2205087%22%20data-county=%22Madison%20County%22%20data-state=%22Arkansas%22%20style=%22stroke-width:%200.4px;%20fill:%20rgb(0,%20204,%20153);%22/%3E%3Cpath%20d=%22M465.9778601625666,284.3800665866856L464.615310487993,285.47378889358333L463.4038782803677,284.7869078006014L462.12786798346787,284.70662250319384L461.7379364632693,282.6672711701084L460.6837160268209,281.8850010246495L460.9803674060908,279.68955597263874L466.0004662477952,279.57746327973587L466.25144418619954,280.25921108892356L466.2889198611135,282.7451161529002Z%22%20fill=%22transparent%22%20stroke=%22#97A1A9%22%20class=%22county-boundary%22%20pointer-events=%22all%22%20data-fips=%2205065%22%20data-county=%22Izard%20County%22%20data-state=%22Arkansas%22%20style=%22stroke-width:%200.4px;%20fill:%20rgb(255,%20255,%20153);%22/%3E%3Cpath%20d=%22M435.4891673690404,288.02539732918075L434.81078089473914,282.7629076094058L436.4366902703324,282.80357071698535L437.07175238646454,282.1450799586966L437.07687181949666,281.0858412133732L440.6350530435084,281.13077936513605L442.02645736416696,280.6706770028004L441.4034876335569,282.8665751478793L441.414543145806,286.7778794704471L441.3018854918224,287.8603992269674L439.51548037064924,288.02397275757465Z%22%20fill=%22transparent%22%20stroke=%22#97A1A9%22%20class=%22county-boundary%22%20pointer-events=%22all%22%20data-fips=%2205143%22%20data-county=%22Washington%20County%22%20data-state=%22Arkansas%22%20style=%22stroke-width:%200.4px;%20fill:%20rgb(255,%20255,%20153);%22/%3E%3Cpath%20d=%22M444.2923642068436,293.56441946562836L443.50493113446805,293.5385253573089L443.2363232806752,294.6454941048755L441.99834703770006,294.6280892825805L441.9800087937617,295.9453876857836L440.7673343117061,296.1419876655369L440.1813597774164,296.1314909521294L440.18465315571774,292.69857177952474L440.66044451675214,291.7393707509472L440.07980558099143,290.6920870081545L440.12278612783257,289.39530334712344L441.13029969774124,289.37598823151274L441.3349396910683,288.39984511273644L441.9292583998737,287.912624823195L444.3397469988928,287.66658993811404Z%22%20fill=%22transparent%22%20stroke=%22#97A1A9%22%20class=%22county-boundary%22%20pointer-events=%22all%22%20data-fips=%2205047%22%20data-county=%22Franklin%20County%22%20data-state=%22Arkansas%22%20style=%22stroke-width:%200.4px;%20fill:%20rgb(0,%20204,%20153);%22/%3E%3Cpath%20d=%22M431.994729741101,281.82668029785543L434.6650954716618,281.90042157254237L434.81078089473914,282.7629076094058L435.4891673690404,288.02539732918075L435.71738457845044,289.8364851822361L431.9982240888036,289.7992910347768Z%22%20fill=%22transparent%22%20stroke=%22#97A1A9%22%20class=%22county-boundary%22%20pointer-events=%22all%22%20data-fips=%2240001%22%20data-county=%22Adair%20County%22%20data-state=%22Oklahoma%22%20style=%22stroke-width:%200.4px;%20fill:%20rgb(255,%20255,%20153);%22/%3E%3Cpath%20d=%22M446.24096413385456,287.66550980806966L446.17642911645225,285.91677440713295L446.9499601731253,284.6875960579246L446.99396865062033,282.87085842776406L446.6197293115504,282.1451337453341L448.55744820745014,282.1823125863946L452.47543241435557,282.15899494112756L452.56278092955404,282.84822889414437L452.5403106343833,288.10111247679L450.1908330546581,288.1251451172749L446.23110506157917,288.18429791137663Z%22%20fill=%22transparent%22%20stroke=%22#97A1A9%22%20class=%22county-boundary%22%20pointer-events=%22all%22%20data-fips=%2205101%22%20data-county=%22Newton%20County%22%20data-state=%22Arkansas%22%20style=%22stroke-width:%200.4px;%20fill:%20rgb(255,%20255,%20153);%22/%3E%3Cpath%20d=%22M448.90013272497384,294.3593380269701L447.6508137021397,293.89487630801693L446.8397184088981,292.9216896365872L445.39193725770673,293.4745826544405L444.2923642068436,293.56441946562836L444.3397469988928,287.66658993811404L446.24096413385456,287.66550980806966L446.23110506157917,288.18429791137663L450.1908330546581,288.1251451172749L450.2020169878534,290.15575219854276L449.6189170360629,290.1500654110475L449.6495892973011,292.11493025077164L448.8640844273128,292.1358853057665Z%22%20fill=%22transparent%22%20stroke=%22#97A1A9%22%20class=%22county-boundary%22%20pointer-events=%22all%22%20data-fips=%2205071%22%20data-county=%22Johnson%20County%22%20data-state=%22Arkansas%22%20style=%22stroke-width:%200.4px;%20fill:%20rgb(252,%20141,%2089);%22/%3E%3Cpath%20d=%22M441.9292583998737,287.912624823195L441.3349396910683,288.39984511273644L441.13029969774124,289.37598823151274L440.12278612783257,289.39530334712344L440.07980558099143,290.6920870081545L440.66044451675214,291.7393707509472L440.18465315571774,292.69857177952474L439.3108699302374,292.8225710769291L439.37171534497037,293.7067723021977L438.4355841577874,294.17664868112536L436.2209942256019,293.47847127816954L435.71738457845044,289.8364851822361L435.4891673690404,288.02539732918075L439.51548037064924,288.02397275757465L441.3018854918224,287.8603992269674Z%22%20fill=%22transparent%22%20stroke=%22#97A1A9%22%20class=%22county-boundary%22%20pointer-events=%22all%22%20data-fips=%2205033%22%20data-county=%22Crawford%20County%22%20data-state=%22Arkansas%22%20style=%22stroke-width:%200.4px;%20fill:%20rgb(255,%20255,%20153);%22/%3E%3Cpath%20d=%22M445.0683636490224,276.71181682492454L445.08412135855485,271.714629258413L444.6197399523151,271.6605146515296L444.5848754406397,270.14676421795144L444.58245855812015,269.08653398853863L447.55330988708556,269.1006704522429L447.61945471803057,271.67396085728865L447.99471901965836,271.6858888619055L447.9686509628811,276.64042996668917Z%22%20fill=%22transparent%22%20stroke=%22#97A1A9%22%20class=%22county-boundary%22%20pointer-events=%22all%22%20data-fips=%2229209%22%20data-county=%22Stone%20County%22%20data-state=%22Missouri%22%20style=%22stroke-width:%200.4px;%20fill:%20rgb(255,%20255,%20153);%22/%3E%3Cpath%20d=%22M444.5848754406397,270.14676421795144L444.6197399523151,271.6605146515296L445.08412135855485,271.714629258413L445.0683636490224,276.71181682492454L442.1904928359819,276.79689855839877L439.7544224309787,276.8232436517184L439.74778733304686,272.90866267988486L439.784150633534,270.13886882442864Z%22%20fill=%22transparent%22%20stroke=%22#97A1A9%22%20class=%22county-boundary%22%20pointer-events=%22all%22%20data-fips=%2229009%22%20data-county=%22Barry%20County%22%20data-state=%22Missouri%22%20style=%22stroke-width:%200.4px;%20fill:%20rgb(255,%20255,%20153);%22/%3E%3Cpath%20d=%22M433.90884345179364,276.9385020662319L433.80570663127787,274.1934612838812L433.78691883414746,272.7878382794618L439.74778733304686,272.90866267988486L439.7544224309787,276.8232436517184Z%22%20fill=%22transparent%22%20stroke=%22#97A1A9%22%20class=%22county-boundary%22%20pointer-events=%22all%22%20data-fips=%2229119%22%20data-county=%22Mcdonald%20County%22%20data-state=%22Missouri%22%20style=%22stroke-width:%200.4px;%20fill:%20rgb(255,%20255,%20153);%22/%3E%3Cpath%20d=%22M434.6650954716618,281.90042157254237L433.9997578419478,277.1102611420337L433.90884345179364,276.9385020662319L439.7544224309787,276.8232436517184L442.1904928359819,276.79689855839877L442.2257649939818,279.56395063373793L442.02645736416696,280.6706770028004L440.6350530435084,281.13077936513605L437.07687181949666,281.0858412133732L437.07175238646454,282.1450799586966L436.4366902703324,282.80357071698535L434.81078089473914,282.7629076094058Z%22%20fill=%22transparent%22%20stroke=%22#97A1A9%22%20class=%22county-boundary%22%20pointer-events=%22all%22%20data-fips=%2205007%22%20data-county=%22Benton%20County%22%20data-state=%22Arkansas%22%20style=%22stroke-width:%200.4px;%20fill:%20rgb(0,%20204,%20153);%22/%3E%3Cpath%20d=%22M446.6197293115504,282.1451337453341L445.8188307075016,282.1645399420872L445.0156156965023,281.1241489374536L445.0389887456478,280.2155713729655L444.5129187589846,279.55741435221285L442.2257649939818,279.56395063373793L442.1904928359819,276.79689855839877L445.0683636490224,276.71181682492454L447.9686509628811,276.64042996668917L448.3228716694797,276.63119964137866L448.55744820745014,282.1823125863946Z%22%20fill=%22transparent%22%20stroke=%22#97A1A9%22%20class=%22county-boundary%22%20pointer-events=%22all%22%20data-fips=%2205015%22%20data-county=%22Carroll%20County%22%20data-state=%22Arkansas%22%20style=%22stroke-width:%200.4px;%20fill:%20rgb(0,%20204,%20153);%22/%3E%3Cpath%20d=%22M456.80034995211486,276.3554209441769L454.0114421659336,276.44607518379433L453.9048149174286,271.6246246445933L461.0500242148242,271.5080298948768L461.11523964026236,276.1799126857724L460.89394042028636,276.1882069952762Z%22%20fill=%22transparent%22%20stroke=%22#97A1A9%22%20class=%22county-boundary%22%20pointer-events=%22all%22%20data-fips=%2229153%22%20data-county=%22Ozark%20County%22%20data-state=%22Missouri%22%20style=%22stroke-width:%200.4px;%20fill:%20rgb(255,%20255,%20153);%22/%3E%3Cpath%20d=%22M460.89394042028636,276.1882069952762L461.11523964026236,276.1799126857724L465.91520798425034,275.9460178450237L468.5037351500425,275.83471696679374L468.56333174069044,278.19087454158387L467.3643005485297,278.19985081117414L467.41914955834704,279.4740179120361L466.0004662477952,279.57746327973587L460.9803674060908,279.68955597263874Z%22%20fill=%22transparent%22%20stroke=%22#97A1A9%22%20class=%22county-boundary%22%20pointer-events=%22all%22%20data-fips=%2205049%22%20data-county=%22Fulton%20County%22%20data-state=%22Arkansas%22%20style=%22stroke-width:%200.4px;%20fill:%20rgb(0,%20204,%20153);%22/%3E%3Cpath%20d=%22M452.5403106343833,288.10111247679L452.56278092955404,282.84822889414437L452.47543241435557,282.15899494112756L453.05320312481444,282.1200361275356L453.60836011022,282.7949554385802L458.26259973127196,282.7072047761958L458.2892253587582,284.1116617363957L458.40781033267604,286.8745360539237L456.0836743218803,286.93153052227126L456.11908001767443,288.0109664004525L454.151152365721,288.0738124834617Z%22%20fill=%22transparent%22%20stroke=%22#97A1A9%22%20class=%22county-boundary%22%20pointer-events=%22all%22%20data-fips=%2205129%22%20data-county=%22Searcy%20County%22%20data-state=%22Arkansas%22%20style=%22stroke-width:%200.4px;%20fill:%20rgb(255,%20255,%20153);%22/%3E%3Cpath%20d=%22M458.40781033267604,286.8745360539237L458.2892253587582,284.1116617363957L459.51413543510193,284.0467211232653L459.4660618035453,282.7078772493798L460.64651376736964,282.68649958004306L460.6837160268209,281.8850010246495L461.7379364632693,282.6672711701084L462.12786798346787,284.70662250319384L463.4038782803677,284.7869078006014L464.615310487993,285.47378889358333L464.3943196675565,286.65016128534353L464.9417037212128,288.0116065159493L460.44102349195833,288.03390181075144L458.4260664677908,288.04101818219164Z%22%20fill=%22transparent%22%20stroke=%22#97A1A9%22%20class=%22county-boundary%22%20pointer-events=%22all%22%20data-fips=%2205137%22%20data-county=%22Stone%20County%22%20data-state=%22Arkansas%22%20style=%22stroke-width:%200.4px;%20fill:%20rgb(255,%20255,%20153);%22/%3E%3Cpath%20d=%22M465.40089739825197,290.4785111056669L465.40335027101247,287.79824184512523L464.9417037212128,288.0116065159493L464.3943196675565,286.65016128534353L464.615310487993,285.47378889358333L465.9778601625666,284.3800665866856L468.7650264374136,284.282343722351L468.79355016255306,284.92986783518086L469.9532113187804,284.87819094134517L471.6034060236512,284.80260896850785L470.3856255409611,287.02107231973037L470.1078529951095,287.8120067433609L470.13689928125444,290.44805771090745L467.8481888348771,290.48394436784054Z%22%20fill=%22transparent%22%20stroke=%22#97A1A9%22%20class=%22county-boundary%22%20pointer-events=%22all%22%20data-fips=%2205063%22%20data-county=%22Independence%20County%22%20data-state=%22Arkansas%22%20style=%22stroke-width:%200.4px;%20fill:%20rgb(0,%20204,%20153);%22/%3E%3Cpath%20d=%22M457.9339735471127,293.2867644884093L457.9120925527221,291.99139151566084L453.8243949088773,292.01609137895L454.2316346067983,290.6641494571526L454.151152365721,288.0738124834617L456.11908001767443,288.0109664004525L456.0836743218803,286.93153052227126L458.40781033267604,286.8745360539237L458.4260664677908,288.04101818219164L460.44102349195833,288.03390181075144L460.45319113002876,293.2841493657561Z%22%20fill=%22transparent%22%20stroke=%22#97A1A9%22%20class=%22county-boundary%22%20pointer-events=%22all%22%20data-fips=%2205141%22%20data-county=%22Van%20Buren%20County%22%20data-state=%22Arkansas%22%20style=%22stroke-width:%200.4px;%20fill:%20rgb(255,%20255,%20153);%22/%3E%3Cpath%20d=%22M462.0057352352628,293.29133250690126L460.45319113002876,293.2841493657561L460.44102349195833,288.03390181075144L464.9417037212128,288.0116065159493L465.40335027101247,287.79824184512523L465.40089739825197,290.4785111056669L465.408039511518,291.75321231085854L464.8808944004266,292.0555140487485L464.90369359686383,293.1781286063992Z%22%20fill=%22transparent%22%20stroke=%22#97A1A9%22%20class=%22county-boundary%22%20pointer-events=%22all%22%20data-fips=%2205023%22%20data-county=%22Cleburne%20County%22%20data-state=%22Arkansas%22%20style=%22stroke-width:%200.4px;%20fill:%20rgb(252,%20141,%2089);%22/%3E%3Cpath%20d=%22M468.0402951924757,249.64409182203588L466.3087345555558,249.6552312457565L466.3254347908071,250.5432654190879L465.28734852535234,250.58760465122367L465.0728202298553,248.58073073138831L464.762791800174,242.24142656506575L465.7453630105708,242.58994194834395L467.1813193255545,241.98517042568767L467.70600389607057,242.17865383106027L467.96347957541167,246.4821919174854Z%22%20fill=%22transparent%22%20stroke=%22#97A1A9%22%20class=%22county-boundary%22%20pointer-events=%22all%22%20data-fips=%2229073%22%20data-county=%22Gasconade%20County%22%20data-state=%22Missouri%22%20style=%22stroke-width:%200.4px;%20fill:%20rgb(255,%20255,%20153);%22/%3E%3Cpath%20d=%22M459.2658752842097,248.83164304099898L459.24116300512287,248.1606804277149L459.90622878940565,246.87884935210838L460.8619886206918,245.9105219156428L460.8799951343693,244.69589191058458L461.62897529961435,244.01647548300684L462.6346079938052,242.78421521805922L463.8174965104995,242.25911549965315L464.762791800174,242.24142656506575L465.0728202298553,248.58073073138831Z%22%20fill=%22transparent%22%20stroke=%22#97A1A9%22%20class=%22county-boundary%22%20pointer-events=%22all%22%20data-fips=%2229151%22%20data-county=%22Osage%20County%22%20data-state=%22Missouri%22%20style=%22stroke-width:%200.4px;%20fill:%20rgb(0,%20204,%20153);%22/%3E%3Cpath%20d=%22M449.8604693673634,249.50611798245825L449.81001989963704,245.4338615866734L449.8468866165214,242.9405978379637L452.1703041931919,243.00214687643012L452.1904591776698,244.3669431477432L454.617875351397,246.84758302828016L454.5294154348195,248.10739972313723L453.948176412368,248.1695024857067L453.9443094278254,250.07652219379509L453.2863832326762,250.48736800533618L451.18867141747455,250.55112164947838Z%22%20fill=%22transparent%22%20stroke=%22#97A1A9%22%20class=%22county-boundary%22%20pointer-events=%22all%22%20data-fips=%2229141%22%20data-county=%22Morgan%20County%22%20data-state=%22Missouri%22%20style=%22stroke-width:%200.4px;%20fill:%20rgb(0,%20204,%20153);%22/%3E%3Cpath%20d=%22M471.25339956925103,256.6708573568739L470.6966348858335,257.3472839269779L468.99635487719763,257.3606474414205L468.9829660395543,256.10430571327475L466.65527891676567,256.1641171079011L466.434502836833,250.5602265226604L466.3254347908071,250.5432654190879L466.3087345555558,249.6552312457565L468.0402951924757,249.64409182203588L470.96037176457736,249.57449647170336Z%22%20fill=%22transparent%22%20stroke=%22#97A1A9%22%20class=%22county-boundary%22%20pointer-events=%22all%22%20data-fips=%2229055%22%20data-county=%22Crawford%20County%22%20data-state=%22Missouri%22%20style=%22stroke-width:%200.4px;%20fill:%20rgb(0,%20204,%20153);%22/%3E%3Cpath%20d=%22M461.19865357413477,252.98484097425268L462.5600039074577,252.28152384790178L465.3333198350688,252.18959735964887L465.28734852535234,250.58760465122367L466.3254347908071,250.5432654190879L466.434502836833,250.5602265226604L466.65527891676567,256.1641171079011L463.63369619936174,256.29070931593554L463.7293724862732,259.1900887446252L461.4591500464423,259.1930774906179Z%22%20fill=%22transparent%22%20stroke=%22#97A1A9%22%20class=%22county-boundary%22%20pointer-events=%22all%22%20data-fips=%2229161%22%20data-county=%22Phelps%20County%22%20data-state=%22Missouri%22%20style=%22stroke-width:%200.4px;%20fill:%20rgb(255,%20255,%20153);%22/%3E%3Cpath%20d=%22M433.60617280919206,259.2651901014205L433.6003863830857,258.83227433210436L433.5505968044498,253.48462575725932L433.54508992061585,253.07322872981206L437.46945312354575,253.07869276679105L439.4680927847559,253.28126373029346L439.3996652950102,255.42657786115404L439.4065334539934,259.3024080557911Z%22%20fill=%22transparent%22%20stroke=%22#97A1A9%22%20class=%22county-boundary%22%20pointer-events=%22all%22%20data-fips=%2229217%22%20data-county=%22Vernon%20County%22%20data-state=%22Missouri%22%20style=%22stroke-width:%200.4px;%20fill:%20rgb(255,%20255,%20153);%22/%3E%3Cpath%20d=%22M459.10349023612497,259.2378588914323L459.0806926318308,258.6105074683845L457.34754621998127,257.6973802847968L457.26922511250075,255.4471397693144L457.2274648204473,253.000351083442L459.50561213724444,252.98362119700482L461.19865357413477,252.98484097425268L461.4591500464423,259.1930774906179Z%22%20fill=%22transparent%22%20stroke=%22#97A1A9%22%20class=%22county-boundary%22%20pointer-events=%22all%22%20data-fips=%2229169%22%20data-county=%22Pulaski%20County%22%20data-state=%22Missouri%22%20style=%22stroke-width:%200.4px;%20fill:%20rgb(255,%20255,%20153);%22/%3E%3Cpath%20d=%22M448.845104422366,256.70453976781596L448.84621640696975,255.14505461353946L450.1063805877165,255.13172275980764L452.4102323352163,255.12902015017897L452.57498180675543,257.6799353645905L452.66335060252175,261.2939090436591L450.34789019298574,261.3404193644L450.2948455639237,262.5544492207109L449.09063590405526,262.52294613333487L449.09158580352187,257.7590436974302Z%22%20fill=%22transparent%22%20stroke=%22#97A1A9%22%20class=%22county-boundary%22%20pointer-events=%22all%22%20data-fips=%2229059%22%20data-county=%22Dallas%20County%22%20data-state=%22Missouri%22%20style=%22stroke-width:%200.4px;%20fill:%20rgb(255,%20255,%20153);%22/%3E%3Cpath%20d=%22M444.3348561833779,260.23915098266315L439.4230308683073,260.1897707155615L439.4065334539934,259.3024080557911L439.3996652950102,255.42657786115404L442.0737211757666,255.4817551747318L442.09196225950075,256.3476152199898L444.11625274953207,256.4113997875203L444.341388810999,257.6839080112191Z%22%20fill=%22transparent%22%20stroke=%22#97A1A9%22%20class=%22county-boundary%22%20pointer-events=%22all%22%20data-fips=%2229039%22%20data-county=%22Cedar%20County%22%20data-state=%22Missouri%22%20style=%22stroke-width:%200.4px;%20fill:%20rgb(0,%20204,%20153);%22/%3E%3Cpath%20d=%22M454.4342254120595,261.30348667117084L452.66335060252175,261.2939090436591L452.57498180675543,257.6799353645905L452.4102323352163,255.12902015017897L454.95167056660495,255.07044587360724L455.7144813441094,256.43166330817246L457.26922511250075,255.4471397693144L457.34754621998127,257.6973802847968L459.0806926318308,258.6105074683845L459.10349023612497,259.2378588914323L459.17502206616405,261.2062935913774Z%22%20fill=%22transparent%22%20stroke=%22#97A1A9%22%20class=%22county-boundary%22%20pointer-events=%22all%22%20data-fips=%2229105%22%20data-county=%22Laclede%20County%22%20data-state=%22Missouri%22%20style=%22stroke-width:%200.4px;%20fill:%20rgb(255,%20255,%20153);%22/%3E%3Cpath%20d=%22M465.6286429985655,261.77620078394506L464.4698403531441,261.80274622470336L464.31963814736866,259.20934983943516L463.7293724862732,259.1900887446252L463.63369619936174,256.29070931593554L466.65527891676567,256.1641171079011L468.9829660395543,256.10430571327475L468.99635487719763,257.3606474414205L470.6966348858335,257.3472839269779L470.77263891404704,258.9690616704537L469.0718352102116,259.0257943092392L469.1970825668999,260.3418523179053L470.22454706781866,260.33807689617703L470.28763068851,261.7001754500587Z%22%20fill=%22transparent%22%20stroke=%22#97A1A9%22%20class=%22county-boundary%22%20pointer-events=%22all%22%20data-fips=%2229065%22%20data-county=%22Dent%20County%22%20data-state=%22Missouri%22%20style=%22stroke-width:%200.4px;%20fill:%20rgb(0,%20204,%20153);%22/%3E%3Cpath%20d=%22M444.34292169573274,262.49058965481663L444.3348561833779,260.23915098266315L444.341388810999,257.6839080112191L444.11625274953207,256.4113997875203L444.7037795183961,256.4194493705828L444.70682165489717,256.549317182128L448.845104422366,256.70453976781596L449.09158580352187,257.7590436974302L449.09063590405526,262.52294613333487Z%22%20fill=%22transparent%22%20stroke=%22#97A1A9%22%20class=%22county-boundary%22%20pointer-events=%22all%22%20data-fips=%2229167%22%20data-county=%22Polk%20County%22%20data-state=%22Missouri%22%20style=%22stroke-width:%200.4px;%20fill:%20rgb(252,%20141,%2089);%22/%3E%3Cpath%20d=%22M439.4241571767513,263.7832423937015L433.68707022235884,263.6800030606391L433.60617280919206,259.2651901014205L439.4065334539934,259.3024080557911L439.4230308683073,260.1897707155615Z%22%20fill=%22transparent%22%20stroke=%22#97A1A9%22%20class=%22county-boundary%22%20pointer-events=%22all%22%20data-fips=%2229011%22%20data-county=%22Barton%20County%22%20data-state=%22Missouri%22%20style=%22stroke-width:%200.4px;%20fill:%20rgb(255,%20255,%20153);%22/%3E%3Cpath%20d=%22M439.76956130033267,264.6858614431375L439.4241571767513,263.7832423937015L439.4230308683073,260.1897707155615L444.3348561833779,260.23915098266315L444.34292169573274,262.49058965481663L444.3712186430889,264.6763110164119Z%22%20fill=%22transparent%22%20stroke=%22#97A1A9%22%20class=%22county-boundary%22%20pointer-events=%22all%22%20data-fips=%2229057%22%20data-county=%22Dade%20County%22%20data-state=%22Missouri%22%20style=%22stroke-width:%200.4px;%20fill:%20rgb(252,%20141,%2089);%22/%3E%3Cpath%20d=%22M444.3712186430889,264.6763110164119L444.34292169573274,262.49058965481663L449.09063590405526,262.52294613333487L450.2948455639237,262.5544492207109L450.48691839166077,264.69234654149045L450.4765834647416,267.42010501789383L444.6109408633032,267.4628355947864Z%22%20fill=%22transparent%22%20stroke=%22#97A1A9%22%20class=%22county-boundary%22%20pointer-events=%22all%22%20data-fips=%2229077%22%20data-county=%22Greene%20County%22%20data-state=%22Missouri%22%20style=%22stroke-width:%200.4px;%20fill:%20rgb(252,%20141,%2089);%22/%3E%3Cpath%20d=%22M433.7262065097409,268.24560061075897L433.6940220783703,264.199348117587L433.68707022235884,263.6800030606391L439.4241571767513,263.7832423937015L439.76956130033267,264.6858614431375L439.7708438464076,268.25666943229754Z%22%20fill=%22transparent%22%20stroke=%22#97A1A9%22%20class=%22county-boundary%22%20pointer-events=%22all%22%20data-fips=%2229097%22%20data-county=%22Jasper%20County%22%20data-state=%22Missouri%22%20style=%22stroke-width:%200.4px;%20fill:%20rgb(252,%20141,%2089);%22/%3E%3Cpath%20d=%22M439.784150633534,270.13886882442864L439.7708438464076,268.25666943229754L439.76956130033267,264.6858614431375L444.3712186430889,264.6763110164119L444.6109408633032,267.4628355947864L444.58245855812015,269.08653398853863L444.5848754406397,270.14676421795144Z%22%20fill=%22transparent%22%20stroke=%22#97A1A9%22%20class=%22county-boundary%22%20pointer-events=%22all%22%20data-fips=%2229109%22%20data-county=%22Lawrence%20County%22%20data-state=%22Missouri%22%20style=%22stroke-width:%200.4px;%20fill:%20rgb(255,%20255,%20153);%22/%3E%3Cpath%20d=%22M439.52589253069357,250.59439267038874L439.26596059083965,250.5776000257199L439.2657490571802,247.0899275492884L439.23057078596116,245.20572350901017L445.1307932178555,245.23135290396942L445.16795479534926,245.88049780996437L445.1497495538719,250.51736030942203L444.7419199990225,250.65703261092318Z%22%20fill=%22transparent%22%20stroke=%22#97A1A9%22%20class=%22county-boundary%22%20pointer-events=%22all%22%20data-fips=%2229083%22%20data-county=%22Henry%20County%22%20data-state=%22Missouri%22%20style=%22stroke-width:%200.4px;%20fill:%20rgb(255,%20255,%20153);%22/%3E%3Cpath%20d=%22M445.37339304829925,252.61322281664326L445.1497495538719,250.51736030942203L445.16795479534926,245.88049780996437L447.6670607965679,245.8608241829162L447.676602664719,245.40552142307945L449.81001989963704,245.4338615866734L449.8604693673634,249.50611798245825L450.11718640843674,250.9287904059509L450.12189870049207,252.61847926568186Z%22%20fill=%22transparent%22%20stroke=%22#97A1A9%22%20class=%22county-boundary%22%20pointer-events=%22all%22%20data-fips=%2229015%22%20data-county=%22Benton%20County%22%20data-state=%22Missouri%22%20style=%22stroke-width:%200.4px;%20fill:%20rgb(255,%20255,%20153);%22/%3E%3Cpath%20d=%22M433.54508992061585,253.07322872981206L433.4551039824368,247.96286356126683L433.43889257623084,246.74999515849987L436.6302642159881,246.81101559125113L438.1889615563068,247.1744944319122L439.2657490571802,247.0899275492884L439.26596059083965,250.5776000257199L439.52589253069357,250.59439267038874L439.4680927847559,253.28126373029346L437.46945312354575,253.07869276679105Z%22%20fill=%22transparent%22%20stroke=%22#97A1A9%22%20class=%22county-boundary%22%20pointer-events=%22all%22%20data-fips=%2229013%22%20data-county=%22Bates%20County%22%20data-state=%22Missouri%22%20style=%22stroke-width:%200.4px;%20fill:%20rgb(255,%20255,%20153);%22/%3E%3Cpath%20d=%22M439.3996652950102,255.42657786115404L439.4680927847559,253.28126373029346L439.52589253069357,250.59439267038874L444.7419199990225,250.65703261092318L445.1497495538719,250.51736030942203L445.37339304829925,252.61322281664326L445.32224109886357,254.99703867002796L444.6925358079538,255.01198122661634L444.7037795183961,256.4194493705828L444.11625274953207,256.4113997875203L442.09196225950075,256.3476152199898L442.0737211757666,255.4817551747318Z%22%20fill=%22transparent%22%20stroke=%22#97A1A9%22%20class=%22county-boundary%22%20pointer-events=%22all%22%20data-fips=%2229185%22%20data-county=%22St.%20Clair%20County%22%20data-state=%22Missouri%22%20style=%22stroke-width:%200.4px;%20fill:%20rgb(255,%20255,%20153);%22/%3E%3Cpath%20d=%22M448.845104422366,256.70453976781596L444.70682165489717,256.549317182128L444.7037795183961,256.4194493705828L444.6925358079538,255.01198122661634L445.32224109886357,254.99703867002796L445.37339304829925,252.61322281664326L450.12189870049207,252.61847926568186L450.1063805877165,255.13172275980764L448.84621640696975,255.14505461353946Z%22%20fill=%22transparent%22%20stroke=%22#97A1A9%22%20class=%22county-boundary%22%20pointer-events=%22all%22%20data-fips=%2229085%22%20data-county=%22Hickory%20County%22%20data-state=%22Missouri%22%20style=%22stroke-width:%200.4px;%20fill:%20rgb(255,%20255,%20153);%22/%3E%3Cpath%20d=%22M457.2274648204473,253.000351083442L456.01147252320004,252.97705226985L455.3418677880441,252.41445182432113L454.9426587227758,250.82423477654783L453.9443094278254,250.07652219379509L453.948176412368,248.1695024857067L454.5294154348195,248.10739972313723L454.617875351397,246.84758302828016L456.0203109662986,246.84422438630764L456.9932289144095,246.89746478689057L456.9729662355753,248.1768603205649L459.24116300512287,248.1606804277149L459.2658752842097,248.83164304099898L459.5090628662009,250.7298129922582L459.50561213724444,252.98362119700482Z%22%20fill=%22transparent%22%20stroke=%22#97A1A9%22%20class=%22county-boundary%22%20pointer-events=%22all%22%20data-fips=%2229131%22%20data-county=%22Miller%20County%22%20data-state=%22Missouri%22%20style=%22stroke-width:%200.4px;%20fill:%20rgb(0,%20204,%20153);%22/%3E%3Cpath%20d=%22M459.50561213724444,252.98362119700482L459.5090628662009,250.7298129922582L459.2658752842097,248.83164304099898L465.0728202298553,248.58073073138831L465.28734852535234,250.58760465122367L465.3333198350688,252.18959735964887L462.5600039074577,252.28152384790178L461.19865357413477,252.98484097425268Z%22%20fill=%22transparent%22%20stroke=%22#97A1A9%22%20class=%22county-boundary%22%20pointer-events=%22all%22%20data-fips=%2229125%22%20data-county=%22Maries%20County%22%20data-state=%22Missouri%22%20style=%22stroke-width:%200.4px;%20fill:%20rgb(0,%20204,%20153);%22/%3E%3Cpath%20d=%22M450.1063805877165,255.13172275980764L450.12189870049207,252.61847926568186L450.11718640843674,250.9287904059509L449.8604693673634,249.50611798245825L451.18867141747455,250.55112164947838L453.2863832326762,250.48736800533618L453.9443094278254,250.07652219379509L454.9426587227758,250.82423477654783L455.3418677880441,252.41445182432113L456.01147252320004,252.97705226985L457.2274648204473,253.000351083442L457.26922511250075,255.4471397693144L455.7144813441094,256.43166330817246L454.95167056660495,255.07044587360724L452.4102323352163,255.12902015017897Z%22%20fill=%22transparent%22%20stroke=%22#97A1A9%22%20class=%22county-boundary%22%20pointer-events=%22all%22%20data-fips=%2229029%22%20data-county=%22Camden%20County%22%20data-state=%22Missouri%22%20style=%22stroke-width:%200.4px;%20fill:%20rgb(0,%20204,%20153);%22/%3E%3Cpath%20d=%22M461.1636840397724,267.52058388151613L459.31743775151585,267.5457550170888L459.17502206616405,261.2062935913774L459.10349023612497,259.2378588914323L461.4591500464423,259.1930774906179L463.7293724862732,259.1900887446252L464.31963814736866,259.20934983943516L464.4698403531441,261.80274622470336L465.6286429985655,261.77620078394506L465.758358222666,267.46685706070474Z%22%20fill=%22transparent%22%20stroke=%22#97A1A9%22%20class=%22county-boundary%22%20pointer-events=%22all%22%20data-fips=%2229215%22%20data-county=%22Texas%20County%22%20data-state=%22Missouri%22%20style=%22stroke-width:%200.4px;%20fill:%20rgb(255,%20255,%20153);%22/%3E%3Cpath%20d=%22M452.3513939820812,267.64675667110225L450.4765834647416,267.42010501789383L450.48691839166077,264.69234654149045L450.2948455639237,262.5544492207109L450.34789019298574,261.3404193644L452.66335060252175,261.2939090436591L454.4342254120595,261.30348667117084L454.47466294399044,264.61511652119833L454.6580519231061,267.5967568865956Z%22%20fill=%22transparent%22%20stroke=%22#97A1A9%22%20class=%22county-boundary%22%20pointer-events=%22all%22%20data-fips=%2229225%22%20data-county=%22Webster%20County%22%20data-state=%22Missouri%22%20style=%22stroke-width:%200.4px;%20fill:%20rgb(255,%20255,%20153);%22/%3E%3Cpath%20d=%22M459.17502206616405,261.2062935913774L459.31743775151585,267.5457550170888L454.6580519231061,267.5967568865956L454.47466294399044,264.61511652119833L454.4342254120595,261.30348667117084Z%22%20fill=%22transparent%22%20stroke=%22#97A1A9%22%20class=%22county-boundary%22%20pointer-events=%22all%22%20data-fips=%2229229%22%20data-county=%22Wright%20County%22%20data-state=%22Missouri%22%20style=%22stroke-width:%200.4px;%20fill:%20rgb(252,%20141,%2089);%22/%3E%3Cpath%20d=%22M474.3707940339322,249.34236886171277L470.96037176457736,249.57449647170336L468.0402951924757,249.64409182203588L467.96347957541167,246.4821919174854L467.70600389607057,242.17865383106027L469.06548454853646,242.7458399337683L469.54956134358696,243.43911653184705L471.09966741090426,243.43113504070806L472.132320466749,244.29215415261564L472.71717360170015,244.35024770983125L474.49263714390605,242.80806744950542L474.60450771115677,245.42686719173167L474.6585029159509,246.48685087307143Z%22%20fill=%22transparent%22%20stroke=%22#97A1A9%22%20class=%22county-boundary%22%20pointer-events=%22all%22%20data-fips=%2229071%22%20data-county=%22Franklin%20County%22%20data-state=%22Missouri%22%20style=%22stroke-width:%200.4px;%20fill:%20rgb(252,%20141,%2089);%22/%3E%3Cpath%20d=%22M486.9708100193047,248.4378068748009L485.71751874190096,248.4931607995636L485.5735901442529,245.42066895291958L486.9565260401504,244.3805901587217L487.940622743567,244.57931851956596L489.22682813753084,243.75932302184572L491.47201570217703,243.76443370114617L491.4992955377056,244.17509250967703L491.7202957585786,248.15449453484626Z%22%20fill=%22transparent%22%20stroke=%22#97A1A9%22%20class=%22county-boundary%22%20pointer-events=%22all%22%20data-fips=%2217189%22%20data-county=%22Washington%20County%22%20data-state=%22Illinois%22%20style=%22stroke-width:%200.4px;%20fill:%20rgb(0,%20204,%20153);%22/%3E%3Cpath%20d=%22M505.0457008552788,251.83697512966154L505.3834567983806,252.80954223707255L504.9591337056972,253.79829569965113L504.10151261565386,253.43058872055514L503.28172611452646,252.12560588190865L504.069667588197,251.8912027988053L503.78791613927456,249.65428450115814L504.3910328132995,249.30342960440225L504.7297802222588,247.79990625088755L504.07179343858036,246.87368694755162L505.975304971737,246.81098609835192L507.2448356476077,247.4915584546718L507.4739615878247,251.6877054134673L506.2673232392286,252.13166046880275Z%22%20fill=%22transparent%22%20stroke=%22#97A1A9%22%20class=%22county-boundary%22%20pointer-events=%22all%22%20data-fips=%2218129%22%20data-county=%22Posey%20County%22%20data-state=%22Indiana%22%20style=%22stroke-width:%200.4px;%20fill:%20rgb(255,%20255,%20153);%22/%3E%3Cpath%20d=%22M481.9634041392776,257.1087674127635L481.0460148396296,257.0956725823762L478.07347538651766,254.15839396920688L479.4584438699203,252.435091713078L478.4344043822666,251.5801504758731L480.05778342508285,250.3198868196656L480.5842039474736,250.8110086340318L482.8094009545191,252.5059075170742L483.6922997233203,253.8424592585652L482.98457377599203,254.773031183625Z%22%20fill=%22transparent%22%20stroke=%22#97A1A9%22%20class=%22county-boundary%22%20pointer-events=%22all%22%20data-fips=%2229186%22%20data-county=%22Ste.%20Genevieve%20County%22%20data-state=%22Missouri%22%20style=%22stroke-width:%200.4px;%20fill:%20rgb(252,%20141,%2089);%22/%3E%3Cpath%20d=%22M481.6180742599134,257.56206384225464L477.4618236869131,257.8116277971644L476.22094823414716,257.8766335176372L476.1916053659963,256.46912404768216L476.00451839169745,251.18857651852153L476.4562197111395,252.35764911006493L478.4344043822666,251.5801504758731L479.4584438699203,252.435091713078L478.07347538651766,254.15839396920688L481.0460148396296,257.0956725823762L481.9634041392776,257.1087674127635Z%22%20fill=%22transparent%22%20stroke=%22#97A1A9%22%20class=%22county-boundary%22%20pointer-events=%22all%22%20data-fips=%2229187%22%20data-county=%22St.%20Francois%20County%22%20data-state=%22Missouri%22%20style=%22stroke-width:%200.4px;%20fill:%20rgb(255,%20255,%20153);%22/%3E%3Cpath%20d=%22M492.3805841164788,257.4416284223351L489.07246172305605,257.6564262406088L488.4289158405321,258.19591091804915L488.3325772809296,256.31493041314184L486.7003973006225,255.67883871562668L486.38283404164935,254.76560464820824L487.1769384330871,252.46064119602016L491.7272163724066,252.19074574677796L492.07317940720174,253.46980856152857Z%22%20fill=%22transparent%22%20stroke=%22#97A1A9%22%20class=%22county-boundary%22%20pointer-events=%22all%22%20data-fips=%2217077%22%20data-county=%22Jackson%20County%22%20data-state=%22Illinois%22%20style=%22stroke-width:%200.4px;%20fill:%20rgb(252,%20141,%2089);%22/%3E%3Cpath%20d=%22M503.3193969107846,256.899507295352L502.6341470867907,256.5174299004079L500.6802789207099,256.70710621090296L500.33851188854936,252.08667079401755L502.7172657643489,251.86470722036563L503.28172611452646,252.12560588190865L504.10151261565386,253.43058872055514L503.7942448512091,254.53999565150633L502.9696778129237,255.753821644497Z%22%20fill=%22transparent%22%20stroke=%22#97A1A9%22%20class=%22county-boundary%22%20pointer-events=%22all%22%20data-fips=%2217059%22%20data-county=%22Gallatin%20County%22%20data-state=%22Illinois%22%20style=%22stroke-width:%200.4px;%20fill:%20rgb(252,%20141,%2089);%22/%3E%3Cpath%20d=%22M500.3121579780246,256.7559796550186L497.0758853598019,257.0546251490832L496.81666501500007,253.07953417380008L496.7693209080351,252.40999202762242L500.33851188854936,252.08667079401755L500.6802789207099,256.70710621090296Z%22%20fill=%22transparent%22%20stroke=%22#97A1A9%22%20class=%22county-boundary%22%20pointer-events=%22all%22%20data-fips=%2217165%22%20data-county=%22Saline%20County%22%20data-state=%22Illinois%22%20style=%22stroke-width:%200.4px;%20fill:%20rgb(252,%20141,%2089);%22/%3E%3Cpath%20d=%22M481.6180742599134,257.56206384225464L481.9634041392776,257.1087674127635L482.98457377599203,254.773031183625L483.6922997233203,253.8424592585652L484.5775393307324,253.35626041525853L486.38283404164935,254.76560464820824L486.7003973006225,255.67883871562668L488.3325772809296,256.31493041314184L488.4289158405321,258.19591091804915L487.4915040877763,257.8857067385736L485.73583248574505,258.1232655841116L484.7456342695464,258.0091465902375L481.67662065637654,258.209199063531Z%22%20fill=%22transparent%22%20stroke=%22#97A1A9%22%20class=%22county-boundary%22%20pointer-events=%22all%22%20data-fips=%2229157%22%20data-county=%22Perry%20County%22%20data-state=%22Missouri%22%20style=%22stroke-width:%200.4px;%20fill:%20rgb(255,%20255,%20153);%22/%3E%3Cpath%20d=%22M504.0984772751865,257.9252525829186L503.3193969107846,256.899507295352L502.9696778129237,255.753821644497L503.7942448512091,254.53999565150633L504.10151261565386,253.43058872055514L504.9591337056972,253.79829569965113L505.3834567983806,252.80954223707255L505.0457008552788,251.83697512966154L506.3169998405266,253.58290053367847L506.97963307111263,253.68219921453795L507.5041080320393,255.59485232958315L505.4954829212919,258.42474159253965L504.70807752760396,257.5959292801398Z%22%20fill=%22transparent%22%20stroke=%22#97A1A9%22%20class=%22county-boundary%22%20pointer-events=%22all%22%20data-fips=%2221225%22%20data-county=%22Union%20County%22%20data-state=%22Kentucky%22%20style=%22stroke-width:%200.4px;%20fill:%20rgb(0,%20204,%20153);%22/%3E%3Cpath%20d=%22M497.0758853598019,257.0546251490832L493.5339214334065,257.36440996024L492.3805841164788,257.4416284223351L492.07317940720174,253.46980856152857L496.81666501500007,253.07953417380008Z%22%20fill=%22transparent%22%20stroke=%22#97A1A9%22%20class=%22county-boundary%22%20pointer-events=%22all%22%20data-fips=%2217199%22%20data-county=%22Williamson%20County%22%20data-state=%22Illinois%22%20style=%22stroke-width:%200.4px;%20fill:%20rgb(252,%20141,%2089);%22/%3E%3Cpath%20d=%22M484.7456342695464,258.0091465902375L485.73583248574505,258.1232655841116L487.4915040877763,257.8857067385736L488.4289158405321,258.19591091804915L488.8319164688289,259.38507711898507L489.6284341112929,260.5490343336664L489.26177908936336,261.6783250520964L489.1238288953615,262.96640303925227L486.9935032928984,264.0311637298842L486.15724891780786,265.10085569762776L485.16988580966927,265.13837452311964Z%22%20fill=%22transparent%22%20stroke=%22#97A1A9%22%20class=%22county-boundary%22%20pointer-events=%22all%22%20data-fips=%2229031%22%20data-county=%22Cape%20Girardeau%20County%22%20data-state=%22Missouri%22%20style=%22stroke-width:%200.4px;%20fill:%20rgb(255,%20255,%20153);%22/%3E%3Cpath%20d=%22M508.3484992211537,265.29695524708296L507.05100460630354,266.18159204156257L506.6864812091457,266.03674452956824L504.75122892357683,262.97581846678327L504.1978351243487,262.93159934442247L504.2541509987707,262.23279870450966L507.05131616623595,259.80009175564595L506.9226286078582,260.11425744740944L507.27807374200546,261.8227276869812L508.76247620285073,263.0496010672728Z%22%20fill=%22transparent%22%20stroke=%22#97A1A9%22%20class=%22county-boundary%22%20pointer-events=%22all%22%20data-fips=%2221033%22%20data-county=%22Caldwell%20County%22%20data-state=%22Kentucky%22%20style=%22stroke-width:%200.4px;%20fill:%20rgb(0,%20204,%20153);%22/%3E%3Cpath%20d=%22M487.21744691390376,269.13277630490705L487.17870977729075,268.1382382632969L486.191405840345,266.0308459808804L486.15724891780786,265.10085569762776L486.9935032928984,264.0311637298842L489.1238288953615,262.96640303925227L490.50592208575654,266.02214495047303L491.31271774237644,266.57707163455404L490.89722267435326,266.62565159079867L489.1211051899817,268.8630763576184Z%22%20fill=%22transparent%22%20stroke=%22#97A1A9%22%20class=%22county-boundary%22%20pointer-events=%22all%22%20data-fips=%2229201%22%20data-county=%22Scott%20County%22%20data-state=%22Missouri%22%20style=%22stroke-width:%200.4px;%20fill:%20rgb(0,%20204,%20153);%22/%3E%3Cpath%20d=%22M503.81678026504,267.7559042090671L502.85055352839015,266.07177882539645L503.1582289713506,263.7269551299291L504.1978351243487,262.93159934442247L504.75122892357683,262.97581846678327L506.6864812091457,266.03674452956824L505.6874533908367,266.80929134091485Z%22%20fill=%22transparent%22%20stroke=%22#97A1A9%22%20class=%22county-boundary%22%20pointer-events=%22all%22%20data-fips=%2221143%22%20data-county=%22Lyon%20County%22%20data-state=%22Kentucky%22%20style=%22stroke-width:%200.4px;%20fill:%20rgb(252,%20141,%2089);%22/%3E%3Cpath%20d=%22M477.4618236869131,257.8116277971644L477.3253287873958,258.5341930442052L477.5753966663422,262.85576406240017L477.56131067960894,263.4199419477066L475.5735116997263,263.5880661729496L475.1030307097247,262.09514500089125L474.90286976000027,258.57272671484003L472.4836616905779,258.6708339217374L470.77263891404704,258.9690616704537L470.6966348858335,257.3472839269779L471.25339956925103,256.6708573568739L476.1916053659963,256.46912404768216L476.22094823414716,257.8766335176372Z%22%20fill=%22transparent%22%20stroke=%22#97A1A9%22%20class=%22county-boundary%22%20pointer-events=%22all%22%20data-fips=%2229093%22%20data-county=%22Iron%20County%22%20data-state=%22Missouri%22%20style=%22stroke-width:%200.4px;%20fill:%20rgb(255,%20255,%20153);%22/%3E%3Cpath%20d=%22M481.1602538805338,262.6389838596976L477.5753966663422,262.85576406240017L477.3253287873958,258.5341930442052L477.4618236869131,257.8116277971644L481.6180742599134,257.56206384225464L481.67662065637654,258.209199063531L481.94733894739346,262.59459591029326Z%22%20fill=%22transparent%22%20stroke=%22#97A1A9%22%20class=%22county-boundary%22%20pointer-events=%22all%22%20data-fips=%2229123%22%20data-county=%22Madison%20County%22%20data-state=%22Missouri%22%20style=%22stroke-width:%200.4px;%20fill:%20rgb(0,%20204,%20153);%22/%3E%3Cpath%20d=%22M475.5735116997263,263.5880661729496L475.65393543741646,265.1656506604506L475.23533688394,265.5768829473244L475.25921140289586,266.9188292331221L473.28169971774,266.97370861258844L472.70270875744126,266.3736333552736L472.4324138900378,265.32521880232497L471.3778443981775,264.8555382313051L470.8150717334398,263.14887800663035L470.7255459136838,261.7014741128132L470.28763068851,261.7001754500587L470.22454706781866,260.33807689617703L469.1970825668999,260.3418523179053L469.0718352102116,259.0257943092392L470.77263891404704,258.9690616704537L472.4836616905779,258.6708339217374L474.90286976000027,258.57272671484003L475.1030307097247,262.09514500089125Z%22%20fill=%22transparent%22%20stroke=%22#97A1A9%22%20class=%22county-boundary%22%20pointer-events=%22all%22%20data-fips=%2229179%22%20data-county=%22Reynolds%20County%22%20data-state=%22Missouri%22%20style=%22stroke-width:%200.4px;%20fill:%20rgb(0,%20204,%20153);%22/%3E%3Cpath%20d=%22M485.16988580966927,265.13837452311964L484.1837752430613,265.19661947020757L484.1774834621025,266.2156337739798L482.5678558931933,266.54711010252953L482.53578543936413,265.9855016426247L481.3734806334868,266.05126779075493L481.1602538805338,262.6389838596976L481.94733894739346,262.59459591029326L481.67662065637654,258.209199063531L484.7456342695464,258.0091465902375Z%22%20fill=%22transparent%22%20stroke=%22#97A1A9%22%20class=%22county-boundary%22%20pointer-events=%22all%22%20data-fips=%2229017%22%20data-county=%22Bollinger%20County%22%20data-state=%22Missouri%22%20style=%22stroke-width:%200.4px;%20fill:%20rgb(0,%20204,%20153);%22/%3E%3Cpath%20d=%22M476.5447202583367,268.80273542595785L475.7881608887077,266.9352939952292L475.25921140289586,266.9188292331221L475.23533688394,265.5768829473244L475.65393543741646,265.1656506604506L475.5735116997263,263.5880661729496L477.56131067960894,263.4199419477066L477.5753966663422,262.85576406240017L481.1602538805338,262.6389838596976L481.3734806334868,266.05126779075493L482.53578543936413,265.9855016426247L482.5678558931933,266.54711010252953L481.07313675584686,268.5598421733357Z%22%20fill=%22transparent%22%20stroke=%22#97A1A9%22%20class=%22county-boundary%22%20pointer-events=%22all%22%20data-fips=%2229223%22%20data-county=%22Wayne%20County%22%20data-state=%22Missouri%22%20style=%22stroke-width:%200.4px;%20fill:%20rgb(0,%20204,%20153);%22/%3E%3Cpath%20d=%22M483.72765669103876,248.5474664634766L483.4785032315148,247.26042510236255L482.2522407674232,247.00658487932571L479.59290041155157,244.29359274197373L479.62508721333455,244.0965482021598L480.35357108790896,242.8624990975381L480.31093896439876,242.10549042445433L485.2891537735777,241.81375600951526L485.5735901442529,245.42066895291958L485.71751874190096,248.4931607995636Z%22%20fill=%22transparent%22%20stroke=%22#97A1A9%22%20class=%22county-boundary%22%20pointer-events=%22all%22%20data-fips=%2217163%22%20data-county=%22St.%20Clair%20County%22%20data-state=%22Illinois%22%20style=%22stroke-width:%200.4px;%20fill:%20rgb(255,%20255,%20153);%22/%3E%3Cpath%20d=%22M483.72765669103876,248.5474664634766L482.25967201513663,248.6332332599298L482.35745764546215,249.9508498247272L480.5842039474736,250.8110086340318L480.05778342508285,250.3198868196656L478.79806364147134,248.69755201593517L478.65898061684055,247.33864329619587L478.926687479792,246.3044903414795L479.59290041155157,244.29359274197373L482.2522407674232,247.00658487932571L483.4785032315148,247.26042510236255Z%22%20fill=%22transparent%22%20stroke=%22#97A1A9%22%20class=%22county-boundary%22%20pointer-events=%22all%22%20data-fips=%2217133%22%20data-county=%22Monroe%20County%22%20data-state=%22Illinois%22%20style=%22stroke-width:%200.4px;%20fill:%20rgb(0,%20204,%20153);%22/%3E%3Cpath%20d=%22M476.00451839169745,251.18857651852153L474.3707940339322,249.34236886171277L474.6585029159509,246.48685087307143L474.60450771115677,245.42686719173167L476.1237352950764,244.76277208707694L478.0813107939662,244.658524314778L478.87687352170974,245.3961242585354L478.926687479792,246.3044903414795L478.65898061684055,247.33864329619587L478.79806364147134,248.69755201593517L480.05778342508285,250.3198868196656L478.4344043822666,251.5801504758731L476.4562197111395,252.35764911006493Z%22%20fill=%22transparent%22%20stroke=%22#97A1A9%22%20class=%22county-boundary%22%20pointer-events=%22all%22%20data-fips=%2229099%22%20data-county=%22Jefferson%20County%22%20data-state=%22Missouri%22%20style=%22stroke-width:%200.4px;%20fill:%20rgb(252,%20141,%2089);%22/%3E%3Cpath%20d=%22M480.5842039474736,250.8110086340318L482.35745764546215,249.9508498247272L482.25967201513663,248.6332332599298L483.72765669103876,248.5474664634766L485.71751874190096,248.4931607995636L486.9708100193047,248.4378068748009L487.1769384330871,252.46064119602016L486.38283404164935,254.76560464820824L484.5775393307324,253.35626041525853L483.6922997233203,253.8424592585652L482.8094009545191,252.5059075170742Z%22%20fill=%22transparent%22%20stroke=%22#97A1A9%22%20class=%22county-boundary%22%20pointer-events=%22all%22%20data-fips=%2217157%22%20data-county=%22Randolph%20County%22%20data-state=%22Illinois%22%20style=%22stroke-width:%200.4px;%20fill:%20rgb(0,%20204,%20153);%22/%3E%3Cpath%20d=%22M476.1916053659963,256.46912404768216L471.25339956925103,256.6708573568739L470.96037176457736,249.57449647170336L474.3707940339322,249.34236886171277L476.00451839169745,251.18857651852153Z%22%20fill=%22transparent%22%20stroke=%22#97A1A9%22%20class=%22county-boundary%22%20pointer-events=%22all%22%20data-fips=%2229221%22%20data-county=%22Washington%20County%22%20data-state=%22Missouri%22%20style=%22stroke-width:%200.4px;%20fill:%20rgb(255,%20255,%20153);%22/%3E%3Cpath%20d=%22M502.274649501202,246.62091439951183L499.9303748107535,246.86195060317993L496.3720073792307,247.09757694169372L496.16287414686286,243.83359906031149L496.01466490074637,241.73761831234447L500.67096273346476,241.42011334088755L501.9097631977593,241.82618487827352Z%22%20fill=%22transparent%22%20stroke=%22#97A1A9%22%20class=%22county-boundary%22%20pointer-events=%22all%22%20data-fips=%2217191%22%20data-county=%22Wayne%20County%22%20data-state=%22Illinois%22%20style=%22stroke-width:%200.4px;%20fill:%20rgb(252,%20141,%2089);%22/%3E%3Cpath%20d=%22M502.274649501202,246.62091439951183L501.9097631977593,241.82618487827352L503.9264058682892,241.67084291598206L504.1891691039943,243.93171126054267L503.938266215114,244.32060001390988L504.2779111456275,245.90179740130748L504.01836093032114,246.4650981908042Z%22%20fill=%22transparent%22%20stroke=%22#97A1A9%22%20class=%22county-boundary%22%20pointer-events=%22all%22%20data-fips=%2217047%22%20data-county=%22Edwards%20County%22%20data-state=%22Illinois%22%20style=%22stroke-width:%200.4px;%20fill:%20rgb(255,%20255,%20153);%22/%3E%3Cpath%20d=%22M496.51250588022094,249.0850667993692L492.0224211255753,249.43667583623795L491.7202957585786,248.15449453484626L491.4992955377056,244.17509250967703L496.16287414686286,243.83359906031149L496.3720073792307,247.09757694169372Z%22%20fill=%22transparent%22%20stroke=%22#97A1A9%22%20class=%22county-boundary%22%20pointer-events=%22all%22%20data-fips=%2217081%22%20data-county=%22Jefferson%20County%22%20data-state=%22Illinois%22%20style=%22stroke-width:%200.4px;%20fill:%20rgb(255,%20255,%20153);%22/%3E%3Cpath%20d=%22M500.33851188854936,252.08667079401755L499.9303748107535,246.86195060317993L502.274649501202,246.62091439951183L504.01836093032114,246.4650981908042L504.1280587464364,246.76069659837975L504.07179343858036,246.87368694755162L504.7297802222588,247.79990625088755L504.3910328132995,249.30342960440225L503.78791613927456,249.65428450115814L504.069667588197,251.8912027988053L503.28172611452646,252.12560588190865L502.7172657643489,251.86470722036563Z%22%20fill=%22transparent%22%20stroke=%22#97A1A9%22%20class=%22county-boundary%22%20pointer-events=%22all%22%20data-fips=%2217193%22%20data-county=%22White%20County%22%20data-state=%22Illinois%22%20style=%22stroke-width:%200.4px;%20fill:%20rgb(252,%20141,%2089);%22/%3E%3Cpath%20d=%22M500.33851188854936,252.08667079401755L496.7693209080351,252.40999202762242L496.51250588022094,249.0850667993692L496.3720073792307,247.09757694169372L499.9303748107535,246.86195060317993Z%22%20fill=%22transparent%22%20stroke=%22#97A1A9%22%20class=%22county-boundary%22%20pointer-events=%22all%22%20data-fips=%2217065%22%20data-county=%22Hamilton%20County%22%20data-state=%22Illinois%22%20style=%22stroke-width:%200.4px;%20fill:%20rgb(252,%20141,%2089);%22/%3E%3Cpath%20d=%22M492.0224211255753,249.43667583623795L492.03210501638256,251.54119993016297L491.7272163724066,252.19074574677796L487.1769384330871,252.46064119602016L486.9708100193047,248.4378068748009L491.7202957585786,248.15449453484626Z%22%20fill=%22transparent%22%20stroke=%22#97A1A9%22%20class=%22county-boundary%22%20pointer-events=%22all%22%20data-fips=%2217145%22%20data-county=%22Perry%20County%22%20data-state=%22Illinois%22%20style=%22stroke-width:%200.4px;%20fill:%20rgb(255,%20255,%20153);%22/%3E%3Cpath%20d=%22M496.7693209080351,252.40999202762242L496.81666501500007,253.07953417380008L492.07317940720174,253.46980856152857L491.7272163724066,252.19074574677796L492.03210501638256,251.54119993016297L492.0224211255753,249.43667583623795L496.51250588022094,249.0850667993692Z%22%20fill=%22transparent%22%20stroke=%22#97A1A9%22%20class=%22county-boundary%22%20pointer-events=%22all%22%20data-fips=%2217055%22%20data-county=%22Franklin%20County%22%20data-state=%22Illinois%22%20style=%22stroke-width:%200.4px;%20fill:%20rgb(252,%20141,%2089);%22/%3E%3Cpath%20d=%22M500.4565575671391,259.6102372033474L500.3121579780246,256.7559796550186L500.6802789207099,256.70710621090296L502.6341470867907,256.5174299004079L503.3193969107846,256.899507295352L504.0984772751865,257.9252525829186L503.96574825386597,258.478174565132L501.6097856714038,259.19923286929395L501.1452893377687,259.73297089270153Z%22%20fill=%22transparent%22%20stroke=%22#97A1A9%22%20class=%22county-boundary%22%20pointer-events=%22all%22%20data-fips=%2217069%22%20data-county=%22Hardin%20County%22%20data-state=%22Illinois%22%20style=%22stroke-width:%200.4px;%20fill:%20rgb(252,%20141,%2089);%22/%3E%3Cpath%20d=%22M500.12730196826874,265.0153355322813L499.9984140757406,263.5495276738309L497.3816020031277,261.0688943652639L497.0758853598019,257.0546251490832L500.3121579780246,256.7559796550186L500.4565575671391,259.6102372033474L499.97714385181473,259.94921723479854L499.61339074015433,261.5814759450661L500.75349054235704,263.6460971165729Z%22%20fill=%22transparent%22%20stroke=%22#97A1A9%22%20class=%22county-boundary%22%20pointer-events=%22all%22%20data-fips=%2217151%22%20data-county=%22Pope%20County%22%20data-state=%22Illinois%22%20style=%22stroke-width:%200.4px;%20fill:%20rgb(252,%20141,%2089);%22/%3E%3Cpath%20d=%22M489.26177908936336,261.6783250520964L489.6284341112929,260.5490343336664L488.8319164688289,259.38507711898507L488.4289158405321,258.19591091804915L489.07246172305605,257.6564262406088L492.3805841164788,257.4416284223351L493.5339214334065,257.36440996024L493.76272481065575,261.4056338964853L491.66598280287144,261.54504337811574Z%22%20fill=%22transparent%22%20stroke=%22#97A1A9%22%20class=%22county-boundary%22%20pointer-events=%22all%22%20data-fips=%2217181%22%20data-county=%22Union%20County%22%20data-state=%22Illinois%22%20style=%22stroke-width:%200.4px;%20fill:%20rgb(255,%20255,%20153);%22/%3E%3Cpath%20d=%22M495.099721041492,261.7051233008966L493.76272481065575,261.4056338964853L493.5339214334065,257.36440996024L497.0758853598019,257.0546251490832L497.3816020031277,261.0688943652639L495.3117829909889,261.2783957502842Z%22%20fill=%22transparent%22%20stroke=%22#97A1A9%22%20class=%22county-boundary%22%20pointer-events=%22all%22%20data-fips=%2217087%22%20data-county=%22Johnson%20County%22%20data-state=%22Illinois%22%20style=%22stroke-width:%200.4px;%20fill:%20rgb(252,%20141,%2089);%22/%3E%3Cpath%20d=%22M504.1978351243487,262.93159934442247L503.1582289713506,263.7269551299291L502.8363967016888,261.79825913216433L501.1452893377687,259.73297089270153L501.6097856714038,259.19923286929395L503.96574825386597,258.478174565132L504.0984772751865,257.9252525829186L504.70807752760396,257.5959292801398L505.4954829212919,258.42474159253965L505.69545255057767,259.2991989195537L506.54726771751797,259.2538714913601L507.05131616623595,259.80009175564595L504.2541509987707,262.23279870450966Z%22%20fill=%22transparent%22%20stroke=%22#97A1A9%22%20class=%22county-boundary%22%20pointer-events=%22all%22%20data-fips=%2221055%22%20data-county=%22Crittenden%20County%22%20data-state=%22Kentucky%22%20style=%22stroke-width:%200.4px;%20fill:%20rgb(252,%20141,%2089);%22/%3E%3Cpath%20d=%22M500.1760805975813,265.6842498340475L499.3792059528132,265.0262519133688L500.12730196826874,265.0153355322813L500.75349054235704,263.6460971165729L499.61339074015433,261.5814759450661L499.97714385181473,259.94921723479854L500.4565575671391,259.6102372033474L501.1452893377687,259.73297089270153L502.8363967016888,261.79825913216433L503.1582289713506,263.7269551299291L502.85055352839015,266.07177882539645L501.7315034496361,264.96228033074306Z%22%20fill=%22transparent%22%20stroke=%22#97A1A9%22%20class=%22county-boundary%22%20pointer-events=%22all%22%20data-fips=%2221139%22%20data-county=%22Livingston%20County%22%20data-state=%22Kentucky%22%20style=%22stroke-width:%200.4px;%20fill:%20rgb(252,%20141,%2089);%22/%3E%3Cpath%20d=%22M497.3816020031277,261.0688943652639L499.9984140757406,263.5495276738309L500.12730196826874,265.0153355322813L499.3792059528132,265.0262519133688L498.7458146837214,264.4861579365555L495.19601429136065,263.1084197596753L495.099721041492,261.7051233008966L495.3117829909889,261.2783957502842Z%22%20fill=%22transparent%22%20stroke=%22#97A1A9%22%20class=%22county-boundary%22%20pointer-events=%22all%22%20data-fips=%2217127%22%20data-county=%22Massac%20County%22%20data-state=%22Illinois%22%20style=%22stroke-width:%200.4px;%20fill:%20rgb(252,%20141,%2089);%22/%3E%3Cpath%20d=%22M493.60693197906176,267.27134196751035L493.2869694225593,266.77236171934624L492.77078535509366,265.6358321085195L493.78720462577076,263.7246980271043L495.19601429136065,263.1084197596753L496.6667905403451,266.8671304329543L494.8627955928486,267.5768516416576Z%22%20fill=%22transparent%22%20stroke=%22#97A1A9%22%20class=%22county-boundary%22%20pointer-events=%22all%22%20data-fips=%2221007%22%20data-county=%22Ballard%20County%22%20data-state=%22Kentucky%22%20style=%22stroke-width:%200.4px;%20fill:%20rgb(252,%20141,%2089);%22/%3E%3Cpath%20d=%22M496.75069779848315,267.12150640923244L496.6667905403451,266.8671304329543L495.19601429136065,263.1084197596753L498.7458146837214,264.4861579365555L499.3792059528132,265.0262519133688L500.1760805975813,265.6842498340475L500.265764377424,266.914107331452Z%22%20fill=%22transparent%22%20stroke=%22#97A1A9%22%20class=%22county-boundary%22%20pointer-events=%22all%22%20data-fips=%2221145%22%20data-county=%22Mccracken%20County%22%20data-state=%22Kentucky%22%20style=%22stroke-width:%200.4px;%20fill:%20rgb(252,%20141,%2089);%22/%3E%3Cpath%20d=%22M489.1238288953615,262.96640303925227L489.26177908936336,261.6783250520964L491.66598280287144,261.54504337811574L491.6577955228365,264.77671716864205L492.77078535509366,265.6358321085195L493.2869694225593,266.77236171934624L492.6080843522245,266.8391075471074L491.7411338450839,265.37838305992904L491.31271774237644,266.57707163455404L490.50592208575654,266.02214495047303Z%22%20fill=%22transparent%22%20stroke=%22#97A1A9%22%20class=%22county-boundary%22%20pointer-events=%22all%22%20data-fips=%2217003%22%20data-county=%22Alexander%20County%22%20data-state=%22Illinois%22%20style=%22stroke-width:%200.4px;%20fill:%20rgb(255,%20255,%20153);%22/%3E%3Cpath%20d=%22M492.77078535509366,265.6358321085195L491.6577955228365,264.77671716864205L491.66598280287144,261.54504337811574L493.76272481065575,261.4056338964853L495.099721041492,261.7051233008966L495.19601429136065,263.1084197596753L493.78720462577076,263.7246980271043Z%22%20fill=%22transparent%22%20stroke=%22#97A1A9%22%20class=%22county-boundary%22%20pointer-events=%22all%22%20data-fips=%2217153%22%20data-county=%22Pulaski%20County%22%20data-state=%22Illinois%22%20style=%22stroke-width:%200.4px;%20fill:%20rgb(0,%20204,%20153);%22/%3E%3Cpath%20d=%22M504.51332379826636,269.3513999419351L500.51428246855806,269.71542841850356L500.265764377424,266.914107331452L500.1760805975813,265.6842498340475L501.7315034496361,264.96228033074306L502.85055352839015,266.07177882539645L503.81678026504,267.7559042090671Z%22%20fill=%22transparent%22%20stroke=%22#97A1A9%22%20class=%22county-boundary%22%20pointer-events=%22all%22%20data-fips=%2221157%22%20data-county=%22Marshall%20County%22%20data-state=%22Kentucky%22%20style=%22stroke-width:%200.4px;%20fill:%20rgb(252,%20141,%2089);%22/%3E%3Cpath%20d=%22M505.1579103909049,270.53828996475403L504.51332379826636,269.3513999419351L503.81678026504,267.7559042090671L505.6874533908367,266.80929134091485L506.6864812091457,266.03674452956824L507.05100460630354,266.18159204156257L508.3484992211537,265.29695524708296L509.17762044550824,265.7293013037767L509.3183930874328,270.75236917851237L507.5598354229801,270.9363628169449L507.3512574947357,270.54068440454773Z%22%20fill=%22transparent%22%20stroke=%22#97A1A9%22%20class=%22county-boundary%22%20pointer-events=%22all%22%20data-fips=%2221221%22%20data-county=%22Trigg%20County%22%20data-state=%22Kentucky%22%20style=%22stroke-width:%200.4px;%20fill:%20rgb(0,%20204,%20153);%22/%3E%3Cpath%20d=%22M484.65522785435076,272.86119414746844L487.37030473874995,272.7203504093963L487.21744691390376,269.13277630490705L489.1211051899817,268.8630763576184L489.1648037031618,269.20710358868894L490.8911255633909,271.32960577307443L491.401597691651,272.3802335081282L491.0391509620783,272.5986419048538L490.7318187316034,274.3734386534396L489.4543661054041,274.5194144777537L489.3772559261832,275.41245274139953L489.74489162032046,276.6673872670881L488.7198210120886,275.90837052446466L487.0826432980573,276.37702730870717L484.86787624240185,276.4874302273537Z%22%20fill=%22transparent%22%20stroke=%22#97A1A9%22%20class=%22county-boundary%22%20pointer-events=%22all%22%20data-fips=%2229143%22%20data-county=%22New%20Madrid%20County%22%20data-state=%22Missouri%22%20style=%22stroke-width:%200.4px;%20fill:%20rgb(0,%20204,%20153);%22/%3E%3Cpath%20d=%22M505.6829014438317,273.317262959834L505.60325982750504,272.00048971693695L505.1579103909049,270.53828996475403L507.3512574947357,270.54068440454773L507.5598354229801,270.9363628169449L509.3183930874328,270.75236917851237L509.8654612039149,270.6646680953599L510.80013870606814,274.7753885014809L509.5896770738008,274.93878246320185L508.2414740812328,275.6105866790241L506.51304560922085,275.4213123314447L506.41284183662935,275.2773314405309L505.6816398432599,274.1630944959436Z%22%20fill=%22transparent%22%20stroke=%22#97A1A9%22%20class=%22county-boundary%22%20pointer-events=%22all%22%20data-fips=%2247161%22%20data-county=%22Stewart%20County%22%20data-state=%22Tennessee%22%20style=%22stroke-width:%200.4px;%20fill:%20rgb(0,%20204,%20153);%22/%3E%3Cpath%20d=%22M481.7056187587691,282.7294735650987L480.66180024576545,282.8302323816366L481.28951110430495,281.25921935889477L482.86488813596463,279.54761831219764L483.84091089747847,278.3227309444562L483.90010759540417,276.65203799620565L483.1497760734883,276.3486733394624L482.6987335067627,275.0533912147274L481.90162916755315,275.07671980503966L482.5123875637956,272.9414840547711L484.65522785435076,272.86119414746844L484.86787624240185,276.4874302273537L485.2393411576944,282.44114554758914Z%22%20fill=%22transparent%22%20stroke=%22#97A1A9%22%20class=%22county-boundary%22%20pointer-events=%22all%22%20data-fips=%2229069%22%20data-county=%22Dunklin%20County%22%20data-state=%22Missouri%22%20style=%22stroke-width:%200.4px;%20fill:%20rgb(0,%20204,%20153);%22/%3E%3Cpath%20d=%22M500.5593683270625,273.68002466555305L500.8280001028526,278.9056471790125L500.82275921658476,279.44774784451624L499.514797401975,279.56361958133886L499.12599938024914,280.37127268910376L497.64418188050973,279.609047508004L496.0313993154631,278.2039992552486L495.9309276317412,275.4374480708844L497.23116714294054,275.28258527479494L497.1600682096981,273.9438141157797L497.3146689473367,273.9330270489943Z%22%20fill=%22transparent%22%20stroke=%22#97A1A9%22%20class=%22county-boundary%22%20pointer-events=%22all%22%20data-fips=%2247183%22%20data-county=%22Weakley%20County%22%20data-state=%22Tennessee%22%20style=%22stroke-width:%200.4px;%20fill:%20rgb(255,%20255,%20153);%22/%3E%3Cpath%20d=%22M485.2393411576944,282.44114554758914L484.86787624240185,276.4874302273537L487.0826432980573,276.37702730870717L488.7198210120886,275.90837052446466L489.74489162032046,276.6673872670881L488.7942117370896,276.74849767135925L488.81627916917006,277.461867232424L489.5947542069419,278.1713035791913L487.90483603340357,278.5575815933L488.82319360720834,279.3671955151291L489.2071332878403,280.1661874832848L488.391080578643,280.6714136582264L487.86236067035225,282.2409331612875Z%22%20fill=%22transparent%22%20stroke=%22#97A1A9%22%20class=%22county-boundary%22%20pointer-events=%22all%22%20data-fips=%2229155%22%20data-county=%22Pemiscot%20County%22%20data-state=%22Missouri%22%20style=%22stroke-width:%200.4px;%20fill:%20rgb(0,%20204,%20153);%22/%3E%3Cpath%20d=%22M507.5593787157707,283.09980511168067L507.3703680569374,283.5479668849535L506.5423768359178,282.98397812525775L505.08439300325665,283.2475823363637L504.6167441721066,283.28308337897704L504.33651145797955,278.99207391506815L504.8204859285085,278.60851535508334L505.4635106116626,277.1069461545173L505.3309647510303,275.382703853929L506.41284183662935,275.2773314405309L506.51304560922085,275.4213123314447L507.10406195162085,277.00131458423925L507.53267066898644,278.48528548080856L506.76971325452655,280.1490379941147L506.89209393857084,281.72164494618687L507.64818918836164,281.66255144757304Z%22%20fill=%22transparent%22%20stroke=%22#97A1A9%22%20class=%22county-boundary%22%20pointer-events=%22all%22%20data-fips=%2247005%22%20data-county=%22Benton%20County%22%20data-state=%22Tennessee%22%20style=%22stroke-width:%200.4px;%20fill:%20rgb(252,%20141,%2089);%22/%3E%3Cpath%20d=%22M475.72477595849125,280.53584446560615L475.63782739705664,278.80892619321753L481.12311023410575,278.6492801799503L481.1275737987175,279.53657139877777L482.86488813596463,279.54761831219764L481.28951110430495,281.25921935889477L480.66180024576545,282.8302323816366L480.63140577144037,283.0915629519438L475.5075494913292,283.3162594611242L475.51922551861384,282.2122853657652L476.4600732435846,280.5418639506275Z%22%20fill=%22transparent%22%20stroke=%22#97A1A9%22%20class=%22county-boundary%22%20pointer-events=%22all%22%20data-fips=%2205055%22%20data-county=%22Greene%20County%22%20data-state=%22Arkansas%22%20style=%22stroke-width:%200.4px;%20fill:%20rgb(255,%20255,%20153);%22/%3E%3Cpath%20d=%22M471.6034060236512,284.80260896850785L469.9532113187804,284.87819094134517L469.7448042845273,279.7609651650879L470.7219509345199,279.24045533158994L472.6619319513749,280.75080901489804L475.72477595849125,280.53584446560615L476.4600732435846,280.5418639506275L475.51922551861384,282.2122853657652L475.5075494913292,283.3162594611242L475.2666335662564,284.75602211202323L473.5008424117641,284.7559911644596Z%22%20fill=%22transparent%22%20stroke=%22#97A1A9%22%20class=%22county-boundary%22%20pointer-events=%22all%22%20data-fips=%2205075%22%20data-county=%22Lawrence%20County%22%20data-state=%22Arkansas%22%20style=%22stroke-width:%200.4px;%20fill:%20rgb(0,%20204,%20153);%22/%3E%3Cpath%20d=%22M496.96455204786287,284.63764214560194L496.48468151808896,284.172574507686L495.0781969708637,283.8999325952571L494.4111669300523,283.29503265452036L494.51229575058375,282.46543635028786L493.7810193099484,281.88610343809535L494.0235573918081,281.5018667275402L493.8594077797979,278.6971426233825L496.034311869937,278.5720966758952L496.0313993154631,278.2039992552486L497.64418188050973,279.609047508004L499.12599938024914,280.37127268910376L499.26392841919886,284.5202428534735Z%22%20fill=%22transparent%22%20stroke=%22#97A1A9%22%20class=%22county-boundary%22%20pointer-events=%22all%22%20data-fips=%2247053%22%20data-county=%22Gibson%20County%22%20data-state=%22Tennessee%22%20style=%22stroke-width:%200.4px;%20fill:%20rgb(252,%20141,%2089);%22/%3E%3Cpath%20d=%22M488.8086219596053,283.46004048945736L487.86236067035225,282.2409331612875L488.391080578643,280.6714136582264L489.2071332878403,280.1661874832848L488.82319360720834,279.3671955151291L490.26018519418267,279.1905703583903L490.38951885769796,278.7708971960725L493.8594077797979,278.6971426233825L494.0235573918081,281.5018667275402L493.7810193099484,281.88610343809535L492.8677171951511,283.6350918890898L492.20779032600154,283.8079056492043L491.33530380036296,282.7599278438568Z%22%20fill=%22transparent%22%20stroke=%22#97A1A9%22%20class=%22county-boundary%22%20pointer-events=%22all%22%20data-fips=%2247045%22%20data-county=%22Dyer%20County%22%20data-state=%22Tennessee%22%20style=%22stroke-width:%200.4px;%20fill:%20rgb(255,%20255,%20153);%22/%3E%3Cpath%20d=%22M486.13156806134725,289.2263012628098L485.6792292508944,288.40929659668086L486.848494675782,287.6909657175463L485.9038974050542,287.2710935812652L485.6297072543702,286.4217922514367L486.62170592169656,286.1466455330608L487.92837851351715,285.1589777792229L487.7840440050263,283.52284961992905L488.8086219596053,283.46004048945736L491.33530380036296,282.7599278438568L492.20779032600154,283.8079056492043L492.1312243987581,284.700441354144L491.2277209257446,285.2779587295082L490.98752588372435,286.78664707630594L491.1157294153278,288.0985726465234L490.6318759697686,288.2590391456666L489.35085285082255,287.5169146009693L487.2875226758091,287.90261875795653Z%22%20fill=%22transparent%22%20stroke=%22#97A1A9%22%20class=%22county-boundary%22%20pointer-events=%22all%22%20data-fips=%2247097%22%20data-county=%22Lauderdale%20County%22%20data-state=%22Tennessee%22%20style=%22stroke-width:%200.4px;%20fill:%20rgb(255,%20255,%20153);%22/%3E%3Cpath%20d=%22M511.0877638291926,286.263678794507L511.2159648705756,287.01160057813854L510.4242700260699,288.0721839729674L509.27144914372633,288.575931348719L507.6051022114422,288.85868116469527L507.2904912712697,289.4462182982219L507.15250946596257,288.8289049160381L507.79405002163537,288.1075585981128L506.943149158972,286.41932728291096L506.87420738234573,284.9515819809533L507.3703680569374,283.5479668849535L507.5593787157707,283.09980511168067L508.7341757878041,283.5056166616576L509.14015948757685,282.9748985609404L510.1162396334597,282.85331828380237L510.0378587600426,285.5034386376731Z%22%20fill=%22transparent%22%20stroke=%22#97A1A9%22%20class=%22county-boundary%22%20pointer-events=%22all%22%20data-fips=%2247135%22%20data-county=%22Perry%20County%22%20data-state=%22Tennessee%22%20style=%22stroke-width:%200.4px;%20fill:%20rgb(255,%20255,%20153);%22/%3E%3Cpath%20d=%22M499.0404627363327,292.82674943990855L498.8824751711387,291.53950841590904L498.10776903863086,290.77125859028746L498.1285709735955,290.0989170764723L498.6901502283067,290.08135433267773L499.96982232609224,289.08184857830634L500.6478602944883,287.5611713261572L501.11727383544627,287.5273067698077L502.22248080915404,288.81087119233734L503.47719338751256,288.73993603734425L503.5332334721577,289.796663465293L503.5828397145874,290.4640956075493L501.49229179943336,290.5309663957971L500.46818530453766,291.0159698894119L499.73508309612083,292.75613810031655Z%22%20fill=%22transparent%22%20stroke=%22#97A1A9%22%20class=%22county-boundary%22%20pointer-events=%22all%22%20data-fips=%2247023%22%20data-county=%22Chester%20County%22%20data-state=%22Tennessee%22%20style=%22stroke-width:%200.4px;%20fill:%20rgb(252,%20141,%2089);%22/%3E%3Cpath%20d=%22M483.8270192869161,290.96056671523075L482.1902843044039,291.0526613826601L481.9463662062637,287.06503601467386L481.7056187587691,282.7294735650987L485.2393411576944,282.44114554758914L487.86236067035225,282.2409331612875L488.8086219596053,283.46004048945736L487.7840440050263,283.52284961992905L487.92837851351715,285.1589777792229L486.62170592169656,286.1466455330608L485.6297072543702,286.4217922514367L485.9038974050542,287.2710935812652L486.848494675782,287.6909657175463L485.6792292508944,288.40929659668086L486.13156806134725,289.2263012628098L484.89654397643244,289.2337228458659L485.34901459684164,290.82956130961657L484.85835221909474,291.2905984794009Z%22%20fill=%22transparent%22%20stroke=%22#97A1A9%22%20class=%22county-boundary%22%20pointer-events=%22all%22%20data-fips=%2205093%22%20data-county=%22Mississippi%20County%22%20data-state=%22Arkansas%22%20style=%22stroke-width:%200.4px;%20fill:%20rgb(255,%20255,%20153);%22/%3E%3Cpath%20d=%22M473.6308498105653,287.4530658452226L473.5008424117641,284.7559911644596L475.2666335662564,284.75602211202323L475.5075494913292,283.3162594611242L480.63140577144037,283.0915629519438L480.66180024576545,282.8302323816366L481.7056187587691,282.7294735650987L481.9463662062637,287.06503601467386Z%22%20fill=%22transparent%22%20stroke=%22#97A1A9%22%20class=%22county-boundary%22%20pointer-events=%22all%22%20data-fips=%2205031%22%20data-county=%22Craighead%20County%22%20data-state=%22Arkansas%22%20style=%22stroke-width:%200.4px;%20fill:%20rgb(255,%20255,%20153);%22/%3E%3Cpath%20d=%22M473.82839706978444,291.55129191548616L473.6308498105653,287.4530658452226L481.9463662062637,287.06503601467386L482.1902843044039,291.0526613826601L479.7933041096108,291.2265281611648Z%22%20fill=%22transparent%22%20stroke=%22#97A1A9%22%20class=%22county-boundary%22%20pointer-events=%22all%22%20data-fips=%2205111%22%20data-county=%22Poinsett%20County%22%20data-state=%22Arkansas%22%20style=%22stroke-width:%200.4px;%20fill:%20rgb(255,%20255,%20153);%22/%3E%3Cpath%20d=%22M491.1911746876567,291.0579038121284L489.37645058811705,291.56090861609005L487.8617195257443,291.4588805045402L485.08020913429857,291.62374692107437L484.85835221909474,291.2905984794009L485.34901459684164,290.82956130961657L484.89654397643244,289.2337228458659L486.13156806134725,289.2263012628098L487.2875226758091,287.90261875795653L489.35085285082255,287.5169146009693L490.6318759697686,288.2590391456666L491.19561551642977,289.00230005845884Z%22%20fill=%22transparent%22%20stroke=%22#97A1A9%22%20class=%22county-boundary%22%20pointer-events=%22all%22%20data-fips=%2247167%22%20data-county=%22Tipton%20County%22%20data-state=%22Tennessee%22%20style=%22stroke-width:%200.4px;%20fill:%20rgb(255,%20255,%20153);%22/%3E%3Cpath%20d=%22M482.5123875637956,272.9414840547711L481.90162916755315,275.07671980503966L477.99037985656963,275.33255103100896L477.6628757033068,272.46982179011843L477.32864024293804,272.42233104736135L477.18550023243984,270.5239557229134L476.8100598324503,270.52179529304965L476.5447202583367,268.80273542595785L481.07313675584686,268.5598421733357L481.7683655806076,270.7307143479997L482.4193027719895,271.69043811966515Z%22%20fill=%22transparent%22%20stroke=%22#97A1A9%22%20class=%22county-boundary%22%20pointer-events=%22all%22%20data-fips=%2229023%22%20data-county=%22Butler%20County%22%20data-state=%22Missouri%22%20style=%22stroke-width:%200.4px;%20fill:%20rgb(0,%20204,%20153);%22/%3E%3Cpath%20d=%22M471.9788542826026,275.71921377036L471.87220502329365,270.6582424195807L476.8100598324503,270.52179529304965L477.18550023243984,270.5239557229134L477.32864024293804,272.42233104736135L477.6628757033068,272.46982179011843L477.99037985656963,275.33255103100896L475.58208602226284,275.49992755928366Z%22%20fill=%22transparent%22%20stroke=%22#97A1A9%22%20class=%22county-boundary%22%20pointer-events=%22all%22%20data-fips=%2229181%22%20data-county=%22Ripley%20County%22%20data-state=%22Missouri%22%20style=%22stroke-width:%200.4px;%20fill:%20rgb(0,%20204,%20153);%22/%3E%3Cpath%20d=%22M481.90162916755315,275.07671980503966L482.6987335067627,275.0533912147274L483.1497760734883,276.3486733394624L483.90010759540417,276.65203799620565L483.84091089747847,278.3227309444562L482.86488813596463,279.54761831219764L481.1275737987175,279.53657139877777L481.12311023410575,278.6492801799503L475.63782739705664,278.80892619321753L476.26898915512083,278.5388911967992L476.16894890736256,276.5742346118377L475.58208602226284,275.49992755928366L477.99037985656963,275.33255103100896Z%22%20fill=%22transparent%22%20stroke=%22#97A1A9%22%20class=%22county-boundary%22%20pointer-events=%22all%22%20data-fips=%2205021%22%20data-county=%22Clay%20County%22%20data-state=%22Arkansas%22%20style=%22stroke-width:%200.4px;%20fill:%20rgb(0,%20204,%20153);%22/%3E%3Cpath%20d=%22M470.7219509345199,279.24045533158994L470.4652732579098,277.5210868359706L469.6152909497309,276.88885127790576L468.946192525385,275.8150959261542L471.9788542826026,275.71921377036L475.58208602226284,275.49992755928366L476.16894890736256,276.5742346118377L476.26898915512083,278.5388911967992L475.63782739705664,278.80892619321753L475.72477595849125,280.53584446560615L472.6619319513749,280.75080901489804Z%22%20fill=%22transparent%22%20stroke=%22#97A1A9%22%20class=%22county-boundary%22%20pointer-events=%22all%22%20data-fips=%2205121%22%20data-county=%22Randolph%20County%22%20data-state=%22Arkansas%22%20style=%22stroke-width:%200.4px;%20fill:%20rgb(0,%20204,%20153);%22/%3E%3Cpath%20d=%22M496.8858347183254,269.69240604659154L494.1367495586203,269.90237327611254L493.5516055401888,269.74648192568156L493.60693197906176,267.27134196751035L494.8627955928486,267.5768516416576L496.6667905403451,266.8671304329543L496.75069779848315,267.12150640923244Z%22%20fill=%22transparent%22%20stroke=%22#97A1A9%22%20class=%22county-boundary%22%20pointer-events=%22all%22%20data-fips=%2221039%22%20data-county=%22Carlisle%20County%22%20data-state=%22Kentucky%22%20style=%22stroke-width:%200.4px;%20fill:%20rgb(252,%20141,%2089);%22/%3E%3Cpath%20d=%22M497.3146689473367,273.9330270489943L496.8858347183254,269.69240604659154L496.75069779848315,267.12150640923244L500.265764377424,266.914107331452L500.51428246855806,269.71542841850356L500.759666280247,273.6871153294999L500.5593683270625,273.68002466555305Z%22%20fill=%22transparent%22%20stroke=%22#97A1A9%22%20class=%22county-boundary%22%20pointer-events=%22all%22%20data-fips=%2221083%22%20data-county=%22Graves%20County%22%20data-state=%22Kentucky%22%20style=%22stroke-width:%200.4px;%20fill:%20rgb(252,%20141,%2089);%22/%3E%3Cpath%20d=%22M497.0938102970267,273.9484306382037L496.2610347976911,272.8140465062266L494.92399414749576,272.7104070349152L493.14162183084875,271.89790902052187L492.8612954107497,271.0061599684575L493.5516055401888,269.74648192568156L494.1367495586203,269.90237327611254L496.8858347183254,269.69240604659154L497.3146689473367,273.9330270489943L497.1600682096981,273.9438141157797Z%22%20fill=%22transparent%22%20stroke=%22#97A1A9%22%20class=%22county-boundary%22%20pointer-events=%22all%22%20data-fips=%2221105%22%20data-county=%22Hickman%20County%22%20data-state=%22Kentucky%22%20style=%22stroke-width:%200.4px;%20fill:%20rgb(252,%20141,%2089);%22/%3E%3Cpath%20d=%22M505.6829014438317,273.317262959834L500.759666280247,273.6871153294999L500.51428246855806,269.71542841850356L504.51332379826636,269.3513999419351L505.1579103909049,270.53828996475403L505.60325982750504,272.00048971693695Z%22%20fill=%22transparent%22%20stroke=%22#97A1A9%22%20class=%22county-boundary%22%20pointer-events=%22all%22%20data-fips=%2221035%22%20data-county=%22Calloway%20County%22%20data-state=%22Kentucky%22%20style=%22stroke-width:%200.4px;%20fill:%20rgb(255,%20255,%20153);%22/%3E%3Cpath%20d=%22M497.0938102970267,273.9484306382037L491.481616372133,274.3035607555928L490.7318187316034,274.3734386534396L491.0391509620783,272.5986419048538L491.401597691651,272.3802335081282L492.0726171742506,273.1601068008368L492.8820918988298,272.998661438917L493.14162183084875,271.89790902052187L494.92399414749576,272.7104070349152L496.2610347976911,272.8140465062266Z%22%20fill=%22transparent%22%20stroke=%22#97A1A9%22%20class=%22county-boundary%22%20pointer-events=%22all%22%20data-fips=%2221075%22%20data-county=%22Fulton%20County%22%20data-state=%22Kentucky%22%20style=%22stroke-width:%200.4px;%20fill:%20rgb(0,%20204,%20153);%22/%3E%3Cpath%20d=%22M490.38951885769796,278.7708971960725L490.26018519418267,279.1905703583903L488.82319360720834,279.3671955151291L487.90483603340357,278.5575815933L489.5947542069419,278.1713035791913L488.81627916917006,277.461867232424L488.7942117370896,276.74849767135925L489.74489162032046,276.6673872670881L489.3772559261832,275.41245274139953L489.4543661054041,274.5194144777537L490.7318187316034,274.3734386534396L491.481616372133,274.3035607555928L491.3966864184878,275.73896823084925L490.5795426608804,278.6072272229845Z%22%20fill=%22transparent%22%20stroke=%22#97A1A9%22%20class=%22county-boundary%22%20pointer-events=%22all%22%20data-fips=%2247095%22%20data-county=%22Lake%20County%22%20data-state=%22Tennessee%22%20style=%22stroke-width:%200.4px;%20fill:%20rgb(255,%20255,%20153);%22/%3E%3Cpath%20d=%22M490.38951885769796,278.7708971960725L490.5795426608804,278.6072272229845L491.3966864184878,275.73896823084925L491.481616372133,274.3035607555928L497.0938102970267,273.9484306382037L497.1600682096981,273.9438141157797L497.23116714294054,275.28258527479494L495.9309276317412,275.4374480708844L496.0313993154631,278.2039992552486L496.034311869937,278.5720966758952L493.8594077797979,278.6971426233825Z%22%20fill=%22transparent%22%20stroke=%22#97A1A9%22%20class=%22county-boundary%22%20pointer-events=%22all%22%20data-fips=%2247131%22%20data-county=%22Obion%20County%22%20data-state=%22Tennessee%22%20style=%22stroke-width:%200.4px;%20fill:%20rgb(255,%20255,%20153);%22/%3E%3Cpath%20d=%22M500.5593683270625,273.68002466555305L500.759666280247,273.6871153294999L505.6829014438317,273.317262959834L505.6816398432599,274.1630944959436L506.41284183662935,275.2773314405309L505.3309647510303,275.382703853929L505.4635106116626,277.1069461545173L504.8204859285085,278.60851535508334L504.33651145797955,278.99207391506815L504.2931113687646,278.7136002226908L500.8280001028526,278.9056471790125Z%22%20fill=%22transparent%22%20stroke=%22#97A1A9%22%20class=%22county-boundary%22%20pointer-events=%22all%22%20data-fips=%2247079%22%20data-county=%22Henry%20County%22%20data-state=%22Tennessee%22%20style=%22stroke-width:%200.4px;%20fill:%20rgb(252,%20141,%2089);%22/%3E%3Cpath%20d=%22M499.12599938024914,280.37127268910376L499.514797401975,279.56361958133886L500.82275921658476,279.44774784451624L500.8280001028526,278.9056471790125L504.2931113687646,278.7136002226908L504.33651145797955,278.99207391506815L504.6167441721066,283.28308337897704L505.08439300325665,283.2475823363637L505.09327075020724,283.6585515601353L500.7647434261993,283.893018620798L500.3816694161071,284.4837473354481L499.26392841919886,284.5202428534735Z%22%20fill=%22transparent%22%20stroke=%22#97A1A9%22%20class=%22county-boundary%22%20pointer-events=%22all%22%20data-fips=%2247017%22%20data-county=%22Carroll%20County%22%20data-state=%22Tennessee%22%20style=%22stroke-width:%200.4px;%20fill:%20rgb(252,%20141,%2089);%22/%3E%3Cpath%20d=%22M495.4278959934453,286.4310775446105L493.9107428607231,285.5365977731374L493.100383798321,285.48166575138004L492.1312243987581,284.700441354144L492.20779032600154,283.8079056492043L492.8677171951511,283.6350918890898L493.7810193099484,281.88610343809535L494.51229575058375,282.46543635028786L494.4111669300523,283.29503265452036L495.0781969708637,283.8999325952571L496.48468151808896,284.172574507686L496.96455204786287,284.63764214560194L497.1384701922312,284.88548584415975L495.93379516690874,286.61333770913706Z%22%20fill=%22transparent%22%20stroke=%22#97A1A9%22%20class=%22county-boundary%22%20pointer-events=%22all%22%20data-fips=%2247033%22%20data-county=%22Crockett%20County%22%20data-state=%22Tennessee%22%20style=%22stroke-width:%200.4px;%20fill:%20rgb(252,%20141,%2089);%22/%3E%3Cpath%20d=%22M505.09327075020724,283.6585515601353L505.08439300325665,283.2475823363637L506.5423768359178,282.98397812525775L507.3703680569374,283.5479668849535L506.87420738234573,284.9515819809533L506.943149158972,286.41932728291096L507.79405002163537,288.1075585981128L507.15250946596257,288.8289049160381L507.2904912712697,289.4462182982219L507.2858001928252,289.96629527228964L505.51000954415076,290.3192240403995L504.8737587188325,289.6529345934649L504.7518265831888,288.0381315368071L505.21432702880264,286.72533533428003Z%22%20fill=%22transparent%22%20stroke=%22#97A1A9%22%20class=%22county-boundary%22%20pointer-events=%22all%22%20data-fips=%2247039%22%20data-county=%22Decatur%20County%22%20data-state=%22Tennessee%22%20style=%22stroke-width:%200.4px;%20fill:%20rgb(252,%20141,%2089);%22/%3E%3Cpath%20d=%22M503.5332334721577,289.796663465293L503.47719338751256,288.73993603734425L502.22248080915404,288.81087119233734L501.11727383544627,287.5273067698077L500.6478602944883,287.5611713261572L500.3816694161071,284.4837473354481L500.7647434261993,283.893018620798L505.09327075020724,283.6585515601353L505.21432702880264,286.72533533428003L504.7518265831888,288.0381315368071L504.8737587188325,289.6529345934649Z%22%20fill=%22transparent%22%20stroke=%22#97A1A9%22%20class=%22county-boundary%22%20pointer-events=%22all%22%20data-fips=%2247077%22%20data-county=%22Henderson%20County%22%20data-state=%22Tennessee%22%20style=%22stroke-width:%200.4px;%20fill:%20rgb(252,%20141,%2089);%22/%3E%3Cpath%20d=%22M490.6318759697686,288.2590391456666L491.1157294153278,288.0985726465234L490.98752588372435,286.78664707630594L491.2277209257446,285.2779587295082L492.1312243987581,284.700441354144L493.100383798321,285.48166575138004L493.9107428607231,285.5365977731374L495.4278959934453,286.4310775446105L495.5997174570788,290.3153028076287L494.3882446712913,290.3745959146968L494.4000896578224,290.8931014808712L491.1911746876567,291.0579038121284L491.19561551642977,289.00230005845884Z%22%20fill=%22transparent%22%20stroke=%22#97A1A9%22%20class=%22county-boundary%22%20pointer-events=%22all%22%20data-fips=%2247075%22%20data-county=%22Haywood%20County%22%20data-state=%22Tennessee%22%20style=%22stroke-width:%200.4px;%20fill:%20rgb(252,%20141,%2089);%22/%3E%3Cpath%20d=%22M500.6478602944883,287.5611713261572L499.96982232609224,289.08184857830634L498.6901502283067,290.08135433267773L498.1285709735955,290.0989170764723L495.5997174570788,290.3153028076287L495.4278959934453,286.4310775446105L495.93379516690874,286.61333770913706L497.1384701922312,284.88548584415975L496.96455204786287,284.63764214560194L499.26392841919886,284.5202428534735L500.3816694161071,284.4837473354481Z%22%20fill=%22transparent%22%20stroke=%22#97A1A9%22%20class=%22county-boundary%22%20pointer-events=%22all%22%20data-fips=%2247113%22%20data-county=%22Madison%20County%22%20data-state=%22Tennessee%22%20style=%22stroke-width:%200.4px;%20fill:%20rgb(252,%20141,%2089);%22/%3E%3Cpath%20d=%22M522.0855759836659,242.40948306799532L521.5898046942534,242.43447341183202L521.0719843192459,238.3056581774989L521.3175959096881,237.0204514875834L522.1260350223624,236.68277559571743L523.2873928933675,236.6588177556755L525.4644371183634,237.3181010817138L525.7591375334626,239.6618462430448L526.2043742111894,239.79220374919606L525.9098946017211,240.7571233152962L524.7775101023187,241.1288526019856L524.8779901502936,242.16370930187026L524.513133755704,242.1990737784941Z%22%20fill=%22transparent%22%20stroke=%22#97A1A9%22%20class=%22county-boundary%22%20pointer-events=%22all%22%20data-fips=%2218175%22%20data-county=%22Washington%20County%22%20data-state=%22Indiana%22%20style=%22stroke-width:%200.4px;%20fill:%20rgb(252,%20141,%2089);%22/%3E%3Cpath%20d=%22M558.4909949193288,238.50755930351824L556.757454194859,238.37920365446655L556.0101100563505,237.62217143273944L554.5482424288023,237.04148704677613L555.2751989370372,235.5750284820457L555.6128472345449,233.78571260826055L556.6333263956128,233.1323115404058L558.0122377975551,235.62068962657798L559.4414272537447,235.93893630870417L559.8126403746131,236.45875429004934L558.8640199029783,237.52054922955682Z%22%20fill=%22transparent%22%20stroke=%22#97A1A9%22%20class=%22county-boundary%22%20pointer-events=%22all%22%20data-fips=%2221089%22%20data-county=%22Greenup%20County%22%20data-state=%22Kentucky%22%20style=%22stroke-width:%200.4px;%20fill:%20rgb(252,%20141,%2089);%22/%3E%3Cpath%20d=%22M566.8442368850729,258.87624974168534L567.260522447749,259.9992389653384L566.1527569250853,260.5177558315041L563.7737958018696,260.830704144888L563.2303465260333,261.77400043220194L562.397956006202,262.20892963827583L561.006504697877,261.05736955994684L560.937247439512,259.8230729348852L562.3660963701606,258.70115172245124L562.2378757120779,257.5396263221627L563.7042267627628,256.06125356319035L563.8857687286288,255.928340896314L564.1106445994608,256.9682199376675L564.8986166003673,258.41404482202563L566.2947829463051,259.0803885978207Z%22%20fill=%22transparent%22%20stroke=%22#97A1A9%22%20class=%22county-boundary%22%20pointer-events=%22all%22%20data-fips=%2251195%22%20data-county=%22Wise%20County%22%20data-state=%22Virginia%22%20style=%22stroke-width:%200.4px;%20fill:%20rgb(255,%20255,%20153);%22/%3E%3Cpath%20d=%22M520.5680721630077,265.89962844895547L519.750194221679,264.19272408139494L520.2343803304602,261.99791677822606L521.4062851233343,261.32544660605464L522.5481220294503,261.5237154772678L523.9288385922301,262.61109666294465L524.4884423927481,262.232086265233L525.7525375195675,262.7633591708755L525.3754108661215,264.8207041170342L523.0189068601426,267.28108359337074L522.9807497087888,266.87189652620015L520.9738302782819,266.70969911435833Z%22%20fill=%22transparent%22%20stroke=%22#97A1A9%22%20class=%22county-boundary%22%20pointer-events=%22all%22%20data-fips=%2221227%22%20data-county=%22Warren%20County%22%20data-state=%22Kentucky%22%20style=%22stroke-width:%200.4px;%20fill:%20rgb(0,%20204,%20153);%22/%3E%3Cpath%20d=%22M537.345527543889,264.59077861473185L536.904665238516,265.02909841521006L535.7359157152024,264.8694905738701L535.4435264277872,263.76910606047284L535.6023037899547,262.7518676156387L537.0133789094457,259.60021037701904L538.0319904306147,260.6664169428385L538.6050121457309,260.4524350667742L538.6657360710826,261.42517634801794L539.5695107169505,262.21962379293444Z%22%20fill=%22transparent%22%20stroke=%22#97A1A9%22%20class=%22county-boundary%22%20pointer-events=%22all%22%20data-fips=%2221207%22%20data-county=%22Russell%20County%22%20data-state=%22Kentucky%22%20style=%22stroke-width:%200.4px;%20fill:%20rgb(255,%20255,%20153);%22/%3E%3Cpath%20d=%22M530.1191969095537,265.5962994131882L529.4816464795409,261.63773218600755L529.5465668516546,260.73973585940314L530.1600949620185,260.4826912946123L530.9037346999309,261.29954596816935L531.9475807502981,261.36777658214066L532.4377403595704,262.9271589251421L533.0641183499202,263.86342365280683L532.6376453724088,264.8855926890463L531.6951429861176,265.63364073816905Z%22%20fill=%22transparent%22%20stroke=%22#97A1A9%22%20class=%22county-boundary%22%20pointer-events=%22all%22%20data-fips=%2221169%22%20data-county=%22Metcalfe%20County%22%20data-state=%22Kentucky%22%20style=%22stroke-width:%200.4px;%20fill:%20rgb(252,%20141,%2089);%22/%3E%3Cpath%20d=%22M530.1191969095537,265.5962994131882L529.2806256604237,266.0708832691492L527.7762437599499,267.67475767430136L526.9847512999725,267.0562782935444L526.1133514191506,265.5974804357693L525.3754108661215,264.8207041170342L525.7525375195675,262.7633591708755L526.1910104231755,261.1342979754031L527.8974949114216,261.22899863290917L529.5465668516546,260.73973585940314L529.4816464795409,261.63773218600755Z%22%20fill=%22transparent%22%20stroke=%22#97A1A9%22%20class=%22county-boundary%22%20pointer-events=%22all%22%20data-fips=%2221009%22%20data-county=%22Barren%20County%22%20data-state=%22Kentucky%22%20style=%22stroke-width:%200.4px;%20fill:%20rgb(252,%20141,%2089);%22/%3E%3Cpath%20d=%22M509.8654612039149,270.6646680953599L509.3183930874328,270.75236917851237L509.17762044550824,265.7293013037767L508.3484992211537,265.29695524708296L508.76247620285073,263.0496010672728L510.4743420789688,263.51784006181805L512.4711295175887,262.63513770718606L513.3351339090686,263.734675975818L513.0747864969054,270.3342143468293Z%22%20fill=%22transparent%22%20stroke=%22#97A1A9%22%20class=%22county-boundary%22%20pointer-events=%22all%22%20data-fips=%2221047%22%20data-county=%22Christian%20County%22%20data-state=%22Kentucky%22%20style=%22stroke-width:%200.4px;%20fill:%20rgb(0,%20204,%20153);%22/%3E%3Cpath%20d=%22M566.8442368850729,258.87624974168534L568.5715756287838,257.7055875813914L569.6741844134185,257.3376462900293L569.8413023220709,256.28851391754426L570.8810368224845,255.79665370131397L572.7551865095833,258.2897766281936L572.1729134282739,258.8946276411093L571.1603078020568,259.9294183446229L570.6439909898046,259.89097573990034L569.4588181688508,260.8164513769228L569.4062425413226,261.4129413961482L567.2319697890528,262.94907929886256L566.1527569250853,260.5177558315041L567.260522447749,259.9992389653384Z%22%20fill=%22transparent%22%20stroke=%22#97A1A9%22%20class=%22county-boundary%22%20pointer-events=%22all%22%20data-fips=%2251167%22%20data-county=%22Russell%20County%22%20data-state=%22Virginia%22%20style=%22stroke-width:%200.4px;%20fill:%20rgb(255,%20255,%20153);%22/%3E%3Cpath%20d=%22M574.5715342489616,285.28650616701464L574.51815481698,284.40057040577705L572.4697040903778,282.5230292192804L570.9727783560393,282.6814915091302L570.8068486628713,281.6145073009322L571.6299437256365,280.5013485812884L573.8850647204895,280.2814978876766L575.2264682744267,279.83509736385116L575.3906222848314,279.2237095435844L576.0662419651919,278.71555302794883L576.872962983666,279.14808001269586L577.2298412867196,282.34679403808474L576.8556331650088,285.0362619197631L575.6957548365124,285.1971109270138Z%22%20fill=%22transparent%22%20stroke=%22#97A1A9%22%20class=%22county-boundary%22%20pointer-events=%22all%22%20data-fips=%2237161%22%20data-county=%22Rutherford%20County%22%20data-state=%22North-Carolina%22%20style=%22stroke-width:%200.4px;%20fill:%20rgb(0,%20204,%20153);%22/%3E%3Cpath%20d=%22M534.6962904796875,288.3751489102425L535.2478935528344,287.5810471538756L534.6527660243522,285.73194904666866L533.6659930134396,285.1159139793882L534.458013139962,284.9269814424511L535.7226611800853,284.5152124291348L536.1479333349031,285.5784858233754L538.3234648999502,287.3923637474865L536.8978056006371,290.6444527413365L536.6969394261564,289.79731431003626L535.9568765918656,288.98396025640926Z%22%20fill=%22transparent%22%20stroke=%22#97A1A9%22%20class=%22county-boundary%22%20pointer-events=%22all%22%20data-fips=%2247153%22%20data-county=%22Sequatchie%20County%22%20data-state=%22Tennessee%22%20style=%22stroke-width:%200.4px;%20fill:%20rgb(255,%20255,%20153);%22/%3E%3Cpath%20d=%22M581.7724250648957,284.5808494141387L581.3518715644258,284.6629581832511L576.8556331650088,285.0362619197631L577.2298412867196,282.34679403808474L576.872962983666,279.14808001269586L578.6508442862746,278.91967024595385L579.8576576238752,281.0384323260565L581.0636610657479,282.17474352715954L581.5860835471773,283.12479894303317Z%22%20fill=%22transparent%22%20stroke=%22#97A1A9%22%20class=%22county-boundary%22%20pointer-events=%22all%22%20data-fips=%2237045%22%20data-county=%22Cleveland%20County%22%20data-state=%22North-Carolina%22%20style=%22stroke-width:%200.4px;%20fill:%20rgb(255,%20255,%20153);%22/%3E%3Cpath%20d=%22M513.0747864969054,270.3342143468293L513.3351339090686,263.734675975818L513.4374032192568,264.16026499368326L515.5584797599352,263.69579456860976L516.0867597661864,270.0333380690916L515.6025498955635,270.07527974096143Z%22%20fill=%22transparent%22%20stroke=%22#97A1A9%22%20class=%22county-boundary%22%20pointer-events=%22all%22%20data-fips=%2221219%22%20data-county=%22Todd%20County%22%20data-state=%22Kentucky%22%20style=%22stroke-width:%200.4px;%20fill:%20rgb(0,%20204,%20153);%22/%3E%3Cpath%20d=%22M519.3398279886662,269.7026693376066L516.0867597661864,270.0333380690916L515.5584797599352,263.69579456860976L516.9038663826292,263.4478030058801L519.750194221679,264.19272408139494L520.5680721630077,265.89962844895547L519.9331578781349,266.45689158643296L519.3556757678366,268.3984041223582Z%22%20fill=%22transparent%22%20stroke=%22#97A1A9%22%20class=%22county-boundary%22%20pointer-events=%22all%22%20data-fips=%2221141%22%20data-county=%22Logan%20County%22%20data-state=%22Kentucky%22%20style=%22stroke-width:%200.4px;%20fill:%20rgb(255,%20255,%20153);%22/%3E%3Cpath%20d=%22M523.1856722777296,269.30734894686293L523.0189068601426,267.28108359337074L525.3754108661215,264.8207041170342L526.1133514191506,265.5974804357693L526.9847512999725,267.0562782935444L527.7762437599499,267.67475767430136L527.9388050967614,269.1147697408367L525.5491547867189,269.193102165054Z%22%20fill=%22transparent%22%20stroke=%22#97A1A9%22%20class=%22county-boundary%22%20pointer-events=%22all%22%20data-fips=%2221003%22%20data-county=%22Allen%20County%22%20data-state=%22Kentucky%22%20style=%22stroke-width:%200.4px;%20fill:%20rgb(255,%20255,%20153);%22/%3E%3Cpath%20d=%22M528.3291410602369,272.2051712265634L526.347808739325,272.2012538247065L525.6324503816084,271.4659570351526L525.5491547867189,269.193102165054L527.9388050967614,269.1147697408367L530.0781593019743,268.9693323542776L530.0397480382737,270.8202194182416L530.0198752289717,272.1910004183818Z%22%20fill=%22transparent%22%20stroke=%22#97A1A9%22%20class=%22county-boundary%22%20pointer-events=%22all%22%20data-fips=%2247111%22%20data-county=%22Macon%20County%22%20data-state=%22Tennessee%22%20style=%22stroke-width:%200.4px;%20fill:%20rgb(255,%20255,%20153);%22/%3E%3Cpath%20d=%22M515.6925916725759,279.137262672574L515.7719088133091,277.4602531939295L515.4432636830178,276.7509082544509L515.4982843172809,275.31431659975925L514.2637522512994,275.2027431117818L514.2677605439361,274.7251067939608L515.7379190178892,272.9285029339431L517.5453086517789,274.2685611103828L518.181409335077,273.90868562102725L518.3250044205478,274.52536499180127L517.7610599619098,275.9639150509088L517.652148623026,277.7742969318155L517.1662873999186,279.11832645892065Z%22%20fill=%22transparent%22%20stroke=%22#97A1A9%22%20class=%22county-boundary%22%20pointer-events=%22all%22%20data-fips=%2247021%22%20data-county=%22Cheatham%20County%22%20data-state=%22Tennessee%22%20style=%22stroke-width:%200.4px;%20fill:%20rgb(252,%20141,%2089);%22/%3E%3Cpath%20d=%22M517.1662873999186,279.11832645892065L517.652148623026,277.7742969318155L517.7610599619098,275.9639150509088L518.3250044205478,274.52536499180127L518.181409335077,273.90868562102725L519.2895548225483,274.35278993673904L519.9047143878804,273.5162444484068L520.8874359750891,274.5344731072876L521.4977706080466,275.60763560055483L521.9922610387656,275.6492464976931L522.5369365282165,277.20537452303944L523.0375926118871,277.78860919779555L522.0300749406745,279.7257010908339L520.1506642703373,278.98461116392576L518.5583224803639,278.9311435517014L517.4430000067025,279.9835188671174Z%22%20fill=%22transparent%22%20stroke=%22#97A1A9%22%20class=%22county-boundary%22%20pointer-events=%22all%22%20data-fips=%2247037%22%20data-county=%22Davidson%20County%22%20data-state=%22Tennessee%22%20style=%22stroke-width:%200.4px;%20fill:%20rgb(252,%20141,%2089);%22/%3E%3Cpath%20d=%22M511.3172040158899,277.55252226222086L509.4035931329258,276.7754541680066L507.10406195162085,277.00131458423925L506.51304560922085,275.4213123314447L508.2414740812328,275.6105866790241L509.5896770738008,274.93878246320185L510.80013870606814,274.7753885014809L511.7012243629865,275.17855607845337L511.6556813278396,276.7873395223643Z%22%20fill=%22transparent%22%20stroke=%22#97A1A9%22%20class=%22county-boundary%22%20pointer-events=%22all%22%20data-fips=%2247083%22%20data-county=%22Houston%20County%22%20data-state=%22Tennessee%22%20style=%22stroke-width:%200.4px;%20fill:%20rgb(0,%20204,%20153);%22/%3E%3Cpath%20d=%22M543.3629654583854,278.35616735710664L542.9192752514127,277.3833863033405L540.4471653022624,275.0443929804765L540.6306957502005,273.02434571719914L542.3816018916259,271.4846854233421L543.4669179012537,272.8218867680585L545.053664823971,273.6234541777898L545.4525839989559,274.1875949444514L545.7704086737365,275.021750704228L546.7964846050111,275.77552542180285L545.8164985323554,276.8215633261726L544.0967464381504,277.68798487644085Z%22%20fill=%22transparent%22%20stroke=%22#97A1A9%22%20class=%22county-boundary%22%20pointer-events=%22all%22%20data-fips=%2247129%22%20data-county=%22Morgan%20County%22%20data-state=%22Tennessee%22%20style=%22stroke-width:%200.4px;%20fill:%20rgb(0,%20204,%20153);%22/%3E%3Cpath%20d=%22M528.709010999753,279.31276894158486L527.7520405431849,279.14497541735864L527.1395046842813,279.5294906192746L525.6722821617456,279.4087719827939L523.0375926118871,277.78860919779555L522.5369365282165,277.20537452303944L521.9922610387656,275.6492464976931L522.1987013643827,274.74032084068017L523.4605545677996,274.16771569856894L524.4086573079529,274.535027973546L525.1631128397473,273.7908107550331L525.9057054267353,273.63343668724474L526.774924556846,274.3320763859223L527.9806592288244,277.34266172442284Z%22%20fill=%22transparent%22%20stroke=%22#97A1A9%22%20class=%22county-boundary%22%20pointer-events=%22all%22%20data-fips=%2247189%22%20data-county=%22Wilson%20County%22%20data-state=%22Tennessee%22%20style=%22stroke-width:%200.4px;%20fill:%20rgb(255,%20255,%20153);%22/%3E%3Cpath%20d=%22M511.3172040158899,277.55252226222086L511.6556813278396,276.7873395223643L511.7012243629865,275.17855607845337L514.2637522512994,275.2027431117818L515.4982843172809,275.31431659975925L515.4432636830178,276.7509082544509L515.7719088133091,277.4602531939295L515.6925916725759,279.137262672574L515.5183162117314,280.4968217749799L511.94846835885573,280.3411837032918Z%22%20fill=%22transparent%22%20stroke=%22#97A1A9%22%20class=%22county-boundary%22%20pointer-events=%22all%22%20data-fips=%2247043%22%20data-county=%22Dickson%20County%22%20data-state=%22Tennessee%22%20style=%22stroke-width:%200.4px;%20fill:%20rgb(252,%20141,%2089);%22/%3E%3Cpath%20d=%22M530.6168096489637,276.41107511288203L530.5679738461782,274.5697027242044L532.5932593108496,274.9532231686742L533.5198117748129,274.40287467338527L533.7963948978397,273.3968219368365L534.8808346519742,274.3936065297797L537.3958816641864,275.3700246270577L538.1522863929979,275.33354909512184L538.38483090418,275.41754105454345L537.9108790994139,276.0111018124119L536.9792696646896,276.08749645893835L536.8696210468371,278.0327881153793L536.2503122874065,277.25011790426765L534.0510802687323,276.76016265816446L532.7359965606886,277.91469891109097L531.9847190740718,277.12157641704573Z%22%20fill=%22transparent%22%20stroke=%22#97A1A9%22%20class=%22county-boundary%22%20pointer-events=%22all%22%20data-fips=%2247141%22%20data-county=%22Putnam%20County%22%20data-state=%22Tennessee%22%20style=%22stroke-width:%200.4px;%20fill:%20rgb(0,%20204,%20153);%22/%3E%3Cpath%20d=%22M507.5593787157707,283.09980511168067L507.64818918836164,281.66255144757304L506.89209393857084,281.72164494618687L506.76971325452655,280.1490379941147L507.53267066898644,278.48528548080856L507.10406195162085,277.00131458423925L509.4035931329258,276.7754541680066L511.3172040158899,277.55252226222086L511.94846835885573,280.3411837032918L510.60419747728025,281.68676761923984L510.1162396334597,282.85331828380237L509.14015948757685,282.9748985609404L508.7341757878041,283.5056166616576Z%22%20fill=%22transparent%22%20stroke=%22#97A1A9%22%20class=%22county-boundary%22%20pointer-events=%22all%22%20data-fips=%2247085%22%20data-county=%22Humphreys%20County%22%20data-state=%22Tennessee%22%20style=%22stroke-width:%200.4px;%20fill:%20rgb(252,%20141,%2089);%22/%3E%3Cpath%20d=%22M549.3773359331374,282.2209701228388L548.7049371458327,282.2548105099154L547.7616354325326,281.49309834187795L545.6852390212192,282.05375029986516L545.5607468278483,282.3502176955499L544.9829334383679,282.21914712833683L547.8925277265449,277.9123433888867L549.3071842797274,279.2719722671945L549.288037288258,280.47017150017217L549.7381880986262,282.0271228529253Z%22%20fill=%22transparent%22%20stroke=%22#97A1A9%22%20class=%22county-boundary%22%20pointer-events=%22all%22%20data-fips=%2247105%22%20data-county=%22Loudon%20County%22%20data-state=%22Tennessee%22%20style=%22stroke-width:%200.4px;%20fill:%20rgb(255,%20255,%20153);%22/%3E%3Cpath%20d=%22M526.8680388671107,287.75682628698746L527.020177248656,287.2218502871488L526.7320205964361,284.4293175073787L526.872692641713,283.3094184053835L528.6545993718714,284.0712228228966L529.4135766651389,283.78046517214204L529.9261077611063,284.8804747929518L530.9029305585386,285.6524237364627L530.7858006498333,286.2932150823981L531.1521730568766,287.94933893724055L530.7378948034468,289.24826869064157L529.5146667982609,288.52189178619574L527.9929658357487,288.4302363462585L526.9334825248558,288.9216641513249Z%22%20fill=%22transparent%22%20stroke=%22#97A1A9%22%20class=%22county-boundary%22%20pointer-events=%22all%22%20data-fips=%2247031%22%20data-county=%22Coffee%20County%22%20data-state=%22Tennessee%22%20style=%22stroke-width:%200.4px;%20fill:%20rgb(255,%20255,%20153);%22/%3E%3Cpath%20d=%22M545.5607468278483,282.3502176955499L546.8422631782618,284.92257506185433L547.3611533044066,286.51525958826187L546.504320085768,287.5459129930017L546.3192375740103,287.9142055753861L544.6868057932138,288.09589550844225L544.453944946113,288.4473641343456L544.0051910127966,287.8670327534329L542.4420824585376,287.01730667659456L542.7601368527801,285.78821021322517L544.5530539244255,282.20176490576324L544.9829334383679,282.21914712833683Z%22%20fill=%22transparent%22%20stroke=%22#97A1A9%22%20class=%22county-boundary%22%20pointer-events=%22all%22%20data-fips=%2247107%22%20data-county=%22Mcminn%20County%22%20data-state=%22Tennessee%22%20style=%22stroke-width:%200.4px;%20fill:%20rgb(255,%20255,%20153);%22/%3E%3Cpath%20d=%22M531.4441439379274,290.21980754484474L530.7378948034468,289.24826869064157L531.1521730568766,287.94933893724055L530.7858006498333,286.2932150823981L530.9029305585386,285.6524237364627L533.6659930134396,285.1159139793882L534.6527660243522,285.73194904666866L535.2478935528344,287.5810471538756L534.6962904796875,288.3751489102425L533.193675880226,288.9392917302755L532.8866044115384,290.16319408562146L531.8987040747473,289.7843975275725Z%22%20fill=%22transparent%22%20stroke=%22#97A1A9%22%20class=%22county-boundary%22%20pointer-events=%22all%22%20data-fips=%2247061%22%20data-county=%22Grundy%20County%22%20data-state=%22Tennessee%22%20style=%22stroke-width:%200.4px;%20fill:%20rgb(0,%20204,%20153);%22/%3E%3Cpath%20d=%22M521.5674063944118,283.7592855135832L521.4847102279799,283.0944245011727L522.374595437922,282.5145447424007L522.0300749406745,279.7257010908339L523.0375926118871,277.78860919779555L525.6722821617456,279.4087719827939L527.1395046842813,279.5294906192746L527.1953579843926,282.45404958414184L526.872692641713,283.3094184053835L526.7320205964361,284.4293175073787L523.8930428039514,284.3704102086226L523.2743417039909,283.7551500675812L522.2671405349402,284.0426842056493Z%22%20fill=%22transparent%22%20stroke=%22#97A1A9%22%20class=%22county-boundary%22%20pointer-events=%22all%22%20data-fips=%2247149%22%20data-county=%22Rutherford%20County%22%20data-state=%22Tennessee%22%20style=%22stroke-width:%200.4px;%20fill:%20rgb(255,%20255,%20153);%22/%3E%3Cpath%20d=%22M521.5674063944118,283.7592855135832L520.5764069490127,283.97876849857295L520.2578524041468,283.6820162411823L515.6433644552104,282.22087589587176L515.5183162117314,280.4968217749799L515.6925916725759,279.137262672574L517.1662873999186,279.11832645892065L517.4430000067025,279.9835188671174L518.5583224803639,278.9311435517014L520.1506642703373,278.98461116392576L522.0300749406745,279.7257010908339L522.374595437922,282.5145447424007L521.4847102279799,283.0944245011727Z%22%20fill=%22transparent%22%20stroke=%22#97A1A9%22%20class=%22county-boundary%22%20pointer-events=%22all%22%20data-fips=%2247187%22%20data-county=%22Williamson%20County%22%20data-state=%22Tennessee%22%20style=%22stroke-width:%200.4px;%20fill:%20rgb(252,%20141,%2089);%22/%3E%3Cpath%20d=%22M514.603480144628,285.3008439331379L513.4025014524711,285.98666553187115L511.85920024647936,285.52902337291556L511.0877638291926,286.263678794507L510.0378587600426,285.5034386376731L510.1162396334597,282.85331828380237L510.60419747728025,281.68676761923984L511.94846835885573,280.3411837032918L515.5183162117314,280.4968217749799L515.6433644552104,282.22087589587176L515.6474886447959,284.1067375116687Z%22%20fill=%22transparent%22%20stroke=%22#97A1A9%22%20class=%22county-boundary%22%20pointer-events=%22all%22%20data-fips=%2247081%22%20data-county=%22Hickman%20County%22%20data-state=%22Tennessee%22%20style=%22stroke-width:%200.4px;%20fill:%20rgb(252,%20141,%2089);%22/%3E%3Cpath%20d=%22M516.2701592424024,288.4967216356452L515.3346475498596,288.3597206425318L515.3186591230508,286.8441489432424L514.5016944868539,285.9596347426009L514.603480144628,285.3008439331379L515.6474886447959,284.1067375116687L515.6433644552104,282.22087589587176L520.2578524041468,283.6820162411823L520.5764069490127,283.97876849857295L520.3263347847585,284.1963485487241L520.3260091801035,285.9527315893462L520.0626925278912,287.0385376706027L519.1243269133907,288.4005507126369L517.2228615331359,288.04635966293483Z%22%20fill=%22transparent%22%20stroke=%22#97A1A9%22%20class=%22county-boundary%22%20pointer-events=%22all%22%20data-fips=%2247119%22%20data-county=%22Maury%20County%22%20data-state=%22Tennessee%22%20style=%22stroke-width:%200.4px;%20fill:%20rgb(252,%20141,%2089);%22/%3E%3Cpath%20d=%22M523.1784252706774,288.8382631975968L521.781700320943,290.6126640737994L520.8755195575354,290.5857365454377L520.0094745142294,289.9910908391652L519.1243269133907,288.4005507126369L520.0626925278912,287.0385376706027L520.3260091801035,285.9527315893462L520.3263347847585,284.1963485487241L520.5764069490127,283.97876849857295L521.5674063944118,283.7592855135832L522.2671405349402,284.0426842056493L522.2311793342947,287.6022373485545Z%22%20fill=%22transparent%22%20stroke=%22#97A1A9%22%20class=%22county-boundary%22%20pointer-events=%22all%22%20data-fips=%2247117%22%20data-county=%22Marshall%20County%22%20data-state=%22Tennessee%22%20style=%22stroke-width:%200.4px;%20fill:%20rgb(252,%20141,%2089);%22/%3E%3Cpath%20d=%22M524.0018882477264,288.9576351364949L523.1784252706774,288.8382631975968L522.2311793342947,287.6022373485545L522.2671405349402,284.0426842056493L523.2743417039909,283.7551500675812L523.8930428039514,284.3704102086226L526.7320205964361,284.4293175073787L527.020177248656,287.2218502871488L526.8680388671107,287.75682628698746L525.0550734688112,289.3585660121659Z%22%20fill=%22transparent%22%20stroke=%22#97A1A9%22%20class=%22county-boundary%22%20pointer-events=%22all%22%20data-fips=%2247003%22%20data-county=%22Bedford%20County%22%20data-state=%22Tennessee%22%20style=%22stroke-width:%200.4px;%20fill:%20rgb(0,%20204,%20153);%22/%3E%3Cpath%20d=%22M510.4242700260699,288.0721839729674L511.2159648705756,287.01160057813854L511.0877638291926,286.263678794507L511.85920024647936,285.52902337291556L513.4025014524711,285.98666553187115L514.603480144628,285.3008439331379L514.5016944868539,285.9596347426009L515.3186591230508,286.8441489432424L515.3346475498596,288.3597206425318L513.6201587900915,288.3304444800296L513.6461576358763,288.91325371429974L512.2832445887835,289.32917991116835L511.3673842208714,288.32083579648395Z%22%20fill=%22transparent%22%20stroke=%22#97A1A9%22%20class=%22county-boundary%22%20pointer-events=%22all%22%20data-fips=%2247101%22%20data-county=%22Lewis%20County%22%20data-state=%22Tennessee%22%20style=%22stroke-width:%200.4px;%20fill:%20rgb(255,%20255,%20153);%22/%3E%3Cpath%20d=%22M523.1856722777296,269.30734894686293L522.1478937963876,269.3601816067237L519.3398279886662,269.7026693376066L519.3556757678366,268.3984041223582L519.9331578781349,266.45689158643296L520.5680721630077,265.89962844895547L520.9738302782819,266.70969911435833L522.9807497087888,266.87189652620015L523.0189068601426,267.28108359337074Z%22%20fill=%22transparent%22%20stroke=%22#97A1A9%22%20class=%22county-boundary%22%20pointer-events=%22all%22%20data-fips=%2221213%22%20data-county=%22Simpson%20County%22%20data-state=%22Kentucky%22%20style=%22stroke-width:%200.4px;%20fill:%20rgb(255,%20255,%20153);%22/%3E%3Cpath%20d=%22M519.9047143878804,273.5162444484068L519.2895548225483,274.35278993673904L518.181409335077,273.90868562102725L517.5453086517789,274.2685611103828L515.7379190178892,272.9285029339431L515.6025498955635,270.07527974096143L516.0867597661864,270.0333380690916L519.3398279886662,269.7026693376066L522.1478937963876,269.3601816067237L521.7458011105842,269.5709587358927L520.9909245695179,271.268650170741L520.5500935345792,273.0238337101636Z%22%20fill=%22transparent%22%20stroke=%22#97A1A9%22%20class=%22county-boundary%22%20pointer-events=%22all%22%20data-fips=%2247147%22%20data-county=%22Robertson%20County%22%20data-state=%22Tennessee%22%20style=%22stroke-width:%200.4px;%20fill:%20rgb(255,%20255,%20153);%22/%3E%3Cpath%20d=%22M525.1631128397473,273.7908107550331L524.4086573079529,274.535027973546L523.4605545677996,274.16771569856894L522.1987013643827,274.74032084068017L521.9922610387656,275.6492464976931L521.4977706080466,275.60763560055483L520.8874359750891,274.5344731072876L519.9047143878804,273.5162444484068L520.5500935345792,273.0238337101636L520.9909245695179,271.268650170741L521.7458011105842,269.5709587358927L522.1478937963876,269.3601816067237L523.1856722777296,269.30734894686293L525.5491547867189,269.193102165054L525.6324503816084,271.4659570351526L525.2227225537574,272.06958150038196Z%22%20fill=%22transparent%22%20stroke=%22#97A1A9%22%20class=%22county-boundary%22%20pointer-events=%22all%22%20data-fips=%2247165%22%20data-county=%22Sumner%20County%22%20data-state=%22Tennessee%22%20style=%22stroke-width:%200.4px;%20fill:%20rgb(255,%20255,%20153);%22/%3E%3Cpath%20d=%22M511.7012243629865,275.17855607845337L510.80013870606814,274.7753885014809L509.8654612039149,270.6646680953599L513.0747864969054,270.3342143468293L515.6025498955635,270.07527974096143L515.7379190178892,272.9285029339431L514.2677605439361,274.7251067939608L514.2637522512994,275.2027431117818Z%22%20fill=%22transparent%22%20stroke=%22#97A1A9%22%20class=%22county-boundary%22%20pointer-events=%22all%22%20data-fips=%2247125%22%20data-county=%22Montgomery%20County%22%20data-state=%22Tennessee%22%20style=%22stroke-width:%200.4px;%20fill:%20rgb(0,%20204,%20153);%22/%3E%3Cpath%20d=%22M526.774924556846,274.3320763859223L525.9057054267353,273.63343668724474L525.1631128397473,273.7908107550331L525.2227225537574,272.06958150038196L525.6324503816084,271.4659570351526L526.347808739325,272.2012538247065L528.3291410602369,272.2051712265634Z%22%20fill=%22transparent%22%20stroke=%22#97A1A9%22%20class=%22county-boundary%22%20pointer-events=%22all%22%20data-fips=%2247169%22%20data-county=%22Trousdale%20County%22%20data-state=%22Tennessee%22%20style=%22stroke-width:%200.4px;%20fill:%20rgb(0,%20204,%20153);%22/%3E%3Cpath%20d=%22M540.8705357698009,268.0613574479746L538.5843080715341,268.0910319822007L538.1727395862462,266.1122722529877L537.345527543889,264.59077861473185L539.5695107169505,262.21962379293444L540.3978641893268,262.71699311717276L541.3657239569332,262.26260027502553L542.6182292183504,263.77815074581787L542.6428944477236,264.7983136970864L541.819939225732,265.7815733261263Z%22%20fill=%22transparent%22%20stroke=%22#97A1A9%22%20class=%22county-boundary%22%20pointer-events=%22all%22%20data-fips=%2221231%22%20data-county=%22Wayne%20County%22%20data-state=%22Kentucky%22%20style=%22stroke-width:%200.4px;%20fill:%20rgb(255,%20255,%20153);%22/%3E%3Cpath%20d=%22M540.8705357698009,268.0613574479746L541.819939225732,265.7815733261263L542.6428944477236,264.7983136970864L542.6182292183504,263.77815074581787L544.2138474324021,262.40235691107597L544.8088453459766,262.1827352593036L545.4476757144691,262.3497015510231L545.3927966887455,264.0105720380466L545.1204178548924,264.34624598940707L545.7123858009858,265.8463451329994L546.7033024889167,267.51818397056905L540.9803871784102,268.049362429587Z%22%20fill=%22transparent%22%20stroke=%22#97A1A9%22%20class=%22county-boundary%22%20pointer-events=%22all%22%20data-fips=%2221147%22%20data-county=%22Mccreary%20County%22%20data-state=%22Kentucky%22%20style=%22stroke-width:%200.4px;%20fill:%20rgb(255,%20255,%20153);%22/%3E%3Cpath%20d=%22M538.5843080715341,268.0910319822007L535.6375387056426,268.3809546673273L535.3276204816609,268.391535407258L535.7359157152024,264.8694905738701L536.904665238516,265.02909841521006L537.345527543889,264.59077861473185L538.1727395862462,266.1122722529877Z%22%20fill=%22transparent%22%20stroke=%22#97A1A9%22%20class=%22county-boundary%22%20pointer-events=%22all%22%20data-fips=%2221053%22%20data-county=%22Clinton%20County%22%20data-state=%22Kentucky%22%20style=%22stroke-width:%200.4px;%20fill:%20rgb(255,%20255,%20153);%22/%3E%3Cpath%20d=%22M530.0397480382737,270.8202194182416L530.0781593019743,268.9693323542776L533.8485701399486,268.69677791833794L535.3276204816609,268.391535407258L535.6375387056426,268.3809546673273L535.6380509429829,269.66367106130133L534.0167343029766,270.54892704826165L533.640140088177,271.8698805208906L532.8031129172491,271.08594060297884L531.3235792569396,270.7572917616102Z%22%20fill=%22transparent%22%20stroke=%22#97A1A9%22%20class=%22county-boundary%22%20pointer-events=%22all%22%20data-fips=%2247027%22%20data-county=%22Clay%20County%22%20data-state=%22Tennessee%22%20style=%22stroke-width:%200.4px;%20fill:%20rgb(0,%20204,%20153);%22/%3E%3Cpath%20d=%22M541.6813557945477,269.1690379260208L539.2619721603055,268.60549714549063L538.4854228471967,269.0367816990583L537.9240190170909,270.0317007667652L537.8013196939422,271.3927801473514L536.5785228559295,269.9347824743316L535.6380509429829,269.66367106130133L535.6375387056426,268.3809546673273L538.5843080715341,268.0910319822007L540.8705357698009,268.0613574479746L540.9803871784102,268.049362429587Z%22%20fill=%22transparent%22%20stroke=%22#97A1A9%22%20class=%22county-boundary%22%20pointer-events=%22all%22%20data-fips=%2247137%22%20data-county=%22Pickett%20County%22%20data-state=%22Tennessee%22%20style=%22stroke-width:%200.4px;%20fill:%20rgb(255,%20255,%20153);%22/%3E%3Cpath%20d=%22M546.1160414068968,273.329591186939L545.4525839989559,274.1875949444514L545.053664823971,273.6234541777898L543.4669179012537,272.8218867680585L542.3816018916259,271.4846854233421L542.7795834819572,271.04925644950896L541.6813557945477,269.1690379260208L540.9803871784102,268.049362429587L546.7033024889167,267.51818397056905L546.725262196304,267.51567127975255L546.8263401446068,268.78823437470777L546.0910482372839,268.98091196005106L545.9760837984967,269.73385045312455L546.5627800333996,272.3434156721Z%22%20fill=%22transparent%22%20stroke=%22#97A1A9%22%20class=%22county-boundary%22%20pointer-events=%22all%22%20data-fips=%2247151%22%20data-county=%22Scott%20County%22%20data-state=%22Tennessee%22%20style=%22stroke-width:%200.4px;%20fill:%20rgb(255,%20255,%20153);%22/%3E%3Cpath%20d=%22M537.8013196939422,271.3927801473514L537.8772568505374,272.9499930946443L538.4657203934285,274.4960621756619L538.1522863929979,275.33354909512184L537.3958816641864,275.3700246270577L534.8808346519742,274.3936065297797L533.7963948978397,273.3968219368365L533.640140088177,271.8698805208906L534.0167343029766,270.54892704826165L535.6380509429829,269.66367106130133L536.5785228559295,269.9347824743316Z%22%20fill=%22transparent%22%20stroke=%22#97A1A9%22%20class=%22county-boundary%22%20pointer-events=%22all%22%20data-fips=%2247133%22%20data-county=%22Overton%20County%22%20data-state=%22Tennessee%22%20style=%22stroke-width:%200.4px;%20fill:%20rgb(0,%20204,%20153);%22/%3E%3Cpath%20d=%22M530.5679738461782,274.5697027242044L529.9657655061112,274.3469974198728L530.0198752289717,272.1910004183818L530.0397480382737,270.8202194182416L531.3235792569396,270.7572917616102L532.8031129172491,271.08594060297884L533.640140088177,271.8698805208906L533.7963948978397,273.3968219368365L533.5198117748129,274.40287467338527L532.5932593108496,274.9532231686742Z%22%20fill=%22transparent%22%20stroke=%22#97A1A9%22%20class=%22county-boundary%22%20pointer-events=%22all%22%20data-fips=%2247087%22%20data-county=%22Jackson%20County%22%20data-state=%22Tennessee%22%20style=%22stroke-width:%200.4px;%20fill:%20rgb(0,%20204,%20153);%22/%3E%3Cpath%20d=%22M530.6168096489637,276.41107511288203L530.0057972046035,277.014460433732L529.2233005308847,276.78736385452567L527.9806592288244,277.34266172442284L526.774924556846,274.3320763859223L528.3291410602369,272.2051712265634L530.0198752289717,272.1910004183818L529.9657655061112,274.3469974198728L530.5679738461782,274.5697027242044Z%22%20fill=%22transparent%22%20stroke=%22#97A1A9%22%20class=%22county-boundary%22%20pointer-events=%22all%22%20data-fips=%2247159%22%20data-county=%22Smith%20County%22%20data-state=%22Tennessee%22%20style=%22stroke-width:%200.4px;%20fill:%20rgb(0,%20204,%20153);%22/%3E%3Cpath%20d=%22M535.3276204816609,268.391535407258L533.8485701399486,268.69677791833794L531.6951429861176,265.63364073816905L532.6376453724088,264.8855926890463L533.0641183499202,263.86342365280683L535.4435264277872,263.76910606047284L535.7359157152024,264.8694905738701Z%22%20fill=%22transparent%22%20stroke=%22#97A1A9%22%20class=%22county-boundary%22%20pointer-events=%22all%22%20data-fips=%2221057%22%20data-county=%22Cumberland%20County%22%20data-state=%22Kentucky%22%20style=%22stroke-width:%200.4px;%20fill:%20rgb(252,%20141,%2089);%22/%3E%3Cpath%20d=%22M527.9388050967614,269.1147697408367L527.7762437599499,267.67475767430136L529.2806256604237,266.0708832691492L530.1191969095537,265.5962994131882L531.6951429861176,265.63364073816905L533.8485701399486,268.69677791833794L530.0781593019743,268.9693323542776Z%22%20fill=%22transparent%22%20stroke=%22#97A1A9%22%20class=%22county-boundary%22%20pointer-events=%22all%22%20data-fips=%2221171%22%20data-county=%22Monroe%20County%22%20data-state=%22Kentucky%22%20style=%22stroke-width:%200.4px;%20fill:%20rgb(255,%20255,%20153);%22/%3E%3Cpath%20d=%22M537.8013196939422,271.3927801473514L537.9240190170909,270.0317007667652L538.4854228471967,269.0367816990583L539.2619721603055,268.60549714549063L541.6813557945477,269.1690379260208L542.7795834819572,271.04925644950896L542.3816018916259,271.4846854233421L540.6306957502005,273.02434571719914L540.4471653022624,275.0443929804765L538.38483090418,275.41754105454345L538.1522863929979,275.33354909512184L538.4657203934285,274.4960621756619L537.8772568505374,272.9499930946443Z%22%20fill=%22transparent%22%20stroke=%22#97A1A9%22%20class=%22county-boundary%22%20pointer-events=%22all%22%20data-fips=%2247049%22%20data-county=%22Fentress%20County%22%20data-state=%22Tennessee%22%20style=%22stroke-width:%200.4px;%20fill:%20rgb(0,%20204,%20153);%22/%3E%3Cpath%20d=%22M542.3753487204812,279.79047305338406L541.1759230006704,280.74667080392516L539.9016667573585,281.23140376511185L539.4250141268456,280.9781789505418L537.3624770685759,281.23962638985984L537.1396894272137,280.8285482181158L537.5220857831943,279.55029502365187L536.8696210468371,278.0327881153793L536.9792696646896,276.08749645893835L537.9108790994139,276.0111018124119L538.38483090418,275.41754105454345L540.4471653022624,275.0443929804765L542.9192752514127,277.3833863033405L543.3629654583854,278.35616735710664Z%22%20fill=%22transparent%22%20stroke=%22#97A1A9%22%20class=%22county-boundary%22%20pointer-events=%22all%22%20data-fips=%2247035%22%20data-county=%22Cumberland%20County%22%20data-state=%22Tennessee%22%20style=%22stroke-width:%200.4px;%20fill:%20rgb(0,%20204,%20153);%22/%3E%3Cpath%20d=%22M543.3806459714996,280.9623404329909L542.3753487204812,279.79047305338406L543.3629654583854,278.35616735710664L544.0967464381504,277.68798487644085L545.8164985323554,276.8215633261726L546.7964846050111,275.77552542180285L547.8925277265449,277.9123433888867L544.9829334383679,282.21914712833683L544.5530539244255,282.20176490576324L544.4354814981306,281.34554940682744Z%22%20fill=%22transparent%22%20stroke=%22#97A1A9%22%20class=%22county-boundary%22%20pointer-events=%22all%22%20data-fips=%2247145%22%20data-county=%22Roane%20County%22%20data-state=%22Tennessee%22%20style=%22stroke-width:%200.4px;%20fill:%20rgb(255,%20255,%20153);%22/%3E%3Cpath%20d=%22M529.4135766651389,283.78046517214204L528.6545993718714,284.0712228228966L526.872692641713,283.3094184053835L527.1953579843926,282.45404958414184L527.1395046842813,279.5294906192746L527.7520405431849,279.14497541735864L528.709010999753,279.31276894158486L530.320931649244,280.8916054052838L529.2142101434249,282.8884395212064Z%22%20fill=%22transparent%22%20stroke=%22#97A1A9%22%20class=%22county-boundary%22%20pointer-events=%22all%22%20data-fips=%2247015%22%20data-county=%22Cannon%20County%22%20data-state=%22Tennessee%22%20style=%22stroke-width:%200.4px;%20fill:%20rgb(0,%20204,%20153);%22/%3E%3Cpath%20d=%22M534.458013139962,284.9269814424511L533.6659930134396,285.1159139793882L530.9029305585386,285.6524237364627L529.9261077611063,284.8804747929518L529.4135766651389,283.78046517214204L529.2142101434249,282.8884395212064L530.320931649244,280.8916054052838L531.8814154459965,280.5629890916125L532.6556212526322,280.89785248615135L533.4612464789464,281.31588923333857Z%22%20fill=%22transparent%22%20stroke=%22#97A1A9%22%20class=%22county-boundary%22%20pointer-events=%22all%22%20data-fips=%2247177%22%20data-county=%22Warren%20County%22%20data-state=%22Tennessee%22%20style=%22stroke-width:%200.4px;%20fill:%20rgb(255,%20255,%20153);%22/%3E%3Cpath%20d=%22M539.1631200083723,285.7189407063791L539.246235429656,283.9512103871899L540.0394212400321,283.1499615692169L541.1759230006704,280.74667080392516L542.3753487204812,279.79047305338406L543.3806459714996,280.9623404329909L542.8161057383305,281.7631646405199L542.9197368304024,283.1206258791071L541.6855710625792,285.6660457066398L540.4909533444945,286.31577865992335Z%22%20fill=%22transparent%22%20stroke=%22#97A1A9%22%20class=%22county-boundary%22%20pointer-events=%22all%22%20data-fips=%2247143%22%20data-county=%22Rhea%20County%22%20data-state=%22Tennessee%22%20style=%22stroke-width:%200.4px;%20fill:%20rgb(255,%20255,%20153);%22/%3E%3Cpath%20d=%22M535.7226611800853,284.5152124291348L534.458013139962,284.9269814424511L533.4612464789464,281.31588923333857L534.9909472550762,280.68209487681L537.1396894272137,280.8285482181158L537.3624770685759,281.23962638985984L537.2965516836372,281.89810232394495Z%22%20fill=%22transparent%22%20stroke=%22#97A1A9%22%20class=%22county-boundary%22%20pointer-events=%22all%22%20data-fips=%2247175%22%20data-county=%22Van%20Buren%20County%22%20data-state=%22Tennessee%22%20style=%22stroke-width:%200.4px;%20fill:%20rgb(0,%20204,%20153);%22/%3E%3Cpath%20d=%22M539.1631200083723,285.7189407063791L538.7368184242351,285.74231233075426L538.3234648999502,287.3923637474865L536.1479333349031,285.5784858233754L535.7226611800853,284.5152124291348L537.2965516836372,281.89810232394495L537.3624770685759,281.23962638985984L539.4250141268456,280.9781789505418L539.9016667573585,281.23140376511185L541.1759230006704,280.74667080392516L540.0394212400321,283.1499615692169L539.246235429656,283.9512103871899Z%22%20fill=%22transparent%22%20stroke=%22#97A1A9%22%20class=%22county-boundary%22%20pointer-events=%22all%22%20data-fips=%2247007%22%20data-county=%22Bledsoe%20County%22%20data-state=%22Tennessee%22%20style=%22stroke-width:%200.4px;%20fill:%20rgb(0,%20204,%20153);%22/%3E%3Cpath%20d=%22M541.6456132348223,288.01554905736793L540.4909533444945,286.31577865992335L541.6855710625792,285.6660457066398L542.9197368304024,283.1206258791071L542.8161057383305,281.7631646405199L543.3806459714996,280.9623404329909L544.4354814981306,281.34554940682744L544.5530539244255,282.20176490576324L542.7601368527801,285.78821021322517L542.4420824585376,287.01730667659456Z%22%20fill=%22transparent%22%20stroke=%22#97A1A9%22%20class=%22county-boundary%22%20pointer-events=%22all%22%20data-fips=%2247121%22%20data-county=%22Meigs%20County%22%20data-state=%22Tennessee%22%20style=%22stroke-width:%200.4px;%20fill:%20rgb(255,%20255,%20153);%22/%3E%3Cpath%20d=%22M528.709010999753,279.31276894158486L527.9806592288244,277.34266172442284L529.2233005308847,276.78736385452567L530.0057972046035,277.014460433732L530.6168096489637,276.41107511288203L531.9847190740718,277.12157641704573L532.7359965606886,277.91469891109097L532.5636815405971,278.64877558000995L532.8842972708893,280.0496912864423L532.6556212526322,280.89785248615135L531.8814154459965,280.5629890916125L530.320931649244,280.8916054052838Z%22%20fill=%22transparent%22%20stroke=%22#97A1A9%22%20class=%22county-boundary%22%20pointer-events=%22all%22%20data-fips=%2247041%22%20data-county=%22Dekalb%20County%22%20data-state=%22Tennessee%22%20style=%22stroke-width:%200.4px;%20fill:%20rgb(255,%20255,%20153);%22/%3E%3Cpath%20d=%22M533.4612464789464,281.31588923333857L532.6556212526322,280.89785248615135L532.8842972708893,280.0496912864423L532.5636815405971,278.64877558000995L532.7359965606886,277.91469891109097L534.0510802687323,276.76016265816446L536.2503122874065,277.25011790426765L536.8696210468371,278.0327881153793L537.5220857831943,279.55029502365187L537.1396894272137,280.8285482181158L534.9909472550762,280.68209487681Z%22%20fill=%22transparent%22%20stroke=%22#97A1A9%22%20class=%22county-boundary%22%20pointer-events=%22all%22%20data-fips=%2247185%22%20data-county=%22White%20County%22%20data-state=%22Tennessee%22%20style=%22stroke-width:%200.4px;%20fill:%20rgb(255,%20255,%20153);%22/%3E%3Cpath%20d=%22M536.776093445786,241.68373414259878L536.5451271460046,240.75008387133948L534.8863204801131,239.42473978054323L535.0673272008514,238.68652987813113L534.2850761804208,238.2469362172444L535.6043927559126,237.03856236488366L537.095881572714,236.04922006091869L537.3762767473676,237.63128356631563L539.6808540686957,239.49180681394574L538.1416200204071,241.66608380865148Z%22%20fill=%22transparent%22%20stroke=%22#97A1A9%22%20class=%22county-boundary%22%20pointer-events=%22all%22%20data-fips=%2221187%22%20data-county=%22Owen%20County%22%20data-state=%22Kentucky%22%20style=%22stroke-width:%200.4px;%20fill:%20rgb(0,%20204,%20153);%22/%3E%3Cpath%20d=%22M517.6137560673176,243.2361523622564L517.3856835926476,241.1905808617703L517.1479863795364,238.79767876209348L521.0719843192459,238.3056581774989L521.5898046942534,242.43447341183202L521.5833679116873,242.82668447465295Z%22%20fill=%22transparent%22%20stroke=%22#97A1A9%22%20class=%22county-boundary%22%20pointer-events=%22all%22%20data-fips=%2218117%22%20data-county=%22Orange%20County%22%20data-state=%22Indiana%22%20style=%22stroke-width:%200.4px;%20fill:%20rgb(0,%20204,%20153);%22/%3E%3Cpath%20d=%22M504.01836093032114,246.4650981908042L504.2779111456275,245.90179740130748L503.938266215114,244.32060001390988L504.1891691039943,243.93171126054267L503.9264058682892,241.67084291598206L504.3768930064103,241.63563012214655L507.14384881290545,241.4152472428724L507.2584149318767,242.29702394215258L506.22238385165565,243.11924831215083L506.3687878681914,243.86808383623742L504.1280587464364,246.76069659837975Z%22%20fill=%22transparent%22%20stroke=%22#97A1A9%22%20class=%22county-boundary%22%20pointer-events=%22all%22%20data-fips=%2217185%22%20data-county=%22Wabash%20County%22%20data-state=%22Illinois%22%20style=%22stroke-width:%200.4px;%20fill:%20rgb(252,%20141,%2089);%22/%3E%3Cpath%20d=%22M507.2448356476077,247.4915584546718L505.975304971737,246.81098609835192L504.07179343858036,246.87368694755162L504.1280587464364,246.76069659837975L506.3687878681914,243.86808383623742L507.51244602212614,243.29785369589553L509.0381162713946,241.86891307362777L509.1631159133926,242.85840924874663L509.8254175228662,243.28164728489975L509.916989359777,244.1216967975218L510.97409480795017,244.07664553686425L511.11979290237025,246.06404842747935L511.14912586010774,246.67013850735526L509.51298570401264,246.8283808617565L509.55581545344705,247.34638282994138Z%22%20fill=%22transparent%22%20stroke=%22#97A1A9%22%20class=%22county-boundary%22%20pointer-events=%22all%22%20data-fips=%2218051%22%20data-county=%22Gibson%20County%22%20data-state=%22Indiana%22%20style=%22stroke-width:%200.4px;%20fill:%20rgb(252,%20141,%2089);%22/%3E%3Cpath%20d=%22M525.942993535895,248.19633451781652L525.4396981495951,248.39759789809648L523.4764150827485,248.36885278529655L522.3097782829135,247.54408733874612L522.1219556946992,246.47419003025146L521.6095099351345,246.10905985536198L522.3376028961574,244.38721868053483L522.0855759836659,242.40948306799532L524.513133755704,242.1990737784941L524.6618700731749,243.51210233452161L526.164374089679,245.56361886504533L526.3159540530561,247.33307700432863Z%22%20fill=%22transparent%22%20stroke=%22#97A1A9%22%20class=%22county-boundary%22%20pointer-events=%22all%22%20data-fips=%2218061%22%20data-county=%22Harrison%20County%22%20data-state=%22Indiana%22%20style=%22stroke-width:%200.4px;%20fill:%20rgb(252,%20141,%2089);%22/%3E%3Cpath%20d=%22M523.1683450910065,254.79199089057113L522.2160148365226,255.381563019586L520.6515876194309,254.80939441706806L519.7849403483413,255.6279795099283L519.1559536795849,254.25063582456528L518.5997006499088,252.21420839491316L518.6828959811523,251.4457808926166L519.273127634636,250.26152304824774L520.1101331804459,249.88036788784262L520.0827524719106,248.16497164549662L522.9774879944237,250.46079724177048L524.1328637547897,251.59060995704664Z%22%20fill=%22transparent%22%20stroke=%22#97A1A9%22%20class=%22county-boundary%22%20pointer-events=%22all%22%20data-fips=%2221027%22%20data-county=%22Breckinridge%20County%22%20data-state=%22Kentucky%22%20style=%22stroke-width:%200.4px;%20fill:%20rgb(0,%20204,%20153);%22/%3E%3Cpath%20d=%22M525.8006696710152,256.86711710440096L524.8812367127186,255.06381124808257L524.1707764257565,255.1969943788871L523.1683450910065,254.79199089057113L524.1328637547897,251.59060995704664L525.6341583703644,251.07627687351157L525.8874193587748,250.31205295211896L525.4396981495951,248.39759789809648L525.942993535895,248.19633451781652L526.1366882680138,248.39499955163745L527.4514699760758,249.57130067771186L527.5390731851878,250.23713608875943L528.5438548397142,250.89895901772996L529.3007540448647,252.1288038587403L528.7147364695008,253.49273906588206L527.4968184717103,255.13594236218074L527.6185252069533,256.8204235462332Z%22%20fill=%22transparent%22%20stroke=%22#97A1A9%22%20class=%22county-boundary%22%20pointer-events=%22all%22%20data-fips=%2221093%22%20data-county=%22Hardin%20County%22%20data-state=%22Kentucky%22%20style=%22stroke-width:%200.4px;%20fill:%20rgb(255,%20255,%20153);%22/%3E%3Cpath%20d=%22M519.1559536795849,254.25063582456528L517.0615539092998,253.3304676544463L517.0044985742845,252.4443851328773L516.0905302899139,251.24300216557856L515.1117882552539,250.52480748785405L516.7572187936137,249.42308980371774L517.6608142663551,250.75535716067776L518.6499106432951,250.60087895353314L518.6828959811523,251.4457808926166L518.5997006499088,252.21420839491316Z%22%20fill=%22transparent%22%20stroke=%22#97A1A9%22%20class=%22county-boundary%22%20pointer-events=%22all%22%20data-fips=%2221091%22%20data-county=%22Hancock%20County%22%20data-state=%22Kentucky%22%20style=%22stroke-width:%200.4px;%20fill:%20rgb(255,%20255,%20153);%22/%3E%3Cpath%20d=%22M532.2740788347469,251.89203314790376L531.7882996339291,252.7036172798367L531.3136680620637,254.49290003949892L530.3564789297375,254.56820092986726L530.2669287030787,252.59728580769132L529.3007540448647,252.1288038587403L528.5438548397142,250.89895901772996L529.1863571110493,250.76946322087912L530.2170750033895,249.51223510189158L530.8929826976239,248.00702716654757L532.0881786583432,248.60275560012536L534.3480248625909,247.88844306666397L534.7192847246286,249.13393994823707L534.1396301878949,249.0207274344951L533.3974414553347,249.86026631801872Z%22%20fill=%22transparent%22%20stroke=%22#97A1A9%22%20class=%22county-boundary%22%20pointer-events=%22all%22%20data-fips=%2221179%22%20data-county=%22Nelson%20County%22%20data-state=%22Kentucky%22%20style=%22stroke-width:%200.4px;%20fill:%20rgb(255,%20255,%20153);%22/%3E%3Cpath%20d=%22M510.0984556115404,255.23164322869303L507.5041080320393,255.59485232958315L506.97963307111263,253.68219921453795L506.3169998405266,253.58290053367847L505.0457008552788,251.83697512966154L506.2673232392286,252.13166046880275L507.4739615878247,251.6877054134673L507.788715422619,252.61811047461526L508.6266751580122,252.4632866465389L508.31182860152694,251.27238090630385L508.4883300649214,250.49765418250507L509.6173234052914,251.25242370238277L510.1747396680496,250.88041713444989L511.74356836247534,251.40099996588765L511.6197457640711,252.51958089423488L512.1963052477249,253.14447280333331L511.041784422914,253.95851689983874L510.90588627146803,254.68675436034727Z%22%20fill=%22transparent%22%20stroke=%22#97A1A9%22%20class=%22county-boundary%22%20pointer-events=%22all%22%20data-fips=%2221101%22%20data-county=%22Henderson%20County%22%20data-state=%22Kentucky%22%20style=%22stroke-width:%200.4px;%20fill:%20rgb(0,%20204,%20153);%22/%3E%3Cpath%20d=%22M539.4072278936426,251.2432546779051L536.3456593434596,252.09665907895635L536.290876321343,249.53327116803558L536.0799126171331,248.9896396400306L536.5444581336614,248.02535592602828L538.0796909976299,247.48942301010607L538.3617917341272,248.67847365759673L539.3612603141786,249.0267087687568L539.429705126975,249.65086258943148L539.7950933465678,250.78690472972136Z%22%20fill=%22transparent%22%20stroke=%22#97A1A9%22%20class=%22county-boundary%22%20pointer-events=%22all%22%20data-fips=%2221167%22%20data-county=%22Mercer%20County%22%20data-state=%22Kentucky%22%20style=%22stroke-width:%200.4px;%20fill:%20rgb(252,%20141,%2089);%22/%3E%3Cpath%20d=%22M510.90588627146803,254.68675436034727L511.041784422914,253.95851689983874L512.1963052477249,253.14447280333331L511.6197457640711,252.51958089423488L511.74356836247534,251.40099996588765L512.184034478842,251.71142721742427L513.2638269253255,252.0974752134441L513.7836211522705,252.81339815207656L514.3877579507879,252.4786997179935L514.6209087952715,250.89366286538154L515.1117882552539,250.52480748785405L516.0905302899139,251.24300216557856L517.0044985742845,252.4443851328773L517.0615539092998,253.3304676544463L517.2092065037988,254.25190604560817L515.8592721667638,255.0667450855534L515.013620029718,256.16191813538114L513.9572315854284,256.10118512094385Z%22%20fill=%22transparent%22%20stroke=%22#97A1A9%22%20class=%22county-boundary%22%20pointer-events=%22all%22%20data-fips=%2221059%22%20data-county=%22Daviess%20County%22%20data-state=%22Kentucky%22%20style=%22stroke-width:%200.4px;%20fill:%20rgb(252,%20141,%2089);%22/%3E%3Cpath%20d=%22M536.365561408391,252.90005905834334L533.9162649079592,253.1583094144891L532.9050903762494,252.91510980353797L532.2740788347469,251.89203314790376L533.3974414553347,249.86026631801872L534.1396301878949,249.0207274344951L534.7192847246286,249.13393994823707L536.0799126171331,248.9896396400306L536.290876321343,249.53327116803558L536.3456593434596,252.09665907895635Z%22%20fill=%22transparent%22%20stroke=%22#97A1A9%22%20class=%22county-boundary%22%20pointer-events=%22all%22%20data-fips=%2221229%22%20data-county=%22Washington%20County%22%20data-state=%22Kentucky%22%20style=%22stroke-width:%200.4px;%20fill:%20rgb(255,%20255,%20153);%22/%3E%3Cpath%20d=%22M544.8088453459766,262.1827352593036L544.2138474324021,262.40235691107597L542.6182292183504,263.77815074581787L541.3657239569332,262.26260027502553L540.3978641893268,262.71699311717276L539.5695107169505,262.21962379293444L538.6657360710826,261.42517634801794L538.6050121457309,260.4524350667742L540.3758804198702,258.27911212303707L541.9265651796188,256.36599951174446L542.5326744054538,256.66861095552827L545.1942927624167,258.95977020753753L545.006835270997,260.4183755543926L545.2526704515749,261.41384886499594Z%22%20fill=%22transparent%22%20stroke=%22#97A1A9%22%20class=%22county-boundary%22%20pointer-events=%22all%22%20data-fips=%2221199%22%20data-county=%22Pulaski%20County%22%20data-state=%22Kentucky%22%20style=%22stroke-width:%200.4px;%20fill:%20rgb(252,%20141,%2089);%22/%3E%3Cpath%20d=%22M519.7776468185972,258.193320192013L518.4224916472817,259.72832500613293L517.8946254775781,259.9711154385446L517.0852422385241,261.2596289345179L516.0801534215586,260.58775582883334L515.3433845142811,259.19659482794515L514.5514615306873,258.4180113133482L514.3009979948788,257.54892364362405L515.013620029718,256.16191813538114L515.8592721667638,255.0667450855534L517.2092065037988,254.25190604560817L517.0615539092998,253.3304676544463L519.1559536795849,254.25063582456528L519.7849403483413,255.6279795099283L519.0420804932438,255.89117314866326Z%22%20fill=%22transparent%22%20stroke=%22#97A1A9%22%20class=%22county-boundary%22%20pointer-events=%22all%22%20data-fips=%2221183%22%20data-county=%22Ohio%20County%22%20data-state=%22Kentucky%22%20style=%22stroke-width:%200.4px;%20fill:%20rgb(255,%20255,%20153);%22/%3E%3Cpath%20d=%22M514.5514615306873,258.4180113133482L513.4829156875229,259.00937399930194L512.4967460870141,259.02794543624265L511.97379810407506,258.5507264882811L511.44830731563366,256.46615629077303L510.24774652785396,255.9795504009645L510.0984556115404,255.23164322869303L510.90588627146803,254.68675436034727L513.9572315854284,256.10118512094385L515.013620029718,256.16191813538114L514.3009979948788,257.54892364362405Z%22%20fill=%22transparent%22%20stroke=%22#97A1A9%22%20class=%22county-boundary%22%20pointer-events=%22all%22%20data-fips=%2221149%22%20data-county=%22Mclean%20County%22%20data-state=%22Kentucky%22%20style=%22stroke-width:%200.4px;%20fill:%20rgb(255,%20255,%20153);%22/%3E%3Cpath%20d=%22M507.05131616623595,259.80009175564595L506.54726771751797,259.2538714913601L505.69545255057767,259.2991989195537L505.4954829212919,258.42474159253965L507.5041080320393,255.59485232958315L510.0984556115404,255.23164322869303L510.24774652785396,255.9795504009645L511.44830731563366,256.46615629077303L510.34865278350975,257.73050209749925L509.442606077428,258.1741744766273L506.9226286078582,260.11425744740944Z%22%20fill=%22transparent%22%20stroke=%22#97A1A9%22%20class=%22county-boundary%22%20pointer-events=%22all%22%20data-fips=%2221233%22%20data-county=%22Webster%20County%22%20data-state=%22Kentucky%22%20style=%22stroke-width:%200.4px;%20fill:%20rgb(0,%20204,%20153);%22/%3E%3Cpath%20d=%22M524.8105281600915,258.67995133524715L521.5007072493125,259.2521620405115L521.2230204629128,258.62581279149606L519.7776468185972,258.193320192013L519.0420804932438,255.89117314866326L519.7849403483413,255.6279795099283L520.6515876194309,254.80939441706806L522.2160148365226,255.381563019586L523.1683450910065,254.79199089057113L524.1707764257565,255.1969943788871L524.8812367127186,255.06381124808257L525.8006696710152,256.86711710440096L526.0685110751452,257.8197089161121L525.3935169412729,258.79800004280827Z%22%20fill=%22transparent%22%20stroke=%22#97A1A9%22%20class=%22county-boundary%22%20pointer-events=%22all%22%20data-fips=%2221085%22%20data-county=%22Grayson%20County%22%20data-state=%22Kentucky%22%20style=%22stroke-width:%200.4px;%20fill:%20rgb(0,%20204,%20153);%22/%3E%3Cpath%20d=%22M508.76247620285073,263.0496010672728L507.27807374200546,261.8227276869812L506.9226286078582,260.11425744740944L509.442606077428,258.1741744766273L510.34865278350975,257.73050209749925L511.44830731563366,256.46615629077303L511.97379810407506,258.5507264882811L512.4967460870141,259.02794543624265L511.7293059274581,260.87331038495563L512.6461098791802,262.0992378560206L512.4711295175887,262.63513770718606L510.4743420789688,263.51784006181805Z%22%20fill=%22transparent%22%20stroke=%22#97A1A9%22%20class=%22county-boundary%22%20pointer-events=%22all%22%20data-fips=%2221107%22%20data-county=%22Hopkins%20County%22%20data-state=%22Kentucky%22%20style=%22stroke-width:%200.4px;%20fill:%20rgb(0,%20204,%20153);%22/%3E%3Cpath%20d=%22M516.9038663826292,263.4478030058801L515.5584797599352,263.69579456860976L513.4374032192568,264.16026499368326L513.3351339090686,263.734675975818L512.4711295175887,262.63513770718606L512.6461098791802,262.0992378560206L511.7293059274581,260.87331038495563L512.4967460870141,259.02794543624265L513.4829156875229,259.00937399930194L514.5514615306873,258.4180113133482L515.3433845142811,259.19659482794515L516.0801534215586,260.58775582883334L517.0852422385241,261.2596289345179L516.7965740297308,262.4798315007831Z%22%20fill=%22transparent%22%20stroke=%22#97A1A9%22%20class=%22county-boundary%22%20pointer-events=%22all%22%20data-fips=%2221177%22%20data-county=%22Muhlenberg%20County%22%20data-state=%22Kentucky%22%20style=%22stroke-width:%200.4px;%20fill:%20rgb(255,%20255,%20153);%22/%3E%3Cpath%20d=%22M516.9038663826292,263.4478030058801L516.7965740297308,262.4798315007831L517.0852422385241,261.2596289345179L517.8946254775781,259.9711154385446L518.4224916472817,259.72832500613293L519.7776468185972,258.193320192013L521.2230204629128,258.62581279149606L521.5007072493125,259.2521620405115L522.5481220294503,261.5237154772678L521.4062851233343,261.32544660605464L520.2343803304602,261.99791677822606L519.750194221679,264.19272408139494Z%22%20fill=%22transparent%22%20stroke=%22#97A1A9%22%20class=%22county-boundary%22%20pointer-events=%22all%22%20data-fips=%2221031%22%20data-county=%22Butler%20County%22%20data-state=%22Kentucky%22%20style=%22stroke-width:%200.4px;%20fill:%20rgb(0,%20204,%20153);%22/%3E%3Cpath%20d=%22M525.7525375195675,262.7633591708755L524.4884423927481,262.232086265233L523.9288385922301,262.61109666294465L522.5481220294503,261.5237154772678L521.5007072493125,259.2521620405115L524.8105281600915,258.67995133524715L526.1618132963886,260.37623823648545L526.1910104231755,261.1342979754031Z%22%20fill=%22transparent%22%20stroke=%22#97A1A9%22%20class=%22county-boundary%22%20pointer-events=%22all%22%20data-fips=%2221061%22%20data-county=%22Edmonson%20County%22%20data-state=%22Kentucky%22%20style=%22stroke-width:%200.4px;%20fill:%20rgb(0,%20204,%20153);%22/%3E%3Cpath%20d=%22M513.7012841445191,246.061001134508L511.11979290237025,246.06404842747935L510.97409480795017,244.07664553686425L509.916989359777,244.1216967975218L509.8254175228662,243.28164728489975L509.1631159133926,242.85840924874663L509.0381162713946,241.86891307362777L510.24478080121105,241.5729028605818L510.9497818648288,241.99188511785036L511.41716288313705,241.38712181597612L512.9332197526152,241.4313820616415L513.3566367826695,241.8296494270005Z%22%20fill=%22transparent%22%20stroke=%22#97A1A9%22%20class=%22county-boundary%22%20pointer-events=%22all%22%20data-fips=%2218125%22%20data-county=%22Pike%20County%22%20data-state=%22Indiana%22%20style=%22stroke-width:%200.4px;%20fill:%20rgb(255,%20255,%20153);%22/%3E%3Cpath%20d=%22M513.7012841445191,246.061001134508L513.3566367826695,241.8296494270005L514.8483467325561,241.82994352214808L515.755930517018,241.33655413184778L517.3856835926476,241.1905808617703L517.6137560673176,243.2361523622564L517.8322236110512,245.17367823297212L516.652033804041,245.5624016830235L516.7098186268082,246.20955646178635L514.3185090470614,246.42045089099832Z%22%20fill=%22transparent%22%20stroke=%22#97A1A9%22%20class=%22county-boundary%22%20pointer-events=%22all%22%20data-fips=%2218037%22%20data-county=%22Dubois%20County%22%20data-state=%22Indiana%22%20style=%22stroke-width:%200.4px;%20fill:%20rgb(0,%20204,%20153);%22/%3E%3Cpath%20d=%22M521.6095099351345,246.10905985536198L521.0166275614689,247.20850283396857L520.3849591788022,246.9626671217432L520.2125538665443,245.80415671037343L519.0360515960946,245.9993588808282L518.9277684245849,245.05234110322885L517.8322236110512,245.17367823297212L517.6137560673176,243.2361523622564L521.5833679116873,242.82668447465295L521.5898046942534,242.43447341183202L522.0855759836659,242.40948306799532L522.3376028961574,244.38721868053483Z%22%20fill=%22transparent%22%20stroke=%22#97A1A9%22%20class=%22county-boundary%22%20pointer-events=%22all%22%20data-fips=%2218025%22%20data-county=%22Crawford%20County%22%20data-state=%22Indiana%22%20style=%22stroke-width:%200.4px;%20fill:%20rgb(252,%20141,%2089);%22/%3E%3Cpath%20d=%22M516.7572187936137,249.42308980371774L517.2702710769316,249.0728988949573L516.7098186268082,246.20955646178635L516.652033804041,245.5624016830235L517.8322236110512,245.17367823297212L518.9277684245849,245.05234110322885L519.0360515960946,245.9993588808282L520.2125538665443,245.80415671037343L520.3849591788022,246.9626671217432L520.6781005512196,247.54446149663715L520.0827524719106,248.16497164549662L520.1101331804459,249.88036788784262L519.273127634636,250.26152304824774L518.6828959811523,251.4457808926166L518.6499106432951,250.60087895353314L517.6608142663551,250.75535716067776Z%22%20fill=%22transparent%22%20stroke=%22#97A1A9%22%20class=%22county-boundary%22%20pointer-events=%22all%22%20data-fips=%2218123%22%20data-county=%22Perry%20County%22%20data-state=%22Indiana%22%20style=%22stroke-width:%200.4px;%20fill:%20rgb(255,%20255,%20153);%22/%3E%3Cpath%20d=%22M510.1747396680496,250.88041713444989L509.73623451133744,249.26540912467442L509.55581545344705,247.34638282994138L509.51298570401264,246.8283808617565L511.14912586010774,246.67013850735526L511.11979290237025,246.06404842747935L513.7012841445191,246.061001134508L514.3185090470614,246.42045089099832L514.3768412252246,247.58926044960805L512.1340481635203,250.60742682453662L512.184034478842,251.71142721742427L511.74356836247534,251.40099996588765Z%22%20fill=%22transparent%22%20stroke=%22#97A1A9%22%20class=%22county-boundary%22%20pointer-events=%22all%22%20data-fips=%2218173%22%20data-county=%22Warrick%20County%22%20data-state=%22Indiana%22%20style=%22stroke-width:%200.4px;%20fill:%20rgb(252,%20141,%2089);%22/%3E%3Cpath%20d=%22M512.184034478842,251.71142721742427L512.1340481635203,250.60742682453662L514.3768412252246,247.58926044960805L514.3185090470614,246.42045089099832L516.7098186268082,246.20955646178635L517.2702710769316,249.0728988949573L516.7572187936137,249.42308980371774L515.1117882552539,250.52480748785405L514.6209087952715,250.89366286538154L514.3877579507879,252.4786997179935L513.7836211522705,252.81339815207656L513.2638269253255,252.0974752134441Z%22%20fill=%22transparent%22%20stroke=%22#97A1A9%22%20class=%22county-boundary%22%20pointer-events=%22all%22%20data-fips=%2218147%22%20data-county=%22Spencer%20County%22%20data-state=%22Indiana%22%20style=%22stroke-width:%200.4px;%20fill:%20rgb(255,%20255,%20153);%22/%3E%3Cpath%20d=%22M524.1328637547897,251.59060995704664L522.9774879944237,250.46079724177048L520.0827524719106,248.16497164549662L520.6781005512196,247.54446149663715L520.3849591788022,246.9626671217432L521.0166275614689,247.20850283396857L521.6095099351345,246.10905985536198L522.1219556946992,246.47419003025146L522.3097782829135,247.54408733874612L523.4764150827485,248.36885278529655L525.4396981495951,248.39759789809648L525.8874193587748,250.31205295211896L525.6341583703644,251.07627687351157Z%22%20fill=%22transparent%22%20stroke=%22#97A1A9%22%20class=%22county-boundary%22%20pointer-events=%22all%22%20data-fips=%2221163%22%20data-county=%22Meade%20County%22%20data-state=%22Kentucky%22%20style=%22stroke-width:%200.4px;%20fill:%20rgb(0,%20204,%20153);%22/%3E%3Cpath%20d=%22M507.4739615878247,251.6877054134673L507.2448356476077,247.4915584546718L509.55581545344705,247.34638282994138L509.73623451133744,249.26540912467442L510.1747396680496,250.88041713444989L509.6173234052914,251.25242370238277L508.4883300649214,250.49765418250507L508.31182860152694,251.27238090630385L508.6266751580122,252.4632866465389L507.788715422619,252.61811047461526Z%22%20fill=%22transparent%22%20stroke=%22#97A1A9%22%20class=%22county-boundary%22%20pointer-events=%22all%22%20data-fips=%2218163%22%20data-county=%22Vanderburgh%20County%22%20data-state=%22Indiana%22%20style=%22stroke-width:%200.4px;%20fill:%20rgb(252,%20141,%2089);%22/%3E%3Cpath%20d=%22M536.776093445786,241.68373414259878L535.8284540087357,242.1560126791108L532.3988752089952,242.14773921136572L531.8508643093998,241.46420407573538L531.802699998643,240.1625783756799L533.2676110127101,238.44152166681255L534.2850761804208,238.2469362172444L535.0673272008514,238.68652987813113L534.8863204801131,239.42473978054323L536.5451271460046,240.75008387133948Z%22%20fill=%22transparent%22%20stroke=%22#97A1A9%22%20class=%22county-boundary%22%20pointer-events=%22all%22%20data-fips=%2221103%22%20data-county=%22Henry%20County%22%20data-state=%22Kentucky%22%20style=%22stroke-width:%200.4px;%20fill:%20rgb(0,%20204,%20153);%22/%3E%3Cpath%20d=%22M538.3597925761846,244.0606469641724L538.5844964478811,243.92714270001875L538.1416200204071,241.66608380865148L539.6808540686957,239.49180681394574L539.8758079898298,239.2958079787747L541.0268036599666,240.6712703764441L541.5392822629577,242.33561299921496L541.9990851117335,243.33004048999715L539.85230676932,244.76812659967078L539.7924081782209,245.0144145345934L539.3962862260092,244.18659206047238Z%22%20fill=%22transparent%22%20stroke=%22#97A1A9%22%20class=%22county-boundary%22%20pointer-events=%22all%22%20data-fips=%2221209%22%20data-county=%22Scott%20County%22%20data-state=%22Kentucky%22%20style=%22stroke-width:%200.4px;%20fill:%20rgb(252,%20141,%2089);%22/%3E%3Cpath%20d=%22M525.942993535895,248.19633451781652L526.3159540530561,247.33307700432863L526.164374089679,245.56361886504533L527.3451355716002,243.8802915612481L528.4132770984306,243.49083467423156L528.6914766569612,242.15680096450876L530.7210535237128,243.3442038928663L531.2891805434662,243.59073787764373L531.2578014726498,245.40100536676192L531.2076045266823,245.9721770245339L530.0648559306088,246.71998453255645L528.3126102139796,246.8309931998255L526.6517067568161,247.6482880175015L526.1366882680138,248.39499955163745Z%22%20fill=%22transparent%22%20stroke=%22#97A1A9%22%20class=%22county-boundary%22%20pointer-events=%22all%22%20data-fips=%2221111%22%20data-county=%22Jefferson%20County%22%20data-state=%22Kentucky%22%20style=%22stroke-width:%200.4px;%20fill:%20rgb(0,%20204,%20153);%22/%3E%3Cpath%20d=%22M535.4357072860158,245.39975701333373L535.6626857705705,244.87464656790047L535.4780560001468,243.34793031195795L535.8284540087357,242.1560126791108L536.776093445786,241.68373414259878L538.1416200204071,241.66608380865148L538.5844964478811,243.92714270001875L538.3597925761846,244.0606469641724L537.291376889783,245.24421293563768L536.9172524713579,245.61133271696008Z%22%20fill=%22transparent%22%20stroke=%22#97A1A9%22%20class=%22county-boundary%22%20pointer-events=%22all%22%20data-fips=%2221073%22%20data-county=%22Franklin%20County%22%20data-state=%22Kentucky%22%20style=%22stroke-width:%200.4px;%20fill:%20rgb(255,%20255,%20153);%22/%3E%3Cpath%20d=%22M535.4357072860158,245.39975701333373L534.9322855201244,246.60739770706124L531.2578014726498,245.40100536676192L531.2891805434662,243.59073787764373L530.7210535237128,243.3442038928663L532.1314176099056,242.91588527963995L532.3988752089952,242.14773921136572L535.8284540087357,242.1560126791108L535.4780560001468,243.34793031195795L535.6626857705705,244.87464656790047Z%22%20fill=%22transparent%22%20stroke=%22#97A1A9%22%20class=%22county-boundary%22%20pointer-events=%22all%22%20data-fips=%2221211%22%20data-county=%22Shelby%20County%22%20data-state=%22Kentucky%22%20style=%22stroke-width:%200.4px;%20fill:%20rgb(0,%20204,%20153);%22/%3E%3Cpath%20d=%22M534.9322855201244,246.60739770706124L534.3480248625909,247.88844306666397L532.0881786583432,248.60275560012536L530.8929826976239,248.00702716654757L530.6227305832399,247.7080810945851L531.2076045266823,245.9721770245339L531.2578014726498,245.40100536676192Z%22%20fill=%22transparent%22%20stroke=%22#97A1A9%22%20class=%22county-boundary%22%20pointer-events=%22all%22%20data-fips=%2221215%22%20data-county=%22Spencer%20County%22%20data-state=%22Kentucky%22%20style=%22stroke-width:%200.4px;%20fill:%20rgb(255,%20255,%20153);%22/%3E%3Cpath%20d=%22M528.5438548397142,250.89895901772996L527.5390731851878,250.23713608875943L527.4514699760758,249.57130067771186L526.1366882680138,248.39499955163745L526.6517067568161,247.6482880175015L528.3126102139796,246.8309931998255L530.0648559306088,246.71998453255645L531.2076045266823,245.9721770245339L530.6227305832399,247.7080810945851L530.8929826976239,248.00702716654757L530.2170750033895,249.51223510189158L529.1863571110493,250.76946322087912Z%22%20fill=%22transparent%22%20stroke=%22#97A1A9%22%20class=%22county-boundary%22%20pointer-events=%22all%22%20data-fips=%2221029%22%20data-county=%22Bullitt%20County%22%20data-state=%22Kentucky%22%20style=%22stroke-width:%200.4px;%20fill:%20rgb(0,%20204,%20153);%22/%3E%3Cpath%20d=%22M541.583159087731,250.1314932223819L540.9199949344504,250.46667591498493L539.9124768521243,249.46712173819998L539.429705126975,249.65086258943148L539.3612603141786,249.0267087687568L539.6330340168008,246.73135132472794L541.7384550098107,247.60867430139547L542.3340598137493,248.82737232482071Z%22%20fill=%22transparent%22%20stroke=%22#97A1A9%22%20class=%22county-boundary%22%20pointer-events=%22all%22%20data-fips=%2221113%22%20data-county=%22Jessamine%20County%22%20data-state=%22Kentucky%22%20style=%22stroke-width:%200.4px;%20fill:%20rgb(252,%20141,%2089);%22/%3E%3Cpath%20d=%22M528.6914766569612,242.15680096450876L528.4132770984306,243.49083467423156L527.3451355716002,243.8802915612481L527.416451540419,242.85022940193159L526.832830001141,242.21156354178015L524.8779901502936,242.16370930187026L524.7775101023187,241.1288526019856L525.9098946017211,240.7571233152962L526.2043742111894,239.79220374919606L526.6992409896304,239.112046118563L528.9973130541621,238.75135925668212L530.6541734762296,238.88731908216448L530.6393407983485,239.58568332145825L529.9739122982523,240.69890991436745L528.9006391133772,241.22138826250938Z%22%20fill=%22transparent%22%20stroke=%22#97A1A9%22%20class=%22county-boundary%22%20pointer-events=%22all%22%20data-fips=%2218019%22%20data-county=%22Clark%20County%22%20data-state=%22Indiana%22%20style=%22stroke-width:%200.4px;%20fill:%20rgb(252,%20141,%2089);%22/%3E%3Cpath%20d=%22M530.7210535237128,243.3442038928663L528.6914766569612,242.15680096450876L528.9006391133772,241.22138826250938L529.9739122982523,240.69890991436745L530.6393407983485,239.58568332145825L531.802699998643,240.1625783756799L531.8508643093998,241.46420407573538L532.3988752089952,242.14773921136572L532.1314176099056,242.91588527963995Z%22%20fill=%22transparent%22%20stroke=%22#97A1A9%22%20class=%22county-boundary%22%20pointer-events=%22all%22%20data-fips=%2221185%22%20data-county=%22Oldham%20County%22%20data-state=%22Kentucky%22%20style=%22stroke-width:%200.4px;%20fill:%20rgb(0,%20204,%20153);%22/%3E%3Cpath%20d=%22M526.164374089679,245.56361886504533L524.6618700731749,243.51210233452161L524.513133755704,242.1990737784941L524.8779901502936,242.16370930187026L526.832830001141,242.21156354178015L527.416451540419,242.85022940193159L527.3451355716002,243.8802915612481Z%22%20fill=%22transparent%22%20stroke=%22#97A1A9%22%20class=%22county-boundary%22%20pointer-events=%22all%22%20data-fips=%2218043%22%20data-county=%22Floyd%20County%22%20data-state=%22Indiana%22%20style=%22stroke-width:%200.4px;%20fill:%20rgb(252,%20141,%2089);%22/%3E%3Cpath%20d=%22M543.3355768329907,248.01705018083408L542.3340598137493,248.82737232482071L541.7384550098107,247.60867430139547L539.6330340168008,246.73135132472794L539.7924081782209,245.0144145345934L539.85230676932,244.76812659967078L541.9990851117335,243.33004048999715L542.4890543799333,244.7785774971893L543.5090555088743,245.31676780564243L543.2388012482173,246.39360424654762Z%22%20fill=%22transparent%22%20stroke=%22#97A1A9%22%20class=%22county-boundary%22%20pointer-events=%22all%22%20data-fips=%2221067%22%20data-county=%22Fayette%20County%22%20data-state=%22Kentucky%22%20style=%22stroke-width:%200.4px;%20fill:%20rgb(252,%20141,%2089);%22/%3E%3Cpath%20d=%22M538.0796909976299,247.48942301010607L537.291376889783,245.24421293563768L538.3597925761846,244.0606469641724L539.3962862260092,244.18659206047238L539.7924081782209,245.0144145345934L539.6330340168008,246.73135132472794L539.3612603141786,249.0267087687568L538.3617917341272,248.67847365759673Z%22%20fill=%22transparent%22%20stroke=%22#97A1A9%22%20class=%22county-boundary%22%20pointer-events=%22all%22%20data-fips=%2221239%22%20data-county=%22Woodford%20County%22%20data-state=%22Kentucky%22%20style=%22stroke-width:%200.4px;%20fill:%20rgb(252,%20141,%2089);%22/%3E%3Cpath%20d=%22M534.7192847246286,249.13393994823707L534.3480248625909,247.88844306666397L534.9322855201244,246.60739770706124L535.4357072860158,245.39975701333373L536.9172524713579,245.61133271696008L537.291376889783,245.24421293563768L538.0796909976299,247.48942301010607L536.5444581336614,248.02535592602828L536.0799126171331,248.9896396400306Z%22%20fill=%22transparent%22%20stroke=%22#97A1A9%22%20class=%22county-boundary%22%20pointer-events=%22all%22%20data-fips=%2221005%22%20data-county=%22Anderson%20County%22%20data-state=%22Kentucky%22%20style=%22stroke-width:%200.4px;%20fill:%20rgb(255,%20255,%20153);%22/%3E%3Cpath%20d=%22M543.836900734311,253.40722650594535L543.7536542538858,254.4186963424553L542.8637762993162,254.3229500985709L540.5255703988165,252.6448439472826L540.3383221894356,252.33881083351645L539.4072278936426,251.2432546779051L539.7950933465678,250.78690472972136L539.429705126975,249.65086258943148L539.9124768521243,249.46712173819998L540.9199949344504,250.46667591498493L541.583159087731,250.1314932223819Z%22%20fill=%22transparent%22%20stroke=%22#97A1A9%22%20class=%22county-boundary%22%20pointer-events=%22all%22%20data-fips=%2221079%22%20data-county=%22Garrard%20County%22%20data-state=%22Kentucky%22%20style=%22stroke-width:%200.4px;%20fill:%20rgb(255,%20255,%20153);%22/%3E%3Cpath%20d=%22M529.3007540448647,252.1288038587403L530.2669287030787,252.59728580769132L530.3564789297375,254.56820092986726L531.3136680620637,254.49290003949892L531.9604256280504,255.88466913126L530.7716784286532,256.07088866651895L530.019268704485,256.88637458664095L527.6185252069533,256.8204235462332L527.4968184717103,255.13594236218074L528.7147364695008,253.49273906588206Z%22%20fill=%22transparent%22%20stroke=%22#97A1A9%22%20class=%22county-boundary%22%20pointer-events=%22all%22%20data-fips=%2221123%22%20data-county=%22Larue%20County%22%20data-state=%22Kentucky%22%20style=%22stroke-width:%200.4px;%20fill:%20rgb(255,%20255,%20153);%22/%3E%3Cpath%20d=%22M531.9604256280504,255.88466913126L531.3136680620637,254.49290003949892L531.7882996339291,252.7036172798367L532.2740788347469,251.89203314790376L532.9050903762494,252.91510980353797L533.9162649079592,253.1583094144891L536.365561408391,252.90005905834334L536.3638314809593,254.11932868242917L536.5357100850076,256.1471449990263L536.1879216325422,256.1840950450083L535.211487578644,255.6778674762673L534.2966199029297,256.3830981116828L533.266450314791,255.7720541726339Z%22%20fill=%22transparent%22%20stroke=%22#97A1A9%22%20class=%22county-boundary%22%20pointer-events=%22all%22%20data-fips=%2221155%22%20data-county=%22Marion%20County%22%20data-state=%22Kentucky%22%20style=%22stroke-width:%200.4px;%20fill:%20rgb(255,%20255,%20153);%22/%3E%3Cpath%20d=%22M542.5326744054538,256.66861095552827L541.9265651796188,256.36599951174446L540.3758804198702,258.27911212303707L540.0713626069917,256.50550214120096L538.6330194116656,255.61719217650915L538.4418305870754,253.85262071523692L540.3383221894356,252.33881083351645L540.5255703988165,252.6448439472826L542.8637762993162,254.3229500985709Z%22%20fill=%22transparent%22%20stroke=%22#97A1A9%22%20class=%22county-boundary%22%20pointer-events=%22all%22%20data-fips=%2221137%22%20data-county=%22Lincoln%20County%22%20data-state=%22Kentucky%22%20style=%22stroke-width:%200.4px;%20fill:%20rgb(255,%20255,%20153);%22/%3E%3Cpath%20d=%22M537.0133789094457,259.60021037701904L536.7073215296404,258.5882195428287L535.4620628147379,257.84949987805214L536.1879216325422,256.1840950450083L536.5357100850076,256.1471449990263L536.3638314809593,254.11932868242917L538.0141756232598,254.16013473052112L538.4418305870754,253.85262071523692L538.6330194116656,255.61719217650915L540.0713626069917,256.50550214120096L540.3758804198702,258.27911212303707L538.6050121457309,260.4524350667742L538.0319904306147,260.6664169428385Z%22%20fill=%22transparent%22%20stroke=%22#97A1A9%22%20class=%22county-boundary%22%20pointer-events=%22all%22%20data-fips=%2221045%22%20data-county=%22Casey%20County%22%20data-state=%22Kentucky%22%20style=%22stroke-width:%200.4px;%20fill:%20rgb(255,%20255,%20153);%22/%3E%3Cpath%20d=%22M533.6963866426593,259.92670974542074L532.2107314880459,257.6865878164921L530.8935769089788,256.6241704515325L530.7716784286532,256.07088866651895L531.9604256280504,255.88466913126L533.266450314791,255.7720541726339L534.2966199029297,256.3830981116828L535.211487578644,255.6778674762673L536.1879216325422,256.1840950450083L535.4620628147379,257.84949987805214L535.316726578691,258.5611139637153L534.4152279191611,258.7860108927056Z%22%20fill=%22transparent%22%20stroke=%22#97A1A9%22%20class=%22county-boundary%22%20pointer-events=%22all%22%20data-fips=%2221217%22%20data-county=%22Taylor%20County%22%20data-state=%22Kentucky%22%20style=%22stroke-width:%200.4px;%20fill:%20rgb(255,%20255,%20153);%22/%3E%3Cpath%20d=%22M531.9475807502981,261.36777658214066L530.9037346999309,261.29954596816935L530.1600949620185,260.4826912946123L529.8348971814415,258.77542693746557L530.019268704485,256.88637458664095L530.7716784286532,256.07088866651895L530.8935769089788,256.6241704515325L532.2107314880459,257.6865878164921L533.6963866426593,259.92670974542074Z%22%20fill=%22transparent%22%20stroke=%22#97A1A9%22%20class=%22county-boundary%22%20pointer-events=%22all%22%20data-fips=%2221087%22%20data-county=%22Green%20County%22%20data-state=%22Kentucky%22%20style=%22stroke-width:%200.4px;%20fill:%20rgb(0,%20204,%20153);%22/%3E%3Cpath%20d=%22M529.5465668516546,260.73973585940314L527.8974949114216,261.22899863290917L526.1910104231755,261.1342979754031L526.1618132963886,260.37623823648545L524.8105281600915,258.67995133524715L525.3935169412729,258.79800004280827L526.0685110751452,257.8197089161121L525.8006696710152,256.86711710440096L527.6185252069533,256.8204235462332L530.019268704485,256.88637458664095L529.8348971814415,258.77542693746557L530.1600949620185,260.4826912946123Z%22%20fill=%22transparent%22%20stroke=%22#97A1A9%22%20class=%22county-boundary%22%20pointer-events=%22all%22%20data-fips=%2221099%22%20data-county=%22Hart%20County%22%20data-state=%22Kentucky%22%20style=%22stroke-width:%200.4px;%20fill:%20rgb(255,%20255,%20153);%22/%3E%3Cpath%20d=%22M533.0641183499202,263.86342365280683L532.4377403595704,262.9271589251421L531.9475807502981,261.36777658214066L533.6963866426593,259.92670974542074L534.4152279191611,258.7860108927056L535.316726578691,258.5611139637153L535.4620628147379,257.84949987805214L536.7073215296404,258.5882195428287L537.0133789094457,259.60021037701904L535.6023037899547,262.7518676156387L535.4435264277872,263.76910606047284Z%22%20fill=%22transparent%22%20stroke=%22#97A1A9%22%20class=%22county-boundary%22%20pointer-events=%22all%22%20data-fips=%2221001%22%20data-county=%22Adair%20County%22%20data-state=%22Kentucky%22%20style=%22stroke-width:%200.4px;%20fill:%20rgb(255,%20255,%20153);%22/%3E%3Cpath%20d=%22M538.4418305870754,253.85262071523692L538.0141756232598,254.16013473052112L536.3638314809593,254.11932868242917L536.365561408391,252.90005905834334L536.3456593434596,252.09665907895635L539.4072278936426,251.2432546779051L540.3383221894356,252.33881083351645Z%22%20fill=%22transparent%22%20stroke=%22#97A1A9%22%20class=%22county-boundary%22%20pointer-events=%22all%22%20data-fips=%2221021%22%20data-county=%22Boyle%20County%22%20data-state=%22Kentucky%22%20style=%22stroke-width:%200.4px;%20fill:%20rgb(252,%20141,%2089);%22/%3E%3Cpath%20d=%22M551.7775867424646,239.21683548651123L550.3297219357648,238.73801625148957L550.1746857589995,237.993081431402L549.4745559308421,237.40101599510547L549.3072817403872,235.82834815596334L549.4856470107866,235.1522992009792L550.4112713325321,234.75676936878818L552.1237810739012,235.13702788543048L553.2350795471245,235.7203198877574L554.600252959191,235.37581898362748L555.6128472345449,233.78571260826055L555.2751989370372,235.5750284820457L554.5482424288023,237.04148704677613L553.9954430500634,238.35454991917595L554.2118168713873,239.57180543452648L553.092618130534,240.0157908891619Z%22%20fill=%22transparent%22%20stroke=%22#97A1A9%22%20class=%22county-boundary%22%20pointer-events=%22all%22%20data-fips=%2221135%22%20data-county=%22Lewis%20County%22%20data-state=%22Kentucky%22%20style=%22stroke-width:%200.4px;%20fill:%20rgb(252,%20141,%2089);%22/%3E%3Cpath%20d=%22M568.104168545998,237.9745200111234L567.4856137580359,238.868021635618L566.7989479561362,238.78666486772852L566.6424272499912,237.4745512905276L566.319888078551,235.90073058646868L565.9994687154635,234.0204434879019L566.9258128228842,233.01970209428765L568.702396748896,232.38165812311303L569.6636798868337,233.05745137419535L569.2357830596486,233.8824295913205L569.7452901122061,235.51755245721745L568.0880797085258,236.90543353183335Z%22%20fill=%22transparent%22%20stroke=%22#97A1A9%22%20class=%22county-boundary%22%20pointer-events=%22all%22%20data-fips=%2254079%22%20data-county=%22Putnam%20County%22%20data-state=%22West-Virginia%22%20style=%22stroke-width:%200.4px;%20fill:%20rgb(252,%20141,%2089);%22/%3E%3Cpath%20d=%22M578.5428737270981,233.47010151296632L579.2395520507189,233.91464971731187L578.5807676576824,234.9096165256447L575.4474557305572,237.79536054565347L574.4031292233326,234.77240421714407L575.192889511788,233.76154159464198L576.1828495492882,232.19540373279466L576.5625353205708,231.3738899625056Z%22%20fill=%22transparent%22%20stroke=%22#97A1A9%22%20class=%22county-boundary%22%20pointer-events=%22all%22%20data-fips=%2254015%22%20data-county=%22Clay%20County%22%20data-state=%22West-Virginia%22%20style=%22stroke-width:%200.4px;%20fill:%20rgb(255,%20255,%20153);%22/%3E%3Cpath%20d=%22M543.9089828173843,240.62796422088428L543.1975092632447,241.62490583505166L541.5392822629577,242.33561299921496L541.0268036599666,240.6712703764441L539.8758079898298,239.2958079787747L540.6452626478103,238.42534439438975L543.3514282934317,237.46498240823593L543.4294819140003,237.95754020919742L543.9419948320152,238.83632711391613L544.8615342616995,239.10098961892254Z%22%20fill=%22transparent%22%20stroke=%22#97A1A9%22%20class=%22county-boundary%22%20pointer-events=%22all%22%20data-fips=%2221097%22%20data-county=%22Harrison%20County%22%20data-state=%22Kentucky%22%20style=%22stroke-width:%200.4px;%20fill:%20rgb(0,%20204,%20153);%22/%3E%3Cpath%20d=%22M562.8841307720211,244.6195264967106L561.9395016928979,244.590539143741L561.6276791591156,245.72307843785745L560.2989838856238,245.43690445946783L557.8208016785851,244.35707900745308L557.5771477492874,245.02098952357943L557.1136173953657,244.2938612000184L558.2306788776915,242.60215275839175L557.8284857274175,241.67096322325523L559.0369188494711,240.55566354358086L560.7753362019109,239.85028491252433L561.1926812611941,240.210864426471L560.8096984772828,241.78961347482664L561.4618443085035,242.2724768931824Z%22%20fill=%22transparent%22%20stroke=%22#97A1A9%22%20class=%22county-boundary%22%20pointer-events=%22all%22%20data-fips=%2221127%22%20data-county=%22Lawrence%20County%22%20data-state=%22Kentucky%22%20style=%22stroke-width:%200.4px;%20fill:%20rgb(252,%20141,%2089);%22/%3E%3Cpath%20d=%22M557.5771477492874,245.02098952357943L557.9392414277843,245.97911037506276L557.5442045435198,246.6620983694424L556.5365882328854,246.30896447821914L554.9584163946175,248.40413668046352L555.191852985513,249.22601244475635L554.2680814028295,248.31494203404895L552.332752623222,247.3522325674321L552.7174765539054,245.8438486673333L552.6187076524619,244.6778842791706L554.4269167502819,243.05883358326673L554.3509218451131,243.85383760999827L555.2050285737438,244.40238274135334L557.1136173953657,244.2938612000184Z%22%20fill=%22transparent%22%20stroke=%22#97A1A9%22%20class=%22county-boundary%22%20pointer-events=%22all%22%20data-fips=%2221175%22%20data-county=%22Morgan%20County%22%20data-state=%22Kentucky%22%20style=%22stroke-width:%200.4px;%20fill:%20rgb(255,%20255,%20153);%22/%3E%3Cpath%20d=%22M572.5454353809062,245.55698957356577L571.0265831539955,246.3154425916764L571.6786527883306,247.05539014290883L570.7789205327705,247.85786748621013L570.0040398654377,247.6588709604182L568.9891569934041,247.95109273949964L567.8678198445394,247.6231879397938L567.3161372320438,246.9551374323126L566.8678085349264,245.7485641771667L566.975731420817,244.9255548089066L566.0163113173502,243.65661621242162L567.8478817650926,242.64368386551445L568.5134619055268,242.55272146020883L568.9583144596456,243.56272378320165L569.9860319371162,243.55232914298028L571.3810885372327,245.39179046364717Z%22%20fill=%22transparent%22%20stroke=%22#97A1A9%22%20class=%22county-boundary%22%20pointer-events=%22all%22%20data-fips=%2254045%22%20data-county=%22Logan%20County%22%20data-state=%22West-Virginia%22%20style=%22stroke-width:%200.4px;%20fill:%20rgb(252,%20141,%2089);%22/%3E%3Cpath%20d=%22M558.5417693202967,248.65256164274933L557.5442045435198,246.6620983694424L557.9392414277843,245.97911037506276L557.5771477492874,245.02098952357943L557.8208016785851,244.35707900745308L560.2989838856238,245.43690445946783L561.6276791591156,245.72307843785745L561.2649532939546,247.145805245595L561.7335871387661,248.22019400872438L560.202387361688,247.91625963913174L558.9848190143216,248.85803845855463Z%22%20fill=%22transparent%22%20stroke=%22#97A1A9%22%20class=%22county-boundary%22%20pointer-events=%22all%22%20data-fips=%2221115%22%20data-county=%22Johnson%20County%22%20data-state=%22Kentucky%22%20style=%22stroke-width:%200.4px;%20fill:%20rgb(252,%20141,%2089);%22/%3E%3Cpath%20d=%22M579.4970872318389,243.96846617067507L580.2278402551619,244.60502679034528L579.598913252314,246.01047988630825L578.744893933304,246.791724293387L578.5831569570908,247.64658797132307L577.5078893677576,248.13059592134357L577.4034069276402,249.0861330426792L576.216201242348,248.18521695851746L574.2672829774651,245.46714611605148L573.5605638825677,245.28291226769198L573.0451638025236,244.8964168998931L572.72372338222,243.23609812853067L573.1209321254412,242.48032115006833L573.7801467073423,242.49639230560632L574.5283622788163,242.52127110568864L575.4945145409745,242.84255757664948L575.5989643961574,243.57132320965889L578.0057483627313,243.3768373711058L578.3572819381906,243.9820562252632Z%22%20fill=%22transparent%22%20stroke=%22#97A1A9%22%20class=%22county-boundary%22%20pointer-events=%22all%22%20data-fips=%2254081%22%20data-county=%22Raleigh%20County%22%20data-state=%22West-Virginia%22%20style=%22stroke-width:%200.4px;%20fill:%20rgb(252,%20141,%2089);%22/%3E%3Cpath%20d=%22M569.4711123823092,250.02638061209996L568.4451319864311,250.25374862071214L567.4329168076101,249.93218950850638L566.7840779411172,248.70907859547026L565.5636650994711,248.45772632012955L565.0264814829568,247.39362863251995L564.0705467816302,246.47222740803733L563.7789216243414,245.59351332910023L564.1635902918025,245.5207194951899L564.9875503664291,244.14409277094921L566.0163113173502,243.65661621242162L566.975731420817,244.9255548089066L566.8678085349264,245.7485641771667L567.3161372320438,246.9551374323126L567.8678198445394,247.6231879397938L568.9891569934041,247.95109273949964L570.0040398654377,247.6588709604182L570.7789205327705,247.85786748621013L570.4917957148566,249.60208390737608L569.7588831038511,250.35836976759833Z%22%20fill=%22transparent%22%20stroke=%22#97A1A9%22%20class=%22county-boundary%22%20pointer-events=%22all%22%20data-fips=%2254059%22%20data-county=%22Mingo%20County%22%20data-state=%22West-Virginia%22%20style=%22stroke-width:%200.4px;%20fill:%20rgb(252,%20141,%2089);%22/%3E%3Cpath%20d=%22M561.7335871387661,248.22019400872438L561.2649532939546,247.145805245595L561.6276791591156,245.72307843785745L561.9395016928979,244.590539143741L562.8841307720211,244.6195264967106L563.7789216243414,245.59351332910023L564.0705467816302,246.47222740803733L565.0264814829568,247.39362863251995L564.3593261719153,248.48687430969903L562.577855492393,248.63404058272147Z%22%20fill=%22transparent%22%20stroke=%22#97A1A9%22%20class=%22county-boundary%22%20pointer-events=%22all%22%20data-fips=%2221159%22%20data-county=%22Martin%20County%22%20data-state=%22Kentucky%22%20style=%22stroke-width:%200.4px;%20fill:%20rgb(252,%20141,%2089);%22/%3E%3Cpath%20d=%22M546.9347103145046,248.32238014138363L547.0899743808066,246.84367006870906L548.2474790636716,247.209189870881L549.2922169323222,246.80200157328966L550.9335330526048,248.08853758446833L550.3926915424322,249.7888392854632L550.2197975669129,249.80950515482476L549.4947616196474,249.24180078966452L548.4654700470634,249.42904649565304L547.4493987708761,248.98160690677037Z%22%20fill=%22transparent%22%20stroke=%22#97A1A9%22%20class=%22county-boundary%22%20pointer-events=%22all%22%20data-fips=%2221197%22%20data-county=%22Powell%20County%22%20data-state=%22Kentucky%22%20style=%22stroke-width:%200.4px;%20fill:%20rgb(252,%20141,%2089);%22/%3E%3Cpath%20d=%22M543.836900734311,253.40722650594535L541.583159087731,250.1314932223819L542.3340598137493,248.82737232482071L543.3355768329907,248.01705018083408L546.1651781413735,248.4772413748786L546.0113376701302,251.50264907280075L546.5379070654565,252.64030218267538L545.6953091438274,252.75934322551677L545.4418073883862,253.42033442970524Z%22%20fill=%22transparent%22%20stroke=%22#97A1A9%22%20class=%22county-boundary%22%20pointer-events=%22all%22%20data-fips=%2221151%22%20data-county=%22Madison%20County%22%20data-state=%22Kentucky%22%20style=%22stroke-width:%200.4px;%20fill:%20rgb(255,%20255,%20153);%22/%3E%3Cpath%20d=%22M558.8024921847459,251.9145232965559L558.1062870466847,250.759050966646L557.2194760360213,250.17269685492147L555.3988076039337,249.8329721254516L555.191852985513,249.22601244475635L554.9584163946175,248.40413668046352L556.5365882328854,246.30896447821914L557.5442045435198,246.6620983694424L558.5417693202967,248.65256164274933L559.5542555722893,251.42599293752983L559.2738459461012,252.16004314632517Z%22%20fill=%22transparent%22%20stroke=%22#97A1A9%22%20class=%22county-boundary%22%20pointer-events=%22all%22%20data-fips=%2221153%22%20data-county=%22Magoffin%20County%22%20data-state=%22Kentucky%22%20style=%22stroke-width:%200.4px;%20fill:%20rgb(255,%20255,%20153);%22/%3E%3Cpath%20d=%22M555.3988076039337,249.8329721254516L553.7113136817779,249.670376626645L553.2839269961303,250.66052251405534L552.4567833235717,250.71762012825093L551.3667279627764,250.413290692188L550.3926915424322,249.7888392854632L550.9335330526048,248.08853758446833L551.6991390926738,248.0834124431846L552.332752623222,247.3522325674321L554.2680814028295,248.31494203404895L555.191852985513,249.22601244475635Z%22%20fill=%22transparent%22%20stroke=%22#97A1A9%22%20class=%22county-boundary%22%20pointer-events=%22all%22%20data-fips=%2221237%22%20data-county=%22Wolfe%20County%22%20data-state=%22Kentucky%22%20style=%22stroke-width:%200.4px;%20fill:%20rgb(252,%20141,%2089);%22/%3E%3Cpath%20d=%22M548.6123848079712,252.7250263558505L547.8102000179776,252.2524812186549L546.5379070654565,252.64030218267538L546.0113376701302,251.50264907280075L546.1651781413735,248.4772413748786L546.9347103145046,248.32238014138363L547.4493987708761,248.98160690677037L548.4654700470634,249.42904649565304L549.4947616196474,249.24180078966452L550.2197975669129,249.80950515482476L549.2384545058183,250.77650300492957Z%22%20fill=%22transparent%22%20stroke=%22#97A1A9%22%20class=%22county-boundary%22%20pointer-events=%22all%22%20data-fips=%2221065%22%20data-county=%22Estill%20County%22%20data-state=%22Kentucky%22%20style=%22stroke-width:%200.4px;%20fill:%20rgb(255,%20255,%20153);%22/%3E%3Cpath%20d=%22M546.5698722352474,256.3406429148763L545.376594844562,257.85000042765625L545.1942927624167,258.95977020753753L542.5326744054538,256.66861095552827L542.8637762993162,254.3229500985709L543.7536542538858,254.4186963424553L543.836900734311,253.40722650594535L545.4418073883862,253.42033442970524Z%22%20fill=%22transparent%22%20stroke=%22#97A1A9%22%20class=%22county-boundary%22%20pointer-events=%22all%22%20data-fips=%2221203%22%20data-county=%22Rockcastle%20County%22%20data-state=%22Kentucky%22%20style=%22stroke-width:%200.4px;%20fill:%20rgb(255,%20255,%20153);%22/%3E%3Cpath%20d=%22M554.271580009396,261.8329653831518L554.0673251526246,261.2476354789883L553.5084579690007,259.74639279746583L553.1920154807743,257.86674694247023L553.4480174757007,256.7021425449684L554.4338994757798,255.3826273144378L555.4209680674442,256.5912315871161L556.808179950226,257.2696125660707L557.5213271868056,258.5543465680736L557.4677534904082,259.5422469806831L556.552098562365,260.55007883634664Z%22%20fill=%22transparent%22%20stroke=%22#97A1A9%22%20class=%22county-boundary%22%20pointer-events=%22all%22%20data-fips=%2221131%22%20data-county=%22Leslie%20County%22%20data-state=%22Kentucky%22%20style=%22stroke-width:%200.4px;%20fill:%20rgb(252,%20141,%2089);%22/%3E%3Cpath%20d=%22M561.9635349130347,254.73853661751275L561.43882241876,254.43542124627993L561.0387108176405,252.8721856002473L559.2738459461012,252.16004314632517L559.5542555722893,251.42599293752983L558.5417693202967,248.65256164274933L558.9848190143216,248.85803845855463L560.202387361688,247.91625963913174L561.7335871387661,248.22019400872438L562.577855492393,248.63404058272147L562.2652237359252,248.76222443156666L562.4338800960603,251.4035793344388L562.8951588951818,252.23835175056Z%22%20fill=%22transparent%22%20stroke=%22#97A1A9%22%20class=%22county-boundary%22%20pointer-events=%22all%22%20data-fips=%2221071%22%20data-county=%22Floyd%20County%22%20data-state=%22Kentucky%22%20style=%22stroke-width:%200.4px;%20fill:%20rgb(252,%20141,%2089);%22/%3E%3Cpath%20d=%22M548.8696184338856,253.04346010705814L548.6123848079712,252.7250263558505L549.2384545058183,250.77650300492957L550.2197975669129,249.80950515482476L550.3926915424322,249.7888392854632L551.3667279627764,250.413290692188L552.4567833235717,250.71762012825093L552.1628179175751,252.82471350894747L551.0255449422799,252.8743949522667L549.5758850026739,253.4395112087106Z%22%20fill=%22transparent%22%20stroke=%22#97A1A9%22%20class=%22county-boundary%22%20pointer-events=%22all%22%20data-fips=%2221129%22%20data-county=%22Lee%20County%22%20data-state=%22Kentucky%22%20style=%22stroke-width:%200.4px;%20fill:%20rgb(255,%20255,%20153);%22/%3E%3Cpath%20d=%22M558.8024921847459,251.9145232965559L557.6521067799698,251.68913069417795L557.0830198789358,252.9386845522377L557.2342116428493,253.6177658166821L556.3078278413757,253.25368139930498L554.5601814589221,254.97464695269377L553.6477740568703,254.5412438091235L552.8924315319975,255.3962064657805L552.7604103161545,254.12592907042847L552.1628179175751,252.82471350894747L552.4567833235717,250.71762012825093L553.2839269961303,250.66052251405534L553.7113136817779,249.670376626645L555.3988076039337,249.8329721254516L557.2194760360213,250.17269685492147L558.1062870466847,250.759050966646Z%22%20fill=%22transparent%22%20stroke=%22#97A1A9%22%20class=%22county-boundary%22%20pointer-events=%22all%22%20data-fips=%2221025%22%20data-county=%22Breathitt%20County%22%20data-state=%22Kentucky%22%20style=%22stroke-width:%200.4px;%20fill:%20rgb(252,%20141,%2089);%22/%3E%3Cpath%20d=%22M546.5698722352474,256.3406429148763L545.4418073883862,253.42033442970524L545.6953091438274,252.75934322551677L546.5379070654565,252.64030218267538L547.8102000179776,252.2524812186549L548.6123848079712,252.7250263558505L548.8696184338856,253.04346010705814L549.0577438960397,253.8930843900397L550.3301971991918,255.5295414333251L548.7125148831346,257.1370785116793L547.7694579581236,257.1819311674206Z%22%20fill=%22transparent%22%20stroke=%22#97A1A9%22%20class=%22county-boundary%22%20pointer-events=%22all%22%20data-fips=%2221109%22%20data-county=%22Jackson%20County%22%20data-state=%22Kentucky%22%20style=%22stroke-width:%200.4px;%20fill:%20rgb(0,%20204,%20153);%22/%3E%3Cpath%20d=%22M553.2183741063626,256.4466566850875L551.3257630029738,255.56326205128704L550.3301971991918,255.5295414333251L549.0577438960397,253.8930843900397L548.8696184338856,253.04346010705814L549.5758850026739,253.4395112087106L551.0255449422799,252.8743949522667L552.1628179175751,252.82471350894747L552.7604103161545,254.12592907042847L552.8924315319975,255.3962064657805Z%22%20fill=%22transparent%22%20stroke=%22#97A1A9%22%20class=%22county-boundary%22%20pointer-events=%22all%22%20data-fips=%2221189%22%20data-county=%22Owsley%20County%22%20data-state=%22Kentucky%22%20style=%22stroke-width:%200.4px;%20fill:%20rgb(255,%20255,%20153);%22/%3E%3Cpath%20d=%22M561.7635930724136,255.06991932273212L560.5315261267726,255.44673283829962L560.0598790270401,256.2488181208594L559.0082354701735,256.6661074511268L557.6561808447038,255.04805904486625L557.2342116428493,253.6177658166821L557.0830198789358,252.9386845522377L557.6521067799698,251.68913069417795L558.8024921847459,251.9145232965559L559.2738459461012,252.16004314632517L561.0387108176405,252.8721856002473L561.43882241876,254.43542124627993L561.9635349130347,254.73853661751275Z%22%20fill=%22transparent%22%20stroke=%22#97A1A9%22%20class=%22county-boundary%22%20pointer-events=%22all%22%20data-fips=%2221119%22%20data-county=%22Knott%20County%22%20data-state=%22Kentucky%22%20style=%22stroke-width:%200.4px;%20fill:%20rgb(255,%20255,%20153);%22/%3E%3Cpath%20d=%22M557.4677534904082,259.5422469806831L557.5213271868056,258.5543465680736L556.808179950226,257.2696125660707L555.4209680674442,256.5912315871161L554.4338994757798,255.3826273144378L553.4480174757007,256.7021425449684L553.2183741063626,256.4466566850875L552.8924315319975,255.3962064657805L553.6477740568703,254.5412438091235L554.5601814589221,254.97464695269377L556.3078278413757,253.25368139930498L557.2342116428493,253.6177658166821L557.6561808447038,255.04805904486625L559.0082354701735,256.6661074511268L558.5428881143254,257.70639714715327L558.8249898720479,259.2410013336998L558.1159330331234,259.76634565573823Z%22%20fill=%22transparent%22%20stroke=%22#97A1A9%22%20class=%22county-boundary%22%20pointer-events=%22all%22%20data-fips=%2221193%22%20data-county=%22Perry%20County%22%20data-state=%22Kentucky%22%20style=%22stroke-width:%200.4px;%20fill:%20rgb(252,%20141,%2089);%22/%3E%3Cpath%20d=%22M560.937247439512,259.8230729348852L559.952956290503,259.2289426224848L559.2361040332421,259.86508100449777L558.1159330331234,259.76634565573823L558.8249898720479,259.2410013336998L558.5428881143254,257.70639714715327L559.0082354701735,256.6661074511268L560.0598790270401,256.2488181208594L560.5315261267726,255.44673283829962L561.7635930724136,255.06991932273212L562.3872515599325,255.62193344294582L563.0411408057062,255.38408406729394L563.7042267627628,256.06125356319035L562.2378757120779,257.5396263221627L562.3660963701606,258.70115172245124Z%22%20fill=%22transparent%22%20stroke=%22#97A1A9%22%20class=%22county-boundary%22%20pointer-events=%22all%22%20data-fips=%2221133%22%20data-county=%22Letcher%20County%22%20data-state=%22Kentucky%22%20style=%22stroke-width:%200.4px;%20fill:%20rgb(252,%20141,%2089);%22/%3E%3Cpath%20d=%22M553.1678575628533,261.1388035837444L551.888448174411,260.8133654468126L551.3094965076233,260.22890200223424L549.8943654515806,260.0482522230764L548.5948493047422,258.3927566123824L548.7125148831346,257.1370785116793L550.3301971991918,255.5295414333251L551.3257630029738,255.56326205128704L553.2183741063626,256.4466566850875L553.4480174757007,256.7021425449684L553.1920154807743,257.86674694247023L553.5084579690007,259.74639279746583L554.0673251526246,261.2476354789883Z%22%20fill=%22transparent%22%20stroke=%22#97A1A9%22%20class=%22county-boundary%22%20pointer-events=%22all%22%20data-fips=%2221051%22%20data-county=%22Clay%20County%22%20data-state=%22Kentucky%22%20style=%22stroke-width:%200.4px;%20fill:%20rgb(0,%20204,%20153);%22/%3E%3Cpath%20d=%22M544.8088453459766,262.1827352593036L545.2526704515749,261.41384886499594L545.006835270997,260.4183755543926L545.1942927624167,258.95977020753753L545.376594844562,257.85000042765625L546.5698722352474,256.3406429148763L547.7694579581236,257.1819311674206L548.7125148831346,257.1370785116793L548.5948493047422,258.3927566123824L549.8943654515806,260.0482522230764L549.3189278610982,260.42101968497997L549.0486751165145,261.32406022391166L548.351635421674,261.23125724306044L547.7101386965934,261.806748880771L546.9994862376183,262.1719846959747L545.4476757144691,262.3497015510231Z%22%20fill=%22transparent%22%20stroke=%22#97A1A9%22%20class=%22county-boundary%22%20pointer-events=%22all%22%20data-fips=%2221125%22%20data-county=%22Laurel%20County%22%20data-state=%22Kentucky%22%20style=%22stroke-width:%200.4px;%20fill:%20rgb(255,%20255,%20153);%22/%3E%3Cpath%20d=%22M552.060559512814,244.39690570093364L551.2213687091222,243.23351343893995L550.2500217012582,242.58723439706654L551.2632352952115,241.24316645841986L551.7775867424646,239.21683548651123L553.092618130534,240.0157908891619L553.6934280730288,241.53475920164055L554.1944742922592,241.88739538890331L554.870214334436,242.23991852783416L554.4269167502819,243.05883358326673L552.6187076524619,244.6778842791706Z%22%20fill=%22transparent%22%20stroke=%22#97A1A9%22%20class=%22county-boundary%22%20pointer-events=%22all%22%20data-fips=%2221205%22%20data-county=%22Rowan%20County%22%20data-state=%22Kentucky%22%20style=%22stroke-width:%200.4px;%20fill:%20rgb(252,%20141,%2089);%22/%3E%3Cpath%20d=%22M545.6600082891933,244.30679239884654L543.5090555088743,245.31676780564243L542.4890543799333,244.7785774971893L541.9990851117335,243.33004048999715L541.5392822629577,242.33561299921496L543.1975092632447,241.62490583505166L543.9089828173843,240.62796422088428L545.1052575521892,242.14720320961942L546.5943483919032,242.97708066594987Z%22%20fill=%22transparent%22%20stroke=%22#97A1A9%22%20class=%22county-boundary%22%20pointer-events=%22all%22%20data-fips=%2221017%22%20data-county=%22Bourbon%20County%22%20data-state=%22Kentucky%22%20style=%22stroke-width:%200.4px;%20fill:%20rgb(255,%20255,%20153);%22/%3E%3Cpath%20d=%22M549.3591747806337,245.52924302445223L547.6810840786412,243.69998439600812L546.5943483919032,242.97708066594987L547.7567797254052,241.20493954299332L548.5526919222991,241.1324318280873L549.5441507665745,241.60308383742182L549.5157594747179,242.45717241682104L550.2500217012582,242.58723439706654L551.2213687091222,243.23351343893995L552.060559512814,244.39690570093364L551.1683875185079,244.41788043824027Z%22%20fill=%22transparent%22%20stroke=%22#97A1A9%22%20class=%22county-boundary%22%20pointer-events=%22all%22%20data-fips=%2221011%22%20data-county=%22Bath%20County%22%20data-state=%22Kentucky%22%20style=%22stroke-width:%200.4px;%20fill:%20rgb(0,%20204,%20153);%22/%3E%3Cpath%20d=%22M557.1136173953657,244.2938612000184L555.2050285737438,244.40238274135334L554.3509218451131,243.85383760999827L554.4269167502819,243.05883358326673L554.870214334436,242.23991852783416L554.1944742922592,241.88739538890331L555.1088432496504,240.66052197679335L556.482098529205,241.71054878512763L557.8284857274175,241.67096322325523L558.2306788776915,242.60215275839175Z%22%20fill=%22transparent%22%20stroke=%22#97A1A9%22%20class=%22county-boundary%22%20pointer-events=%22all%22%20data-fips=%2221063%22%20data-county=%22Elliott%20County%22%20data-state=%22Kentucky%22%20style=%22stroke-width:%200.4px;%20fill:%20rgb(255,%20255,%20153);%22/%3E%3Cpath%20d=%22M549.2922169323222,246.80200157328966L548.2474790636716,247.209189870881L547.0899743808066,246.84367006870906L545.6600082891933,244.30679239884654L546.5943483919032,242.97708066594987L547.6810840786412,243.69998439600812L549.3591747806337,245.52924302445223Z%22%20fill=%22transparent%22%20stroke=%22#97A1A9%22%20class=%22county-boundary%22%20pointer-events=%22all%22%20data-fips=%2221173%22%20data-county=%22Montgomery%20County%22%20data-state=%22Kentucky%22%20style=%22stroke-width:%200.4px;%20fill:%20rgb(255,%20255,%20153);%22/%3E%3Cpath%20d=%22M546.9347103145046,248.32238014138363L546.1651781413735,248.4772413748786L543.3355768329907,248.01705018083408L543.2388012482173,246.39360424654762L543.5090555088743,245.31676780564243L545.6600082891933,244.30679239884654L547.0899743808066,246.84367006870906Z%22%20fill=%22transparent%22%20stroke=%22#97A1A9%22%20class=%22county-boundary%22%20pointer-events=%22all%22%20data-fips=%2221049%22%20data-county=%22Clark%20County%22%20data-state=%22Kentucky%22%20style=%22stroke-width:%200.4px;%20fill:%20rgb(252,%20141,%2089);%22/%3E%3Cpath%20d=%22M552.332752623222,247.3522325674321L551.6991390926738,248.0834124431846L550.9335330526048,248.08853758446833L549.2922169323222,246.80200157328966L549.3591747806337,245.52924302445223L551.1683875185079,244.41788043824027L552.060559512814,244.39690570093364L552.6187076524619,244.6778842791706L552.7174765539054,245.8438486673333Z%22%20fill=%22transparent%22%20stroke=%22#97A1A9%22%20class=%22county-boundary%22%20pointer-events=%22all%22%20data-fips=%2221165%22%20data-county=%22Menifee%20County%22%20data-state=%22Kentucky%22%20style=%22stroke-width:%200.4px;%20fill:%20rgb(255,%20255,%20153);%22/%3E%3Cpath%20d=%22M546.137946743222,239.25786318117423L544.8615342616995,239.10098961892254L543.9419948320152,238.83632711391613L543.4294819140003,237.95754020919742L544.1727653919484,237.82855662693953L544.6577596801104,236.96570246130733L545.6339561037163,236.98312703175583L546.512943944515,238.38520447682265Z%22%20fill=%22transparent%22%20stroke=%22#97A1A9%22%20class=%22county-boundary%22%20pointer-events=%22all%22%20data-fips=%2221201%22%20data-county=%22Robertson%20County%22%20data-state=%22Kentucky%22%20style=%22stroke-width:%200.4px;%20fill:%20rgb(0,%20204,%20153);%22/%3E%3Cpath%20d=%22M547.7567797254052,241.20493954299332L546.6593084786132,239.63299751608776L546.137946743222,239.25786318117423L546.512943944515,238.38520447682265L547.2669201709133,238.71092309252833L549.4745559308421,237.40101599510547L550.1746857589995,237.993081431402L550.3297219357648,238.73801625148957L551.7775867424646,239.21683548651123L551.2632352952115,241.24316645841986L550.2500217012582,242.58723439706654L549.5157594747179,242.45717241682104L549.5441507665745,241.60308383742182L548.5526919222991,241.1324318280873Z%22%20fill=%22transparent%22%20stroke=%22#97A1A9%22%20class=%22county-boundary%22%20pointer-events=%22all%22%20data-fips=%2221069%22%20data-county=%22Fleming%20County%22%20data-state=%22Kentucky%22%20style=%22stroke-width:%200.4px;%20fill:%20rgb(0,%20204,%20153);%22/%3E%3Cpath%20d=%22M546.5943483919032,242.97708066594987L545.1052575521892,242.14720320961942L543.9089828173843,240.62796422088428L544.8615342616995,239.10098961892254L546.137946743222,239.25786318117423L546.6593084786132,239.63299751608776L547.7567797254052,241.20493954299332Z%22%20fill=%22transparent%22%20stroke=%22#97A1A9%22%20class=%22county-boundary%22%20pointer-events=%22all%22%20data-fips=%2221181%22%20data-county=%22Nicholas%20County%22%20data-state=%22Kentucky%22%20style=%22stroke-width:%200.4px;%20fill:%20rgb(0,%20204,%20153);%22/%3E%3Cpath%20d=%22M553.092618130534,240.0157908891619L554.2118168713873,239.57180543452648L553.9954430500634,238.35454991917595L554.5482424288023,237.04148704677613L556.0101100563505,237.62217143273944L556.757454194859,238.37920365446655L558.4909949193288,238.50755930351824L558.895351579411,238.60848224211327L559.0369188494711,240.55566354358086L557.8284857274175,241.67096322325523L556.482098529205,241.71054878512763L555.1088432496504,240.66052197679335L554.1944742922592,241.88739538890331L553.6934280730288,241.53475920164055Z%22%20fill=%22transparent%22%20stroke=%22#97A1A9%22%20class=%22county-boundary%22%20pointer-events=%22all%22%20data-fips=%2221043%22%20data-county=%22Carter%20County%22%20data-state=%22Kentucky%22%20style=%22stroke-width:%200.4px;%20fill:%20rgb(252,%20141,%2089);%22/%3E%3Cpath%20d=%22M559.0369188494711,240.55566354358086L558.895351579411,238.60848224211327L558.4909949193288,238.50755930351824L558.8640199029783,237.52054922955682L559.8126403746131,236.45875429004934L560.861800959452,237.67653825547745L561.2591403177968,239.2192489875522L561.1926812611941,240.210864426471L560.7753362019109,239.85028491252433Z%22%20fill=%22transparent%22%20stroke=%22#97A1A9%22%20class=%22county-boundary%22%20pointer-events=%22all%22%20data-fips=%2221019%22%20data-county=%22Boyd%20County%22%20data-state=%22Kentucky%22%20style=%22stroke-width:%200.4px;%20fill:%20rgb(252,%20141,%2089);%22/%3E%3Cpath%20d=%22M573.7801467073423,242.49639230560632L573.2853817817215,241.1667179450784L572.4725892241524,240.2098027942008L571.3815710616392,239.75066168391254L569.2544424856642,239.52154415533266L569.5204340803409,238.7632619103179L569.1023804952582,237.94644829025685L568.104168545998,237.9745200111234L568.0880797085258,236.90543353183335L569.7452901122061,235.51755245721745L569.2357830596486,233.8824295913205L569.6636798868337,233.05745137419535L570.5616633257016,234.04763890539851L571.5878821059162,233.00656710151003L572.2778109957037,233.8936134877968L575.192889511788,233.76154159464198L574.4031292233326,234.77240421714407L575.4474557305572,237.79536054565347L574.6205459636805,239.18304240395963L574.5283622788163,242.52127110568864Z%22%20fill=%22transparent%22%20stroke=%22#97A1A9%22%20class=%22county-boundary%22%20pointer-events=%22all%22%20data-fips=%2254039%22%20data-county=%22Kanawha%20County%22%20data-state=%22West-Virginia%22%20style=%22stroke-width:%200.4px;%20fill:%20rgb(252,%20141,%2089);%22/%3E%3Cpath%20d=%22M566.6424272499912,237.4745512905276L565.2827411574127,238.20484573598162L564.6912742255872,239.9668950242346L563.4349430689184,238.71408106714864L561.859049730615,237.65510911683833L563.512940335764,236.84637917254548L563.616539897274,234.69091266695125L564.4149440101409,234.4966321876273L566.319888078551,235.90073058646868Z%22%20fill=%22transparent%22%20stroke=%22#97A1A9%22%20class=%22county-boundary%22%20pointer-events=%22all%22%20data-fips=%2254011%22%20data-county=%22Cabell%20County%22%20data-state=%22West-Virginia%22%20style=%22stroke-width:%200.4px;%20fill:%20rgb(252,%20141,%2089);%22/%3E%3Cpath%20d=%22M562.8841307720211,244.6195264967106L561.4618443085035,242.2724768931824L560.8096984772828,241.78961347482664L561.1926812611941,240.210864426471L561.2591403177968,239.2192489875522L560.861800959452,237.67653825547745L561.859049730615,237.65510911683833L563.4349430689184,238.71408106714864L564.6912742255872,239.9668950242346L564.6977850418534,241.32074316487882L565.8562275406421,242.6293574510956L564.9875503664291,244.14409277094921L564.1635902918025,245.5207194951899L563.7789216243414,245.59351332910023Z%22%20fill=%22transparent%22%20stroke=%22#97A1A9%22%20class=%22county-boundary%22%20pointer-events=%22all%22%20data-fips=%2254099%22%20data-county=%22Wayne%20County%22%20data-state=%22West-Virginia%22%20style=%22stroke-width:%200.4px;%20fill:%20rgb(252,%20141,%2089);%22/%3E%3Cpath%20d=%22M566.0163113173502,243.65661621242162L564.9875503664291,244.14409277094921L565.8562275406421,242.6293574510956L564.6977850418534,241.32074316487882L564.6912742255872,239.9668950242346L565.2827411574127,238.20484573598162L566.6424272499912,237.4745512905276L566.7989479561362,238.78666486772852L567.4856137580359,238.868021635618L568.104168545998,237.9745200111234L569.1023804952582,237.94644829025685L569.5204340803409,238.7632619103179L569.2544424856642,239.52154415533266L568.4233507286255,240.61966239959924L568.0693180462783,242.02334161753362L568.5134619055268,242.55272146020883L567.8478817650926,242.64368386551445Z%22%20fill=%22transparent%22%20stroke=%22#97A1A9%22%20class=%22county-boundary%22%20pointer-events=%22all%22%20data-fips=%2254043%22%20data-county=%22Lincoln%20County%22%20data-state=%22West-Virginia%22%20style=%22stroke-width:%200.4px;%20fill:%20rgb(252,%20141,%2089);%22/%3E%3Cpath%20d=%22M581.071975100099,243.03560821194537L579.4970872318389,243.96846617067507L578.3572819381906,243.9820562252632L578.0057483627313,243.3768373711058L575.5989643961574,243.57132320965889L575.4945145409745,242.84255757664948L574.5283622788163,242.52127110568864L574.6205459636805,239.18304240395963L575.4474557305572,237.79536054565347L576.2272248614826,238.20804676050255L578.1792022116376,237.96776851938534L579.534855653307,239.60732160156283L580.614357449225,240.54225074969133L580.6484436692186,241.80689694401514Z%22%20fill=%22transparent%22%20stroke=%22#97A1A9%22%20class=%22county-boundary%22%20pointer-events=%22all%22%20data-fips=%2254019%22%20data-county=%22Fayette%20County%22%20data-state=%22West-Virginia%22%20style=%22stroke-width:%200.4px;%20fill:%20rgb(252,%20141,%2089);%22/%3E%3Cpath%20d=%22M568.5134619055268,242.55272146020883L568.0693180462783,242.02334161753362L568.4233507286255,240.61966239959924L569.2544424856642,239.52154415533266L571.3815710616392,239.75066168391254L572.4725892241524,240.2098027942008L573.2853817817215,241.1667179450784L573.7801467073423,242.49639230560632L573.1209321254412,242.48032115006833L572.72372338222,243.23609812853067L573.0451638025236,244.8964168998931L573.5605638825677,245.28291226769198L572.5454353809062,245.55698957356577L571.3810885372327,245.39179046364717L569.9860319371162,243.55232914298028L568.9583144596456,243.56272378320165Z%22%20fill=%22transparent%22%20stroke=%22#97A1A9%22%20class=%22county-boundary%22%20pointer-events=%22all%22%20data-fips=%2254005%22%20data-county=%22Boone%20County%22%20data-state=%22West-Virginia%22%20style=%22stroke-width:%200.4px;%20fill:%20rgb(252,%20141,%2089);%22/%3E%3Cpath%20d=%22M577.4034069276402,249.0861330426792L576.6527100704614,250.6154951962755L574.3710619062349,250.24068108290766L572.6726689012179,249.60514652925832L571.9044690063732,250.25868818592676L570.4917957148566,249.60208390737608L570.7789205327705,247.85786748621013L571.6786527883306,247.05539014290883L571.0265831539955,246.3154425916764L572.5454353809062,245.55698957356577L573.5605638825677,245.28291226769198L574.2672829774651,245.46714611605148L576.216201242348,248.18521695851746Z%22%20fill=%22transparent%22%20stroke=%22#97A1A9%22%20class=%22county-boundary%22%20pointer-events=%22all%22%20data-fips=%2254109%22%20data-county=%22Wyoming%20County%22%20data-state=%22West-Virginia%22%20style=%22stroke-width:%200.4px;%20fill:%20rgb(252,%20141,%2089);%22/%3E%3Cpath%20d=%22M566.427376212318,253.93277700809273L565.827353369061,254.73327642764775L563.8857687286288,255.928340896314L563.7042267627628,256.06125356319035L563.0411408057062,255.38408406729394L562.3872515599325,255.62193344294582L561.7635930724136,255.06991932273212L561.9635349130347,254.73853661751275L562.8951588951818,252.23835175056L562.4338800960603,251.4035793344388L562.2652237359252,248.76222443156666L562.577855492393,248.63404058272147L564.3593261719153,248.48687430969903L565.0264814829568,247.39362863251995L565.5636650994711,248.45772632012955L566.7840779411172,248.70907859547026L567.4329168076101,249.93218950850638L568.4451319864311,250.25374862071214L569.4711123823092,250.02638061209996Z%22%20fill=%22transparent%22%20stroke=%22#97A1A9%22%20class=%22county-boundary%22%20pointer-events=%22all%22%20data-fips=%2221195%22%20data-county=%22Pike%20County%22%20data-state=%22Kentucky%22%20style=%22stroke-width:%200.4px;%20fill:%20rgb(252,%20141,%2089);%22/%3E%3Cpath%20d=%22M581.5015717656606,249.80004152067085L581.6451012118622,251.06967073049213L580.4657764397543,251.92146288160416L578.7861149206764,252.53824059598946L577.9719173822498,253.18079008206354L576.2925937059754,251.95700327091555L576.6527100704614,250.6154951962755L577.4034069276402,249.0861330426792L577.5078893677576,248.13059592134357L578.5831569570908,247.64658797132307L581.3803134708426,249.5772903637565Z%22%20fill=%22transparent%22%20stroke=%22#97A1A9%22%20class=%22county-boundary%22%20pointer-events=%22all%22%20data-fips=%2254055%22%20data-county=%22Mercer%20County%22%20data-state=%22West-Virginia%22%20style=%22stroke-width:%200.4px;%20fill:%20rgb(252,%20141,%2089);%22/%3E%3Cpath%20d=%22M572.4330680219842,253.89991580032142L571.2743579372957,253.51433511910398L570.1436221619374,252.35922656737006L570.1015832104517,251.7314486893477L569.303276023947,251.05430664839173L569.7588831038511,250.35836976759833L570.4917957148566,249.60208390737608L571.9044690063732,250.25868818592676L572.6726689012179,249.60514652925832L574.3710619062349,250.24068108290766L576.6527100704614,250.6154951962755L576.2925937059754,251.95700327091555L575.9321456860444,252.83913792616556L574.4727036491754,254.24801552453494L573.3255635841851,254.43091367538887Z%22%20fill=%22transparent%22%20stroke=%22#97A1A9%22%20class=%22county-boundary%22%20pointer-events=%22all%22%20data-fips=%2254047%22%20data-county=%22Mcdowell%20County%22%20data-state=%22West-Virginia%22%20style=%22stroke-width:%200.4px;%20fill:%20rgb(252,%20141,%2089);%22/%3E%3Cpath%20d=%22M570.8810368224845,255.79665370131397L569.8413023220709,256.28851391754426L569.6741844134185,257.3376462900293L568.5715756287838,257.7055875813914L568.3773893967542,256.5964891285L567.6978961488595,255.98942966752878L566.9216165708032,254.3251336247048L566.427376212318,253.93277700809273L569.4711123823092,250.02638061209996L569.7588831038511,250.35836976759833L569.303276023947,251.05430664839173L570.1015832104517,251.7314486893477L570.1436221619374,252.35922656737006L571.2743579372957,253.51433511910398L572.4330680219842,253.89991580032142L572.2680127935914,254.6220002144251Z%22%20fill=%22transparent%22%20stroke=%22#97A1A9%22%20class=%22county-boundary%22%20pointer-events=%22all%22%20data-fips=%2251027%22%20data-county=%22Buchanan%20County%22%20data-state=%22Virginia%22%20style=%22stroke-width:%200.4px;%20fill:%20rgb(255,%20255,%20153);%22/%3E%3Cpath%20d=%22M577.9719173822498,253.18079008206354L577.395532908954,253.63542840977948L577.7718242907379,255.48325933891653L576.0159553051594,256.5428339383485L576.2351569308196,256.9924559743471L575.006607773754,257.4067566732468L573.9385431090603,258.49617513318196L572.7551865095833,258.2897766281936L570.8810368224845,255.79665370131397L572.2680127935914,254.6220002144251L572.4330680219842,253.89991580032142L573.3255635841851,254.43091367538887L574.4727036491754,254.24801552453494L575.9321456860444,252.83913792616556L576.2925937059754,251.95700327091555Z%22%20fill=%22transparent%22%20stroke=%22#97A1A9%22%20class=%22county-boundary%22%20pointer-events=%22all%22%20data-fips=%2251185%22%20data-county=%22Tazewell%20County%22%20data-state=%22Virginia%22%20style=%22stroke-width:%200.4px;%20fill:%20rgb(255,%20255,%20153);%22/%3E%3Cpath%20d=%22M577.9719173822498,253.18079008206354L578.7861149206764,252.53824059598946L580.4657764397543,251.92146288160416L580.2096371542406,252.28707925374033L582.1713274516628,253.87949065640822L581.4103529083193,254.5823280098865L581.697164687064,255.17434712459533L579.7706875104338,256.26544608874764L578.5006802530328,256.0778015766433L576.8859079282845,257.6646419915817L576.2351569308196,256.9924559743471L576.0159553051594,256.5428339383485L577.7718242907379,255.48325933891653L577.395532908954,253.63542840977948Z%22%20fill=%22transparent%22%20stroke=%22#97A1A9%22%20class=%22county-boundary%22%20pointer-events=%22all%22%20data-fips=%2251021%22%20data-county=%22Bland%20County%22%20data-state=%22Virginia%22%20style=%22stroke-width:%200.4px;%20fill:%20rgb(255,%20255,%20153);%22/%3E%3Cpath%20d=%22M568.5715756287838,257.7055875813914L566.8442368850729,258.87624974168534L566.2947829463051,259.0803885978207L564.8986166003673,258.41404482202563L564.1106445994608,256.9682199376675L563.8857687286288,255.928340896314L565.827353369061,254.73327642764775L566.427376212318,253.93277700809273L566.9216165708032,254.3251336247048L567.6978961488595,255.98942966752878L568.3773893967542,256.5964891285Z%22%20fill=%22transparent%22%20stroke=%22#97A1A9%22%20class=%22county-boundary%22%20pointer-events=%22all%22%20data-fips=%2251051%22%20data-county=%22Dickenson%20County%22%20data-state=%22Virginia%22%20style=%22stroke-width:%200.4px;%20fill:%20rgb(255,%20255,%20153);%22/%3E%3Cpath%20d=%22M578.7290485973879,260.4380630180951L577.7109830998913,258.6174994820809L576.8859079282845,257.6646419915817L578.5006802530328,256.0778015766433L579.7706875104338,256.26544608874764L581.697164687064,255.17434712459533L582.0059158450138,255.76306745983692L584.0944926879333,257.7059546718962L580.9821090283042,259.3899938020951L580.5212497789482,260.04742438174446Z%22%20fill=%22transparent%22%20stroke=%22#97A1A9%22%20class=%22county-boundary%22%20pointer-events=%22all%22%20data-fips=%2251197%22%20data-county=%22Wythe%20County%22%20data-state=%22Virginia%22%20style=%22stroke-width:%200.4px;%20fill:%20rgb(255,%20255,%20153);%22/%3E%3Cpath%20d=%22M550.521694381,265.55037899702245L549.5768141216248,265.07355338068083L549.1982504358231,264.1161501617091L548.2638814588068,263.3322519672591L547.7101386965934,261.806748880771L548.351635421674,261.23125724306044L549.0486751165145,261.32406022391166L549.3189278610982,260.42101968497997L549.8943654515806,260.0482522230764L551.3094965076233,260.22890200223424L551.888448174411,260.8133654468126L553.1678575628533,261.1388035837444L553.4392440458096,261.3674640084206L551.7891371960181,263.50499103603227L551.2238620510814,263.79015861113123Z%22%20fill=%22transparent%22%20stroke=%22#97A1A9%22%20class=%22county-boundary%22%20pointer-events=%22all%22%20data-fips=%2221121%22%20data-county=%22Knox%20County%22%20data-state=%22Kentucky%22%20style=%22stroke-width:%200.4px;%20fill:%20rgb(255,%20255,%20153);%22/%3E%3Cpath%20d=%22M562.397956006202,262.20892963827583L563.2303465260333,261.77400043220194L563.7737958018696,260.830704144888L566.1527569250853,260.5177558315041L567.2319697890528,262.94907929886256L567.9129968679448,264.7127318584744L564.5446086081204,265.2015840523458L561.9391699481829,265.5606664209728L560.4511176378,265.7723191661806L560.7558452451121,264.4909797523376L561.967576514056,263.3547727614858Z%22%20fill=%22transparent%22%20stroke=%22#97A1A9%22%20class=%22county-boundary%22%20pointer-events=%22all%22%20data-fips=%2251169%22%20data-county=%22Scott%20County%22%20data-state=%22Virginia%22%20style=%22stroke-width:%200.4px;%20fill:%20rgb(0,%20204,%20153);%22/%3E%3Cpath%20d=%22M583.0352604182134,270.9765942425209L580.7277575473788,271.50861718155863L579.8537124129965,272.1583591155782L578.2005443921391,270.9755125016262L577.1518113168518,270.70937777891527L577.9944225833405,269.36752689451924L577.6613324312708,268.7598744447935L578.7704213032423,267.57556058858864L578.5632223895634,266.75349733267876L579.8520224343539,266.37184891199047L580.4235856502064,265.52468002741836L581.3944463016749,265.12144748981376L582.1676400856632,265.81697142605714L582.8564867184098,265.32259281071987L583.9289367226296,266.36639641200685L584.1281358233502,267.71363926314444L584.5327874318233,270.45041861979945Z%22%20fill=%22transparent%22%20stroke=%22#97A1A9%22%20class=%22county-boundary%22%20pointer-events=%22all%22%20data-fips=%2237193%22%20data-county=%22Wilkes%20County%22%20data-state=%22North-Carolina%22%20style=%22stroke-width:%200.4px;%20fill:%20rgb(255,%20255,%20153);%22/%3E%3Cpath%20d=%22M565.7580005213565,273.4584427997349L565.3217753912219,273.38463774715467L564.118939441386,274.32523023966144L563.7929209740746,275.63091474115646L562.7620701147217,275.30572848970894L560.7004664195853,273.2151109477297L560.1131016294758,273.180220583656L559.3828850139365,272.1827300860595L560.156786980746,271.21411372328816L561.3616710383214,269.7759389175907L564.0599506047671,267.9904004199523L564.6475011877305,267.8703249499574L565.0352130560602,271.87456295949784L565.7590221579927,272.6082987730349Z%22%20fill=%22transparent%22%20stroke=%22#97A1A9%22%20class=%22county-boundary%22%20pointer-events=%22all%22%20data-fips=%2247059%22%20data-county=%22Greene%20County%22%20data-state=%22Tennessee%22%20style=%22stroke-width:%200.4px;%20fill:%20rgb(0,%20204,%20153);%22/%3E%3Cpath%20d=%22M546.7964846050111,275.77552542180285L545.7704086737365,275.021750704228L545.4525839989559,274.1875949444514L546.1160414068968,273.329591186939L547.7320017164732,272.79721429823604L549.3503825465208,272.87138757691196L549.9074886744511,272.0883343272746L550.8450375944223,273.21898671537724L549.5827800449756,275.06374485250245L549.8863115184281,275.74638979036285L548.652800243219,276.52010014264863L547.8925277265449,277.9123433888867Z%22%20fill=%22transparent%22%20stroke=%22#97A1A9%22%20class=%22county-boundary%22%20pointer-events=%22all%22%20data-fips=%2247001%22%20data-county=%22Anderson%20County%22%20data-state=%22Tennessee%22%20style=%22stroke-width:%200.4px;%20fill:%20rgb(255,%20255,%20153);%22/%3E%3Cpath%20d=%22M573.1635206128626,273.708558087766L572.7832041727748,274.54583092504055L571.9918708572976,273.6943612350175L571.3678207881663,271.75103029010734L571.9485639021145,271.2356642690176L572.5944226651119,269.0746437893134L572.7553978864817,268.61610761722955L573.2756734293671,270.11549505987006L574.020237988498,270.4708293042743L574.3091609416833,271.2599350106605L575.2388763635565,271.8070890500505L574.6971897095183,273.40963452812935L573.5225901287365,273.04844896614003Z%22%20fill=%22transparent%22%20stroke=%22#97A1A9%22%20class=%22county-boundary%22%20pointer-events=%22all%22%20data-fips=%2237011%22%20data-county=%22Avery%20County%22%20data-state=%22North-Carolina%22%20style=%22stroke-width:%200.4px;%20fill:%20rgb(0,%20204,%20153);%22/%3E%3Cpath%20d=%22M565.7580005213565,273.4584427997349L565.7590221579927,272.6082987730349L566.3109275369986,271.685800942638L567.2857250378647,271.4264130379508L568.1874725222577,269.7802637930193L569.1384627085883,270.02379906134604L569.8646480457445,271.2565256520849L568.7732394334469,271.81726961563913L567.8280734827101,272.6408203181697L566.9972433824344,274.34192236393903L565.9811973770818,274.6496657670338Z%22%20fill=%22transparent%22%20stroke=%22#97A1A9%22%20class=%22county-boundary%22%20pointer-events=%22all%22%20data-fips=%2247171%22%20data-county=%22Unicoi%20County%22%20data-state=%22Tennessee%22%20style=%22stroke-width:%200.4px;%20fill:%20rgb(255,%20255,%20153);%22/%3E%3Cpath%20d=%22M562.7620701147217,275.30572848970894L563.7929209740746,275.63091474115646L564.118939441386,274.32523023966144L565.3217753912219,273.38463774715467L565.7580005213565,273.4584427997349L565.9811973770818,274.6496657670338L566.9972433824344,274.34192236393903L567.3345744476806,275.365363480033L568.4174758985455,276.5732279966572L567.4386187760688,277.007809595386L564.7418483345667,278.9718780774238L563.5183925231321,279.4559402984089L562.3820393291015,277.7935940923659L562.8215302579179,276.47436494322284Z%22%20fill=%22transparent%22%20stroke=%22#97A1A9%22%20class=%22county-boundary%22%20pointer-events=%22all%22%20data-fips=%2237115%22%20data-county=%22Madison%20County%22%20data-state=%22North-Carolina%22%20style=%22stroke-width:%200.4px;%20fill:%20rgb(0,%20204,%20153);%22/%3E%3Cpath%20d=%22M587.494849115524,278.3749230849046L586.9658612541649,278.47568248278753L585.0110727339343,278.74331299014233L584.8690871779477,278.24034514162554L584.987236772334,277.04414121026014L584.0175133753808,275.9859947577476L582.6860031502758,275.0672035914507L583.2085683209255,274.0084997428928L583.4502244149244,271.8112273594825L583.0352604182134,270.9765942425209L584.5327874318233,270.45041861979945L586.6181337884057,270.2493626306707L586.895639706987,273.1573978120454L586.6597805713044,275.81366756363127Z%22%20fill=%22transparent%22%20stroke=%22#97A1A9%22%20class=%22county-boundary%22%20pointer-events=%22all%22%20data-fips=%2237097%22%20data-county=%22Iredell%20County%22%20data-state=%22North-Carolina%22%20style=%22stroke-width:%200.4px;%20fill:%20rgb(255,%20255,%20153);%22/%3E%3Cpath%20d=%22M570.8068486628713,281.6145073009322L570.0323237353558,281.2389669351107L568.4473811166584,282.25552626147413L566.9037922878757,282.56726988957416L566.3139343364159,282.38292814561265L565.568215789825,283.08940194236504L564.895396668604,282.4361197328578L564.9326784854512,280.7983014229582L564.0529017585867,280.2801584460382L563.5183925231321,279.4559402984089L564.7418483345667,278.9718780774238L567.4386187760688,277.007809595386L568.4174758985455,276.5732279966572L570.0694823050185,278.1398941956483L570.4609521176263,280.04862133473347L571.6299437256365,280.5013485812884Z%22%20fill=%22transparent%22%20stroke=%22#97A1A9%22%20class=%22county-boundary%22%20pointer-events=%22all%22%20data-fips=%2237021%22%20data-county=%22Buncombe%20County%22%20data-state=%22North-Carolina%22%20style=%22stroke-width:%200.4px;%20fill:%20rgb(255,%20255,%20153);%22/%3E%3Cpath%20d=%22M545.5607468278483,282.3502176955499L545.6852390212192,282.05375029986516L547.7616354325326,281.49309834187795L548.7049371458327,282.2548105099154L549.3773359331374,282.2209701228388L550.4113711149878,282.97093184793926L551.6188958081314,283.0692268707675L552.1460908866394,284.29010974747564L551.632068158596,285.11124600510294L551.6316814353712,286.8501294349451L550.9567691851432,287.6676091781581L549.543532704649,287.5918318134955L548.918836972681,288.4672604099968L546.504320085768,287.5459129930017L547.3611533044066,286.51525958826187L546.8422631782618,284.92257506185433Z%22%20fill=%22transparent%22%20stroke=%22#97A1A9%22%20class=%22county-boundary%22%20pointer-events=%22all%22%20data-fips=%2247123%22%20data-county=%22Monroe%20County%22%20data-state=%22Tennessee%22%20style=%22stroke-width:%200.4px;%20fill:%20rgb(0,%20204,%20153);%22/%3E%3Cpath%20d=%22M555.4337260777538,287.0083574722887L553.8574544065957,287.2835493709712L552.9891641337114,287.7992397304065L552.1616329509679,287.7009090204758L551.6316814353712,286.8501294349451L551.632068158596,285.11124600510294L552.1460908866394,284.29010974747564L556.2734740972837,284.2106978098187L556.2788023858874,285.1887047468457L555.3728187875034,286.12427396146336L555.5514605446373,286.6680911720054Z%22%20fill=%22transparent%22%20stroke=%22#97A1A9%22%20class=%22county-boundary%22%20pointer-events=%22all%22%20data-fips=%2237075%22%20data-county=%22Graham%20County%22%20data-state=%22North-Carolina%22%20style=%22stroke-width:%200.4px;%20fill:%20rgb(255,%20255,%20153);%22/%3E%3Cpath%20d=%22M553.1550142343647,277.58066978486085L552.4531512687006,278.2949653849968L550.9022335599823,277.9119785899323L549.3071842797274,279.2719722671945L547.8925277265449,277.9123433888867L548.652800243219,276.52010014264863L549.8863115184281,275.74638979036285L549.5827800449756,275.06374485250245L550.8450375944223,273.21898671537724L551.1376990645402,273.42395099390757L553.2202915402922,273.2420586029996L554.0269016046615,274.3642920197076L554.1757713556958,275.04291248430417L554.4582390290459,276.271271996875Z%22%20fill=%22transparent%22%20stroke=%22#97A1A9%22%20class=%22county-boundary%22%20pointer-events=%22all%22%20data-fips=%2247093%22%20data-county=%22Knox%20County%22%20data-state=%22Tennessee%22%20style=%22stroke-width:%200.4px;%20fill:%20rgb(255,%20255,%20153);%22/%3E%3Cpath%20d=%22M554.1757713556958,275.04291248430417L554.0269016046615,274.3642920197076L554.8314193086096,273.0481498804067L556.0488118457761,272.74765384060254L557.9223165985318,272.865586314936L558.6951110203007,273.31409285366846L558.8482301637474,273.64348426429075L558.365003039874,276.6213366670701L557.1805583288241,276.31023632354334L556.4632600829282,276.50693823299434L555.7104957133894,275.8585847488609Z%22%20fill=%22transparent%22%20stroke=%22#97A1A9%22%20class=%22county-boundary%22%20pointer-events=%22all%22%20data-fips=%2247089%22%20data-county=%22Jefferson%20County%22%20data-state=%22Tennessee%22%20style=%22stroke-width:%200.4px;%20fill:%20rgb(0,%20204,%20153);%22/%3E%3Cpath%20d=%22M562.7620701147217,275.30572848970894L562.8215302579179,276.47436494322284L562.3820393291015,277.7935940923659L560.4659295756637,278.49300230249946L559.3883938906922,279.607237161604L558.9782762909061,279.02696776853173L558.9985789909583,277.74011361649076L558.365003039874,276.6213366670701L558.8482301637474,273.64348426429075L558.6951110203007,273.31409285366846L559.3828850139365,272.1827300860595L560.1131016294758,273.180220583656L560.7004664195853,273.2151109477297Z%22%20fill=%22transparent%22%20stroke=%22#97A1A9%22%20class=%22county-boundary%22%20pointer-events=%22all%22%20data-fips=%2247029%22%20data-county=%22Cocke%20County%22%20data-state=%22Tennessee%22%20style=%22stroke-width:%200.4px;%20fill:%20rgb(255,%20255,%20153);%22/%3E%3Cpath%20d=%22M559.3883938906922,279.607237161604L559.3599946997618,279.74136691226545L557.3377593178186,281.4489267452984L556.8995723590601,282.1116430944903L555.0426277603127,282.2495303606316L554.9344545551056,280.4135217279159L554.378873451283,279.9146466958796L553.1550142343647,277.58066978486085L554.4582390290459,276.271271996875L554.1757713556958,275.04291248430417L555.7104957133894,275.8585847488609L556.4632600829282,276.50693823299434L557.1805583288241,276.31023632354334L558.365003039874,276.6213366670701L558.9985789909583,277.74011361649076L558.9782762909061,279.02696776853173Z%22%20fill=%22transparent%22%20stroke=%22#97A1A9%22%20class=%22county-boundary%22%20pointer-events=%22all%22%20data-fips=%2247155%22%20data-county=%22Sevier%20County%22%20data-state=%22Tennessee%22%20style=%22stroke-width:%200.4px;%20fill:%20rgb(0,%20204,%20153);%22/%3E%3Cpath%20d=%22M555.0426277603127,282.2495303606316L553.9531318907377,282.5757864223224L552.849586508753,283.35923200282815L552.1460908866394,284.29010974747564L551.6188958081314,283.0692268707675L550.4113711149878,282.97093184793926L549.3773359331374,282.2209701228388L549.7381880986262,282.0271228529253L549.288037288258,280.47017150017217L549.3071842797274,279.2719722671945L550.9022335599823,277.9119785899323L552.4531512687006,278.2949653849968L553.1550142343647,277.58066978486085L554.378873451283,279.9146466958796L554.9344545551056,280.4135217279159Z%22%20fill=%22transparent%22%20stroke=%22#97A1A9%22%20class=%22county-boundary%22%20pointer-events=%22all%22%20data-fips=%2247009%22%20data-county=%22Blount%20County%22%20data-state=%22Tennessee%22%20style=%22stroke-width:%200.4px;%20fill:%20rgb(0,%20204,%20153);%22/%3E%3Cpath%20d=%22M565.568215789825,283.08940194236504L564.8090468314093,284.75469658790223L563.8966797211756,285.2416422347869L561.7309438269772,283.1661715243183L560.560985526246,282.31205899279786L560.2349769892036,280.06755117563404L559.3599946997618,279.74136691226545L559.3883938906922,279.607237161604L560.4659295756637,278.49300230249946L562.3820393291015,277.7935940923659L563.5183925231321,279.4559402984089L564.0529017585867,280.2801584460382L564.9326784854512,280.7983014229582L564.895396668604,282.4361197328578Z%22%20fill=%22transparent%22%20stroke=%22#97A1A9%22%20class=%22county-boundary%22%20pointer-events=%22all%22%20data-fips=%2237087%22%20data-county=%22Haywood%20County%22%20data-state=%22North-Carolina%22%20style=%22stroke-width:%200.4px;%20fill:%20rgb(255,%20255,%20153);%22/%3E%3Cpath%20d=%22M559.2996846170172,285.44974508439776L557.7678070565498,286.07314193544414L555.5514605446373,286.6680911720054L555.3728187875034,286.12427396146336L556.2788023858874,285.1887047468457L556.2734740972837,284.2106978098187L552.1460908866394,284.29010974747564L552.849586508753,283.35923200282815L553.9531318907377,282.5757864223224L555.0426277603127,282.2495303606316L556.8995723590601,282.1116430944903L557.3377593178186,281.4489267452984L559.3599946997618,279.74136691226545L560.2349769892036,280.06755117563404L560.560985526246,282.31205899279786L559.8400352546515,282.51085608291277L558.7976152360893,283.40163927020467L558.7459292682865,284.08243120636865Z%22%20fill=%22transparent%22%20stroke=%22#97A1A9%22%20class=%22county-boundary%22%20pointer-events=%22all%22%20data-fips=%2237173%22%20data-county=%22Swain%20County%22%20data-state=%22North-Carolina%22%20style=%22stroke-width:%200.4px;%20fill:%20rgb(255,%20255,%20153);%22/%3E%3Cpath%20d=%22M554.271580009396,261.8329653831518L556.552098562365,260.55007883634664L557.4677534904082,259.5422469806831L558.1159330331234,259.76634565573823L559.2361040332421,259.86508100449777L559.952956290503,259.2289426224848L560.937247439512,259.8230729348852L561.006504697877,261.05736955994684L560.2532462743602,261.5896144969087L559.0378517167755,261.9833755489483L558.5047920963234,263.7508234856782L556.595875900751,264.48975939738426L555.1738395520441,265.4053989657473L554.5723383651587,264.30223362465176Z%22%20fill=%22transparent%22%20stroke=%22#97A1A9%22%20class=%22county-boundary%22%20pointer-events=%22all%22%20data-fips=%2221095%22%20data-county=%22Harlan%20County%22%20data-state=%22Kentucky%22%20style=%22stroke-width:%200.4px;%20fill:%20rgb(255,%20255,%20153);%22/%3E%3Cpath%20d=%22M553.0101475520432,266.6478859720567L554.428589076479,265.496230334783L555.1738395520441,265.4053989657473L556.595875900751,264.48975939738426L558.5047920963234,263.7508234856782L559.0378517167755,261.9833755489483L560.2532462743602,261.5896144969087L561.006504697877,261.05736955994684L562.397956006202,262.20892963827583L561.967576514056,263.3547727614858L560.7558452451121,264.4909797523376L560.4511176378,265.7723191661806L558.0277614526306,266.1643554738662L557.3019131176461,266.0585061159232L555.2673402499316,266.35259223958377Z%22%20fill=%22transparent%22%20stroke=%22#97A1A9%22%20class=%22county-boundary%22%20pointer-events=%22all%22%20data-fips=%2251105%22%20data-county=%22Lee%20County%22%20data-state=%22Virginia%22%20style=%22stroke-width:%200.4px;%20fill:%20rgb(0,%20204,%20153);%22/%3E%3Cpath%20d=%22M557.7345418293834,269.1859236317342L556.5899466162645,268.9570508402504L556.6179331297606,268.2782893883315L555.9166989920436,266.92665665164157L555.2673402499316,266.35259223958377L557.3019131176461,266.0585061159232L558.0277614526306,266.1643554738662L560.4511176378,265.7723191661806L561.9391699481829,265.5606664209728L560.957795678366,266.4272691457028L560.434322728948,266.1668150427309L559.1987208983483,267.15101537514204L558.5606112403528,268.64734298437804Z%22%20fill=%22transparent%22%20stroke=%22#97A1A9%22%20class=%22county-boundary%22%20pointer-events=%22all%22%20data-fips=%2247067%22%20data-county=%22Hancock%20County%22%20data-state=%22Tennessee%22%20style=%22stroke-width:%200.4px;%20fill:%20rgb(0,%20204,%20153);%22/%3E%3Cpath%20d=%22M555.2673402499316,266.35259223958377L555.9166989920436,266.92665665164157L556.6179331297606,268.2782893883315L556.5899466162645,268.9570508402504L554.9532968779496,270.1809011244224L553.5261860600998,270.5711164469377L551.9196553623029,269.45674483501347L550.8687655122355,269.62470680570624L549.4064836693171,267.2273661885768L550.1748434710895,267.13730740060305L552.7945250998898,266.891570215487L553.0101475520432,266.6478859720567Z%22%20fill=%22transparent%22%20stroke=%22#97A1A9%22%20class=%22county-boundary%22%20pointer-events=%22all%22%20data-fips=%2247025%22%20data-county=%22Claiborne%20County%22%20data-state=%22Tennessee%22%20style=%22stroke-width:%200.4px;%20fill:%20rgb(255,%20255,%20153);%22/%3E%3Cpath%20d=%22M546.1160414068968,273.329591186939L546.5627800333996,272.3434156721L545.9760837984967,269.73385045312455L546.0910482372839,268.98091196005106L546.8263401446068,268.78823437470777L546.725262196304,267.51567127975255L549.4064836693171,267.2273661885768L550.8687655122355,269.62470680570624L550.2767265819398,270.2821039820108L550.426590175485,271.9405228305902L549.9074886744511,272.0883343272746L549.3503825465208,272.87138757691196L547.7320017164732,272.79721429823604Z%22%20fill=%22transparent%22%20stroke=%22#97A1A9%22%20class=%22county-boundary%22%20pointer-events=%22all%22%20data-fips=%2247013%22%20data-county=%22Campbell%20County%22%20data-state=%22Tennessee%22%20style=%22stroke-width:%200.4px;%20fill:%20rgb(0,%20204,%20153);%22/%3E%3Cpath%20d=%22M557.7345418293834,269.1859236317342L558.5606112403528,268.64734298437804L559.1987208983483,267.15101537514204L560.434322728948,266.1668150427309L560.957795678366,266.4272691457028L561.9391699481829,265.5606664209728L564.5446086081204,265.2015840523458L564.5156536377593,266.6882617675381L564.0484979137241,267.7302599709266L564.0599506047671,267.9904004199523L561.3616710383214,269.7759389175907L560.156786980746,271.21411372328816L558.9430239736223,270.27717215038626L558.1110997161027,270.59872874877306Z%22%20fill=%22transparent%22%20stroke=%22#97A1A9%22%20class=%22county-boundary%22%20pointer-events=%22all%22%20data-fips=%2247073%22%20data-county=%22Hawkins%20County%22%20data-state=%22Tennessee%22%20style=%22stroke-width:%200.4px;%20fill:%20rgb(0,%20204,%20153);%22/%3E%3Cpath%20d=%22M553.2202915402922,273.2420586029996L551.1376990645402,273.42395099390757L550.8450375944223,273.21898671537724L549.9074886744511,272.0883343272746L550.426590175485,271.9405228305902L550.2767265819398,270.2821039820108L550.8687655122355,269.62470680570624L551.9196553623029,269.45674483501347L553.5261860600998,270.5711164469377Z%22%20fill=%22transparent%22%20stroke=%22#97A1A9%22%20class=%22county-boundary%22%20pointer-events=%22all%22%20data-fips=%2247173%22%20data-county=%22Union%20County%22%20data-state=%22Tennessee%22%20style=%22stroke-width:%200.4px;%20fill:%20rgb(255,%20255,%20153);%22/%3E%3Cpath%20d=%22M553.2202915402922,273.2420586029996L553.5261860600998,270.5711164469377L554.9532968779496,270.1809011244224L556.5899466162645,268.9570508402504L557.7345418293834,269.1859236317342L558.1110997161027,270.59872874877306L557.3923589230968,270.7531598982538L556.3611683811108,271.6423927923807L556.0488118457761,272.74765384060254L554.8314193086096,273.0481498804067L554.0269016046615,274.3642920197076Z%22%20fill=%22transparent%22%20stroke=%22#97A1A9%22%20class=%22county-boundary%22%20pointer-events=%22all%22%20data-fips=%2247057%22%20data-county=%22Grainger%20County%22%20data-state=%22Tennessee%22%20style=%22stroke-width:%200.4px;%20fill:%20rgb(0,%20204,%20153);%22/%3E%3Cpath%20d=%22M559.3828850139365,272.1827300860595L558.6951110203007,273.31409285366846L557.9223165985318,272.865586314936L556.0488118457761,272.74765384060254L556.3611683811108,271.6423927923807L557.3923589230968,270.7531598982538L558.1110997161027,270.59872874877306L558.9430239736223,270.27717215038626L560.156786980746,271.21411372328816Z%22%20fill=%22transparent%22%20stroke=%22#97A1A9%22%20class=%22county-boundary%22%20pointer-events=%22all%22%20data-fips=%2247063%22%20data-county=%22Hamblen%20County%22%20data-state=%22Tennessee%22%20style=%22stroke-width:%200.4px;%20fill:%20rgb(255,%20255,%20153);%22/%3E%3Cpath%20d=%22M546.725262196304,267.51567127975255L546.7033024889167,267.51818397056905L545.7123858009858,265.8463451329994L545.1204178548924,264.34624598940707L545.3927966887455,264.0105720380466L545.4476757144691,262.3497015510231L546.9994862376183,262.1719846959747L547.7101386965934,261.806748880771L548.2638814588068,263.3322519672591L549.1982504358231,264.1161501617091L549.5768141216248,265.07355338068083L550.521694381,265.55037899702245L549.7743058237788,266.37869701631115L550.1748434710895,267.13730740060305L549.4064836693171,267.2273661885768Z%22%20fill=%22transparent%22%20stroke=%22#97A1A9%22%20class=%22county-boundary%22%20pointer-events=%22all%22%20data-fips=%2221235%22%20data-county=%22Whitley%20County%22%20data-state=%22Kentucky%22%20style=%22stroke-width:%200.4px;%20fill:%20rgb(0,%20204,%20153);%22/%3E%3Cpath%20d=%22M553.0101475520432,266.6478859720567L552.7945250998898,266.891570215487L550.1748434710895,267.13730740060305L549.7743058237788,266.37869701631115L550.521694381,265.55037899702245L551.2238620510814,263.79015861113123L551.7891371960181,263.50499103603227L553.4392440458096,261.3674640084206L553.1678575628533,261.1388035837444L554.0673251526246,261.2476354789883L554.271580009396,261.8329653831518L554.5723383651587,264.30223362465176L555.1738395520441,265.4053989657473L554.428589076479,265.496230334783Z%22%20fill=%22transparent%22%20stroke=%22#97A1A9%22%20class=%22county-boundary%22%20pointer-events=%22all%22%20data-fips=%2221013%22%20data-county=%22Bell%20County%22%20data-state=%22Kentucky%22%20style=%22stroke-width:%200.4px;%20fill:%20rgb(255,%20255,%20153);%22/%3E%3Cpath%20d=%22M578.7290485973879,260.4380630180951L576.8714858508879,261.4685369477455L575.8442189979822,261.76699154628943L575.2925973562254,262.9149076824231L573.9972964890609,260.825078628411L572.1729134282739,258.8946276411093L572.7551865095833,258.2897766281936L573.9385431090603,258.49617513318196L575.006607773754,257.4067566732468L576.2351569308196,256.9924559743471L576.8859079282845,257.6646419915817L577.7109830998913,258.6174994820809Z%22%20fill=%22transparent%22%20stroke=%22#97A1A9%22%20class=%22county-boundary%22%20pointer-events=%22all%22%20data-fips=%2251173%22%20data-county=%22Smyth%20County%22%20data-state=%22Virginia%22%20style=%22stroke-width:%200.4px;%20fill:%20rgb(0,%20204,%20153);%22/%3E%3Cpath%20d=%22M567.9129968679448,264.7127318584744L567.2319697890528,262.94907929886256L569.4062425413226,261.4129413961482L569.4588181688508,260.8164513769228L570.6439909898046,259.89097573990034L571.1603078020568,259.9294183446229L572.1729134282739,258.8946276411093L573.9972964890609,260.825078628411L575.2925973562254,262.9149076824231L574.8525971194722,263.43525014141716L572.9210380030202,263.6604892884827L571.8810228856826,264.0439829565537L569.4564963836522,264.4179658469049Z%22%20fill=%22transparent%22%20stroke=%22#97A1A9%22%20class=%22county-boundary%22%20pointer-events=%22all%22%20data-fips=%2251191%22%20data-county=%22Washington%20County%22%20data-state=%22Virginia%22%20style=%22stroke-width:%200.4px;%20fill:%20rgb(255,%20255,%20153);%22/%3E%3Cpath%20d=%22M564.0484979137241,267.7302599709266L564.5156536377593,266.6882617675381L564.5446086081204,265.2015840523458L567.9129968679448,264.7127318584744L569.4564963836522,264.4179658469049L571.8810228856826,264.0439829565537L572.9210380030202,263.6604892884827L572.0594947422019,264.36871104882897L571.4804613436462,265.51761368695173L569.7965115457148,267.0994639659098L568.3084772353166,267.67033221475003L567.5560091609739,267.7270708807363L566.5895435771032,267.1791476993128L565.1358845948553,267.6756914601662Z%22%20fill=%22transparent%22%20stroke=%22#97A1A9%22%20class=%22county-boundary%22%20pointer-events=%22all%22%20data-fips=%2247163%22%20data-county=%22Sullivan%20County%22%20data-state=%22Tennessee%22%20style=%22stroke-width:%200.4px;%20fill:%20rgb(0,%20204,%20153);%22/%3E%3Cpath%20d=%22M574.3649799826242,266.8219427369718L574.6528990601805,267.7640945032088L573.5207770283691,267.8340059333259L572.7553978864817,268.61610761722955L572.5944226651119,269.0746437893134L571.1132590979382,267.57535953849924L571.9455459343815,265.97768768337704L571.4804613436462,265.51761368695173L572.0594947422019,264.36871104882897L572.9210380030202,263.6604892884827L574.8525971194722,263.43525014141716L574.6946347991903,263.7412394942554L574.65836295243,265.55853033947955Z%22%20fill=%22transparent%22%20stroke=%22#97A1A9%22%20class=%22county-boundary%22%20pointer-events=%22all%22%20data-fips=%2247091%22%20data-county=%22Johnson%20County%22%20data-state=%22Tennessee%22%20style=%22stroke-width:%200.4px;%20fill:%20rgb(0,%20204,%20153);%22/%3E%3Cpath%20d=%22M577.6613324312708,268.7598744447935L576.5874558254064,268.300529872056L575.6800881744848,267.4239724107375L574.3649799826242,266.8219427369718L574.65836295243,265.55853033947955L574.6946347991903,263.7412394942554L578.2231228744951,263.4384492344164L578.2778266566578,263.9767401613598L579.4128120337718,265.342942050235L579.8520224343539,266.37184891199047L578.5632223895634,266.75349733267876L578.7704213032423,267.57556058858864Z%22%20fill=%22transparent%22%20stroke=%22#97A1A9%22%20class=%22county-boundary%22%20pointer-events=%22all%22%20data-fips=%2237009%22%20data-county=%22Ashe%20County%22%20data-state=%22North-Carolina%22%20style=%22stroke-width:%200.4px;%20fill:%20rgb(0,%20204,%20153);%22/%3E%3Cpath%20d=%22M579.8520224343539,266.37184891199047L579.4128120337718,265.342942050235L578.2778266566578,263.9767401613598L578.2231228744951,263.4384492344164L583.0227354217353,262.80652955347665L582.583562031876,264.37928820428994L582.8564867184098,265.32259281071987L582.1676400856632,265.81697142605714L581.3944463016749,265.12144748981376L580.4235856502064,265.52468002741836Z%22%20fill=%22transparent%22%20stroke=%22#97A1A9%22%20class=%22county-boundary%22%20pointer-events=%22all%22%20data-fips=%2237005%22%20data-county=%22Alleghany%20County%22%20data-state=%22North-Carolina%22%20style=%22stroke-width:%200.4px;%20fill:%20rgb(255,%20255,%20153);%22/%3E%3Cpath%20d=%22M569.8646480457445,271.2565256520849L569.1384627085883,270.02379906134604L568.1874725222577,269.7802637930193L568.3084772353166,267.67033221475003L569.7965115457148,267.0994639659098L571.4804613436462,265.51761368695173L571.9455459343815,265.97768768337704L571.1132590979382,267.57535953849924L572.5944226651119,269.0746437893134L571.9485639021145,271.2356642690176L571.3678207881663,271.75103029010734Z%22%20fill=%22transparent%22%20stroke=%22#97A1A9%22%20class=%22county-boundary%22%20pointer-events=%22all%22%20data-fips=%2247019%22%20data-county=%22Carter%20County%22%20data-state=%22Tennessee%22%20style=%22stroke-width:%200.4px;%20fill:%20rgb(252,%20141,%2089);%22/%3E%3Cpath%20d=%22M565.7590221579927,272.6082987730349L565.0352130560602,271.87456295949784L564.6475011877305,267.8703249499574L564.0599506047671,267.9904004199523L564.0484979137241,267.7302599709266L565.1358845948553,267.6756914601662L566.5895435771032,267.1791476993128L567.5560091609739,267.7270708807363L568.3084772353166,267.67033221475003L568.1874725222577,269.7802637930193L567.2857250378647,271.4264130379508L566.3109275369986,271.685800942638Z%22%20fill=%22transparent%22%20stroke=%22#97A1A9%22%20class=%22county-boundary%22%20pointer-events=%22all%22%20data-fips=%2247179%22%20data-county=%22Washington%20County%22%20data-state=%22Tennessee%22%20style=%22stroke-width:%200.4px;%20fill:%20rgb(255,%20255,%20153);%22/%3E%3Cpath%20d=%22M574.3091609416833,271.2599350106605L574.020237988498,270.4708293042743L573.2756734293671,270.11549505987006L572.7553978864817,268.61610761722955L573.5207770283691,267.8340059333259L574.6528990601805,267.7640945032088L574.3649799826242,266.8219427369718L575.6800881744848,267.4239724107375L576.5874558254064,268.300529872056L577.6613324312708,268.7598744447935L577.9944225833405,269.36752689451924L577.1518113168518,270.70937777891527L575.909464064835,270.81867481149163Z%22%20fill=%22transparent%22%20stroke=%22#97A1A9%22%20class=%22county-boundary%22%20pointer-events=%22all%22%20data-fips=%2237189%22%20data-county=%22Watauga%20County%22%20data-state=%22North-Carolina%22%20style=%22stroke-width:%200.4px;%20fill:%20rgb(0,%20204,%20153);%22/%3E%3Cpath%20fill=%22transparent%22%20stroke=%22#97A1A9%22%20class=%22county-boundary%22%20pointer-events=%22all%22%20data-fips=%2251720%22%20data-county=%22Norton%20City%22%20data-state=%22Virginia%22%20style=%22stroke-width:%200.4px;%20fill:%20rgb(255,%20255,%20153);%22/%3E%3Cpath%20fill=%22transparent%22%20stroke=%22#97A1A9%22%20class=%22county-boundary%22%20pointer-events=%22all%22%20data-fips=%2251520%22%20data-county=%22Bristol%20City%22%20data-state=%22Virginia%22%20style=%22stroke-width:%200.4px;%20fill:%20rgb(255,%20255,%20153);%22/%3E%3Cpath%20d=%22M578.2231228744951,263.4384492344164L574.6946347991903,263.7412394942554L574.8525971194722,263.43525014141716L575.2925973562254,262.9149076824231L575.8442189979822,261.76699154628943L576.8714858508879,261.4685369477455L578.7290485973879,260.4380630180951L580.5212497789482,260.04742438174446L580.9821090283042,259.3899938020951L582.4272045464155,261.1892247187068L583.7224533234476,262.7030855022336L583.0227354217353,262.80652955347665Z%22%20fill=%22transparent%22%20stroke=%22#97A1A9%22%20class=%22county-boundary%22%20pointer-events=%22all%22%20data-fips=%2251077%22%20data-county=%22Grayson%20County%22%20data-state=%22Virginia%22%20style=%22stroke-width:%200.4px;%20fill:%20rgb(0,%20204,%20153);%22/%3E%3Cpath%20fill=%22transparent%22%20stroke=%22#97A1A9%22%20class=%22county-boundary%22%20pointer-events=%22all%22%20data-fips=%2251640%22%20data-county=%22Galax%20City%22%20data-state=%22Virginia%22%20style=%22stroke-width:%200.4px;%20fill:%20rgb(255,%20255,%20153);%22/%3E%3Cpath%20d=%22M571.5709404532761,276.06288674829386L571.1401992349266,274.87851465435267L569.6414294313187,273.7723463434147L568.5453998981102,272.6326097667818L567.8280734827101,272.6408203181697L568.7732394334469,271.81726961563913L569.8646480457445,271.2565256520849L571.3678207881663,271.75103029010734L571.9918708572976,273.6943612350175L572.7832041727748,274.54583092504055L572.8284871252375,275.0412015630895Z%22%20fill=%22transparent%22%20stroke=%22#97A1A9%22%20class=%22county-boundary%22%20pointer-events=%22all%22%20data-fips=%2237121%22%20data-county=%22Mitchell%20County%22%20data-state=%22North-Carolina%22%20style=%22stroke-width:%200.4px;%20fill:%20rgb(255,%20255,%20153);%22/%3E%3Cpath%20d=%22M580.2519621006393,275.09157751105914L579.8222317240197,275.8732739233384L578.8703392354754,275.5289219486419L577.7543656538957,275.7742744007308L575.9922343175541,274.6255068664182L574.6971897095183,273.40963452812935L575.2388763635565,271.8070890500505L574.3091609416833,271.2599350106605L575.909464064835,270.81867481149163L577.1518113168518,270.70937777891527L578.2005443921391,270.9755125016262L579.8537124129965,272.1583591155782L579.8091083077811,273.10340786776044Z%22%20fill=%22transparent%22%20stroke=%22#97A1A9%22%20class=%22county-boundary%22%20pointer-events=%22all%22%20data-fips=%2237027%22%20data-county=%22Caldwell%20County%22%20data-state=%22North-Carolina%22%20style=%22stroke-width:%200.4px;%20fill:%20rgb(255,%20255,%20153);%22/%3E%3Cpath%20d=%22M570.0694823050185,278.1398941956483L568.4174758985455,276.5732279966572L567.3345744476806,275.365363480033L566.9972433824344,274.34192236393903L567.8280734827101,272.6408203181697L568.5453998981102,272.6326097667818L569.6414294313187,273.7723463434147L571.1401992349266,274.87851465435267L571.5709404532761,276.06288674829386L570.7606372395271,277.74190398379665Z%22%20fill=%22transparent%22%20stroke=%22#97A1A9%22%20class=%22county-boundary%22%20pointer-events=%22all%22%20data-fips=%2237199%22%20data-county=%22Yancey%20County%22%20data-state=%22North-Carolina%22%20style=%22stroke-width:%200.4px;%20fill:%20rgb(0,%20204,%20153);%22/%3E%3Cpath%20d=%22M582.6860031502758,275.0672035914507L582.2235529583983,274.3703921434219L580.2519621006393,275.09157751105914L579.8091083077811,273.10340786776044L579.8537124129965,272.1583591155782L580.7277575473788,271.50861718155863L583.0352604182134,270.9765942425209L583.4502244149244,271.8112273594825L583.2085683209255,274.0084997428928Z%22%20fill=%22transparent%22%20stroke=%22#97A1A9%22%20class=%22county-boundary%22%20pointer-events=%22all%22%20data-fips=%2237003%22%20data-county=%22Alexander%20County%22%20data-state=%22North-Carolina%22%20style=%22stroke-width:%200.4px;%20fill:%20rgb(0,%20204,%20153);%22/%3E%3Cpath%20d=%22M575.3906222848314,279.2237095435844L574.5373998836853,277.1395269535248L573.0664009027939,276.12072898526037L573.8070499929515,275.27759815076945L573.1635206128626,273.708558087766L573.5225901287365,273.04844896614003L574.6971897095183,273.40963452812935L575.9922343175541,274.6255068664182L577.7543656538957,275.7742744007308L578.8703392354754,275.5289219486419L579.8222317240197,275.8732739233384L578.6508442862746,278.91967024595385L576.872962983666,279.14808001269586L576.0662419651919,278.71555302794883Z%22%20fill=%22transparent%22%20stroke=%22#97A1A9%22%20class=%22county-boundary%22%20pointer-events=%22all%22%20data-fips=%2237023%22%20data-county=%22Burke%20County%22%20data-state=%22North-Carolina%22%20style=%22stroke-width:%200.4px;%20fill:%20rgb(0,%20204,%20153);%22/%3E%3Cpath%20d=%22M575.3906222848314,279.2237095435844L575.2264682744267,279.83509736385116L573.8850647204895,280.2814978876766L571.6299437256365,280.5013485812884L570.4609521176263,280.04862133473347L570.0694823050185,278.1398941956483L570.7606372395271,277.74190398379665L571.5709404532761,276.06288674829386L572.8284871252375,275.0412015630895L572.7832041727748,274.54583092504055L573.1635206128626,273.708558087766L573.8070499929515,275.27759815076945L573.0664009027939,276.12072898526037L574.5373998836853,277.1395269535248Z%22%20fill=%22transparent%22%20stroke=%22#97A1A9%22%20class=%22county-boundary%22%20pointer-events=%22all%22%20data-fips=%2237111%22%20data-county=%22Mcdowell%20County%22%20data-state=%22North-Carolina%22%20style=%22stroke-width:%200.4px;%20fill:%20rgb(255,%20255,%20153);%22/%3E%3Cpath%20d=%22M584.8690871779477,278.24034514162554L578.6508442862746,278.91967024595385L579.8222317240197,275.8732739233384L580.2519621006393,275.09157751105914L582.2235529583983,274.3703921434219L582.6860031502758,275.0672035914507L584.0175133753808,275.9859947577476L584.987236772334,277.04414121026014Z%22%20fill=%22transparent%22%20stroke=%22#97A1A9%22%20class=%22county-boundary%22%20pointer-events=%22all%22%20data-fips=%2237035%22%20data-county=%22Catawba%20County%22%20data-state=%22North-Carolina%22%20style=%22stroke-width:%200.4px;%20fill:%20rgb(255,%20255,%20153);%22/%3E%3Cpath%20d=%22M585.2594840398243,280.4309509324641L579.8576576238752,281.0384323260565L578.6508442862746,278.91967024595385L584.8690871779477,278.24034514162554L585.0110727339343,278.74331299014233Z%22%20fill=%22transparent%22%20stroke=%22#97A1A9%22%20class=%22county-boundary%22%20pointer-events=%22all%22%20data-fips=%2237109%22%20data-county=%22Lincoln%20County%22%20data-state=%22North-Carolina%22%20style=%22stroke-width:%200.4px;%20fill:%20rgb(255,%20255,%20153);%22/%3E%3Cpath%20d=%22M562.4417017645142,289.88598193569914L561.840468310465,288.7219454452411L560.8931873763382,287.6878302745062L560.7281857369358,286.7296372517384L560.0080533005853,286.77578578114867L559.2996846170172,285.44974508439776L558.7459292682865,284.08243120636865L558.7976152360893,283.40163927020467L559.8400352546515,282.51085608291277L560.560985526246,282.31205899279786L561.7309438269772,283.1661715243183L563.8966797211756,285.2416422347869L563.9304766404077,286.2165765920195L563.4539822604812,286.9300546377644L563.5432675655209,287.8106999228749L562.9272950923577,288.8677154549701L563.4706028060559,289.3861453095674Z%22%20fill=%22transparent%22%20stroke=%22#97A1A9%22%20class=%22county-boundary%22%20pointer-events=%22all%22%20data-fips=%2237099%22%20data-county=%22Jackson%20County%22%20data-state=%22North-Carolina%22%20style=%22stroke-width:%200.4px;%20fill:%20rgb(0,%20204,%20153);%22/%3E%3Cpath%20d=%22M507.2858001928252,289.96629527228964L507.2904912712697,289.4462182982219L507.6051022114422,288.85868116469527L509.27144914372633,288.575931348719L510.4242700260699,288.0721839729674L511.3673842208714,288.32083579648395L512.2832445887835,289.32917991116835L512.5145644894728,293.25194003770065L512.4189641826881,295.4031853457389L508.2044296155911,295.674846777592L507.86366895638037,291.30711961137445Z%22%20fill=%22transparent%22%20stroke=%22#97A1A9%22%20class=%22county-boundary%22%20pointer-events=%22all%22%20data-fips=%2247181%22%20data-county=%22Wayne%20County%22%20data-state=%22Tennessee%22%20style=%22stroke-width:%200.4px;%20fill:%20rgb(255,%20255,%20153);%22/%3E%3Cpath%20d=%22M568.04982096201,286.81498596938457L567.3425078288992,284.7089910846915L565.568215789825,283.08940194236504L566.3139343364159,282.38292814561265L566.9037922878757,282.56726988957416L568.4473811166584,282.25552626147413L570.0323237353558,281.2389669351107L570.8068486628713,281.6145073009322L570.9727783560393,282.6814915091302L570.2067897192563,285.0927057707317L570.3764489456042,285.8540013400444Z%22%20fill=%22transparent%22%20stroke=%22#97A1A9%22%20class=%22county-boundary%22%20pointer-events=%22all%22%20data-fips=%2237089%22%20data-county=%22Henderson%20County%22%20data-state=%22North-Carolina%22%20style=%22stroke-width:%200.4px;%20fill:%20rgb(255,%20255,%20153);%22/%3E%3Cpath%20d=%22M537.4564329709656,293.18989288521726L536.2433158071981,293.315116892337L537.1339938419559,292.2688425380014L536.8978056006371,290.6444527413365L538.3234648999502,287.3923637474865L538.7368184242351,285.74231233075426L539.1631200083723,285.7189407063791L540.4909533444945,286.31577865992335L541.6456132348223,288.01554905736793L541.0957627290268,289.63778434944817L541.0355636436291,290.555878355757L541.7392711859416,292.67229287225564L538.4897238412012,293.0822058854067Z%22%20fill=%22transparent%22%20stroke=%22#97A1A9%22%20class=%22county-boundary%22%20pointer-events=%22all%22%20data-fips=%2247065%22%20data-county=%22Hamilton%20County%22%20data-state=%22Tennessee%22%20style=%22stroke-width:%200.4px;%20fill:%20rgb(252,%20141,%2089);%22/%3E%3Cpath%20d=%22M516.2701592424024,288.4967216356452L516.4569196676379,291.4707079778984L516.7715518084369,292.505207899108L516.7415411196099,295.0634173333399L512.4189641826881,295.4031853457389L512.5145644894728,293.25194003770065L512.2832445887835,289.32917991116835L513.6461576358763,288.91325371429974L513.6201587900915,288.3304444800296L515.3346475498596,288.3597206425318Z%22%20fill=%22transparent%22%20stroke=%22#97A1A9%22%20class=%22county-boundary%22%20pointer-events=%22all%22%20data-fips=%2247099%22%20data-county=%22Lawrence%20County%22%20data-state=%22Tennessee%22%20style=%22stroke-width:%200.4px;%20fill:%20rgb(0,%20204,%20153);%22/%3E%3Cpath%20d=%22M516.2701592424024,288.4967216356452L517.2228615331359,288.04635966293483L519.1243269133907,288.4005507126369L520.0094745142294,289.9910908391652L520.8755195575354,290.5857365454377L521.0686451645428,294.7718167804546L516.9197038101202,295.0265133862921L516.7415411196099,295.0634173333399L516.7715518084369,292.505207899108L516.4569196676379,291.4707079778984Z%22%20fill=%22transparent%22%20stroke=%22#97A1A9%22%20class=%22county-boundary%22%20pointer-events=%22all%22%20data-fips=%2247055%22%20data-county=%22Giles%20County%22%20data-state=%22Tennessee%22%20style=%22stroke-width:%200.4px;%20fill:%20rgb(252,%20141,%2089);%22/%3E%3Cpath%20d=%22M516.7471267302666,298.85171367411675L515.6470152865957,298.2090355755379L514.7624410078183,298.4997215749798L513.2790960859309,298.14654570046093L511.034274461033,299.6056186785209L509.9712322784076,299.38750875150987L508.6502948525696,297.6092242000415L507.197041817945,297.59223765605594L505.900152127662,296.0470363090037L508.2044296155911,295.674846777592L512.4189641826881,295.4031853457389L516.7415411196099,295.0634173333399L516.9197038101202,295.0265133862921L517.0707033866744,297.84996731345456Z%22%20fill=%22transparent%22%20stroke=%22#97A1A9%22%20class=%22county-boundary%22%20pointer-events=%22all%22%20data-fips=%2201077%22%20data-county=%22Lauderdale%20County%22%20data-state=%22Alabama%22%20style=%22stroke-width:%200.4px;%20fill:%20rgb(252,%20141,%2089);%22/%3E%3Cpath%20d=%22M514.7624410078183,298.4997215749798L514.8701583971161,299.7892418986921L513.8916368355591,301.99090315432977L507.0891222262161,302.40233604804354L507.197041817945,297.59223765605594L508.6502948525696,297.6092242000415L509.9712322784076,299.38750875150987L511.034274461033,299.6056186785209L513.2790960859309,298.14654570046093Z%22%20fill=%22transparent%22%20stroke=%22#97A1A9%22%20class=%22county-boundary%22%20pointer-events=%22all%22%20data-fips=%2201033%22%20data-county=%22Colbert%20County%22%20data-state=%22Alabama%22%20style=%22stroke-width:%200.4px;%20fill:%20rgb(252,%20141,%2089);%22/%3E%3Cpath%20d=%22M588.2764857567757,303.28697403939617L587.4775160760786,301.4668330752634L586.5590521425486,300.55605892799394L584.7883354832453,300.442730523571L583.8340901953867,299.0998586426399L584.1063641703599,298.4294062353416L585.6353640265297,299.1228654411207L585.6810251402944,298.4848068136452L589.434605293546,297.2144037014854L589.1927788416798,298.53561371422023L591.1084370254223,299.9273648117761L592.1674977952956,299.2889322167073L592.4959730836767,300.39403523598986L592.7423483502068,303.1012393019977L593.1657021955308,303.7559588673196L593.0479824001518,304.6664682048869L590.6250857511775,304.4416619556948L588.7596862355615,303.7382817816158Z%22%20fill=%22transparent%22%20stroke=%22#97A1A9%22%20class=%22county-boundary%22%20pointer-events=%22all%22%20data-fips=%2245079%22%20data-county=%22Richland%20County%22%20data-state=%22South-Carolina%22%20style=%22stroke-width:%200.4px;%20fill:%20rgb(255,%20255,%20153);%22/%3E%3Cpath%20d=%22M550.1229951111668,313.60118198137707L548.50085341603,314.62746302026164L545.8706534452662,314.72247173500995L546.0494261413204,313.81542262949876L546.7076304546595,312.8555865494497L547.6379867827478,312.2764924463787L548.4262714280143,310.8459666486486L549.6068453631623,309.4352705342631L549.6944594845145,308.1685181733762L550.2872545525531,307.29943590789304L549.5632460715702,305.5822693545471L550.1064622266208,304.08964208880406L551.1728504966381,303.77267132956285L551.3986487222392,304.93949541291516L553.0688383712443,305.6574295344193L551.5397259881266,307.37327726377686L550.6941462425987,307.2314733199784L551.2833375498207,311.99673521748963L549.9889999274586,312.20850915250975Z%22%20fill=%22transparent%22%20stroke=%22#97A1A9%22%20class=%22county-boundary%22%20pointer-events=%22all%22%20data-fips=%2213121%22%20data-county=%22Fulton%20County%22%20data-state=%22Georgia%22%20style=%22stroke-width:%200.4px;%20fill:%20rgb(0,%20204,%20153);%22/%3E%3Cpath%20d=%22M516.462711740435,316.3676072198447L516.3603719752579,315.1450691270799L515.1186644691553,315.1835529528119L514.8777229769707,312.5464110056761L513.5966491493514,312.6299435348229L513.5441639636821,311.98608059023314L513.4286814368512,310.5693966474057L519.3925930778978,310.21914868654306L519.7794677092063,311.76357318362756L521.2116291344684,312.0921748423627L521.407296397879,312.74497999512613L520.8010832141824,313.44666044847816L520.6812344115583,314.71047875469765L520.1396959438099,315.6435116600475L519.1768962140757,315.98601385183673L518.3122545722447,317.4855611083962L517.6285984688357,316.5070018354444Z%22%20fill=%22transparent%22%20stroke=%22#97A1A9%22%20class=%22county-boundary%22%20pointer-events=%22all%22%20data-fips=%2201127%22%20data-county=%22Walker%20County%22%20data-state=%22Alabama%22%20style=%22stroke-width:%200.4px;%20fill:%20rgb(252,%20141,%2089);%22/%3E%3Cpath%20d=%22M526.7331827449174,316.2835727915666L526.3297531855623,316.16955412454007L526.4266494394186,313.71818237596545L525.6815401795648,313.1382998623664L525.6362430209086,312.64521377095537L527.4008901314833,312.0492790126092L528.187803112376,311.1104063105879L528.2493286959301,310.542249121259L528.8130297453972,309.4506010697226L529.7035942274679,309.38741641573114L530.2021442949157,310.26994347695245L531.5559110117141,311.1776712046852L531.811533723828,312.38584371980846L530.7576863368727,313.89348384325416L530.3259801393556,314.92951605737755L530.4702168657346,315.9534096201652L529.4899804502331,316.58721888908264L529.0003375889547,318.01666370222273L528.5654405526768,318.31689443488733L528.3936315354825,316.73391858780207L527.1784793185276,316.847389360027Z%22%20fill=%22transparent%22%20stroke=%22#97A1A9%22%20class=%22county-boundary%22%20pointer-events=%22all%22%20data-fips=%2201115%22%20data-county=%22St.%20Clair%20County%22%20data-state=%22Alabama%22%20style=%22stroke-width:%200.4px;%20fill:%20rgb(252,%20141,%2089);%22/%3E%3Cpath%20d=%22M577.4983657067213,310.0120382523102L576.4879702907708,309.4113162506077L576.6543534825862,308.7587517304874L575.6016651681437,307.66345935166567L576.0408713136004,305.9526035667536L575.4265330604612,304.4930675172181L576.5170237615968,304.018604310261L576.9244816030242,303.78895743994906L578.1645530890531,303.4009700172468L578.8049355078263,304.85602144914435L581.1967597529285,305.4137608620909L577.7181098842174,310.0905704750359Z%22%20fill=%22transparent%22%20stroke=%22#97A1A9%22%20class=%22county-boundary%22%20pointer-events=%22all%22%20data-fips=%2245037%22%20data-county=%22Edgefield%20County%22%20data-state=%22South-Carolina%22%20style=%22stroke-width:%200.4px;%20fill:%20rgb(255,%20255,%20153);%22/%3E%3Cpath%20d=%22M539.9976527635645,313.22759656585043L540.6249987203187,315.69369818558243L540.084794689312,315.62021177965335L536.7925755685955,316.02284997468917L534.3572525510316,316.2017759250347L534.975849512077,315.21045831707676L536.5858520693815,313.7509781636363L536.3843223847971,311.7592048444293L536.9092880196846,311.2515147860199L536.6049536919569,310.07043619786464L537.4189891615474,309.92257038297294L537.4312527811361,309.1420167055207L538.7939639288309,308.7419696649019L539.0377274645881,309.53944676794976Z%22%20fill=%22transparent%22%20stroke=%22#97A1A9%22%20class=%22county-boundary%22%20pointer-events=%22all%22%20data-fips=%2201029%22%20data-county=%22Cleburne%20County%22%20data-state=%22Alabama%22%20style=%22stroke-width:%200.4px;%20fill:%20rgb(255,%20255,%20153);%22/%3E%3Cpath%20d=%22M511.8609204361219,317.9741983693723L510.618161834984,318.029360698446L510.01565487364974,312.1171181925135L513.5441639636821,311.98608059023314L513.5966491493514,312.6299435348229L514.8777229769707,312.5464110056761L515.1186644691553,315.1835529528119L516.3603719752579,315.1450691270799L516.462711740435,316.3676072198447L513.9979035700362,316.4201665385599L513.6968561454971,317.82649987871736Z%22%20fill=%22transparent%22%20stroke=%22#97A1A9%22%20class=%22county-boundary%22%20pointer-events=%22all%22%20data-fips=%2201057%22%20data-county=%22Fayette%20County%22%20data-state=%22Alabama%22%20style=%22stroke-width:%200.4px;%20fill:%20rgb(0,%20204,%20153);%22/%3E%3Cpath%20d=%22M580.2441992576938,314.2378983051108L578.8771715999357,311.9295538352398L579.0600002145173,311.23107534190376L577.7181098842174,310.0905704750359L581.1967597529285,305.4137608620909L582.0796942653185,304.2890028090424L584.1534105501661,306.16895029782484L584.8502424095874,306.1778595485986L586.8511033885327,307.0199679529243L585.1239747239747,309.7045229793712L583.4092350309948,312.20896780035685L581.4144826588704,314.76994161845414Z%22%20fill=%22transparent%22%20stroke=%22#97A1A9%22%20class=%22county-boundary%22%20pointer-events=%22all%22%20data-fips=%2245003%22%20data-county=%22Aiken%20County%22%20data-state=%22South-Carolina%22%20style=%22stroke-width:%200.4px;%20fill:%20rgb(255,%20255,%20153);%22/%3E%3Cpath%20d=%22M521.028376698452,321.33215056751317L521.008387776131,320.83736547095924L519.8725674871754,320.5689441488818L518.6946354456065,318.98608396575025L517.5745321767502,318.3255507710839L518.3122545722447,317.4855611083962L519.1768962140757,315.98601385183673L520.1396959438099,315.6435116600475L520.6812344115583,314.71047875469765L520.8010832141824,313.44666044847816L521.407296397879,312.74497999512613L522.2392349304506,312.2605839833209L523.5637965660839,312.141972237055L524.8202216851962,313.0441627783183L525.6815401795648,313.1382998623664L526.4266494394186,313.71818237596545L526.3297531855623,316.16955412454007L526.7331827449174,316.2835727915666L525.7908225564025,317.6019964903426L525.027823552908,317.6068283928906L524.0997189501111,319.11651782178393L522.8473403758856,319.87647333235094L522.4634311881483,320.77424438404654L521.5135945111621,321.31130136105406Z%22%20fill=%22transparent%22%20stroke=%22#97A1A9%22%20class=%22county-boundary%22%20pointer-events=%22all%22%20data-fips=%2201073%22%20data-county=%22Jefferson%20County%22%20data-state=%22Alabama%22%20style=%22stroke-width:%200.4px;%20fill:%20rgb(252,%20141,%2089);%22/%3E%3Cpath%20d=%22M540.6249987203187,315.69369818558243L539.9976527635645,313.22759656585043L540.820489627225,313.1415975215048L543.1947223348171,312.0025884341644L543.1460888677291,310.47053200987676L544.7318319676934,310.8409825079894L545.0636950265663,313.90109660713784L546.0494261413204,313.81542262949876L545.8706534452662,314.72247173500995L545.01147315592,315.9845236857391L544.0950312213884,316.29970717802746L540.8653892256877,316.6636662732388Z%22%20fill=%22transparent%22%20stroke=%22#97A1A9%22%20class=%22county-boundary%22%20pointer-events=%22all%22%20data-fips=%2213045%22%20data-county=%22Carroll%20County%22%20data-state=%22Georgia%22%20style=%22stroke-width:%200.4px;%20fill:%20rgb(255,%20255,%20153);%22/%3E%3Cpath%20d=%22M563.6121812332284,312.9975572439162L560.9071204980344,314.02469135622107L558.9809777199214,312.8711067733961L558.8573923641518,311.845547466322L560.259093198401,308.3361504433501L561.2060773830634,309.6517557387615L561.7547601902247,309.9746794728526L562.6411787989726,311.3399587460694L563.621596106507,311.9555223687288Z%22%20fill=%22transparent%22%20stroke=%22#97A1A9%22%20class=%22county-boundary%22%20pointer-events=%22all%22%20data-fips=%2213211%22%20data-county=%22Morgan%20County%22%20data-state=%22Georgia%22%20style=%22stroke-width:%200.4px;%20fill:%20rgb(0,%20204,%20153);%22/%3E%3Cpath%20d=%22M515.7773982402085,340.82711319836926L511.10174026866207,341.2630872751795L510.4707938391509,340.40839079720723L511.2696536877565,339.7872702736417L511.57863739526255,338.6228343260232L511.5616161228826,336.6010747355404L512.2658717539568,336.30902444955024L510.9571771555281,335.4641824282442L510.9421916965178,334.6687285016079L512.8680580335688,332.9667364745238L513.4129530358028,333.05253196957705L514.4609496593024,333.5714052787945L516.802625934015,333.2936845709055L516.9774295651663,335.9715576426768L517.6550145828726,335.9368200230253L517.6995693173664,336.47146514797356L517.1435685356453,336.56073348595464L517.2598609160722,338.5317757610625L516.1154511651778,338.6260025415905L516.2313906343448,340.617928739167Z%22%20fill=%22transparent%22%20stroke=%22#97A1A9%22%20class=%22county-boundary%22%20pointer-events=%22all%22%20data-fips=%2201091%22%20data-county=%22Marengo%20County%22%20data-state=%22Alabama%22%20style=%22stroke-width:%200.4px;%20fill:%20rgb(0,%20204,%20153);%22/%3E%3Cpath%20d=%22M565.8142309502482,333.7247688843967L566.115648419068,332.5415001076809L564.9694165633996,331.6675223071631L565.3345389659031,331.1898400501297L565.6900950654016,330.2589857695543L566.9832579390695,328.36661105271486L567.3735156409275,328.6636945683984L569.6671729508313,332.43986536708593L571.0021827526111,331.6198562766441L570.0839266149101,332.55966555070876L570.2518562078923,332.9491100198095L567.6477755962323,336.47854511186176L566.7568658955665,335.7904073657361Z%22%20fill=%22transparent%22%20stroke=%22#97A1A9%22%20class=%22county-boundary%22%20pointer-events=%22all%22%20data-fips=%2213091%22%20data-county=%22Dodge%20County%22%20data-state=%22Georgia%22%20style=%22stroke-width:%200.4px;%20fill:%20rgb(0,%20204,%20153);%22/%3E%3Cpath%20d=%22M578.9835581968555,334.74224725925103L576.5153085924568,334.359355823178L575.8467484707235,334.3183654136704L575.724619248001,329.66005967652444L575.8728886089837,328.47111354723256L576.6928401783073,329.3143792563053L578.016886592337,328.8115657758868L578.855312251267,330.6470895530741Z%22%20fill=%22transparent%22%20stroke=%22#97A1A9%22%20class=%22county-boundary%22%20pointer-events=%22all%22%20data-fips=%2213279%22%20data-county=%22Toombs%20County%22%20data-state=%22Georgia%22%20style=%22stroke-width:%200.4px;%20fill:%20rgb(0,%20204,%20153);%22/%3E%3Cpath%20d=%22M541.6473594485944,335.8499547979503L541.7128095784044,337.84871232755074L539.9436836776563,338.3106336697998L539.1760999644558,340.28520151625963L537.6982528115489,340.39059594264796L537.6107651993293,339.0417738009869L536.5593213834566,339.1463349698633L536.2330233467305,337.99330964638756L535.0169972970602,338.0912994436623L534.6718459125184,335.04256229048593L535.436213674236,334.6872801006108L536.4457057826713,335.1481553610602L541.2609085540962,334.61728756984655Z%22%20fill=%22transparent%22%20stroke=%22#97A1A9%22%20class=%22county-boundary%22%20pointer-events=%22all%22%20data-fips=%2201011%22%20data-county=%22Bullock%20County%22%20data-state=%22Alabama%22%20style=%22stroke-width:%200.4px;%20fill:%20rgb(255,%20255,%20153);%22/%3E%3Cpath%20d=%22M575.153349733071,334.6263810608558L573.9713909734402,335.36563848971247L572.9230131322333,334.2264725334805L570.957384581688,333.29116228208795L570.0839266149101,332.55966555070876L571.0021827526111,331.6198562766441L572.3798098142461,329.68881532005406L573.187406904989,329.7349473607161L574.4400327991832,333.7036438471655Z%22%20fill=%22transparent%22%20stroke=%22#97A1A9%22%20class=%22county-boundary%22%20pointer-events=%22all%22%20data-fips=%2213309%22%20data-county=%22Wheeler%20County%22%20data-state=%22Georgia%22%20style=%22stroke-width:%200.4px;%20fill:%20rgb(0,%20204,%20153);%22/%3E%3Cpath%20d=%22M524.7543843602602,342.3869216926978L521.5100815610285,342.821296652032L521.1709409345993,342.7213508337354L517.9469594271116,343.12266958102754L516.5654156187735,343.2581488298241L515.913117577012,342.49407393726597L515.7773982402085,340.82711319836926L516.2313906343448,340.617928739167L516.1154511651778,338.6260025415905L517.2598609160722,338.5317757610625L517.1435685356453,336.56073348595464L517.6995693173664,336.47146514797356L520.4013875728289,338.13822797508L521.482138422987,339.48785518936694L524.4640846785568,339.1190799452247L525.0734932714752,339.0863192434133L525.1937337289312,340.43204400264267L524.5893307698785,340.52894854558775Z%22%20fill=%22transparent%22%20stroke=%22#97A1A9%22%20class=%22county-boundary%22%20pointer-events=%22all%22%20data-fips=%2201131%22%20data-county=%22Wilcox%20County%22%20data-state=%22Alabama%22%20style=%22stroke-width:%200.4px;%20fill:%20rgb(255,%20255,%20153);%22/%3E%3Cpath%20d=%22M550.8588514058079,338.35579122282104L550.8721697967951,336.56342080801113L550.3472967348235,333.75098266012935L551.9395594114961,334.71732122304195L553.0834812491831,334.82574598614985L553.2919733975527,337.5003191543324L553.1775677070132,338.1606473220591L551.4916863174182,338.3068931331542Z%22%20fill=%22transparent%22%20stroke=%22#97A1A9%22%20class=%22county-boundary%22%20pointer-events=%22all%22%20data-fips=%2213307%22%20data-county=%22Webster%20County%22%20data-state=%22Georgia%22%20style=%22stroke-width:%200.4px;%20fill:%20rgb(255,%20255,%20153);%22/%3E%3Cpath%20d=%22M559.2535840933622,337.5227297388134L554.6458956306215,337.9721382738105L554.6440125776467,338.5765980018819L553.2919733975527,337.5003191543324L553.0834812491831,334.82574598614985L553.0584500413448,334.3967636845868L555.9280564847624,334.1328563391813L555.8328699760241,333.1071149087721L556.4186221568073,333.6871774465099L557.4262047002546,333.63444368850037L558.3957863116811,334.85981217598106L558.713367772955,335.7510791611743Z%22%20fill=%22transparent%22%20stroke=%22#97A1A9%22%20class=%22county-boundary%22%20pointer-events=%22all%22%20data-fips=%2213261%22%20data-county=%22Sumter%20County%22%20data-state=%22Georgia%22%20style=%22stroke-width:%200.4px;%20fill:%20rgb(255,%20255,%20153);%22/%3E%3Cpath%20d=%22M527.7563476022044,322.820402239659L527.525913958358,321.58935054626215L527.9105293887021,320.732896639242L528.9510346132391,319.70659424228L528.5654405526768,318.31689443488733L529.0003375889547,318.01666370222273L529.4899804502331,316.58721888908264L530.4702168657346,315.9534096201652L530.3259801393556,314.92951605737755L530.7576863368727,313.89348384325416L531.8782888348092,313.7851780722597L532.6378655948313,314.94379965730866L534.9267573068354,314.7179277096637L534.975849512077,315.21045831707676L534.3572525510316,316.2017759250347L533.7677562390015,316.3248839955526L533.7255478990407,317.7775055114193L533.1269183802954,318.0523983939916L533.2797707046215,319.37744094380594L531.6252263522416,319.5381883464459L531.7656119245074,320.9938442143103L531.2154149044735,321.06837824171384L531.3489241621322,322.45959593004415Z%22%20fill=%22transparent%22%20stroke=%22#97A1A9%22%20class=%22county-boundary%22%20pointer-events=%22all%22%20data-fips=%2201121%22%20data-county=%22Talladega%20County%22%20data-state=%22Alabama%22%20style=%22stroke-width:%200.4px;%20fill:%20rgb(255,%20255,%20153);%22/%3E%3Cpath%20d=%22M538.64870343667,327.4391559908343L537.9505191456293,321.7208704661722L542.0806258683795,321.1639501821L543.0930834076704,324.7963300442074L543.9438793693689,326.65067107166726Z%22%20fill=%22transparent%22%20stroke=%22#97A1A9%22%20class=%22county-boundary%22%20pointer-events=%22all%22%20data-fips=%2201017%22%20data-county=%22Chambers%20County%22%20data-state=%22Alabama%22%20style=%22stroke-width:%200.4px;%20fill:%20rgb(252,%20141,%2089);%22/%3E%3Cpath%20d=%22M538.64870343667,327.4391559908343L537.4740598570835,328.0762490619936L537.671060191297,329.5674713085315L536.4553271946522,329.818808272886L536.6359459407596,331.16030342366906L535.6632156905862,331.2784878633941L535.2896220535197,328.9201234516616L535.2007574484082,327.54745342201477L533.8502871623084,327.59378588151725L533.3321321999482,322.5268013571708L533.6253535203964,322.1957022313243L537.3014976082527,321.7434477079881L537.9505191456293,321.7208704661722Z%22%20fill=%22transparent%22%20stroke=%22#97A1A9%22%20class=%22county-boundary%22%20pointer-events=%22all%22%20data-fips=%2201123%22%20data-county=%22Tallapoosa%20County%22%20data-state=%22Alabama%22%20style=%22stroke-width:%200.4px;%20fill:%20rgb(255,%20255,%20153);%22/%3E%3Cpath%20d=%22M527.4965813306318,324.0319319648309L527.7563476022044,322.820402239659L531.3489241621322,322.45959593004415L533.3321321999482,322.5268013571708L533.8502871623084,327.59378588151725L529.5918656898232,328.00194211437696L528.5279267291138,327.10892418953324L528.5514311478275,326.6103916524583L527.6754999377293,325.4616038520113Z%22%20fill=%22transparent%22%20stroke=%22#97A1A9%22%20class=%22county-boundary%22%20pointer-events=%22all%22%20data-fips=%2201037%22%20data-county=%22Coosa%20County%22%20data-state=%22Alabama%22%20style=%22stroke-width:%200.4px;%20fill:%20rgb(255,%20255,%20153);%22/%3E%3Cpath%20d=%22M522.3289701919449,329.5463979868746L522.1580835257002,327.5988988834483L523.6563605027396,327.4017554708739L523.314798094988,324.0877639283102L523.3111845428024,323.7859329278326L526.3494959925638,323.4467563093446L527.4965813306318,324.0319319648309L527.6754999377293,325.4616038520113L528.5514311478275,326.6103916524583L528.5279267291138,327.10892418953324L529.5918656898232,328.00194211437696L529.2453204087352,328.7896313780797L525.8398968316693,329.1036495712039L525.9020219835118,329.7881816597783L523.5835510957368,329.99630080258254L522.3777859067933,330.10272319930584Z%22%20fill=%22transparent%22%20stroke=%22#97A1A9%22%20class=%22county-boundary%22%20pointer-events=%22all%22%20data-fips=%2201021%22%20data-county=%22Chilton%20County%22%20data-state=%22Alabama%22%20style=%22stroke-width:%200.4px;%20fill:%20rgb(255,%20255,%20153);%22/%3E%3Cpath%20d=%22M517.4542001151372,327.37687543723774L516.9293017965958,328.0675811878072L517.1182543248875,330.61708817603574L516.5864411216903,330.6827960186828L516.802625934015,333.2936845709055L514.4609496593024,333.5714052787945L513.4129530358028,333.05253196957705L514.16693902521,331.9579534584618L513.0292555662933,329.42041920115264L512.769685913417,328.2125950062647L513.7223447250592,326.73492365502756L513.8848774759099,325.5789590658546L517.2606685996203,325.3442428731263Z%22%20fill=%22transparent%22%20stroke=%22#97A1A9%22%20class=%22county-boundary%22%20pointer-events=%22all%22%20data-fips=%2201065%22%20data-county=%22Hale%20County%22%20data-state=%22Alabama%22%20style=%22stroke-width:%200.4px;%20fill:%20rgb(255,%20255,%20153);%22/%3E%3Cpath%20d=%22M535.6632156905862,331.2784878633941L535.7223809610639,331.8767215245393L534.4935537721306,332.01917904444167L534.1993439954605,332.608742816786L532.746150208701,332.6202050180118L531.3560342003046,331.5671375071544L530.4665723309148,332.8160012366441L529.7741029480676,333.18300687604915L529.2453204087352,328.7896313780797L529.5918656898232,328.00194211437696L533.8502871623084,327.59378588151725L535.2007574484082,327.54745342201477L535.2896220535197,328.9201234516616Z%22%20fill=%22transparent%22%20stroke=%22#97A1A9%22%20class=%22county-boundary%22%20pointer-events=%22all%22%20data-fips=%2201051%22%20data-county=%22Elmore%20County%22%20data-state=%22Alabama%22%20style=%22stroke-width:%200.4px;%20fill:%20rgb(255,%20255,%20153);%22/%3E%3Cpath%20d=%22M535.0169972970602,338.0912994436623L535.1338841569307,339.2865898186761L532.9898746613391,339.5589297156198L531.6574542335273,339.6860438476611L531.5379917768653,338.42637156943476L530.391672400616,338.51298395164287L530.0025191604175,335.61902556569066L529.3123414682566,335.27405183003253L528.7978632534084,334.2873233368551L529.2220885740389,333.2993157317769L529.7741029480676,333.18300687604915L530.4665723309148,332.8160012366441L531.3560342003046,331.5671375071544L532.746150208701,332.6202050180118L534.1993439954605,332.608742816786L534.6249895132607,333.6023935255377L535.436213674236,334.6872801006108L534.6718459125184,335.04256229048593Z%22%20fill=%22transparent%22%20stroke=%22#97A1A9%22%20class=%22county-boundary%22%20pointer-events=%22all%22%20data-fips=%2201101%22%20data-county=%22Montgomery%20County%22%20data-state=%22Alabama%22%20style=%22stroke-width:%200.4px;%20fill:%20rgb(255,%20255,%20153);%22/%3E%3Cpath%20d=%22M529.9567965796053,339.9107136362886L525.1937337289312,340.43204400264267L525.0734932714752,339.0863192434133L524.4640846785568,339.1190799452247L524.2577089267909,336.53142736005685L525.1029941501931,334.6892488313925L525.8287642560513,333.89116919085114L526.5480982772395,334.32165614045846L527.3444487117218,333.5376487524472L528.7978632534084,334.2873233368551L529.3123414682566,335.27405183003253L530.0025191604175,335.61902556569066L530.391672400616,338.51298395164287L530.4845406087467,339.75361883707524Z%22%20fill=%22transparent%22%20stroke=%22#97A1A9%22%20class=%22county-boundary%22%20pointer-events=%22all%22%20data-fips=%2201085%22%20data-county=%22Lowndes%20County%22%20data-state=%22Alabama%22%20style=%22stroke-width:%200.4px;%20fill:%20rgb(255,%20255,%20153);%22/%3E%3Cpath%20d=%22M545.9072704942765,338.0112501823422L545.9057612828431,336.67409925307567L545.8377089560338,335.8184483307016L546.6060540169617,334.41960224526196L547.2532070952373,334.09061928058765L550.324036225877,333.7535664716141L550.3472967348235,333.75098266012935L550.8721697967951,336.56342080801113L550.8588514058079,338.35579122282104L547.8928770706607,338.6815415463216L547.3239714538166,338.0098561282141Z%22%20fill=%22transparent%22%20stroke=%22#97A1A9%22%20class=%22county-boundary%22%20pointer-events=%22all%22%20data-fips=%2213259%22%20data-county=%22Stewart%20County%22%20data-state=%22Georgia%22%20style=%22stroke-width:%200.4px;%20fill:%20rgb(252,%20141,%2089);%22/%3E%3Cpath%20d=%22M517.6550145828726,335.9368200230253L516.9774295651663,335.9715576426768L516.802625934015,333.2936845709055L516.5864411216903,330.6827960186828L517.1182543248875,330.61708817603574L516.9293017965958,328.0675811878072L517.4542001151372,327.37687543723774L518.6821335247078,327.2949321132511L518.7597597343379,327.9352804411019L522.1580835257002,327.5988988834483L522.3289701919449,329.5463979868746L522.2376774957045,331.1713993152038L521.5200324629526,332.8720610981536L517.9490729355228,333.2843775704528L518.2124931055696,335.86869449045133Z%22%20fill=%22transparent%22%20stroke=%22#97A1A9%22%20class=%22county-boundary%22%20pointer-events=%22all%22%20data-fips=%2201105%22%20data-county=%22Perry%20County%22%20data-state=%22Alabama%22%20style=%22stroke-width:%200.4px;%20fill:%20rgb(255,%20255,%20153);%22/%3E%3Cpath%20d=%22M525.1029941501931,334.6892488313925L525.1169366533147,334.32165381136235L523.8222368236233,331.89393521350945L523.5835510957368,329.99630080258254L525.9020219835118,329.7881816597783L525.8398968316693,329.1036495712039L529.2453204087352,328.7896313780797L529.7741029480676,333.18300687604915L529.2220885740389,333.2993157317769L528.7978632534084,334.2873233368551L527.3444487117218,333.5376487524472L526.5480982772395,334.32165614045846L525.8287642560513,333.89116919085114Z%22%20fill=%22transparent%22%20stroke=%22#97A1A9%22%20class=%22county-boundary%22%20pointer-events=%22all%22%20data-fips=%2201001%22%20data-county=%22Autauga%20County%22%20data-state=%22Alabama%22%20style=%22stroke-width:%200.4px;%20fill:%20rgb(255,%20255,%20153);%22/%3E%3Cpath%20d=%22M517.6995693173664,336.47146514797356L517.6550145828726,335.9368200230253L518.2124931055696,335.86869449045133L517.9490729355228,333.2843775704528L521.5200324629526,332.8720610981536L522.2376774957045,331.1713993152038L522.3289701919449,329.5463979868746L522.3777859067933,330.10272319930584L523.5835510957368,329.99630080258254L523.8222368236233,331.89393521350945L525.1169366533147,334.32165381136235L525.1029941501931,334.6892488313925L524.2577089267909,336.53142736005685L524.4640846785568,339.1190799452247L521.482138422987,339.48785518936694L520.4013875728289,338.13822797508Z%22%20fill=%22transparent%22%20stroke=%22#97A1A9%22%20class=%22county-boundary%22%20pointer-events=%22all%22%20data-fips=%2201047%22%20data-county=%22Dallas%20County%22%20data-state=%22Alabama%22%20style=%22stroke-width:%200.4px;%20fill:%20rgb(255,%20255,%20153);%22/%3E%3Cpath%20d=%22M512.3050014298034,323.54904182917454L511.8609204361219,317.9741983693723L513.6968561454971,317.82649987871736L513.9979035700362,316.4201665385599L516.462711740435,316.3676072198447L517.6285984688357,316.5070018354444L518.3122545722447,317.4855611083962L517.5745321767502,318.3255507710839L518.6946354456065,318.98608396575025L519.8725674871754,320.5689441488818L521.008387776131,320.83736547095924L521.028376698452,321.33215056751317L519.6713115329086,322.26995877114257L519.7062920140386,323.21652678507627L518.6900727818501,323.2818857166131L518.3775047922214,323.97732713463944L518.4597611603542,325.2216308652129L517.2606685996203,325.3442428731263L513.8848774759099,325.5789590658546L512.5493246689846,325.4489967344395Z%22%20fill=%22transparent%22%20stroke=%22#97A1A9%22%20class=%22county-boundary%22%20pointer-events=%22all%22%20data-fips=%2201125%22%20data-county=%22Tuscaloosa%20County%22%20data-state=%22Alabama%22%20style=%22stroke-width:%200.4px;%20fill:%20rgb(0,%20204,%20153);%22/%3E%3Cpath%20d=%22M521.5135945111621,321.31130136105406L522.4634311881483,320.77424438404654L522.8473403758856,319.87647333235094L524.0997189501111,319.11651782178393L525.027823552908,317.6068283928906L525.7908225564025,317.6019964903426L526.7331827449174,316.2835727915666L527.1784793185276,316.847389360027L528.3936315354825,316.73391858780207L528.5654405526768,318.31689443488733L528.9510346132391,319.70659424228L527.9105293887021,320.732896639242L527.525913958358,321.58935054626215L527.7563476022044,322.820402239659L527.4965813306318,324.0319319648309L526.3494959925638,323.4467563093446L523.3111845428024,323.7859329278326L523.314798094988,324.0877639283102L522.2797131624746,323.42407237024844L521.6150063952625,322.46807908193284Z%22%20fill=%22transparent%22%20stroke=%22#97A1A9%22%20class=%22county-boundary%22%20pointer-events=%22all%22%20data-fips=%2201117%22%20data-county=%22Shelby%20County%22%20data-state=%22Alabama%22%20style=%22stroke-width:%200.4px;%20fill:%20rgb(252,%20141,%2089);%22/%3E%3Cpath%20d=%22M517.2606685996203,325.3442428731263L518.4597611603542,325.2216308652129L518.3775047922214,323.97732713463944L518.6900727818501,323.2818857166131L519.7062920140386,323.21652678507627L519.6713115329086,322.26995877114257L521.028376698452,321.33215056751317L521.5135945111621,321.31130136105406L521.6150063952625,322.46807908193284L522.2797131624746,323.42407237024844L523.314798094988,324.0877639283102L523.6563605027396,327.4017554708739L522.1580835257002,327.5988988834483L518.7597597343379,327.9352804411019L518.6821335247078,327.2949321132511L517.4542001151372,327.37687543723774Z%22%20fill=%22transparent%22%20stroke=%22#97A1A9%22%20class=%22county-boundary%22%20pointer-events=%22all%22%20data-fips=%2201007%22%20data-county=%22Bibb%20County%22%20data-state=%22Alabama%22%20style=%22stroke-width:%200.4px;%20fill:%20rgb(252,%20141,%2089);%22/%3E%3Cpath%20d=%22M550.316657683359,317.9958750030522L549.8668055071246,317.0941147625675L548.6508313792409,315.9746108971651L548.50085341603,314.62746302026164L550.1229951111668,313.60118198137707L551.0830706152933,314.5103310028978L551.3775899398032,316.4905422841342L551.0003302544918,317.875427713518Z%22%20fill=%22transparent%22%20stroke=%22#97A1A9%22%20class=%22county-boundary%22%20pointer-events=%22all%22%20data-fips=%2213113%22%20data-county=%22Fayette%20County%22%20data-state=%22Georgia%22%20style=%22stroke-width:%200.4px;%20fill:%20rgb(255,%20255,%20153);%22/%3E%3Cpath%20d=%22M545.4068455951059,319.2086807560976L544.0950312213884,316.29970717802746L545.01147315592,315.9845236857391L545.8706534452662,314.72247173500995L548.50085341603,314.62746302026164L548.6508313792409,315.9746108971651L549.8668055071246,317.0941147625675L550.316657683359,317.9958750030522L550.2027123097921,318.6363007828452L546.4200260275315,319.1201934501856L546.250834589264,319.70105908224576Z%22%20fill=%22transparent%22%20stroke=%22#97A1A9%22%20class=%22county-boundary%22%20pointer-events=%22all%22%20data-fips=%2213077%22%20data-county=%22Coweta%20County%22%20data-state=%22Georgia%22%20style=%22stroke-width:%200.4px;%20fill:%20rgb(252,%20141,%2089);%22/%3E%3Cpath%20d=%22M536.7925755685955,316.02284997468917L540.084794689312,315.62021177965335L540.6249987203187,315.69369818558243L540.8653892256877,316.6636662732388L542.0671254659148,321.0356560510856L542.0806258683795,321.1639501821L537.9505191456293,321.7208704661722L537.3014976082527,321.7434477079881Z%22%20fill=%22transparent%22%20stroke=%22#97A1A9%22%20class=%22county-boundary%22%20pointer-events=%22all%22%20data-fips=%2201111%22%20data-county=%22Randolph%20County%22%20data-state=%22Alabama%22%20style=%22stroke-width:%200.4px;%20fill:%20rgb(252,%20141,%2089);%22/%3E%3Cpath%20d=%22M533.3321321999482,322.5268013571708L531.3489241621322,322.45959593004415L531.2154149044735,321.06837824171384L531.7656119245074,320.9938442143103L531.6252263522416,319.5381883464459L533.2797707046215,319.37744094380594L533.1269183802954,318.0523983939916L533.7255478990407,317.7775055114193L533.7677562390015,316.3248839955526L534.3572525510316,316.2017759250347L536.7925755685955,316.02284997468917L537.3014976082527,321.7434477079881L533.6253535203964,322.1957022313243Z%22%20fill=%22transparent%22%20stroke=%22#97A1A9%22%20class=%22county-boundary%22%20pointer-events=%22all%22%20data-fips=%2201027%22%20data-county=%22Clay%20County%22%20data-state=%22Alabama%22%20style=%22stroke-width:%200.4px;%20fill:%20rgb(0,%20204,%20153);%22/%3E%3Cpath%20d=%22M545.4068455951059,319.2086807560976L542.0671254659148,321.0356560510856L540.8653892256877,316.6636662732388L544.0950312213884,316.29970717802746Z%22%20fill=%22transparent%22%20stroke=%22#97A1A9%22%20class=%22county-boundary%22%20pointer-events=%22all%22%20data-fips=%2213149%22%20data-county=%22Heard%20County%22%20data-state=%22Georgia%22%20style=%22stroke-width:%200.4px;%20fill:%20rgb(255,%20255,%20153);%22/%3E%3Cpath%20d=%22M546.862219145542,324.4564180530272L546.250834589264,319.70105908224576L546.4200260275315,319.1201934501856L550.2027123097921,318.6363007828452L550.4465548006699,319.149871087536L550.2342820288333,319.9526999986231L550.4069808612037,322.52918969850987L550.8530103949661,323.7983009369097L550.1889341988376,324.54308517109536L548.8087899385614,324.73983871098267Z%22%20fill=%22transparent%22%20stroke=%22#97A1A9%22%20class=%22county-boundary%22%20pointer-events=%22all%22%20data-fips=%2213199%22%20data-county=%22Meriwether%20County%22%20data-state=%22Georgia%22%20style=%22stroke-width:%200.4px;%20fill:%20rgb(255,%20255,%20153);%22/%3E%3Cpath%20d=%22M542.0806258683795,321.1639501821L542.0671254659148,321.0356560510856L545.4068455951059,319.2086807560976L546.250834589264,319.70105908224576L546.862219145542,324.4564180530272L543.0930834076704,324.7963300442074Z%22%20fill=%22transparent%22%20stroke=%22#97A1A9%22%20class=%22county-boundary%22%20pointer-events=%22all%22%20data-fips=%2213285%22%20data-county=%22Troup%20County%22%20data-state=%22Georgia%22%20style=%22stroke-width:%200.4px;%20fill:%20rgb(255,%20255,%20153);%22/%3E%3Cpath%20d=%22M550.4069808612037,322.52918969850987L550.2342820288333,319.9526999986231L550.4465548006699,319.149871087536L553.2415998301933,318.7669344630045L553.4510182854768,320.9936232370277L553.3395153269219,321.8502738251973L550.8935756772308,322.0851516214725Z%22%20fill=%22transparent%22%20stroke=%22#97A1A9%22%20class=%22county-boundary%22%20pointer-events=%22all%22%20data-fips=%2213231%22%20data-county=%22Pike%20County%22%20data-state=%22Georgia%22%20style=%22stroke-width:%200.4px;%20fill:%20rgb(255,%20255,%20153);%22/%3E%3Cpath%20d=%22M552.0927655299311,328.5657312575682L549.9791380854411,329.1700763947294L549.3189777130322,329.35132382699976L549.2245250498319,328.4975851207597L548.8087899385614,324.73983871098267L550.1889341988376,324.54308517109536L550.8530103949661,323.7983009369097L552.4577123674436,325.17375498341164L553.6783435174275,325.61819118476546L553.0935870926235,326.03105643678066L552.5535073849119,328.49193693756183Z%22%20fill=%22transparent%22%20stroke=%22#97A1A9%22%20class=%22county-boundary%22%20pointer-events=%22all%22%20data-fips=%2213263%22%20data-county=%22Talbot%20County%22%20data-state=%22Georgia%22%20style=%22stroke-width:%200.4px;%20fill:%20rgb(255,%20255,%20153);%22/%3E%3Cpath%20d=%22M543.9438793693689,326.65067107166726L543.0930834076704,324.7963300442074L546.862219145542,324.4564180530272L548.8087899385614,324.73983871098267L549.2245250498319,328.4975851207597L546.8112584571917,328.7188729850885L544.680546662693,328.7322755184557Z%22%20fill=%22transparent%22%20stroke=%22#97A1A9%22%20class=%22county-boundary%22%20pointer-events=%22all%22%20data-fips=%2213145%22%20data-county=%22Harris%20County%22%20data-state=%22Georgia%22%20style=%22stroke-width:%200.4px;%20fill:%20rgb(255,%20255,%20153);%22/%3E%3Cpath%20d=%22M544.680546662693,328.7322755184557L545.8329100337921,329.86136797111584L545.1503858952474,330.49606419110296L542.0804147169877,330.97161469139303L542.1717725566756,331.8470547438397L540.9851264484093,331.94870605494833L540.7786989817146,330.631872924899L540.175503197455,330.6940180817437L537.671060191297,329.5674713085315L537.4740598570835,328.0762490619936L538.64870343667,327.4391559908343L543.9438793693689,326.65067107166726Z%22%20fill=%22transparent%22%20stroke=%22#97A1A9%22%20class=%22county-boundary%22%20pointer-events=%22all%22%20data-fips=%2201081%22%20data-county=%22Lee%20County%22%20data-state=%22Alabama%22%20style=%22stroke-width:%200.4px;%20fill:%20rgb(0,%20204,%20153);%22/%3E%3Cpath%20d=%22M545.8329100337921,329.86136797111584L544.680546662693,328.7322755184557L546.8112584571917,328.7188729850885L549.2245250498319,328.4975851207597L549.3189777130322,329.35132382699976L548.5980229821502,331.115580028602L547.4328955346491,331.4157454129852L546.37149606833,332.0273639836918L546.3467155606501,331.1448174112024Z%22%20fill=%22transparent%22%20stroke=%22#97A1A9%22%20class=%22county-boundary%22%20pointer-events=%22all%22%20data-fips=%2213215%22%20data-county=%22Muscogee%20County%22%20data-state=%22Georgia%22%20style=%22stroke-width:%200.4px;%20fill:%20rgb(252,%20141,%2089);%22/%3E%3Cpath%20d=%22M535.436213674236,334.6872801006108L534.6249895132607,333.6023935255377L534.1993439954605,332.608742816786L534.4935537721306,332.01917904444167L535.7223809610639,331.8767215245393L535.6632156905862,331.2784878633941L536.6359459407596,331.16030342366906L536.4553271946522,329.818808272886L537.671060191297,329.5674713085315L540.175503197455,330.6940180817437L540.7786989817146,330.631872924899L540.9851264484093,331.94870605494833L541.2609085540962,334.61728756984655L536.4457057826713,335.1481553610602Z%22%20fill=%22transparent%22%20stroke=%22#97A1A9%22%20class=%22county-boundary%22%20pointer-events=%22all%22%20data-fips=%2201087%22%20data-county=%22Macon%20County%22%20data-state=%22Alabama%22%20style=%22stroke-width:%200.4px;%20fill:%20rgb(255,%20255,%20153);%22/%3E%3Cpath%20d=%22M553.0584500413448,334.3967636845868L553.0834812491831,334.82574598614985L551.9395594114961,334.71732122304195L550.3472967348235,333.75098266012935L550.324036225877,333.7535664716141L549.820870819935,329.85737659613324L549.9791380854411,329.1700763947294L552.0927655299311,328.5657312575682L553.0396629400079,330.7055947512547L553.2044910851943,332.15582105534355Z%22%20fill=%22transparent%22%20stroke=%22#97A1A9%22%20class=%22county-boundary%22%20pointer-events=%22all%22%20data-fips=%2213197%22%20data-county=%22Marion%20County%22%20data-state=%22Georgia%22%20style=%22stroke-width:%200.4px;%20fill:%20rgb(255,%20255,%20153);%22/%3E%3Cpath%20d=%22M550.324036225877,333.7535664716141L547.2532070952373,334.09061928058765L547.4209788996588,333.46803961779455L546.0477890094727,332.7314544735309L546.37149606833,332.0273639836918L547.4328955346491,331.4157454129852L548.5980229821502,331.115580028602L549.3189777130322,329.35132382699976L549.9791380854411,329.1700763947294L549.820870819935,329.85737659613324Z%22%20fill=%22transparent%22%20stroke=%22#97A1A9%22%20class=%22county-boundary%22%20pointer-events=%22all%22%20data-fips=%2213053%22%20data-county=%22Chattahoochee%20County%22%20data-state=%22Georgia%22%20style=%22stroke-width:%200.4px;%20fill:%20rgb(255,%20255,%20153);%22/%3E%3Cpath%20d=%22M541.2609085540962,334.61728756984655L540.9851264484093,331.94870605494833L542.1717725566756,331.8470547438397L542.0804147169877,330.97161469139303L545.1503858952474,330.49606419110296L545.8329100337921,329.86136797111584L546.3467155606501,331.1448174112024L546.37149606833,332.0273639836918L546.0477890094727,332.7314544735309L547.4209788996588,333.46803961779455L547.2532070952373,334.09061928058765L546.6060540169617,334.41960224526196L545.8377089560338,335.8184483307016L545.9057612828431,336.67409925307567L544.4133162338464,336.83295732686236L543.4436918256096,335.6841194130032L541.6473594485944,335.8499547979503Z%22%20fill=%22transparent%22%20stroke=%22#97A1A9%22%20class=%22county-boundary%22%20pointer-events=%22all%22%20data-fips=%2201113%22%20data-county=%22Russell%20County%22%20data-state=%22Alabama%22%20style=%22stroke-width:%200.4px;%20fill:%20rgb(255,%20255,%20153);%22/%3E%3Cpath%20d=%22M526.9334825248558,288.9216641513249L526.6803398845746,292.21941300916205L526.1355962417016,292.20568984337575L525.6827576993808,290.51398107092103L524.0018882477264,288.9576351364949L525.0550734688112,289.3585660121659L526.8680388671107,287.75682628698746Z%22%20fill=%22transparent%22%20stroke=%22#97A1A9%22%20class=%22county-boundary%22%20pointer-events=%22all%22%20data-fips=%2247127%22%20data-county=%22Moore%20County%22%20data-state=%22Tennessee%22%20style=%22stroke-width:%200.4px;%20fill:%20rgb(0,%20204,%20153);%22/%3E%3Cpath%20d=%22M526.6803398845746,292.21941300916205L526.9334825248558,288.9216641513249L527.9929658357487,288.4302363462585L529.5146667982609,288.52189178619574L530.7378948034468,289.24826869064157L531.4441439379274,290.21980754484474L531.7940995647097,293.7632630055267L526.9834310131413,294.2281644646579L526.8710090335235,294.2387849198283Z%22%20fill=%22transparent%22%20stroke=%22#97A1A9%22%20class=%22county-boundary%22%20pointer-events=%22all%22%20data-fips=%2247051%22%20data-county=%22Franklin%20County%22%20data-state=%22Tennessee%22%20style=%22stroke-width:%200.4px;%20fill:%20rgb(255,%20255,%20153);%22/%3E%3Cpath%20d=%22M526.9834310131413,294.2281644646579L531.7940995647097,293.7632630055267L534.6727345918297,293.4969954116074L535.1835253698389,295.3967673125708L534.7102548203338,296.7888814304296L534.1288659485031,297.3460294055938L533.3594029592034,299.22184228282094L531.1005894653135,301.545950117095L530.4732281830624,301.6719154480696L529.3764307700294,300.71648324291186L529.390530331853,299.913702354434L527.3567230626167,300.1074271470094L527.0019474890864,299.7293563598933L526.8565106045761,298.18352362217576Z%22%20fill=%22transparent%22%20stroke=%22#97A1A9%22%20class=%22county-boundary%22%20pointer-events=%22all%22%20data-fips=%2201071%22%20data-county=%22Jackson%20County%22%20data-state=%22Alabama%22%20style=%22stroke-width:%200.4px;%20fill:%20rgb(255,%20255,%20153);%22/%3E%3Cpath%20d=%22M545.9840512353428,294.2699084781248L545.7128314682795,292.23793360373855L548.9644242439921,291.850374452765L551.2503102440573,291.56584798783234L550.6688321250492,292.4367242169983L551.6039292843436,293.2406068348436L551.2488535678076,294.1069638610631L551.8557081743984,294.42744189037666L552.010185711759,295.5602822377479L551.5087429212763,296.7473366417994L551.1621027724383,297.5036802245079L551.0648323622162,297.2544311263215L549.4917194212303,294.6780116126054L548.1697208591645,294.068360616354Z%22%20fill=%22transparent%22%20stroke=%22#97A1A9%22%20class=%22county-boundary%22%20pointer-events=%22all%22%20data-fips=%2213111%22%20data-county=%22Fannin%20County%22%20data-state=%22Georgia%22%20style=%22stroke-width:%200.4px;%20fill:%20rgb(0,%20204,%20153);%22/%3E%3Cpath%20d=%22M536.5590627759364,300.39395572539337L536.076271371023,300.8116487736358L535.5554740149155,302.66287177978796L533.3498840020974,305.5693973329219L530.4719526369391,305.9159193488096L529.9593011953846,302.5012433074683L530.4732281830624,301.6719154480696L531.1005894653135,301.545950117095L533.3594029592034,299.22184228282094L534.1288659485031,297.3460294055938L534.7102548203338,296.7888814304296L535.1835253698389,295.3967673125708L536.1366965708468,298.94168689570085L536.2839861067546,299.49016835934157Z%22%20fill=%22transparent%22%20stroke=%22#97A1A9%22%20class=%22county-boundary%22%20pointer-events=%22all%22%20data-fips=%2201049%22%20data-county=%22Dekalb%20County%22%20data-state=%22Alabama%22%20style=%22stroke-width:%200.4px;%20fill:%20rgb(255,%20255,%20153);%22/%3E%3Cpath%20d=%22M546.1028238300072,298.4228661952453L545.8309226217357,296.1749169969733L546.323095506417,294.86159874760466L545.9840512353428,294.2699084781248L548.1697208591645,294.068360616354L549.4917194212303,294.6780116126054L551.0648323622162,297.2544311263215L550.5696124440135,298.11441728931464L549.5762809525984,298.4232462357342L546.1800173738088,298.9132412189267Z%22%20fill=%22transparent%22%20stroke=%22#97A1A9%22%20class=%22county-boundary%22%20pointer-events=%22all%22%20data-fips=%2213123%22%20data-county=%22Gilmer%20County%22%20data-state=%22Georgia%22%20style=%22stroke-width:%200.4px;%20fill:%20rgb(255,%20255,%20153);%22/%3E%3Cpath%20d=%22M514.2089693107582,305.8362194139904L513.8916368355591,301.99090315432977L514.8701583971161,299.7892418986921L514.7624410078183,298.4997215749798L515.6470152865957,298.2090355755379L516.7471267302666,298.85171367411675L517.3004391843504,298.6745399905738L518.578495992882,299.7764968685168L518.9494333944665,305.3703367062954L518.9680387230278,305.5850341510923Z%22%20fill=%22transparent%22%20stroke=%22#97A1A9%22%20class=%22county-boundary%22%20pointer-events=%22all%22%20data-fips=%2201079%22%20data-county=%22Lawrence%20County%22%20data-state=%22Alabama%22%20style=%22stroke-width:%200.4px;%20fill:%20rgb(255,%20255,%20153);%22/%3E%3Cpath%20d=%22M524.929020368895,301.2216618036653L524.770142134928,303.46600986361375L524.92293230388,304.88040900491546L518.9494333944665,305.3703367062954L518.578495992882,299.7764968685168L520.5977397648655,300.9849409085574L522.2044915965565,301.36127778355495L523.0272516190158,300.8757873084368L523.8657583341195,301.3191589618959Z%22%20fill=%22transparent%22%20stroke=%22#97A1A9%22%20class=%22county-boundary%22%20pointer-events=%22all%22%20data-fips=%2201103%22%20data-county=%22Morgan%20County%22%20data-state=%22Alabama%22%20style=%22stroke-width:%200.4px;%20fill:%20rgb(252,%20141,%2089);%22/%3E%3Cpath%20d=%22M546.1800173738088,298.9132412189267L546.3853746611923,300.9726630133598L545.4816141497245,301.2892980403937L542.4316717862023,301.6640564012417L541.3811369390476,301.2560747837517L541.3130286424778,298.90017039450237L541.5695105588154,298.308996633194L543.0742617204687,298.0821084134971L546.1028238300072,298.4228661952453Z%22%20fill=%22transparent%22%20stroke=%22#97A1A9%22%20class=%22county-boundary%22%20pointer-events=%22all%22%20data-fips=%2213129%22%20data-county=%22Gordon%20County%22%20data-state=%22Georgia%22%20style=%22stroke-width:%200.4px;%20fill:%20rgb(255,%20255,%20153);%22/%3E%3Cpath%20d=%22M530.4732281830624,301.6719154480696L529.9593011953846,302.5012433074683L530.4719526369391,305.9159193488096L529.4991882793278,306.2908341522099L528.3423859930349,307.6344613186398L526.4825868291798,305.40700026708123L526.0368561500852,304.79918035830525L524.92293230388,304.88040900491546L524.770142134928,303.46600986361375L524.929020368895,301.2216618036653L525.5959874326245,302.26418255426915L526.4875985887887,302.0296641948963L527.6595527914784,301.13999108430386L527.3567230626167,300.1074271470094L529.390530331853,299.913702354434L529.3764307700294,300.71648324291186Z%22%20fill=%22transparent%22%20stroke=%22#97A1A9%22%20class=%22county-boundary%22%20pointer-events=%22all%22%20data-fips=%2201095%22%20data-county=%22Marshall%20County%22%20data-state=%22Alabama%22%20style=%22stroke-width:%200.4px;%20fill:%20rgb(255,%20255,%20153);%22/%3E%3Cpath%20d=%22M542.5168349284372,306.097644010849L540.1107713249471,306.37416970087435L538.3442997163019,306.839600747501L537.5106434835358,303.87146990903386L538.4380036734517,303.75405113475426L538.7074869604031,302.5993773739023L540.4422611436705,301.2472457641009L541.0421126955713,298.9290178530679L541.3130286424778,298.90017039450237L541.3811369390476,301.2560747837517L542.4316717862023,301.6640564012417Z%22%20fill=%22transparent%22%20stroke=%22#97A1A9%22%20class=%22county-boundary%22%20pointer-events=%22all%22%20data-fips=%2213115%22%20data-county=%22Floyd%20County%22%20data-state=%22Georgia%22%20style=%22stroke-width:%200.4px;%20fill:%20rgb(255,%20255,%20153);%22/%3E%3Cpath%20d=%22M541.0421126955713,298.9290178530679L540.4422611436705,301.2472457641009L538.7074869604031,302.5993773739023L538.4380036734517,303.75405113475426L537.5106434835358,303.87146990903386L536.5590627759364,300.39395572539337L536.2839861067546,299.49016835934157Z%22%20fill=%22transparent%22%20stroke=%22#97A1A9%22%20class=%22county-boundary%22%20pointer-events=%22all%22%20data-fips=%2213055%22%20data-county=%22Chattooga%20County%22%20data-state=%22Georgia%22%20style=%22stroke-width:%200.4px;%20fill:%20rgb(255,%20255,%20153);%22/%3E%3Cpath%20d=%22M528.3423859930349,307.6344613186398L529.4991882793278,306.2908341522099L530.4719526369391,305.9159193488096L533.3498840020974,305.5693973329219L533.4979701219397,306.83209385394537L534.1416203858203,307.0712086387178L534.977962648836,309.0007994099418L533.3571433354188,309.35685014413224L532.5874289698747,309.9519640845654L532.2152889421833,310.8538553454142L531.5559110117141,311.1776712046852L530.2021442949157,310.26994347695245L529.7035942274679,309.38741641573114L528.8130297453972,309.4506010697226L528.2493286959301,310.542249121259L528.0987600063181,308.45805003710456Z%22%20fill=%22transparent%22%20stroke=%22#97A1A9%22%20class=%22county-boundary%22%20pointer-events=%22all%22%20data-fips=%2201055%22%20data-county=%22Etowah%20County%22%20data-state=%22Alabama%22%20style=%22stroke-width:%200.4px;%20fill:%20rgb(255,%20255,%20153);%22/%3E%3Cpath%20d=%22M534.975849512077,315.21045831707676L534.9267573068354,314.7179277096637L532.6378655948313,314.94379965730866L531.8782888348092,313.7851780722597L530.7576863368727,313.89348384325416L531.811533723828,312.38584371980846L531.5559110117141,311.1776712046852L532.2152889421833,310.8538553454142L532.5874289698747,309.9519640845654L533.3571433354188,309.35685014413224L534.977962648836,309.0007994099418L537.4312527811361,309.1420167055207L537.4189891615474,309.92257038297294L536.6049536919569,310.07043619786464L536.9092880196846,311.2515147860199L536.3843223847971,311.7592048444293L536.5858520693815,313.7509781636363Z%22%20fill=%22transparent%22%20stroke=%22#97A1A9%22%20class=%22county-boundary%22%20pointer-events=%22all%22%20data-fips=%2201015%22%20data-county=%22Calhoun%20County%22%20data-state=%22Alabama%22%20style=%22stroke-width:%200.4px;%20fill:%20rgb(252,%20141,%2089);%22/%3E%3Cpath%20d=%22M548.4262714280143,310.8459666486486L547.6379867827478,312.2764924463787L546.7076304546595,312.8555865494497L546.0494261413204,313.81542262949876L545.0636950265663,313.90109660713784L544.7318319676934,310.8409825079894L546.8215103017764,310.11426910595446L547.892880768011,309.99557919651875Z%22%20fill=%22transparent%22%20stroke=%22#97A1A9%22%20class=%22county-boundary%22%20pointer-events=%22all%22%20data-fips=%2213097%22%20data-county=%22Douglas%20County%22%20data-state=%22Georgia%22%20style=%22stroke-width:%200.4px;%20fill:%20rgb(252,%20141,%2089);%22/%3E%3Cpath%20d=%22M519.3925930778978,310.21914868654306L518.9680387230278,305.5850341510923L518.9494333944665,305.3703367062954L524.92293230388,304.88040900491546L526.0368561500852,304.79918035830525L526.4825868291798,305.40700026708123L525.7639852278044,305.56029088964664L525.4729202187712,306.6258387735906L523.2190306441918,310.35685257901025L522.119008375526,310.90932684933216L521.2116291344684,312.0921748423627L519.7794677092063,311.76357318362756Z%22%20fill=%22transparent%22%20stroke=%22#97A1A9%22%20class=%22county-boundary%22%20pointer-events=%22all%22%20data-fips=%2201043%22%20data-county=%22Cullman%20County%22%20data-state=%22Alabama%22%20style=%22stroke-width:%200.4px;%20fill:%20rgb(252,%20141,%2089);%22/%3E%3Cpath%20d=%22M519.3925930778978,310.21914868654306L513.4286814368512,310.5693966474057L513.075061631314,305.95085666427536L514.2089693107582,305.8362194139904L518.9680387230278,305.5850341510923Z%22%20fill=%22transparent%22%20stroke=%22#97A1A9%22%20class=%22county-boundary%22%20pointer-events=%22all%22%20data-fips=%2201133%22%20data-county=%22Winston%20County%22%20data-state=%22Alabama%22%20style=%22stroke-width:%200.4px;%20fill:%20rgb(255,%20255,%20153);%22/%3E%3Cpath%20d=%22M521.2116291344684,312.0921748423627L522.119008375526,310.90932684933216L523.2190306441918,310.35685257901025L525.4729202187712,306.6258387735906L525.7639852278044,305.56029088964664L526.4825868291798,305.40700026708123L528.3423859930349,307.6344613186398L528.0987600063181,308.45805003710456L528.2493286959301,310.542249121259L528.187803112376,311.1104063105879L527.4008901314833,312.0492790126092L525.6362430209086,312.64521377095537L525.6815401795648,313.1382998623664L524.8202216851962,313.0441627783183L523.5637965660839,312.141972237055L522.2392349304506,312.2605839833209L521.407296397879,312.74497999512613Z%22%20fill=%22transparent%22%20stroke=%22#97A1A9%22%20class=%22county-boundary%22%20pointer-events=%22all%22%20data-fips=%2201009%22%20data-county=%22Blount%20County%22%20data-state=%22Alabama%22%20style=%22stroke-width:%200.4px;%20fill:%20rgb(255,%20255,%20153);%22/%3E%3Cpath%20d=%22M521.0686451645428,294.7718167804546L520.8755195575354,290.5857365454377L521.781700320943,290.6126640737994L523.1784252706774,288.8382631975968L524.0018882477264,288.9576351364949L525.6827576993808,290.51398107092103L526.1355962417016,292.20568984337575L526.6803398845746,292.21941300916205L526.8710090335235,294.2387849198283L521.6329368840295,294.74294226469203Z%22%20fill=%22transparent%22%20stroke=%22#97A1A9%22%20class=%22county-boundary%22%20pointer-events=%22all%22%20data-fips=%2247103%22%20data-county=%22Lincoln%20County%22%20data-state=%22Tennessee%22%20style=%22stroke-width:%200.4px;%20fill:%20rgb(252,%20141,%2089);%22/%3E%3Cpath%20d=%22M516.7471267302666,298.85171367411675L517.0707033866744,297.84996731345456L516.9197038101202,295.0265133862921L521.0686451645428,294.7718167804546L521.6329368840295,294.74294226469203L522.2044915965565,301.36127778355495L520.5977397648655,300.9849409085574L518.578495992882,299.7764968685168L517.3004391843504,298.6745399905738Z%22%20fill=%22transparent%22%20stroke=%22#97A1A9%22%20class=%22county-boundary%22%20pointer-events=%22all%22%20data-fips=%2201083%22%20data-county=%22Limestone%20County%22%20data-state=%22Alabama%22%20style=%22stroke-width:%200.4px;%20fill:%20rgb(252,%20141,%2089);%22/%3E%3Cpath%20d=%22M522.2044915965565,301.36127778355495L521.6329368840295,294.74294226469203L526.8710090335235,294.2387849198283L526.9834310131413,294.2281644646579L526.8565106045761,298.18352362217576L527.0019474890864,299.7293563598933L527.3567230626167,300.1074271470094L527.6595527914784,301.13999108430386L526.4875985887887,302.0296641948963L525.5959874326245,302.26418255426915L524.929020368895,301.2216618036653L523.8657583341195,301.3191589618959L523.0272516190158,300.8757873084368Z%22%20fill=%22transparent%22%20stroke=%22#97A1A9%22%20class=%22county-boundary%22%20pointer-events=%22all%22%20data-fips=%2201089%22%20data-county=%22Madison%20County%22%20data-state=%22Alabama%22%20style=%22stroke-width:%200.4px;%20fill:%20rgb(252,%20141,%2089);%22/%3E%3Cpath%20d=%22M541.6456132348223,288.01554905736793L542.4420824585376,287.01730667659456L544.0051910127966,287.8670327534329L544.453944946113,288.4473641343456L544.5570073438694,289.5868664854093L544.0068550999416,292.4261302598685L543.6677726390848,292.4415250314154L541.8267767810532,292.64117723294237L541.7392711859416,292.67229287225564L541.0355636436291,290.555878355757L541.0957627290268,289.63778434944817Z%22%20fill=%22transparent%22%20stroke=%22#97A1A9%22%20class=%22county-boundary%22%20pointer-events=%22all%22%20data-fips=%2247011%22%20data-county=%22Bradley%20County%22%20data-state=%22Tennessee%22%20style=%22stroke-width:%200.4px;%20fill:%20rgb(255,%20255,%20153);%22/%3E%3Cpath%20d=%22M531.7940995647097,293.7632630055267L531.4441439379274,290.21980754484474L531.8987040747473,289.7843975275725L532.8866044115384,290.16319408562146L533.193675880226,288.9392917302755L534.6962904796875,288.3751489102425L535.9568765918656,288.98396025640926L536.6969394261564,289.79731431003626L536.8978056006371,290.6444527413365L537.1339938419559,292.2688425380014L536.2433158071981,293.315116892337L534.6727345918297,293.4969954116074Z%22%20fill=%22transparent%22%20stroke=%22#97A1A9%22%20class=%22county-boundary%22%20pointer-events=%22all%22%20data-fips=%2247115%22%20data-county=%22Marion%20County%22%20data-state=%22Tennessee%22%20style=%22stroke-width:%200.4px;%20fill:%20rgb(252,%20141,%2089);%22/%3E%3Cpath%20d=%22M548.918836972681,288.4672604099968L548.9644242439921,291.850374452765L545.7128314682795,292.23793360373855L544.0068550999416,292.4261302598685L544.5570073438694,289.5868664854093L544.453944946113,288.4473641343456L544.6868057932138,288.09589550844225L546.3192375740103,287.9142055753861L546.504320085768,287.5459129930017Z%22%20fill=%22transparent%22%20stroke=%22#97A1A9%22%20class=%22county-boundary%22%20pointer-events=%22all%22%20data-fips=%2247139%22%20data-county=%22Polk%20County%22%20data-state=%22Tennessee%22%20style=%22stroke-width:%200.4px;%20fill:%20rgb(0,%20204,%20153);%22/%3E%3Cpath%20d=%22M541.5695105588154,298.308996633194L541.4003031227805,296.9390994669566L540.2255088297454,296.391719476023L540.4859730307174,295.6266588949221L541.4750518656955,294.8703972972861L541.8267767810532,292.64117723294237L543.6677726390848,292.4415250314154L543.3804690103417,293.5580063997683L543.6879769652089,294.50099878388085L542.6831657827972,296.9965100706768L543.0742617204687,298.0821084134971Z%22%20fill=%22transparent%22%20stroke=%22#97A1A9%22%20class=%22county-boundary%22%20pointer-events=%22all%22%20data-fips=%2213313%22%20data-county=%22Whitfield%20County%22%20data-state=%22Georgia%22%20style=%22stroke-width:%200.4px;%20fill:%20rgb(0,%20204,%20153);%22/%3E%3Cpath%20d=%22M543.0742617204687,298.0821084134971L542.6831657827972,296.9965100706768L543.6879769652089,294.50099878388085L543.3804690103417,293.5580063997683L543.6677726390848,292.4415250314154L544.0068550999416,292.4261302598685L545.7128314682795,292.23793360373855L545.9840512353428,294.2699084781248L546.323095506417,294.86159874760466L545.8309226217357,296.1749169969733L546.1028238300072,298.4228661952453Z%22%20fill=%22transparent%22%20stroke=%22#97A1A9%22%20class=%22county-boundary%22%20pointer-events=%22all%22%20data-fips=%2213213%22%20data-county=%22Murray%20County%22%20data-state=%22Georgia%22%20style=%22stroke-width:%200.4px;%20fill:%20rgb(0,%20204,%20153);%22/%3E%3Cpath%20d=%22M541.8267767810532,292.64117723294237L541.4750518656955,294.8703972972861L540.4859730307174,295.6266588949221L540.2255088297454,296.391719476023L539.6239761667006,296.30344271319353L539.4366752021259,295.1736684137779L538.80432957527,295.2183951757346L538.4897238412012,293.0822058854067L541.7392711859416,292.67229287225564Z%22%20fill=%22transparent%22%20stroke=%22#97A1A9%22%20class=%22county-boundary%22%20pointer-events=%22all%22%20data-fips=%2213047%22%20data-county=%22Catoosa%20County%22%20data-state=%22Georgia%22%20style=%22stroke-width:%200.4px;%20fill:%20rgb(255,%20255,%20153);%22/%3E%3Cpath%20d=%22M537.4564329709656,293.18989288521726L536.867775183896,294.74733854291435L536.941834515423,297.23332713726495L536.1366965708468,298.94168689570085L535.1835253698389,295.3967673125708L534.6727345918297,293.4969954116074L536.2433158071981,293.315116892337Z%22%20fill=%22transparent%22%20stroke=%22#97A1A9%22%20class=%22county-boundary%22%20pointer-events=%22all%22%20data-fips=%2213083%22%20data-county=%22Dade%20County%22%20data-state=%22Georgia%22%20style=%22stroke-width:%200.4px;%20fill:%20rgb(255,%20255,%20153);%22/%3E%3Cpath%20d=%22M541.3130286424778,298.90017039450237L541.0421126955713,298.9290178530679L536.2839861067546,299.49016835934157L536.1366965708468,298.94168689570085L536.941834515423,297.23332713726495L536.867775183896,294.74733854291435L537.4564329709656,293.18989288521726L538.4897238412012,293.0822058854067L538.80432957527,295.2183951757346L539.4366752021259,295.1736684137779L539.6239761667006,296.30344271319353L540.2255088297454,296.391719476023L541.4003031227805,296.9390994669566L541.5695105588154,298.308996633194Z%22%20fill=%22transparent%22%20stroke=%22#97A1A9%22%20class=%22county-boundary%22%20pointer-events=%22all%22%20data-fips=%2213295%22%20data-county=%22Walker%20County%22%20data-state=%22Georgia%22%20style=%22stroke-width:%200.4px;%20fill:%20rgb(255,%20255,%20153);%22/%3E%3Cpath%20d=%22M550.7936724715446,300.8661412808091L547.2949642877095,301.326952961502L546.3853746611923,300.9726630133598L546.1800173738088,298.9132412189267L549.5762809525984,298.4232462357342L549.94850156441,299.68272448113254L550.6488110501726,299.6026488548604Z%22%20fill=%22transparent%22%20stroke=%22#97A1A9%22%20class=%22county-boundary%22%20pointer-events=%22all%22%20data-fips=%2213227%22%20data-county=%22Pickens%20County%22%20data-state=%22Georgia%22%20style=%22stroke-width:%200.4px;%20fill:%20rgb(255,%20255,%20153);%22/%3E%3Cpath%20d=%22M538.3442997163019,306.839600747501L538.7939639288309,308.7419696649019L537.4312527811361,309.1420167055207L534.977962648836,309.0007994099418L534.1416203858203,307.0712086387178L533.4979701219397,306.83209385394537L533.3498840020974,305.5693973329219L535.5554740149155,302.66287177978796L536.076271371023,300.8116487736358L536.5590627759364,300.39395572539337L537.5106434835358,303.87146990903386Z%22%20fill=%22transparent%22%20stroke=%22#97A1A9%22%20class=%22county-boundary%22%20pointer-events=%22all%22%20data-fips=%2201019%22%20data-county=%22Cherokee%20County%22%20data-state=%22Alabama%22%20style=%22stroke-width:%200.4px;%20fill:%20rgb(252,%20141,%2089);%22/%3E%3Cpath%20d=%22M546.0203027583625,305.9775505404714L543.9145430771664,306.2722847990117L542.5168349284372,306.097644010849L542.4316717862023,301.6640564012417L545.4816141497245,301.2892980403937L546.3853746611923,300.9726630133598L546.8060053023081,303.9399661988505L546.9288649535084,305.8772312010078Z%22%20fill=%22transparent%22%20stroke=%22#97A1A9%22%20class=%22county-boundary%22%20pointer-events=%22all%22%20data-fips=%2213015%22%20data-county=%22Bartow%20County%22%20data-state=%22Georgia%22%20style=%22stroke-width:%200.4px;%20fill:%20rgb(255,%20255,%20153);%22/%3E%3Cpath%20d=%22M546.3853746611923,300.9726630133598L547.2949642877095,301.326952961502L550.7936724715446,300.8661412808091L550.9046815793223,301.6343978890877L551.1728504966381,303.77267132956285L550.1064622266208,304.08964208880406L549.5632460715702,305.5822693545471L546.9288649535084,305.8772312010078L546.8060053023081,303.9399661988505Z%22%20fill=%22transparent%22%20stroke=%22#97A1A9%22%20class=%22county-boundary%22%20pointer-events=%22all%22%20data-fips=%2213057%22%20data-county=%22Cherokee%20County%22%20data-state=%22Georgia%22%20style=%22stroke-width:%200.4px;%20fill:%20rgb(255,%20255,%20153);%22/%3E%3Cpath%20d=%22M548.4262714280143,310.8459666486486L547.892880768011,309.99557919651875L546.8215103017764,310.11426910595446L546.0203027583625,305.9775505404714L546.9288649535084,305.8772312010078L549.5632460715702,305.5822693545471L550.2872545525531,307.29943590789304L549.6944594845145,308.1685181733762L549.6068453631623,309.4352705342631Z%22%20fill=%22transparent%22%20stroke=%22#97A1A9%22%20class=%22county-boundary%22%20pointer-events=%22all%22%20data-fips=%2213067%22%20data-county=%22Cobb%20County%22%20data-state=%22Georgia%22%20style=%22stroke-width:%200.4px;%20fill:%20rgb(252,%20141,%2089);%22/%3E%3Cpath%20d=%22M538.7939639288309,308.7419696649019L538.3442997163019,306.839600747501L540.1107713249471,306.37416970087435L542.5168349284372,306.097644010849L543.9145430771664,306.2722847990117L543.4676028392593,308.3135994129576L542.86494443728,309.1363284153835L539.0377274645881,309.53944676794976Z%22%20fill=%22transparent%22%20stroke=%22#97A1A9%22%20class=%22county-boundary%22%20pointer-events=%22all%22%20data-fips=%2213233%22%20data-county=%22Polk%20County%22%20data-state=%22Georgia%22%20style=%22stroke-width:%200.4px;%20fill:%20rgb(255,%20255,%20153);%22/%3E%3Cpath%20d=%22M546.0203027583625,305.9775505404714L546.8215103017764,310.11426910595446L544.7318319676934,310.8409825079894L543.1460888677291,310.47053200987676L542.86494443728,309.1363284153835L543.4676028392593,308.3135994129576L543.9145430771664,306.2722847990117Z%22%20fill=%22transparent%22%20stroke=%22#97A1A9%22%20class=%22county-boundary%22%20pointer-events=%22all%22%20data-fips=%2213223%22%20data-county=%22Paulding%20County%22%20data-state=%22Georgia%22%20style=%22stroke-width:%200.4px;%20fill:%20rgb(252,%20141,%2089);%22/%3E%3Cpath%20d=%22M539.0377274645881,309.53944676794976L542.86494443728,309.1363284153835L543.1460888677291,310.47053200987676L543.1947223348171,312.0025884341644L540.820489627225,313.1415975215048L539.9976527635645,313.22759656585043Z%22%20fill=%22transparent%22%20stroke=%22#97A1A9%22%20class=%22county-boundary%22%20pointer-events=%22all%22%20data-fips=%2213143%22%20data-county=%22Haralson%20County%22%20data-state=%22Georgia%22%20style=%22stroke-width:%200.4px;%20fill:%20rgb(255,%20255,%20153);%22/%3E%3Cpath%20d=%22M564.7338893890279,288.7682452515977L563.4706028060559,289.3861453095674L562.9272950923577,288.8677154549701L563.5432675655209,287.8106999228749L563.4539822604812,286.9300546377644L563.9304766404077,286.2165765920195L563.8966797211756,285.2416422347869L564.8090468314093,284.75469658790223L565.568215789825,283.08940194236504L567.3425078288992,284.7089910846915L568.04982096201,286.81498596938457L566.784343236189,287.9161542335848L565.9904019115726,288.10612378354676Z%22%20fill=%22transparent%22%20stroke=%22#97A1A9%22%20class=%22county-boundary%22%20pointer-events=%22all%22%20data-fips=%2237175%22%20data-county=%22Transylvania%20County%22%20data-state=%22North-Carolina%22%20style=%22stroke-width:%200.4px;%20fill:%20rgb(0,%20204,%20153);%22/%3E%3Cpath%20d=%22M581.7724250648957,284.5808494141387L581.5860835471773,283.12479894303317L581.0636610657479,282.17474352715954L579.8576576238752,281.0384323260565L585.2594840398243,280.4309509324641L584.9854811316152,282.74051018275105L585.262532370924,284.0088022837204L584.82268389899,284.2695701615463Z%22%20fill=%22transparent%22%20stroke=%22#97A1A9%22%20class=%22county-boundary%22%20pointer-events=%22all%22%20data-fips=%2237071%22%20data-county=%22Gaston%20County%22%20data-state=%22North-Carolina%22%20style=%22stroke-width:%200.4px;%20fill:%20rgb(255,%20255,%20153);%22/%3E%3Cpath%20d=%22M571.9358100232846,285.62311966683484L570.3764489456042,285.8540013400444L570.2067897192563,285.0927057707317L570.9727783560393,282.6814915091302L572.4697040903778,282.5230292192804L574.51815481698,284.40057040577705L574.5715342489616,285.28650616701464Z%22%20fill=%22transparent%22%20stroke=%22#97A1A9%22%20class=%22county-boundary%22%20pointer-events=%22all%22%20data-fips=%2237149%22%20data-county=%22Polk%20County%22%20data-state=%22North-Carolina%22%20style=%22stroke-width:%200.4px;%20fill:%20rgb(255,%20255,%20153);%22/%3E%3Cpath%20d=%22M573.5960347495716,291.6692828718981L573.0879191595494,294.84985346746L573.1967868736613,295.4878618733385L572.3178848754183,296.4542527088977L571.001582484952,295.52049719364044L570.3139337693685,294.13257980478124L570.171644836336,292.3675191112005L569.6743587779387,291.7153008863534L569.4125670520451,290.5966382849443L567.9975872216314,288.4977425284505L565.9904019115726,288.10612378354676L566.784343236189,287.9161542335848L568.04982096201,286.81498596938457L570.3764489456042,285.8540013400444L571.9358100232846,285.62311966683484L572.5603705661049,290.7644396693405Z%22%20fill=%22transparent%22%20stroke=%22#97A1A9%22%20class=%22county-boundary%22%20pointer-events=%22all%22%20data-fips=%2245045%22%20data-county=%22Greenville%20County%22%20data-state=%22South-Carolina%22%20style=%22stroke-width:%200.4px;%20fill:%20rgb(255,%20255,%20153);%22/%3E%3Cpath%20d=%22M559.5362821603675,298.2882465583853L558.5729213730459,298.275564882677L557.8537852655113,299.1445554555921L557.1654901661254,298.1853780594483L557.5771844899081,297.61452015173336L557.0659679871884,296.22111514550505L557.2580857365966,294.7859981439298L556.5044997459565,293.83412326929215L556.7380625881535,293.5018271597068L557.3144854687353,293.36698852090944L558.4607023613419,294.72686304391385L559.3315169941432,294.3813051201325L560.3261984610212,294.6716498904019L560.5167594058503,295.1044158748535L560.2360766008059,295.4215765943366Z%22%20fill=%22transparent%22%20stroke=%22#97A1A9%22%20class=%22county-boundary%22%20pointer-events=%22all%22%20data-fips=%2213137%22%20data-county=%22Habersham%20County%22%20data-state=%22Georgia%22%20style=%22stroke-width:%200.4px;%20fill:%20rgb(0,%20204,%20153);%22/%3E%3Cpath%20d=%22M567.5360464815174,300.0617882450278L566.2232165991151,297.71002241994654L564.9022419921462,297.59636149058866L566.0359323068234,295.5386551362381L566.789753835724,294.2891645534793L569.6743587779387,291.7153008863534L570.171644836336,292.3675191112005L570.3139337693685,294.13257980478124L571.001582484952,295.52049719364044L572.3178848754183,296.4542527088977L568.1316661724835,301.28840307020346Z%22%20fill=%22transparent%22%20stroke=%22#97A1A9%22%20class=%22county-boundary%22%20pointer-events=%22all%22%20data-fips=%2245007%22%20data-county=%22Anderson%20County%22%20data-state=%22South-Carolina%22%20style=%22stroke-width:%200.4px;%20fill:%20rgb(0,%20204,%20153);%22/%3E%3Cpath%20d=%22M573.3263315109019,297.4716364341719L572.3178848754183,296.4542527088977L573.1967868736613,295.4878618733385L573.0879191595494,294.84985346746L573.5960347495716,291.6692828718981L575.0595808481888,293.0155089482334L576.0059628720112,293.4082090237123L576.6228677728772,294.0633556098434L577.2239202837889,293.93677493566105L579.7818556786196,294.69019933279037L578.9905883972705,296.0854711172647L578.6195122865545,297.3777711890483L577.599417024542,298.47667730231063L577.1506065757713,300.06131297862805L575.3117311496624,298.8993048719914L574.3930658098166,298.56731930925247Z%22%20fill=%22transparent%22%20stroke=%22#97A1A9%22%20class=%22county-boundary%22%20pointer-events=%22all%22%20data-fips=%2245059%22%20data-county=%22Laurens%20County%22%20data-state=%22South-Carolina%22%20style=%22stroke-width:%200.4px;%20fill:%20rgb(0,%20204,%20153);%22/%3E%3Cpath%20d=%22M555.255155640701,298.47902669690524L553.9943048791648,300.01721687160165L552.3453924998685,299.4285671306962L551.3109664551073,298.39807437289187L551.1621027724383,297.5036802245079L551.5087429212763,296.7473366417994L552.8131006629062,296.7693709834709L553.5557264465378,295.31442083999326L554.7611589728126,295.2805878895158L554.6150718072447,296.1665661071771Z%22%20fill=%22transparent%22%20stroke=%22#97A1A9%22%20class=%22county-boundary%22%20pointer-events=%22all%22%20data-fips=%2213187%22%20data-county=%22Lumpkin%20County%22%20data-state=%22Georgia%22%20style=%22stroke-width:%200.4px;%20fill:%20rgb(0,%20204,%20153);%22/%3E%3Cpath%20d=%22M554.2030430459188,301.20798482728395L550.9046815793223,301.6343978890877L550.7936724715446,300.8661412808091L550.6488110501726,299.6026488548604L549.94850156441,299.68272448113254L549.5762809525984,298.4232462357342L550.5696124440135,298.11441728931464L551.0648323622162,297.2544311263215L551.1621027724383,297.5036802245079L551.3109664551073,298.39807437289187L552.3453924998685,299.4285671306962L553.9943048791648,300.01721687160165Z%22%20fill=%22transparent%22%20stroke=%22#97A1A9%22%20class=%22county-boundary%22%20pointer-events=%22all%22%20data-fips=%2213085%22%20data-county=%22Dawson%20County%22%20data-state=%22Georgia%22%20style=%22stroke-width:%200.4px;%20fill:%20rgb(255,%20255,%20153);%22/%3E%3Cpath%20d=%22M589.434605293546,297.2144037014854L585.6810251402944,298.4848068136452L585.6353640265297,299.1228654411207L584.1063641703599,298.4294062353416L583.0873904053032,296.9427650966684L582.2133572799198,294.846636941088L582.0744238103698,293.7121977573615L588.2099724013403,293.1467884108671L588.4638316257981,294.395054678625L589.8306047055665,295.3904025728644Z%22%20fill=%22transparent%22%20stroke=%22#97A1A9%22%20class=%22county-boundary%22%20pointer-events=%22all%22%20data-fips=%2245039%22%20data-county=%22Fairfield%20County%22%20data-state=%22South-Carolina%22%20style=%22stroke-width:%200.4px;%20fill:%20rgb(255,%20255,%20153);%22/%3E%3Cpath%20d=%22M574.9539500787453,308.1854065442534L574.446370837013,307.1676325323621L573.323156444879,306.21027945542056L572.0368862437002,305.7514708302838L570.5397889818792,304.73255449021536L570.2008409642608,303.90811219282625L570.808034295064,303.0895997991344L573.14152882455,302.7796949529142L573.6447626540912,304.12486996443846L574.2471091429802,303.28325534353866L574.8124326107148,303.88072975743734L576.1471757325309,303.6778077571457L576.5170237615968,304.018604310261L575.4265330604612,304.4930675172181L576.0408713136004,305.9526035667536L575.6016651681437,307.66345935166567L576.6543534825862,308.7587517304874L576.4879702907708,309.4113162506077L575.5901810829502,309.1203666107775Z%22%20fill=%22transparent%22%20stroke=%22#97A1A9%22%20class=%22county-boundary%22%20pointer-events=%22all%22%20data-fips=%2245065%22%20data-county=%22Mccormick%20County%22%20data-state=%22South-Carolina%22%20style=%22stroke-width:%200.4px;%20fill:%20rgb(0,%20204,%20153);%22/%3E%3Cpath%20d=%22M570.4717881430431,310.0397310258712L570.0637077676477,310.28833519677585L568.4396314006739,309.73927552837205L567.8508687258363,310.20567602362036L566.7572870038473,308.718092572368L566.2713244185068,308.17235467012705L567.0870134972836,305.87567383465307L568.1857784178185,304.9090339667155L569.7941188339678,304.6782142246044L570.9754176203642,307.5204564957299L572.1990101015182,309.24819019315794L571.1567078140984,309.4290055517906Z%22%20fill=%22transparent%22%20stroke=%22#97A1A9%22%20class=%22county-boundary%22%20pointer-events=%22all%22%20data-fips=%2213317%22%20data-county=%22Wilkes%20County%22%20data-state=%22Georgia%22%20style=%22stroke-width:%200.4px;%20fill:%20rgb(0,%20204,%20153);%22/%3E%3Cpath%20d=%22M555.9256901677201,309.9626114515319L555.0955871486514,309.388417552995L556.847735067811,307.0343292930642L557.3891558653453,307.51184686715783L558.5889164384514,307.1290167854026L560.259093198401,308.3361504433501L558.8573923641518,311.845547466322Z%22%20fill=%22transparent%22%20stroke=%22#97A1A9%22%20class=%22county-boundary%22%20pointer-events=%22all%22%20data-fips=%2213297%22%20data-county=%22Walton%20County%22%20data-state=%22Georgia%22%20style=%22stroke-width:%200.4px;%20fill:%20rgb(0,%20204,%20153);%22/%3E%3Cpath%20d=%22M561.4824193994506,301.60994975086794L560.6080369575959,300.4802656923899L560.3230321528142,298.53910533834477L560.5223229692095,298.29733501210006L562.73982259602,297.89121991697965L563.3934832982038,296.89646806771975L564.0660311383583,297.50690377183975L563.8203558416105,298.6460945550987L563.8269457279386,300.8827596958239L563.2979480388249,301.4270718333281Z%22%20fill=%22transparent%22%20stroke=%22#97A1A9%22%20class=%22county-boundary%22%20pointer-events=%22all%22%20data-fips=%2213119%22%20data-county=%22Franklin%20County%22%20data-state=%22Georgia%22%20style=%22stroke-width:%200.4px;%20fill:%20rgb(255,%20255,%20153);%22/%3E%3Cpath%20d=%22M561.4824193994506,301.60994975086794L560.7867522857952,302.303799951873L559.6379067979927,301.5546787401667L558.8614898219248,301.7795843831106L558.1248842974389,301.19597285961925L557.4659301426533,300.29865323428953L557.8537852655113,299.1445554555921L558.5729213730459,298.275564882677L559.5362821603675,298.2882465583853L560.3230321528142,298.53910533834477L560.6080369575959,300.4802656923899Z%22%20fill=%22transparent%22%20stroke=%22#97A1A9%22%20class=%22county-boundary%22%20pointer-events=%22all%22%20data-fips=%2213011%22%20data-county=%22Banks%20County%22%20data-state=%22Georgia%22%20style=%22stroke-width:%200.4px;%20fill:%20rgb(0,%20204,%20153);%22/%3E%3Cpath%20d=%22M553.0688383712443,305.6574295344193L551.3986487222392,304.93949541291516L551.1728504966381,303.77267132956285L550.9046815793223,301.6343978890877L554.2030430459188,301.20798482728395L554.7337347006485,301.8181825852064L554.187798437815,303.2276438058169L553.4169002591605,303.7083165296872L552.9464049097853,304.9993704591426Z%22%20fill=%22transparent%22%20stroke=%22#97A1A9%22%20class=%22county-boundary%22%20pointer-events=%22all%22%20data-fips=%2213117%22%20data-county=%22Forsyth%20County%22%20data-state=%22Georgia%22%20style=%22stroke-width:%200.4px;%20fill:%20rgb(0,%20204,%20153);%22/%3E%3Cpath%20d=%22M559.795533925153,306.0497516883654L559.3273599167778,305.0435579226369L556.8243878388045,304.7160869718869L556.261277366784,304.0456010558008L558.1248842974389,301.19597285961925L558.8614898219248,301.7795843831106L559.6379067979927,301.5546787401667L560.7867522857952,302.303799951873L561.4238462472375,303.1803870323099L561.3154939692109,304.53957448270245Z%22%20fill=%22transparent%22%20stroke=%22#97A1A9%22%20class=%22county-boundary%22%20pointer-events=%22all%22%20data-fips=%2213157%22%20data-county=%22Jackson%20County%22%20data-state=%22Georgia%22%20style=%22stroke-width:%200.4px;%20fill:%20rgb(0,%20204,%20153);%22/%3E%3Cpath%20d=%22M568.1857784178185,304.9090339667155L567.2732111390375,304.80951226423L565.738363539617,303.9852130249995L564.5859368091859,302.52444527591297L564.3123282578085,301.4514020483036L565.7286746096115,301.38020736781664L566.2683322841548,300.7463982373884L567.5360464815174,300.0617882450278L568.1316661724835,301.28840307020346L570.2008409642608,303.90811219282625L570.5397889818792,304.73255449021536L569.7941188339678,304.6782142246044Z%22%20fill=%22transparent%22%20stroke=%22#97A1A9%22%20class=%22county-boundary%22%20pointer-events=%22all%22%20data-fips=%2213105%22%20data-county=%22Elbert%20County%22%20data-state=%22Georgia%22%20style=%22stroke-width:%200.4px;%20fill:%20rgb(0,%20204,%20153);%22/%3E%3Cpath%20d=%22M565.738363539617,303.9852130249995L565.0376940538735,304.638702254877L564.1443720340667,304.31725164464876L562.7911155556222,305.28991095488914L561.3154939692109,304.53957448270245L561.4238462472375,303.1803870323099L560.7867522857952,302.303799951873L561.4824193994506,301.60994975086794L563.2979480388249,301.4270718333281L563.8269457279386,300.8827596958239L564.3123282578085,301.4514020483036L564.5859368091859,302.52444527591297Z%22%20fill=%22transparent%22%20stroke=%22#97A1A9%22%20class=%22county-boundary%22%20pointer-events=%22all%22%20data-fips=%2213195%22%20data-county=%22Madison%20County%22%20data-state=%22Georgia%22%20style=%22stroke-width:%200.4px;%20fill:%20rgb(0,%20204,%20153);%22/%3E%3Cpath%20d=%22M555.0955871486514,309.388417552995L554.5554958505359,310.10203899619734L553.0345873130232,308.74009207955396L552.2948018295747,308.3269889349704L551.5397259881266,307.37327726377686L553.0688383712443,305.6574295344193L552.9464049097853,304.9993704591426L553.4169002591605,303.7083165296872L555.926560210911,304.5193022948264L556.127979314127,304.27842050450465L555.9705841291315,306.0542048281733L556.847735067811,307.0343292930642Z%22%20fill=%22transparent%22%20stroke=%22#97A1A9%22%20class=%22county-boundary%22%20pointer-events=%22all%22%20data-fips=%2213135%22%20data-county=%22Gwinnett%20County%22%20data-state=%22Georgia%22%20style=%22stroke-width:%200.4px;%20fill:%20rgb(0,%20204,%20153);%22/%3E%3Cpath%20d=%22M559.795533925153,306.0497516883654L558.5889164384514,307.1290167854026L557.3891558653453,307.51184686715783L556.847735067811,307.0343292930642L555.9705841291315,306.0542048281733L556.127979314127,304.27842050450465L556.261277366784,304.0456010558008L556.8243878388045,304.7160869718869L559.3273599167778,305.0435579226369Z%22%20fill=%22transparent%22%20stroke=%22#97A1A9%22%20class=%22county-boundary%22%20pointer-events=%22all%22%20data-fips=%2213013%22%20data-county=%22Barrow%20County%22%20data-state=%22Georgia%22%20style=%22stroke-width:%200.4px;%20fill:%20rgb(0,%20204,%20153);%22/%3E%3Cpath%20d=%22M562.9947184841747,308.77996923041553L562.8990354664495,309.3125212880222L561.7547601902247,309.9746794728526L561.2060773830634,309.6517557387615L560.259093198401,308.3361504433501L558.5889164384514,307.1290167854026L559.795533925153,306.0497516883654L560.090572999681,306.5778597195269L561.0424234006239,306.4395246830906L561.5987251464576,307.02194412272263L562.8754234893285,307.44960649363156Z%22%20fill=%22transparent%22%20stroke=%22#97A1A9%22%20class=%22county-boundary%22%20pointer-events=%22all%22%20data-fips=%2213219%22%20data-county=%22Oconee%20County%22%20data-state=%22Georgia%22%20style=%22stroke-width:%200.4px;%20fill:%20rgb(0,%20204,%20153);%22/%3E%3Cpath%20d=%22M552.0115244799351,311.8918441190711L551.2833375498207,311.99673521748963L550.6941462425987,307.2314733199784L551.5397259881266,307.37327726377686L552.2948018295747,308.3269889349704L553.0345873130232,308.74009207955396L554.5554958505359,310.10203899619734L553.8850578415398,312.08728306728165L553.1653787605896,311.8673546752218Z%22%20fill=%22transparent%22%20stroke=%22#97A1A9%22%20class=%22county-boundary%22%20pointer-events=%22all%22%20data-fips=%2213089%22%20data-county=%22Dekalb%20County%22%20data-state=%22Georgia%22%20style=%22stroke-width:%200.4px;%20fill:%20rgb(0,%20204,%20153);%22/%3E%3Cpath%20d=%22M556.261277366784,304.0456010558008L556.127979314127,304.27842050450465L555.926560210911,304.5193022948264L553.4169002591605,303.7083165296872L554.187798437815,303.2276438058169L554.7337347006485,301.8181825852064L554.2030430459188,301.20798482728395L553.9943048791648,300.01721687160165L555.255155640701,298.47902669690524L557.1654901661254,298.1853780594483L557.8537852655113,299.1445554555921L557.4659301426533,300.29865323428953L558.1248842974389,301.19597285961925Z%22%20fill=%22transparent%22%20stroke=%22#97A1A9%22%20class=%22county-boundary%22%20pointer-events=%22all%22%20data-fips=%2213139%22%20data-county=%22Hall%20County%22%20data-state=%22Georgia%22%20style=%22stroke-width:%200.4px;%20fill:%20rgb(255,%20255,%20153);%22/%3E%3Cpath%20d=%22M564.3123282578085,301.4514020483036L563.8269457279386,300.8827596958239L563.8203558416105,298.6460945550987L564.0660311383583,297.50690377183975L564.9022419921462,297.59636149058866L566.2232165991151,297.71002241994654L567.5360464815174,300.0617882450278L566.2683322841548,300.7463982373884L565.7286746096115,301.38020736781664Z%22%20fill=%22transparent%22%20stroke=%22#97A1A9%22%20class=%22county-boundary%22%20pointer-events=%22all%22%20data-fips=%2213147%22%20data-county=%22Hart%20County%22%20data-state=%22Georgia%22%20style=%22stroke-width:%200.4px;%20fill:%20rgb(255,%20255,%20153);%22/%3E%3Cpath%20d=%22M562.8754234893285,307.44960649363156L561.5987251464576,307.02194412272263L561.0424234006239,306.4395246830906L560.090572999681,306.5778597195269L559.795533925153,306.0497516883654L561.3154939692109,304.53957448270245L562.7911155556222,305.28991095488914L562.6798657242165,306.0633954654776L563.2168720244545,306.66924540418523Z%22%20fill=%22transparent%22%20stroke=%22#97A1A9%22%20class=%22county-boundary%22%20pointer-events=%22all%22%20data-fips=%2213059%22%20data-county=%22Clarke%20County%22%20data-state=%22Georgia%22%20style=%22stroke-width:%200.4px;%20fill:%20rgb(0,%20204,%20153);%22/%3E%3Cpath%20d=%22M566.7572870038473,308.718092572368L566.3069213886212,309.36140531847434L565.0712513376731,309.47450217734064L562.9947184841747,308.77996923041553L562.8754234893285,307.44960649363156L563.2168720244545,306.66924540418523L562.6798657242165,306.0633954654776L562.7911155556222,305.28991095488914L564.1443720340667,304.31725164464876L565.0376940538735,304.638702254877L565.738363539617,303.9852130249995L567.2732111390375,304.80951226423L568.1857784178185,304.9090339667155L567.0870134972836,305.87567383465307L566.2713244185068,308.17235467012705Z%22%20fill=%22transparent%22%20stroke=%22#97A1A9%22%20class=%22county-boundary%22%20pointer-events=%22all%22%20data-fips=%2213221%22%20data-county=%22Oglethorpe%20County%22%20data-state=%22Georgia%22%20style=%22stroke-width:%200.4px;%20fill:%20rgb(0,%20204,%20153);%22/%3E%3Cpath%20d=%22M562.4417017645142,289.88598193569914L557.9394874861587,290.6397235825052L556.2395216158639,288.8026461448686L555.1517971576709,288.62905129611136L555.4337260777538,287.0083574722887L555.5514605446373,286.6680911720054L557.7678070565498,286.07314193544414L559.2996846170172,285.44974508439776L560.0080533005853,286.77578578114867L560.7281857369358,286.7296372517384L560.8931873763382,287.6878302745062L561.840468310465,288.7219454452411Z%22%20fill=%22transparent%22%20stroke=%22#97A1A9%22%20class=%22county-boundary%22%20pointer-events=%22all%22%20data-fips=%2237113%22%20data-county=%22Macon%20County%22%20data-state=%22North-Carolina%22%20style=%22stroke-width:%200.4px;%20fill:%20rgb(0,%20204,%20153);%22/%3E%3Cpath%20d=%22M566.0359323068234,295.5386551362381L566.0999715520929,294.7912359175895L564.9556928843181,291.5675637341119L564.4180669112841,289.6787871857728L564.7338893890279,288.7682452515977L565.9904019115726,288.10612378354676L567.9975872216314,288.4977425284505L569.4125670520451,290.5966382849443L569.6743587779387,291.7153008863534L566.789753835724,294.2891645534793Z%22%20fill=%22transparent%22%20stroke=%22#97A1A9%22%20class=%22county-boundary%22%20pointer-events=%22all%22%20data-fips=%2245077%22%20data-county=%22Pickens%20County%22%20data-state=%22South-Carolina%22%20style=%22stroke-width:%200.4px;%20fill:%20rgb(0,%20204,%20153);%22/%3E%3Cpath%20d=%22M564.0660311383583,297.50690377183975L563.3934832982038,296.89646806771975L562.5992889209718,296.04016336189113L561.7843708235944,295.9247880156651L560.5167594058503,295.1044158748535L560.3261984610212,294.6716498904019L560.4701471721191,293.43683722417154L562.2375316388673,290.97721318805685L562.4417017645142,289.88598193569914L563.4706028060559,289.3861453095674L564.7338893890279,288.7682452515977L564.4180669112841,289.6787871857728L564.9556928843181,291.5675637341119L566.0999715520929,294.7912359175895L566.0359323068234,295.5386551362381L564.9022419921462,297.59636149058866Z%22%20fill=%22transparent%22%20stroke=%22#97A1A9%22%20class=%22county-boundary%22%20pointer-events=%22all%22%20data-fips=%2245073%22%20data-county=%22Oconee%20County%22%20data-state=%22South-Carolina%22%20style=%22stroke-width:%200.4px;%20fill:%20rgb(0,%20204,%20153);%22/%3E%3Cpath%20d=%22M560.3261984610212,294.6716498904019L559.3315169941432,294.3813051201325L558.4607023613419,294.72686304391385L557.3144854687353,293.36698852090944L556.7380625881535,293.5018271597068L556.5250784128123,292.68013643658634L557.6021374637222,291.419783351451L557.5412382988151,290.7316861946854L557.9394874861587,290.6397235825052L562.4417017645142,289.88598193569914L562.2375316388673,290.97721318805685L560.4701471721191,293.43683722417154Z%22%20fill=%22transparent%22%20stroke=%22#97A1A9%22%20class=%22county-boundary%22%20pointer-events=%22all%22%20data-fips=%2213241%22%20data-county=%22Rabun%20County%22%20data-state=%22Georgia%22%20style=%22stroke-width:%200.4px;%20fill:%20rgb(255,%20255,%20153);%22/%3E%3Cpath%20d=%22M555.4158678900176,294.07322255091856L554.827654420405,292.579227874008L553.7094342132409,292.3641861737916L553.2415087960344,291.2896891463129L557.5412382988151,290.7316861946854L557.6021374637222,291.419783351451L556.5250784128123,292.68013643658634L556.7380625881535,293.5018271597068L556.5044997459565,293.83412326929215Z%22%20fill=%22transparent%22%20stroke=%22#97A1A9%22%20class=%22county-boundary%22%20pointer-events=%22all%22%20data-fips=%2213281%22%20data-county=%22Towns%20County%22%20data-state=%22Georgia%22%20style=%22stroke-width:%200.4px;%20fill:%20rgb(0,%20204,%20153);%22/%3E%3Cpath%20d=%22M554.7611589728126,295.2805878895158L553.5557264465378,295.31442083999326L552.8131006629062,296.7693709834709L551.5087429212763,296.7473366417994L552.010185711759,295.5602822377479L551.8557081743984,294.42744189037666L551.2488535678076,294.1069638610631L551.6039292843436,293.2406068348436L550.6688321250492,292.4367242169983L551.2503102440573,291.56584798783234L552.6808280445896,291.35557349609616L553.2415087960344,291.2896891463129L553.7094342132409,292.3641861737916L554.827654420405,292.579227874008L555.4158678900176,294.07322255091856Z%22%20fill=%22transparent%22%20stroke=%22#97A1A9%22%20class=%22county-boundary%22%20pointer-events=%22all%22%20data-fips=%2213291%22%20data-county=%22Union%20County%22%20data-state=%22Georgia%22%20style=%22stroke-width:%200.4px;%20fill:%20rgb(255,%20255,%20153);%22/%3E%3Cpath%20d=%22M555.255155640701,298.47902669690524L554.6150718072447,296.1665661071771L554.7611589728126,295.2805878895158L555.4158678900176,294.07322255091856L556.5044997459565,293.83412326929215L557.2580857365966,294.7859981439298L557.0659679871884,296.22111514550505L557.5771844899081,297.61452015173336L557.1654901661254,298.1853780594483Z%22%20fill=%22transparent%22%20stroke=%22#97A1A9%22%20class=%22county-boundary%22%20pointer-events=%22all%22%20data-fips=%2213311%22%20data-county=%22White%20County%22%20data-state=%22Georgia%22%20style=%22stroke-width:%200.4px;%20fill:%20rgb(255,%20255,%20153);%22/%3E%3Cpath%20d=%22M563.3934832982038,296.89646806771975L562.73982259602,297.89121991697965L560.5223229692095,298.29733501210006L560.3230321528142,298.53910533834477L559.5362821603675,298.2882465583853L560.2360766008059,295.4215765943366L560.5167594058503,295.1044158748535L561.7843708235944,295.9247880156651L562.5992889209718,296.04016336189113Z%22%20fill=%22transparent%22%20stroke=%22#97A1A9%22%20class=%22county-boundary%22%20pointer-events=%22all%22%20data-fips=%2213257%22%20data-county=%22Stephens%20County%22%20data-state=%22Georgia%22%20style=%22stroke-width:%200.4px;%20fill:%20rgb(255,%20255,%20153);%22/%3E%3Cpath%20d=%22M548.918836972681,288.4672604099968L549.543532704649,287.5918318134955L550.9567691851432,287.6676091781581L551.6316814353712,286.8501294349451L552.1616329509679,287.7009090204758L552.9891641337114,287.7992397304065L553.8574544065957,287.2835493709712L555.4337260777538,287.0083574722887L555.1517971576709,288.62905129611136L553.9170338570858,289.1239058677603L552.9587718350084,290.4321885995174L552.6808280445896,291.35557349609616L551.2503102440573,291.56584798783234L548.9644242439921,291.850374452765Z%22%20fill=%22transparent%22%20stroke=%22#97A1A9%22%20class=%22county-boundary%22%20pointer-events=%22all%22%20data-fips=%2237039%22%20data-county=%22Cherokee%20County%22%20data-state=%22North-Carolina%22%20style=%22stroke-width:%200.4px;%20fill:%20rgb(0,%20204,%20153);%22/%3E%3Cpath%20d=%22M553.2415087960344,291.2896891463129L552.6808280445896,291.35557349609616L552.9587718350084,290.4321885995174L553.9170338570858,289.1239058677603L555.1517971576709,288.62905129611136L556.2395216158639,288.8026461448686L557.9394874861587,290.6397235825052L557.5412382988151,290.7316861946854Z%22%20fill=%22transparent%22%20stroke=%22#97A1A9%22%20class=%22county-boundary%22%20pointer-events=%22all%22%20data-fips=%2237043%22%20data-county=%22Clay%20County%22%20data-state=%22North-Carolina%22%20style=%22stroke-width:%200.4px;%20fill:%20rgb(0,%20204,%20153);%22/%3E%3Cpath%20d=%22M573.5960347495716,291.6692828718981L572.5603705661049,290.7644396693405L571.9358100232846,285.62311966683484L574.5715342489616,285.28650616701464L575.6957548365124,285.1971109270138L576.9981737247485,287.36961314865516L577.6790942035987,288.8215062036629L578.1654917347814,289.0367653873152L577.5620671013698,290.27538115932157L577.2239202837889,293.93677493566105L576.6228677728772,294.0633556098434L576.0059628720112,293.4082090237123L575.0595808481888,293.0155089482334Z%22%20fill=%22transparent%22%20stroke=%22#97A1A9%22%20class=%22county-boundary%22%20pointer-events=%22all%22%20data-fips=%2245083%22%20data-county=%22Spartanburg%20County%22%20data-state=%22South-Carolina%22%20style=%22stroke-width:%200.4px;%20fill:%20rgb(255,%20255,%20153);%22/%3E%3Cpath%20d=%22M581.0385214190983,289.6554012959966L580.631682805718,289.36460783763687L579.0880742900745,289.43021214077396L578.1654917347814,289.0367653873152L577.6790942035987,288.8215062036629L576.9981737247485,287.36961314865516L575.6957548365124,285.1971109270138L576.8556331650088,285.0362619197631L581.3518715644258,284.6629581832511L581.007566620014,285.2790476033809L581.0383438549022,286.4518081179434L580.2920002476261,286.97216961576834Z%22%20fill=%22transparent%22%20stroke=%22#97A1A9%22%20class=%22county-boundary%22%20pointer-events=%22all%22%20data-fips=%2245021%22%20data-county=%22Cherokee%20County%22%20data-state=%22South-Carolina%22%20style=%22stroke-width:%200.4px;%20fill:%20rgb(255,%20255,%20153);%22/%3E%3Cpath%20d=%22M587.2996064396802,289.0085552716793L580.7795890540516,290.08439710360284L581.0385214190983,289.6554012959966L580.2920002476261,286.97216961576834L581.0383438549022,286.4518081179434L581.007566620014,285.2790476033809L581.3518715644258,284.6629581832511L581.7724250648957,284.5808494141387L584.82268389899,284.2695701615463L585.2096832510792,285.97958828486236L586.2701262831483,284.8203932451685L586.7375903852425,285.362157711063L587.2200522493278,286.92672129848836Z%22%20fill=%22transparent%22%20stroke=%22#97A1A9%22%20class=%22county-boundary%22%20pointer-events=%22all%22%20data-fips=%2245091%22%20data-county=%22York%20County%22%20data-state=%22South-Carolina%22%20style=%22stroke-width:%200.4px;%20fill:%20rgb(255,%20255,%20153);%22/%3E%3Cpath%20d=%22M579.7818556786196,294.69019933279037L577.2239202837889,293.93677493566105L577.5620671013698,290.27538115932157L578.1654917347814,289.0367653873152L579.0880742900745,289.43021214077396L580.631682805718,289.36460783763687L581.0385214190983,289.6554012959966L580.7795890540516,290.08439710360284L581.2983699703801,290.83852190568535L581.5050970159432,292.29043552301835L582.0744238103698,293.7121977573615L582.2133572799198,294.846636941088L580.8832320649926,295.34045836524206Z%22%20fill=%22transparent%22%20stroke=%22#97A1A9%22%20class=%22county-boundary%22%20pointer-events=%22all%22%20data-fips=%2245087%22%20data-county=%22Union%20County%22%20data-state=%22South-Carolina%22%20style=%22stroke-width:%200.4px;%20fill:%20rgb(255,%20255,%20153);%22/%3E%3Cpath%20d=%22M588.2099724013403,293.1467884108671L582.0744238103698,293.7121977573615L581.5050970159432,292.29043552301835L581.2983699703801,290.83852190568535L580.7795890540516,290.08439710360284L587.2996064396802,289.0085552716793L587.8756031622955,290.58040485914364L587.7872201154964,291.53094204150915Z%22%20fill=%22transparent%22%20stroke=%22#97A1A9%22%20class=%22county-boundary%22%20pointer-events=%22all%22%20data-fips=%2245023%22%20data-county=%22Chester%20County%22%20data-state=%22South-Carolina%22%20style=%22stroke-width:%200.4px;%20fill:%20rgb(255,%20255,%20153);%22/%3E%3Cpath%20d=%22M578.1284821730043,300.97036952752563L577.1506065757713,300.06131297862805L577.599417024542,298.47667730231063L578.6195122865545,297.3777711890483L578.9905883972705,296.0854711172647L579.7818556786196,294.69019933279037L580.8832320649926,295.34045836524206L582.2133572799198,294.846636941088L583.0873904053032,296.9427650966684L584.1063641703599,298.4294062353416L583.8340901953867,299.0998586426399L583.2958071738298,299.52527021007324L582.6785339010987,301.18024833149L581.9169065418731,301.1795849787939L579.516717162549,300.0160013643047L578.4860309491794,300.2247752366516Z%22%20fill=%22transparent%22%20stroke=%22#97A1A9%22%20class=%22county-boundary%22%20pointer-events=%22all%22%20data-fips=%2245071%22%20data-county=%22Newberry%20County%22%20data-state=%22South-Carolina%22%20style=%22stroke-width:%200.4px;%20fill:%20rgb(255,%20255,%20153);%22/%3E%3Cpath%20d=%22M570.2008409642608,303.90811219282625L568.1316661724835,301.28840307020346L572.3178848754183,296.4542527088977L573.3263315109019,297.4716364341719L572.4204501680906,298.5935337332549L573.6208152171041,300.1720146198231L573.785644022663,301.91079011832744L573.14152882455,302.7796949529142L570.808034295064,303.0895997991344Z%22%20fill=%22transparent%22%20stroke=%22#97A1A9%22%20class=%22county-boundary%22%20pointer-events=%22all%22%20data-fips=%2245001%22%20data-county=%22Abbeville%20County%22%20data-state=%22South-Carolina%22%20style=%22stroke-width:%200.4px;%20fill:%20rgb(0,%20204,%20153);%22/%3E%3Cpath%20d=%22M576.9244816030242,303.78895743994906L576.5170237615968,304.018604310261L576.1471757325309,303.6778077571457L574.8124326107148,303.88072975743734L574.2471091429802,303.28325534353866L573.6447626540912,304.12486996443846L573.14152882455,302.7796949529142L573.785644022663,301.91079011832744L573.6208152171041,300.1720146198231L572.4204501680906,298.5935337332549L573.3263315109019,297.4716364341719L574.3930658098166,298.56731930925247L575.3117311496624,298.8993048719914L577.1506065757713,300.06131297862805L578.1284821730043,300.97036952752563Z%22%20fill=%22transparent%22%20stroke=%22#97A1A9%22%20class=%22county-boundary%22%20pointer-events=%22all%22%20data-fips=%2245047%22%20data-county=%22Greenwood%20County%22%20data-state=%22South-Carolina%22%20style=%22stroke-width:%200.4px;%20fill:%20rgb(0,%20204,%20153);%22/%3E%3Cpath%20d=%22M588.4734138980112,305.8912477723517L586.8511033885327,307.0199679529243L584.8502424095874,306.1778595485986L584.1534105501661,306.16895029782484L582.0796942653185,304.2890028090424L582.6785339010987,301.18024833149L583.2958071738298,299.52527021007324L583.8340901953867,299.0998586426399L584.7883354832453,300.442730523571L586.5590521425486,300.55605892799394L587.4775160760786,301.4668330752634L588.2764857567757,303.28697403939617L588.18656734308,304.41013000585014L589.6060543499918,304.9192769524716Z%22%20fill=%22transparent%22%20stroke=%22#97A1A9%22%20class=%22county-boundary%22%20pointer-events=%22all%22%20data-fips=%2245063%22%20data-county=%22Lexington%20County%22%20data-state=%22South-Carolina%22%20style=%22stroke-width:%200.4px;%20fill:%20rgb(255,%20255,%20153);%22/%3E%3Cpath%20d=%22M581.1967597529285,305.4137608620909L578.8049355078263,304.85602144914435L578.1645530890531,303.4009700172468L576.9244816030242,303.78895743994906L578.1284821730043,300.97036952752563L578.4860309491794,300.2247752366516L579.516717162549,300.0160013643047L581.9169065418731,301.1795849787939L582.6785339010987,301.18024833149L582.0796942653185,304.2890028090424Z%22%20fill=%22transparent%22%20stroke=%22#97A1A9%22%20class=%22county-boundary%22%20pointer-events=%22all%22%20data-fips=%2245081%22%20data-county=%22Saluda%20County%22%20data-state=%22South-Carolina%22%20style=%22stroke-width:%200.4px;%20fill:%20rgb(0,%20204,%20153);%22/%3E%3Cpath%20d=%22M572.1990101015182,309.24819019315794L570.9754176203642,307.5204564957299L569.7941188339678,304.6782142246044L570.5397889818792,304.73255449021536L572.0368862437002,305.7514708302838L573.323156444879,306.21027945542056L574.446370837013,307.1676325323621L574.9539500787453,308.1854065442534L573.9154792045499,308.2163013341584L572.7486415480822,309.0233591013548Z%22%20fill=%22transparent%22%20stroke=%22#97A1A9%22%20class=%22county-boundary%22%20pointer-events=%22all%22%20data-fips=%2213181%22%20data-county=%22Lincoln%20County%22%20data-state=%22Georgia%22%20style=%22stroke-width:%200.4px;%20fill:%20rgb(0,%20204,%20153);%22/%3E%3Cpath%20d=%22M554.8084448177292,313.45299312891126L553.6699966797328,312.82723517743557L553.1653787605896,311.8673546752218L553.8850578415398,312.08728306728165L554.5554958505359,310.10203899619734L555.0955871486514,309.388417552995L555.9256901677201,309.9626114515319L555.9556023483256,311.1946131894313Z%22%20fill=%22transparent%22%20stroke=%22#97A1A9%22%20class=%22county-boundary%22%20pointer-events=%22all%22%20data-fips=%2213247%22%20data-county=%22Rockdale%20County%22%20data-state=%22Georgia%22%20style=%22stroke-width:%200.4px;%20fill:%20rgb(255,%20255,%20153);%22/%3E%3Cpath%20d=%22M566.6445530804405,312.74623711553727L565.2624101060065,314.6774534014274L564.4079996909858,314.35095220414195L563.6121812332284,312.9975572439162L563.621596106507,311.9555223687288L562.6411787989726,311.3399587460694L561.7547601902247,309.9746794728526L562.8990354664495,309.3125212880222L562.9947184841747,308.77996923041553L565.0712513376731,309.47450217734064L566.3069213886212,309.36140531847434L566.8653273642419,309.74595336526636L566.4193434196078,310.97440487011727L566.8910055145238,312.1292230001858Z%22%20fill=%22transparent%22%20stroke=%22#97A1A9%22%20class=%22county-boundary%22%20pointer-events=%22all%22%20data-fips=%2213133%22%20data-county=%22Greene%20County%22%20data-state=%22Georgia%22%20style=%22stroke-width:%200.4px;%20fill:%20rgb(255,%20255,%20153);%22/%3E%3Cpath%20d=%22M556.2883601212004,314.4057572907942L555.9915664567229,313.8557941661675L554.8084448177292,313.45299312891126L555.9556023483256,311.1946131894313L555.9256901677201,309.9626114515319L558.8573923641518,311.845547466322L558.9809777199214,312.8711067733961L557.874645141588,314.2824289289726L557.2286579839393,315.48595836519286Z%22%20fill=%22transparent%22%20stroke=%22#97A1A9%22%20class=%22county-boundary%22%20pointer-events=%22all%22%20data-fips=%2213217%22%20data-county=%22Newton%20County%22%20data-state=%22Georgia%22%20style=%22stroke-width:%200.4px;%20fill:%20rgb(0,%20204,%20153);%22/%3E%3Cpath%20d=%22M573.625120148774,314.5721488391226L572.096295399787,314.1017571549344L570.0293430275736,315.5648880693046L568.4704513341171,312.85979467376325L568.7385707031747,311.69710746589686L569.7013376359596,311.24698408921256L570.0637077676477,310.28833519677585L570.4717881430431,310.0397310258712L572.1439962942967,313.22756858770305L574.0459768670582,314.0604505213572Z%22%20fill=%22transparent%22%20stroke=%22#97A1A9%22%20class=%22county-boundary%22%20pointer-events=%22all%22%20data-fips=%2213301%22%20data-county=%22Warren%20County%22%20data-state=%22Georgia%22%20style=%22stroke-width:%200.4px;%20fill:%20rgb(0,%20204,%20153);%22/%3E%3Cpath%20d=%22M550.4465548006699,319.149871087536L550.2027123097921,318.6363007828452L550.316657683359,317.9958750030522L551.0003302544918,317.875427713518L551.3775899398032,316.4905422841342L551.7443274564357,316.44881628216393L554.0454185179132,316.46585305330007L554.6960701448847,316.8666624495432L554.5692212245708,318.37537270986843L553.2415998301933,318.7669344630045Z%22%20fill=%22transparent%22%20stroke=%22#97A1A9%22%20class=%22county-boundary%22%20pointer-events=%22all%22%20data-fips=%2213255%22%20data-county=%22Spalding%20County%22%20data-state=%22Georgia%22%20style=%22stroke-width:%200.4px;%20fill:%20rgb(252,%20141,%2089);%22/%3E%3Cpath%20d=%22M573.625120148774,314.5721488391226L571.4336153169814,317.3988155305122L570.4822870597233,316.7204874614216L570.0597720153709,315.7994973544891L570.0293430275736,315.5648880693046L572.096295399787,314.1017571549344Z%22%20fill=%22transparent%22%20stroke=%22#97A1A9%22%20class=%22county-boundary%22%20pointer-events=%22all%22%20data-fips=%2213125%22%20data-county=%22Glascock%20County%22%20data-state=%22Georgia%22%20style=%22stroke-width:%200.4px;%20fill:%20rgb(0,%20204,%20153);%22/%3E%3Cpath%20d=%22M573.5584686987836,321.65057657933005L573.4849695230057,320.2079772270464L572.8688693021652,318.7282788875978L572.263935606626,318.56934201175676L571.4336153169814,317.3988155305122L573.625120148774,314.5721488391226L574.0459768670582,314.0604505213572L574.4434449341079,313.8988850477436L575.4328055923088,314.50410111148034L576.0253367108214,315.09704192737877L575.6476303999609,317.3175702108309L576.1634590589349,319.76418799424977L575.829052292197,321.11005771029113L574.8473201143232,321.6530920440388L574.6842598334827,322.54176967725357Z%22%20fill=%22transparent%22%20stroke=%22#97A1A9%22%20class=%22county-boundary%22%20pointer-events=%22all%22%20data-fips=%2213163%22%20data-county=%22Jefferson%20County%22%20data-state=%22Georgia%22%20style=%22stroke-width:%200.4px;%20fill:%20rgb(0,%20204,%20153);%22/%3E%3Cpath%20d=%22M575.829052292197,321.11005771029113L576.1634590589349,319.76418799424977L575.6476303999609,317.3175702108309L576.0253367108214,315.09704192737877L575.4328055923088,314.50410111148034L576.5104502381181,313.8594776975544L577.5503979910786,314.8251862821867L580.2441992576938,314.2378983051108L581.4144826588704,314.76994161845414L582.2303986527147,315.7631770912146L583.359143463427,316.1472838522602L584.185888812743,316.70349537682904L582.0295743682075,319.17735838386L580.8552817601106,318.64630847520186L579.9293736915839,319.2298956485101L578.4015091601951,319.5261172885909L577.8454562459798,321.11992171822425L577.0975133431677,321.4814002311163Z%22%20fill=%22transparent%22%20stroke=%22#97A1A9%22%20class=%22county-boundary%22%20pointer-events=%22all%22%20data-fips=%2213033%22%20data-county=%22Burke%20County%22%20data-state=%22Georgia%22%20style=%22stroke-width:%200.4px;%20fill:%20rgb(0,%20204,%20153);%22/%3E%3Cpath%20d=%22M573.5584686987836,321.65057657933005L571.9583224053625,322.48914266113536L570.8431324347807,322.74254912881776L570.4571272241114,322.2942238182657L568.7745441365374,323.42030944269464L568.3238985220845,322.0915756894805L567.5747250507495,321.9052799817843L567.0375251722339,320.80357954275615L567.2771108286231,319.9282575272414L567.063439104933,318.6118577520419L568.4794183549723,317.82448224336144L568.9709893479214,316.5690007711955L570.0597720153709,315.7994973544891L570.4822870597233,316.7204874614216L571.4336153169814,317.3988155305122L572.263935606626,318.56934201175676L572.8688693021652,318.7282788875978L573.4849695230057,320.2079772270464Z%22%20fill=%22transparent%22%20stroke=%22#97A1A9%22%20class=%22county-boundary%22%20pointer-events=%22all%22%20data-fips=%2213303%22%20data-county=%22Washington%20County%22%20data-state=%22Georgia%22%20style=%22stroke-width:%200.4px;%20fill:%20rgb(0,%20204,%20153);%22/%3E%3Cpath%20d=%22M586.4559150114466,320.96057384656706L585.9410367566334,319.4931490828287L584.8470121732086,318.06432785308846L584.8606347941661,317.17223723186584L584.185888812743,316.70349537682904L583.359143463427,316.1472838522602L584.1246821196713,314.953204223205L586.1344126616227,315.44834590211383L588.0665748001016,314.90867585016076L589.6455015715048,316.1123727892267L587.99088770956,317.61326136535683L587.6809420884538,318.5484511803012L587.9907500326738,319.3938962628577L587.2720848533809,320.431060251365Z%22%20fill=%22transparent%22%20stroke=%22#97A1A9%22%20class=%22county-boundary%22%20pointer-events=%22all%22%20data-fips=%2245005%22%20data-county=%22Allendale%20County%22%20data-state=%22South-Carolina%22%20style=%22stroke-width:%200.4px;%20fill:%20rgb(0,%20204,%20153);%22/%3E%3Cpath%20d=%22M587.0429557204211,323.0898587057473L585.4508198380762,324.96541050551383L583.7813425474608,324.31186905189895L581.665138994521,323.1327140675761L581.3815442343033,322.7817042263243L582.0295743682075,319.17735838386L584.185888812743,316.70349537682904L584.8606347941661,317.17223723186584L584.8470121732086,318.06432785308846L585.9410367566334,319.4931490828287L586.4559150114466,320.96057384656706L586.3999709372554,321.55452569083513Z%22%20fill=%22transparent%22%20stroke=%22#97A1A9%22%20class=%22county-boundary%22%20pointer-events=%22all%22%20data-fips=%2213251%22%20data-county=%22Screven%20County%22%20data-state=%22Georgia%22%20style=%22stroke-width:%200.4px;%20fill:%20rgb(0,%20204,%20153);%22/%3E%3Cpath%20d=%22M587.0429557204211,323.0898587057473L586.3999709372554,321.55452569083513L586.4559150114466,320.96057384656706L587.2720848533809,320.431060251365L587.9907500326738,319.3938962628577L587.6809420884538,318.5484511803012L587.99088770956,317.61326136535683L589.6455015715048,316.1123727892267L591.0076127566545,317.88923733842694L591.8552400054789,318.54607156675786L593.1494810733006,320.46087964252L592.8166195271579,321.22705956258005L591.9409432193132,321.03106965935166L591.0053288986601,320.1049857994181L588.4197070776133,323.4992341586255Z%22%20fill=%22transparent%22%20stroke=%22#97A1A9%22%20class=%22county-boundary%22%20pointer-events=%22all%22%20data-fips=%2245049%22%20data-county=%22Hampton%20County%22%20data-state=%22South-Carolina%22%20style=%22stroke-width:%200.4px;%20fill:%20rgb(255,%20255,%20153);%22/%3E%3Cpath%20d=%22M568.766661638822,324.09269043678586L566.0300263890034,326.3870445595468L563.3584199992877,322.0429151507513L563.8353189407849,321.55092322628224L566.1926946242377,319.84867044786864L567.0375251722339,320.80357954275615L567.5747250507495,321.9052799817843L568.3238985220845,322.0915756894805L568.7745441365374,323.42030944269464Z%22%20fill=%22transparent%22%20stroke=%22#97A1A9%22%20class=%22county-boundary%22%20pointer-events=%22all%22%20data-fips=%2213319%22%20data-county=%22Wilkinson%20County%22%20data-state=%22Georgia%22%20style=%22stroke-width:%200.4px;%20fill:%20rgb(255,%20255,%20153);%22/%3E%3Cpath%20d=%22M553.6783435174275,325.61819118476546L552.4577123674436,325.17375498341164L550.8530103949661,323.7983009369097L550.4069808612037,322.52918969850987L550.8935756772308,322.0851516214725L553.3395153269219,321.8502738251973L555.0507987860162,321.7175197661162L555.1220635339364,322.5314666741451L555.2453726338614,323.7935626426884L554.7018424634857,326.17071192364625Z%22%20fill=%22transparent%22%20stroke=%22#97A1A9%22%20class=%22county-boundary%22%20pointer-events=%22all%22%20data-fips=%2213293%22%20data-county=%22Upson%20County%22%20data-state=%22Georgia%22%20style=%22stroke-width:%200.4px;%20fill:%20rgb(255,%20255,%20153);%22/%3E%3Cpath%20d=%22M560.3266616703776,325.59391655673335L559.9930095496243,325.5474837044496L558.9414040731979,324.9809931112136L557.9205479354869,323.4796082036859L559.7723779723947,321.5703477963825L560.5842131819022,322.48986464206746L562.2468141272387,322.8938584188718L562.6243529276059,323.30224766031597L561.5759355597552,324.88028530282173L561.7078383693977,325.77307791243743Z%22%20fill=%22transparent%22%20stroke=%22#97A1A9%22%20class=%22county-boundary%22%20pointer-events=%22all%22%20data-fips=%2213021%22%20data-county=%22Bibb%20County%22%20data-state=%22Georgia%22%20style=%22stroke-width:%200.4px;%20fill:%20rgb(255,%20255,%20153);%22/%3E%3Cpath%20d=%22M579.9918677994068,323.9490663497268L578.8636257079291,323.25795320929376L577.8454562459798,321.11992171822425L578.4015091601951,319.5261172885909L579.9293736915839,319.2298956485101L580.8552817601106,318.64630847520186L582.0295743682075,319.17735838386L581.3815442343033,322.7817042263243L581.665138994521,323.1327140675761Z%22%20fill=%22transparent%22%20stroke=%22#97A1A9%22%20class=%22county-boundary%22%20pointer-events=%22all%22%20data-fips=%2213165%22%20data-county=%22Jenkins%20County%22%20data-state=%22Georgia%22%20style=%22stroke-width:%200.4px;%20fill:%20rgb(0,%20204,%20153);%22/%3E%3Cpath%20d=%22M572.7123463732828,326.46298884551277L572.2920910513665,325.0452006118823L570.8101565626856,324.47975479262465L569.9036789340724,323.81699804111867L568.766661638822,324.09269043678586L568.7745441365374,323.42030944269464L570.4571272241114,322.2942238182657L570.8431324347807,322.74254912881776L571.9583224053625,322.48914266113536L573.5584686987836,321.65057657933005L574.6842598334827,322.54176967725357L574.0821393180489,323.6617786798135L574.195337752283,324.34014461485515L572.8307189347337,326.46915772801094Z%22%20fill=%22transparent%22%20stroke=%22#97A1A9%22%20class=%22county-boundary%22%20pointer-events=%22all%22%20data-fips=%2213167%22%20data-county=%22Johnson%20County%22%20data-state=%22Georgia%22%20style=%22stroke-width:%200.4px;%20fill:%20rgb(0,%20204,%20153);%22/%3E%3Cpath%20d=%22M575.153349733071,334.6263810608558L574.4400327991832,333.7036438471655L573.187406904989,329.7349473607161L575.8728886089837,328.47111354723256L575.724619248001,329.66005967652444L575.8467484707235,334.3183654136704Z%22%20fill=%22transparent%22%20stroke=%22#97A1A9%22%20class=%22county-boundary%22%20pointer-events=%22all%22%20data-fips=%2213209%22%20data-county=%22Montgomery%20County%22%20data-state=%22Georgia%22%20style=%22stroke-width:%200.4px;%20fill:%20rgb(0,%20204,%20153);%22/%3E%3Cpath%20d=%22M563.2183964972611,328.72563708361486L562.5993141270317,327.69816234344125L562.4770279230561,326.6963067002798L561.7078383693977,325.77307791243743L561.5759355597552,324.88028530282173L562.6243529276059,323.30224766031597L562.2468141272387,322.8938584188718L563.3584199992877,322.0429151507513L566.0300263890034,326.3870445595468Z%22%20fill=%22transparent%22%20stroke=%22#97A1A9%22%20class=%22county-boundary%22%20pointer-events=%22all%22%20data-fips=%2213289%22%20data-county=%22Twiggs%20County%22%20data-state=%22Georgia%22%20style=%22stroke-width:%200.4px;%20fill:%20rgb(0,%20204,%20153);%22/%3E%3Cpath%20d=%22M553.0396629400079,330.7055947512547L552.0927655299311,328.5657312575682L552.5535073849119,328.49193693756183L553.0935870926235,326.03105643678066L553.6783435174275,325.61819118476546L554.7018424634857,326.17071192364625L555.8434421497229,326.3194162647349L556.4627753690519,327.60941980441993L557.2646645629897,328.4451597947982L557.2327488274034,328.77319734466465L556.1109430644268,328.817888758178L555.2839385482025,330.59962216139377L554.727371967322,331.0743439101071Z%22%20fill=%22transparent%22%20stroke=%22#97A1A9%22%20class=%22county-boundary%22%20pointer-events=%22all%22%20data-fips=%2213269%22%20data-county=%22Taylor%20County%22%20data-state=%22Georgia%22%20style=%22stroke-width:%200.4px;%20fill:%20rgb(0,%20204,%20153);%22/%3E%3Cpath%20d=%22M572.3798098142461,329.68881532005406L571.0021827526111,331.6198562766441L569.6671729508313,332.43986536708593L567.3735156409275,328.6636945683984L566.0300263890034,326.3870445595468L568.766661638822,324.09269043678586L569.9036789340724,323.81699804111867L570.8101565626856,324.47975479262465L572.2920910513665,325.0452006118823L572.7123463732828,326.46298884551277L572.4896695754421,327.6396864553729Z%22%20fill=%22transparent%22%20stroke=%22#97A1A9%22%20class=%22county-boundary%22%20pointer-events=%22all%22%20data-fips=%2213175%22%20data-county=%22Laurens%20County%22%20data-state=%22Georgia%22%20style=%22stroke-width:%200.4px;%20fill:%20rgb(255,%20255,%20153);%22/%3E%3Cpath%20d=%22M562.0742017753837,331.3085700017829L559.5255666100462,331.6580108539937L559.4108851983804,329.51004644398495L559.205505587537,329.16696106513587L560.5728976341693,328.030247552494L560.3266616703776,325.59391655673335L561.7078383693977,325.77307791243743L562.4770279230561,326.6963067002798L562.5993141270317,327.69816234344125L563.2183964972611,328.72563708361486L563.3818810952073,329.4842287223814L563.0214638681255,329.61484238353614Z%22%20fill=%22transparent%22%20stroke=%22#97A1A9%22%20class=%22county-boundary%22%20pointer-events=%22all%22%20data-fips=%2213153%22%20data-county=%22Houston%20County%22%20data-state=%22Georgia%22%20style=%22stroke-width:%200.4px;%20fill:%20rgb(255,%20255,%20153);%22/%3E%3Cpath%20d=%22M565.3345389659031,331.1898400501297L563.3818810952073,329.4842287223814L563.2183964972611,328.72563708361486L566.0300263890034,326.3870445595468L567.3735156409275,328.6636945683984L566.9832579390695,328.36661105271486L565.6900950654016,330.2589857695543Z%22%20fill=%22transparent%22%20stroke=%22#97A1A9%22%20class=%22county-boundary%22%20pointer-events=%22all%22%20data-fips=%2213023%22%20data-county=%22Bleckley%20County%22%20data-state=%22Georgia%22%20style=%22stroke-width:%200.4px;%20fill:%20rgb(0,%20204,%20153);%22/%3E%3Cpath%20d=%22M555.8328699760241,333.1071149087721L554.727371967322,331.0743439101071L555.2839385482025,330.59962216139377L556.1109430644268,328.817888758178L557.2327488274034,328.77319734466465L558.5217766724345,328.75088114492564L559.205505587537,329.16696106513587L559.4108851983804,329.51004644398495L559.5255666100462,331.6580108539937L558.1944701399368,332.55040255061704L557.4262047002546,333.63444368850037L556.4186221568073,333.6871774465099Z%22%20fill=%22transparent%22%20stroke=%22#97A1A9%22%20class=%22county-boundary%22%20pointer-events=%22all%22%20data-fips=%2213193%22%20data-county=%22Macon%20County%22%20data-state=%22Georgia%22%20style=%22stroke-width:%200.4px;%20fill:%20rgb(0,%20204,%20153);%22/%3E%3Cpath%20d=%22M553.0584500413448,334.3967636845868L553.2044910851943,332.15582105534355L553.0396629400079,330.7055947512547L554.727371967322,331.0743439101071L555.8328699760241,333.1071149087721L555.9280564847624,334.1328563391813Z%22%20fill=%22transparent%22%20stroke=%22#97A1A9%22%20class=%22county-boundary%22%20pointer-events=%22all%22%20data-fips=%2213249%22%20data-county=%22Schley%20County%22%20data-state=%22Georgia%22%20style=%22stroke-width:%200.4px;%20fill:%20rgb(255,%20255,%20153);%22/%3E%3Cpath%20d=%22M565.8142309502482,333.7247688843967L562.6270790804142,333.92162548063345L562.3811368513005,331.3145537157084L562.0742017753837,331.3085700017829L563.0214638681255,329.61484238353614L563.3818810952073,329.4842287223814L565.3345389659031,331.1898400501297L564.9694165633996,331.6675223071631L566.115648419068,332.5415001076809Z%22%20fill=%22transparent%22%20stroke=%22#97A1A9%22%20class=%22county-boundary%22%20pointer-events=%22all%22%20data-fips=%2213235%22%20data-county=%22Pulaski%20County%22%20data-state=%22Georgia%22%20style=%22stroke-width:%200.4px;%20fill:%20rgb(0,%20204,%20153);%22/%3E%3Cpath%20d=%22M558.713367772955,335.7510791611743L558.3957863116811,334.85981217598106L557.4262047002546,333.63444368850037L558.1944701399368,332.55040255061704L559.5255666100462,331.6580108539937L562.0742017753837,331.3085700017829L562.3811368513005,331.3145537157084L562.6270790804142,333.92162548063345L562.7434114204129,335.26876939365343Z%22%20fill=%22transparent%22%20stroke=%22#97A1A9%22%20class=%22county-boundary%22%20pointer-events=%22all%22%20data-fips=%2213093%22%20data-county=%22Dooly%20County%22%20data-state=%22Georgia%22%20style=%22stroke-width:%200.4px;%20fill:%20rgb(0,%20204,%20153);%22/%3E%3Cpath%20d=%22M557.2646645629897,328.4451597947982L556.4627753690519,327.60941980441993L555.8434421497229,326.3194162647349L554.7018424634857,326.17071192364625L555.2453726338614,323.7935626426884L557.9205479354869,323.4796082036859L558.9414040731979,324.9809931112136L559.9930095496243,325.5474837044496L559.6901578166753,325.56217250801325Z%22%20fill=%22transparent%22%20stroke=%22#97A1A9%22%20class=%22county-boundary%22%20pointer-events=%22all%22%20data-fips=%2213079%22%20data-county=%22Crawford%20County%22%20data-state=%22Georgia%22%20style=%22stroke-width:%200.4px;%20fill:%20rgb(0,%20204,%20153);%22/%3E%3Cpath%20d=%22M557.2327488274034,328.77319734466465L557.2646645629897,328.4451597947982L559.6901578166753,325.56217250801325L559.9930095496243,325.5474837044496L560.3266616703776,325.59391655673335L560.5728976341693,328.030247552494L559.205505587537,329.16696106513587L558.5217766724345,328.75088114492564Z%22%20fill=%22transparent%22%20stroke=%22#97A1A9%22%20class=%22county-boundary%22%20pointer-events=%22all%22%20data-fips=%2213225%22%20data-county=%22Peach%20County%22%20data-state=%22Georgia%22%20style=%22stroke-width:%200.4px;%20fill:%20rgb(0,%20204,%20153);%22/%3E%3Cpath%20d=%22M568.4704513341171,312.85979467376325L567.0280553226653,313.0227786041425L566.6445530804405,312.74623711553727L566.8910055145238,312.1292230001858L566.4193434196078,310.97440487011727L566.8653273642419,309.74595336526636L566.3069213886212,309.36140531847434L566.7572870038473,308.718092572368L567.8508687258363,310.20567602362036L568.4396314006739,309.73927552837205L570.0637077676477,310.28833519677585L569.7013376359596,311.24698408921256L568.7385707031747,311.69710746589686Z%22%20fill=%22transparent%22%20stroke=%22#97A1A9%22%20class=%22county-boundary%22%20pointer-events=%22all%22%20data-fips=%2213265%22%20data-county=%22Taliaferro%20County%22%20data-state=%22Georgia%22%20style=%22stroke-width:%200.4px;%20fill:%20rgb(0,%20204,%20153);%22/%3E%3Cpath%20d=%22M551.3775899398032,316.4905422841342L551.0830706152933,314.5103310028978L550.1229951111668,313.60118198137707L549.9889999274586,312.20850915250975L551.2833375498207,311.99673521748963L552.0115244799351,311.8918441190711L552.5542077873267,312.58778945705353L552.18796836033,313.4313355149641L552.3815246525016,315.1201345016577L551.6055143612884,315.230466640448L551.7443274564357,316.44881628216393Z%22%20fill=%22transparent%22%20stroke=%22#97A1A9%22%20class=%22county-boundary%22%20pointer-events=%22all%22%20data-fips=%2213063%22%20data-county=%22Clayton%20County%22%20data-state=%22Georgia%22%20style=%22stroke-width:%200.4px;%20fill:%20rgb(0,%20204,%20153);%22/%3E%3Cpath%20d=%22M551.7443274564357,316.44881628216393L551.6055143612884,315.230466640448L552.3815246525016,315.1201345016577L552.18796836033,313.4313355149641L552.5542077873267,312.58778945705353L552.0115244799351,311.8918441190711L553.1653787605896,311.8673546752218L553.6699966797328,312.82723517743557L554.8084448177292,313.45299312891126L555.9915664567229,313.8557941661675L556.2883601212004,314.4057572907942L554.6960701448847,316.8666624495432L554.0454185179132,316.46585305330007Z%22%20fill=%22transparent%22%20stroke=%22#97A1A9%22%20class=%22county-boundary%22%20pointer-events=%22all%22%20data-fips=%2213151%22%20data-county=%22Henry%20County%22%20data-state=%22Georgia%22%20style=%22stroke-width:%200.4px;%20fill:%20rgb(255,%20255,%20153);%22/%3E%3Cpath%20d=%22M561.2488554823428,317.9700219331964L558.3744178521243,319.05315265366175L558.0684359675878,318.2451107656742L557.9437419045028,317.19876162419365L557.2286579839393,315.48595836519286L557.874645141588,314.2824289289726L558.9809777199214,312.8711067733961L560.9071204980344,314.02469135622107Z%22%20fill=%22transparent%22%20stroke=%22#97A1A9%22%20class=%22county-boundary%22%20pointer-events=%22all%22%20data-fips=%2213159%22%20data-county=%22Jasper%20County%22%20data-state=%22Georgia%22%20style=%22stroke-width:%200.4px;%20fill:%20rgb(0,%20204,%20153);%22/%3E%3Cpath%20d=%22M561.2488554823428,317.9700219331964L560.9071204980344,314.02469135622107L563.6121812332284,312.9975572439162L564.4079996909858,314.35095220414195L565.2624101060065,314.6774534014274L565.5005007254236,315.2762283852721L564.4488110607834,316.1667475872138L564.1824521171762,317.3919237807795L563.691891656542,317.7562459458145L562.5208708905375,317.7059071209588Z%22%20fill=%22transparent%22%20stroke=%22#97A1A9%22%20class=%22county-boundary%22%20pointer-events=%22all%22%20data-fips=%2213237%22%20data-county=%22Putnam%20County%22%20data-state=%22Georgia%22%20style=%22stroke-width:%200.4px;%20fill:%20rgb(0,%20204,%20153);%22/%3E%3Cpath%20d=%22M564.1824521171762,317.3919237807795L564.4488110607834,316.1667475872138L565.5005007254236,315.2762283852721L565.2624101060065,314.6774534014274L566.6445530804405,312.74623711553727L567.0280553226653,313.0227786041425L568.4704513341171,312.85979467376325L570.0293430275736,315.5648880693046L570.0597720153709,315.7994973544891L568.9709893479214,316.5690007711955L568.4794183549723,317.82448224336144L567.063439104933,318.6118577520419L566.3434774998474,318.63793305302625L566.2803874956684,317.5839885404233Z%22%20fill=%22transparent%22%20stroke=%22#97A1A9%22%20class=%22county-boundary%22%20pointer-events=%22all%22%20data-fips=%2213141%22%20data-county=%22Hancock%20County%22%20data-state=%22Georgia%22%20style=%22stroke-width:%200.4px;%20fill:%20rgb(0,%20204,%20153);%22/%3E%3Cpath%20d=%22M554.5692212245708,318.37537270986843L554.6960701448847,316.8666624495432L556.2883601212004,314.4057572907942L557.2286579839393,315.48595836519286L557.9437419045028,317.19876162419365L558.0684359675878,318.2451107656742L557.502409604304,317.98760014933686L555.4620658921332,318.24965968285744Z%22%20fill=%22transparent%22%20stroke=%22#97A1A9%22%20class=%22county-boundary%22%20pointer-events=%22all%22%20data-fips=%2213035%22%20data-county=%22Butts%20County%22%20data-state=%22Georgia%22%20style=%22stroke-width:%200.4px;%20fill:%20rgb(255,%20255,%20153);%22/%3E%3Cpath%20d=%22M567.0375251722339,320.80357954275615L566.1926946242377,319.84867044786864L563.8353189407849,321.55092322628224L562.5208708905375,317.7059071209588L563.691891656542,317.7562459458145L564.1824521171762,317.3919237807795L566.2803874956684,317.5839885404233L566.3434774998474,318.63793305302625L567.063439104933,318.6118577520419L567.2771108286231,319.9282575272414Z%22%20fill=%22transparent%22%20stroke=%22#97A1A9%22%20class=%22county-boundary%22%20pointer-events=%22all%22%20data-fips=%2213009%22%20data-county=%22Baldwin%20County%22%20data-state=%22Georgia%22%20style=%22stroke-width:%200.4px;%20fill:%20rgb(0,%20204,%20153);%22/%3E%3Cpath%20d=%22M563.3584199992877,322.0429151507513L562.2468141272387,322.8938584188718L560.5842131819022,322.48986464206746L559.7723779723947,321.5703477963825L559.2298699669735,319.968469715398L558.3744178521243,319.05315265366175L561.2488554823428,317.9700219331964L562.5208708905375,317.7059071209588L563.8353189407849,321.55092322628224Z%22%20fill=%22transparent%22%20stroke=%22#97A1A9%22%20class=%22county-boundary%22%20pointer-events=%22all%22%20data-fips=%2213169%22%20data-county=%22Jones%20County%22%20data-state=%22Georgia%22%20style=%22stroke-width:%200.4px;%20fill:%20rgb(0,%20204,%20153);%22/%3E%3Cpath%20d=%22M553.3395153269219,321.8502738251973L553.4510182854768,320.9936232370277L553.2415998301933,318.7669344630045L554.5692212245708,318.37537270986843L555.4620658921332,318.24965968285744L555.9931161272305,322.19187712305614L555.1220635339364,322.5314666741451L555.0507987860162,321.7175197661162Z%22%20fill=%22transparent%22%20stroke=%22#97A1A9%22%20class=%22county-boundary%22%20pointer-events=%22all%22%20data-fips=%2213171%22%20data-county=%22Lamar%20County%22%20data-state=%22Georgia%22%20style=%22stroke-width:%200.4px;%20fill:%20rgb(0,%20204,%20153);%22/%3E%3Cpath%20d=%22M555.2453726338614,323.7935626426884L555.1220635339364,322.5314666741451L555.9931161272305,322.19187712305614L555.4620658921332,318.24965968285744L557.502409604304,317.98760014933686L558.0684359675878,318.2451107656742L558.3744178521243,319.05315265366175L559.2298699669735,319.968469715398L559.7723779723947,321.5703477963825L557.9205479354869,323.4796082036859Z%22%20fill=%22transparent%22%20stroke=%22#97A1A9%22%20class=%22county-boundary%22%20pointer-events=%22all%22%20data-fips=%2213207%22%20data-county=%22Monroe%20County%22%20data-state=%22Georgia%22%20style=%22stroke-width:%200.4px;%20fill:%20rgb(0,%20204,%20153);%22/%3E%3Cpath%20d=%22M575.0179345631853,313.1491159742065L573.795972957605,311.8366063720431L573.4969291479761,310.8127575953504L572.9810781354081,310.5991465658647L572.7486415480822,309.0233591013548L573.9154792045499,308.2163013341584L574.9539500787453,308.1854065442534L575.5901810829502,309.1203666107775L576.4879702907708,309.4113162506077L577.4983657067213,310.0120382523102Z%22%20fill=%22transparent%22%20stroke=%22#97A1A9%22%20class=%22county-boundary%22%20pointer-events=%22all%22%20data-fips=%2213073%22%20data-county=%22Columbia%20County%22%20data-state=%22Georgia%22%20style=%22stroke-width:%200.4px;%20fill:%20rgb(0,%20204,%20153);%22/%3E%3Cpath%20d=%22M574.4434449341079,313.8988850477436L574.0459768670582,314.0604505213572L572.1439962942967,313.22756858770305L570.4717881430431,310.0397310258712L571.1567078140984,309.4290055517906L572.1990101015182,309.24819019315794L572.7486415480822,309.0233591013548L572.9810781354081,310.5991465658647L573.4969291479761,310.8127575953504L573.795972957605,311.8366063720431L575.0179345631853,313.1491159742065Z%22%20fill=%22transparent%22%20stroke=%22#97A1A9%22%20class=%22county-boundary%22%20pointer-events=%22all%22%20data-fips=%2213189%22%20data-county=%22Mcduffie%20County%22%20data-state=%22Georgia%22%20style=%22stroke-width:%200.4px;%20fill:%20rgb(0,%20204,%20153);%22/%3E%3Cpath%20d=%22M574.4434449341079,313.8988850477436L575.0179345631853,313.1491159742065L577.4983657067213,310.0120382523102L577.7181098842174,310.0905704750359L579.0600002145173,311.23107534190376L578.8771715999357,311.9295538352398L580.2441992576938,314.2378983051108L577.5503979910786,314.8251862821867L576.5104502381181,313.8594776975544L575.4328055923088,314.50410111148034Z%22%20fill=%22transparent%22%20stroke=%22#97A1A9%22%20class=%22county-boundary%22%20pointer-events=%22all%22%20data-fips=%2213245%22%20data-county=%22Richmond%20County%22%20data-state=%22Georgia%22%20style=%22stroke-width:%200.4px;%20fill:%20rgb(255,%20255,%20153);%22/%3E%3Cpath%20d=%22M588.0665748001016,314.90867585016076L586.1344126616227,315.44834590211383L584.1246821196713,314.953204223205L583.359143463427,316.1472838522602L582.2303986527147,315.7631770912146L581.4144826588704,314.76994161845414L583.4092350309948,312.20896780035685L585.1239747239747,309.7045229793712L587.0931068013715,310.29019479467416L587.5756652419018,314.26287576120905Z%22%20fill=%22transparent%22%20stroke=%22#97A1A9%22%20class=%22county-boundary%22%20pointer-events=%22all%22%20data-fips=%2245011%22%20data-county=%22Barnwell%20County%22%20data-state=%22South-Carolina%22%20style=%22stroke-width:%200.4px;%20fill:%20rgb(0,%20204,%20153);%22/%3E%3Cpath%20d=%22M589.6455015715048,316.1123727892267L588.0665748001016,314.90867585016076L587.5756652419018,314.26287576120905L587.0931068013715,310.29019479467416L589.7224367916481,311.38461567488076L591.6488561332444,312.57829142289233L592.3728597562563,313.36195508426016Z%22%20fill=%22transparent%22%20stroke=%22#97A1A9%22%20class=%22county-boundary%22%20pointer-events=%22all%22%20data-fips=%2245009%22%20data-county=%22Bamberg%20County%22%20data-state=%22South-Carolina%22%20style=%22stroke-width:%200.4px;%20fill:%20rgb(255,%20255,%20153);%22/%3E%3Cpath%20d=%22M575.8728886089837,328.47111354723256L575.9629070331092,327.2030202028642L574.5835097983371,326.56331498393314L572.8307189347337,326.46915772801094L574.195337752283,324.34014461485515L574.0821393180489,323.6617786798135L574.6842598334827,322.54176967725357L574.8473201143232,321.6530920440388L575.829052292197,321.11005771029113L577.0975133431677,321.4814002311163L577.8454562459798,321.11992171822425L578.8636257079291,323.25795320929376L579.9918677994068,323.9490663497268L579.7973702734239,325.10291325003203L579.1016001975701,325.0029377857401L578.492682633629,325.54090782030005L578.2352181085438,327.1141765771034L577.7192922178667,328.35358475370333L578.016886592337,328.8115657758868L576.6928401783073,329.3143792563053Z%22%20fill=%22transparent%22%20stroke=%22#97A1A9%22%20class=%22county-boundary%22%20pointer-events=%22all%22%20data-fips=%2213107%22%20data-county=%22Emanuel%20County%22%20data-state=%22Georgia%22%20style=%22stroke-width:%200.4px;%20fill:%20rgb(255,%20255,%20153);%22/%3E%3Cpath%20d=%22M593.9366652807965,330.0450095043684L591.4270813998015,329.89428253701226L591.1249942880331,328.6374662287585L590.6338070927193,328.1887163853173L590.796881749036,327.362488628205L589.5829403837199,325.3484458438142L589.5365243241192,324.704338391754L588.4197070776133,323.4992341586255L591.0053288986601,320.1049857994181L591.9409432193132,321.03106965935166L592.8166195271579,321.22705956258005L593.3542242448709,321.99400523663803L593.5701868904571,323.28629389876346L593.935433242534,324.9467798819996L592.9760023869096,325.95736002003144L592.9398751966164,326.83060059262453L592.3173907245573,327.0960580282832L592.4725558346132,328.3095979864227Z%22%20fill=%22transparent%22%20stroke=%22#97A1A9%22%20class=%22county-boundary%22%20pointer-events=%22all%22%20data-fips=%2245053%22%20data-county=%22Jasper%20County%22%20data-state=%22South-Carolina%22%20style=%22stroke-width:%200.4px;%20fill:%20rgb(0,%20204,%20153);%22/%3E%3Cpath%20d=%22M587.3103610017945,328.58175248583666L583.5907590650031,330.36396926172296L583.1762347992654,329.4252170687232L581.9983008803529,328.7654927957049L581.1500225601756,328.9475710878904L581.4673404611221,326.8020725617129L580.7925922058693,326.1799616893099L580.5570502420212,325.3237545902105L579.7973702734239,325.10291325003203L579.9918677994068,323.9490663497268L581.665138994521,323.1327140675761L583.7813425474608,324.31186905189895L585.4508198380762,324.96541050551383L585.7904240677179,326.1966295071468L586.7781265466942,327.335327108455Z%22%20fill=%22transparent%22%20stroke=%22#97A1A9%22%20class=%22county-boundary%22%20pointer-events=%22all%22%20data-fips=%2213031%22%20data-county=%22Bulloch%20County%22%20data-state=%22Georgia%22%20style=%22stroke-width:%200.4px;%20fill:%20rgb(0,%20204,%20153);%22/%3E%3Cpath%20d=%22M590.6338070927193,328.1887163853173L590.0966839341959,328.0717373925051L588.1957994728198,330.47070921713555L587.3103610017945,328.58175248583666L586.7781265466942,327.335327108455L585.7904240677179,326.1966295071468L585.4508198380762,324.96541050551383L587.0429557204211,323.0898587057473L588.4197070776133,323.4992341586255L589.5365243241192,324.704338391754L589.5829403837199,325.3484458438142L590.796881749036,327.362488628205Z%22%20fill=%22transparent%22%20stroke=%22#97A1A9%22%20class=%22county-boundary%22%20pointer-events=%22all%22%20data-fips=%2213103%22%20data-county=%22Effingham%20County%22%20data-state=%22Georgia%22%20style=%22stroke-width:%200.4px;%20fill:%20rgb(0,%20204,%20153);%22/%3E%3Cpath%20d=%22M581.1500225601756,328.9475710878904L580.4694343649562,328.9760739999549L578.016886592337,328.8115657758868L577.7192922178667,328.35358475370333L578.2352181085438,327.1141765771034L578.492682633629,325.54090782030005L579.1016001975701,325.0029377857401L579.7973702734239,325.10291325003203L580.5570502420212,325.3237545902105L580.7925922058693,326.1799616893099L581.4673404611221,326.8020725617129Z%22%20fill=%22transparent%22%20stroke=%22#97A1A9%22%20class=%22county-boundary%22%20pointer-events=%22all%22%20data-fips=%2213043%22%20data-county=%22Candler%20County%22%20data-state=%22Georgia%22%20style=%22stroke-width:%200.4px;%20fill:%20rgb(0,%20204,%20153);%22/%3E%3Cpath%20d=%22M573.187406904989,329.7349473607161L572.3798098142461,329.68881532005406L572.4896695754421,327.6396864553729L572.7123463732828,326.46298884551277L572.8307189347337,326.46915772801094L574.5835097983371,326.56331498393314L575.9629070331092,327.2030202028642L575.8728886089837,328.47111354723256Z%22%20fill=%22transparent%22%20stroke=%22#97A1A9%22%20class=%22county-boundary%22%20pointer-events=%22all%22%20data-fips=%2213283%22%20data-county=%22Treutlen%20County%22%20data-state=%22Georgia%22%20style=%22stroke-width:%200.4px;%20fill:%20rgb(0,%20204,%20153);%22/%3E%3Cpath%20d=%22M583.9292672092081,331.9412317001636L582.4368606356519,332.1053910558093L581.4056908928876,331.83623153341927L580.4694343649562,328.9760739999549L581.1500225601756,328.9475710878904L581.9983008803529,328.7654927957049L583.1762347992654,329.4252170687232L583.5907590650031,330.36396926172296L584.4842236428508,331.1704618683408Z%22%20fill=%22transparent%22%20stroke=%22#97A1A9%22%20class=%22county-boundary%22%20pointer-events=%22all%22%20data-fips=%2213109%22%20data-county=%22Evans%20County%22%20data-state=%22Georgia%22%20style=%22stroke-width:%200.4px;%20fill:%20rgb(255,%20255,%20153);%22/%3E%3Cpath%20d=%22M496.4378658439524,189.90769538264294L496.47183056321285,187.34171566102725L496.8575176638718,187.29104837359034L501.2784373722745,186.92724929649944L502.31170275286416,188.30068830034008L503.1657185166686,191.4920932460144L504.1602583295939,193.32414529021003L504.47468680781213,197.1683495718272L501.8455554344432,197.4452875086581L501.6828813112618,195.91482124002096L500.5368976996924,196.07018375430312L500.42017509114066,194.84042090539094L499.1898358889142,194.95751063548323L499.1505369766358,194.17817647886636L500.2248407462888,193.66030282484803L499.81628172525313,189.47617191575182Z%22%20fill=%22transparent%22%20stroke=%22#97A1A9%22%20class=%22county-boundary%22%20pointer-events=%22all%22%20data-fips=%2217031%22%20data-county=%22Cook%20County%22%20data-state=%22Illinois%22%20style=%22stroke-width:%200.4px;%20fill:%20rgb(255,%20255,%20153);%22/%3E%3Cpath%20d=%22M493.38963403953886,195.56122455483376L490.0901090717154,195.92164111328884L489.71373593900444,191.90782915563955L489.46350708707814,187.92940987509348L491.7855106826894,187.7253180476731L492.94630339410935,187.62132536926617L492.87867716892976,188.97268238225513L493.3176640782886,194.26297038107612Z%22%20fill=%22transparent%22%20stroke=%22#97A1A9%22%20class=%22county-boundary%22%20pointer-events=%22all%22%20data-fips=%2217037%22%20data-county=%22Dekalb%20County%22%20data-state=%22Illinois%22%20style=%22stroke-width:%200.4px;%20fill:%20rgb(0,%20204,%20153);%22/%3E%3Cpath%20d=%22M470.2058911314051,195.04788094773278L470.05129103553264,192.32223138604047L470.00578447282203,190.97963031562995L477.4710577157234,190.5856068473978L477.5383775362223,192.1441577559874L477.2558327819099,194.06965531069716L476.66067583835894,194.4717064226029L476.034258729843,195.43931046801345L474.1222598921105,194.73940414103254L472.5946700928325,195.05782368213454Z%22%20fill=%22transparent%22%20stroke=%22#97A1A9%22%20class=%22county-boundary%22%20pointer-events=%22all%22%20data-fips=%2219045%22%20data-county=%22Clinton%20County%22%20data-state=%22Iowa%22%20style=%22stroke-width:%200.4px;%20fill:%20rgb(0,%20204,%20153);%22/%3E%3Cpath%20d=%22M497.5778176923461,201.83866453997211L497.1375552209072,197.89474130468898L496.75833844658814,193.92489644585044L499.09346259124453,193.70446846893287L499.1505369766358,194.17817647886636L499.1898358889142,194.95751063548323L500.42017509114066,194.84042090539094L500.5368976996924,196.07018375430312L501.6828813112618,195.91482124002096L501.8455554344432,197.4452875086581L504.47468680781213,197.1683495718272L504.70730724909026,199.75847045285252L499.765404092165,200.28149464734815L499.90664979440425,201.5747528771592Z%22%20fill=%22transparent%22%20stroke=%22#97A1A9%22%20class=%22county-boundary%22%20pointer-events=%22all%22%20data-fips=%2217197%22%20data-county=%22Will%20County%22%20data-state=%22Illinois%22%20style=%22stroke-width:%200.4px;%20fill:%20rgb(255,%20255,%20153);%22/%3E%3Cpath%20d=%22M499.00825860298846,204.7952226968372L497.8299550589212,204.92760593864443L497.63675413482974,203.18167858062725L497.5778176923461,201.83866453997211L499.90664979440425,201.5747528771592L499.765404092165,200.28149464734815L504.70730724909026,199.75847045285252L504.90591283823346,201.67743369539096L505.1127711511061,204.20465195144982Z%22%20fill=%22transparent%22%20stroke=%22#97A1A9%22%20class=%22county-boundary%22%20pointer-events=%22all%22%20data-fips=%2217091%22%20data-county=%22Kankakee%20County%22%20data-state=%22Illinois%22%20style=%22stroke-width:%200.4px;%20fill:%20rgb(0,%20204,%20153);%22/%3E%3Cpath%20d=%22M501.6559849667946,212.5474132380666L499.81181941052915,212.60262462642356L499.00825860298846,204.7952226968372L505.1127711511061,204.20465195144982L505.4849963550486,208.24065054977677L505.7754701621512,212.04425878091888Z%22%20fill=%22transparent%22%20stroke=%22#97A1A9%22%20class=%22county-boundary%22%20pointer-events=%22all%22%20data-fips=%2217075%22%20data-county=%22Iroquois%20County%22%20data-state=%22Illinois%22%20style=%22stroke-width:%200.4px;%20fill:%20rgb(0,%20204,%20153);%22/%3E%3Cpath%20d=%22M477.1987407550036,219.79352923071394L478.6391860397109,218.78049285976897L479.3967559616374,218.0214192816211L480.13148198420447,215.78677849251278L481.2668526226463,214.72211828640536L483.3825620709554,214.639327783397L483.55302832599284,216.4095389300919L484.662325337589,216.3198980519569L484.9017026695409,219.17154641283946L483.92861598420416,219.12268281988645L482.62176312534564,219.4837425925623L481.17997261765515,219.3516864866234L480.86634289554286,219.7607205925018L479.54038495449674,220.5532056409819L477.92282733486746,220.68715871954305Z%22%20fill=%22transparent%22%20stroke=%22#97A1A9%22%20class=%22county-boundary%22%20pointer-events=%22all%22%20data-fips=%2217125%22%20data-county=%22Mason%20County%22%20data-state=%22Illinois%22%20style=%22stroke-width:%200.4px;%20fill:%20rgb(255,%20255,%20153);%22/%3E%3Cpath%20d=%22M496.98570093307336,222.22420328651833L496.50932100503286,215.97857328993962L496.3655180119969,214.29398102060725L501.77291032154847,213.7774763761944L501.917295942977,216.44023472076378L502.39129837791484,221.7077318275525Z%22%20fill=%22transparent%22%20stroke=%22#97A1A9%22%20class=%22county-boundary%22%20pointer-events=%22all%22%20data-fips=%2217019%22%20data-county=%22Champaign%20County%22%20data-state=%22Illinois%22%20style=%22stroke-width:%200.4px;%20fill:%20rgb(252,%20141,%2089);%22/%3E%3Cpath%20d=%22M433.0755639851743,222.72208687386262L433.0579460156389,221.4000998737812L433.13094808195086,217.4324028851579L437.0960653062839,217.41508600058899L437.16113327872404,221.2075001780454L437.1453710269391,222.7468392674457Z%22%20fill=%22transparent%22%20stroke=%22#97A1A9%22%20class=%22county-boundary%22%20pointer-events=%22all%22%20data-fips=%2229075%22%20data-county=%22Gentry%20County%22%20data-state=%22Missouri%22%20style=%22stroke-width:%200.4px;%20fill:%20rgb(252,%20141,%2089);%22/%3E%3Cpath%20d=%22M451.372652907812,222.40895420711195L446.02171761865014,222.64489804789923L445.8894800029167,219.0925798115602L445.8621147523036,217.18533130916603L446.03375610618997,217.3327319118955L451.1491418382445,217.12483595402387L451.12688406540076,217.77603544132705Z%22%20fill=%22transparent%22%20stroke=%22#97A1A9%22%20class=%22county-boundary%22%20pointer-events=%22all%22%20data-fips=%2229211%22%20data-county=%22Sullivan%20County%22%20data-state=%22Missouri%22%20style=%22stroke-width:%200.4px;%20fill:%20rgb(0,%20204,%20153);%22/%3E%3Cpath%20d=%22M456.0203109662986,246.84422438630764L454.617875351397,246.84758302828016L452.1904591776698,244.3669431477432L452.1703041931919,243.00214687643012L454.5328329694596,242.92744225976548L455.68042828363804,239.3558985746916L455.9653637508679,240.16999938336767L456.87164249199,240.94082907048949L456.89099080146445,242.1107586653099Z%22%20fill=%22transparent%22%20stroke=%22#97A1A9%22%20class=%22county-boundary%22%20pointer-events=%22all%22%20data-fips=%2229135%22%20data-county=%22Moniteau%20County%22%20data-state=%22Missouri%22%20style=%22stroke-width:%200.4px;%20fill:%20rgb(0,%20204,%20153);%22/%3E%3Cpath%20d=%22M474.60450771115677,245.42686719173167L474.49263714390605,242.80806744950542L475.47622312823745,241.8464123565584L476.44398526026856,241.8391392445049L477.34196894720765,239.73026823779276L478.2984887015803,239.54828076015383L479.00477937739606,238.72832962473962L479.97571784953345,239.5856024164534L480.85307827161347,239.90489892574743L480.32984216289213,240.15155412993806L479.05663405666644,242.0018351664218L479.0040975051699,243.39326518667417L479.62508721333455,244.0965482021598L479.59290041155157,244.29359274197373L478.926687479792,246.3044903414795L478.87687352170974,245.3961242585354L478.0813107939662,244.658524314778L476.1237352950764,244.76277208707694Z%22%20fill=%22transparent%22%20stroke=%22#97A1A9%22%20class=%22county-boundary%22%20pointer-events=%22all%22%20data-fips=%2229189%22%20data-county=%22St.%20Louis%20County%22%20data-state=%22Missouri%22%20style=%22stroke-width:%200.4px;%20fill:%20rgb(252,%20141,%2089);%22/%3E%3Cpath%20d=%22M433.43889257623084,246.74999515849987L433.44916929787,242.69859311501403L433.4288114934428,241.1821942396736L438.5760125922731,241.16596352074754L438.67061490884686,245.19436913868782L439.23057078596116,245.20572350901017L439.2657490571802,247.0899275492884L438.1889615563068,247.1744944319122L436.6302642159881,246.81101559125113Z%22%20fill=%22transparent%22%20stroke=%22#97A1A9%22%20class=%22county-boundary%22%20pointer-events=%22all%22%20data-fips=%2229037%22%20data-county=%22Cass%20County%22%20data-state=%22Missouri%22%20style=%22stroke-width:%200.4px;%20fill:%20rgb(255,%20255,%20153);%22/%3E%3Cpath%20d=%22M491.47201570217703,243.76443370114617L491.20792807676673,240.11286597978733L491.1217921222631,238.81582754546758L495.75642387184695,238.3895411345223L496.01466490074637,241.73761831234447L496.16287414686286,243.83359906031149L491.4992955377056,244.17509250967703Z%22%20fill=%22transparent%22%20stroke=%22#97A1A9%22%20class=%22county-boundary%22%20pointer-events=%22all%22%20data-fips=%2217121%22%20data-county=%22Marion%20County%22%20data-state=%22Illinois%22%20style=%22stroke-width:%200.4px;%20fill:%20rgb(255,%20255,%20153);%22/%3E%3Cpath%20d=%22M456.59550014543896,222.15079983594853L451.372652907812,222.40895420711195L451.12688406540076,217.77603544132705L452.90899522492253,217.67720795321316L456.34739392731507,217.49673221867874L456.4332245458301,218.14433913669598Z%22%20fill=%22transparent%22%20stroke=%22#97A1A9%22%20class=%22county-boundary%22%20pointer-events=%22all%22%20data-fips=%2229001%22%20data-county=%22Adair%20County%22%20data-state=%22Missouri%22%20style=%22stroke-width:%200.4px;%20fill:%20rgb(0,%20204,%20153);%22/%3E%3Cpath%20d=%22M451.372652907812,222.40895420711195L451.4862905603744,227.54440326942677L447.1858683848015,227.60126738514833L446.1270648370099,227.62864973449683L446.0686714568194,223.66269359140767L446.02171761865014,222.64489804789923Z%22%20fill=%22transparent%22%20stroke=%22#97A1A9%22%20class=%22county-boundary%22%20pointer-events=%22all%22%20data-fips=%2229115%22%20data-county=%22Linn%20County%22%20data-state=%22Missouri%22%20style=%22stroke-width:%200.4px;%20fill:%20rgb(255,%20255,%20153);%22/%3E%3Cpath%20d=%22M453.161556402119,228.9016743378927L453.2151014303388,233.25804440309184L452.33159423085897,232.93887264983783L451.707785499698,234.84414388624822L451.1089394467975,234.79711285473655L450.53983150146865,233.578225684857L449.57608619165796,233.41092785195934L448.911464379108,232.4974315516472L447.8711789562965,231.8104918700554L447.18711667082147,230.87481404536226L447.07398623010647,228.99170731303354L447.1858683848015,227.60126738514833L451.4862905603744,227.54440326942677L453.2690768685401,227.61893396661986Z%22%20fill=%22transparent%22%20stroke=%22#97A1A9%22%20class=%22county-boundary%22%20pointer-events=%22all%22%20data-fips=%2229041%22%20data-county=%22Chariton%20County%22%20data-state=%22Missouri%22%20style=%22stroke-width:%200.4px;%20fill:%20rgb(255,%20255,%20153);%22/%3E%3Cpath%20d=%22M466.516481615003,232.7536218275813L463.68199495199883,232.76638021463765L463.54627643077356,232.5768004016274L463.48577542082637,228.54503718407352L463.3448963141473,227.7049337466632L463.3287851280121,227.31516562149324L467.53934087812536,227.08949324293383L468.8069965403071,228.35480572564785L466.190340064716,230.66389153104177Z%22%20fill=%22transparent%22%20stroke=%22#97A1A9%22%20class=%22county-boundary%22%20pointer-events=%22all%22%20data-fips=%2229173%22%20data-county=%22Ralls%20County%22%20data-state=%22Missouri%22%20style=%22stroke-width:%200.4px;%20fill:%20rgb(252,%20141,%2089);%22/%3E%3Cpath%20d=%22M463.3448963141473,227.7049337466632L463.48577542082637,228.54503718407352L463.54627643077356,232.5768004016274L457.3731775626852,232.7276159796882L457.3583767081684,228.73812543993728L458.52504862742006,228.7174727581417L458.5143227340325,227.85039712010354L462.03010035276725,227.7150990812636Z%22%20fill=%22transparent%22%20stroke=%22#97A1A9%22%20class=%22county-boundary%22%20pointer-events=%22all%22%20data-fips=%2229137%22%20data-county=%22Monroe%20County%22%20data-state=%22Missouri%22%20style=%22stroke-width:%200.4px;%20fill:%20rgb(0,%20204,%20153);%22/%3E%3Cpath%20d=%22M445.11863958482127,234.09200412132407L445.0533567555945,234.91726836611696L443.5119084271403,234.6717190918522L442.20440562890855,235.35096449673762L442.11998486826377,230.45416363262598L442.0928440694849,229.1975002077034L447.07398623010647,228.99170731303354L447.18711667082147,230.87481404536226L447.8711789562965,231.8104918700554L448.911464379108,232.4974315516472L448.1356794031082,232.15020717551977L447.8250495750858,233.26417089509L446.560576731766,233.79589905888093L446.7269596669306,234.46360409630205Z%22%20fill=%22transparent%22%20stroke=%22#97A1A9%22%20class=%22county-boundary%22%20pointer-events=%22all%22%20data-fips=%2229033%22%20data-county=%22Carroll%20County%22%20data-state=%22Missouri%22%20style=%22stroke-width:%200.4px;%20fill:%20rgb(252,%20141,%2089);%22/%3E%3Cpath%20d=%22M453.2151014303388,233.25804440309184L453.161556402119,228.9016743378927L457.3583767081684,228.73812543993728L457.3731775626852,232.7276159796882L457.40511476671765,234.22264255893487L456.1906580410608,234.26521102640197Z%22%20fill=%22transparent%22%20stroke=%22#97A1A9%22%20class=%22county-boundary%22%20pointer-events=%22all%22%20data-fips=%2229175%22%20data-county=%22Randolph%20County%22%20data-state=%22Missouri%22%20style=%22stroke-width:%200.4px;%20fill:%20rgb(255,%20255,%20153);%22/%3E%3Cpath%20d=%22M442.20440562890855,235.35096449673762L441.17886333505027,235.28591443417014L440.4427944226693,235.82101111666805L439.28811709500286,235.713393727447L438.59669802783554,236.4197440470386L437.49108573360627,235.46410813404685L437.404476527019,231.67278706863527L437.4066853994382,230.567355569421L442.11998486826377,230.45416363262598Z%22%20fill=%22transparent%22%20stroke=%22#97A1A9%22%20class=%22county-boundary%22%20pointer-events=%22all%22%20data-fips=%2229177%22%20data-county=%22Ray%20County%22%20data-state=%22Missouri%22%20style=%22stroke-width:%200.4px;%20fill:%20rgb(252,%20141,%2089);%22/%3E%3Cpath%20d=%22M445.0961247995905,239.3377804351013L445.11863958482127,234.09200412132407L446.7269596669306,234.46360409630205L446.560576731766,233.79589905888093L447.8250495750858,233.26417089509L448.1356794031082,232.15020717551977L448.911464379108,232.4974315516472L449.57608619165796,233.41092785195934L450.53983150146865,233.578225684857L451.1089394467975,234.79711285473655L451.707785499698,234.84414388624822L450.86803741659423,236.75529208728705L450.9927750484324,237.35856987253567L449.83261770221725,238.67119952490884L449.8309731042792,239.3648603321309Z%22%20fill=%22transparent%22%20stroke=%22#97A1A9%22%20class=%22county-boundary%22%20pointer-events=%22all%22%20data-fips=%2229195%22%20data-county=%22Saline%20County%22%20data-state=%22Missouri%22%20style=%22stroke-width:%200.4px;%20fill:%20rgb(0,%20204,%20153);%22/%3E%3Cpath%20d=%22M449.81001989963704,245.4338615866734L447.676602664719,245.40552142307945L447.6670607965679,245.8608241829162L445.16795479534926,245.88049780996437L445.1307932178555,245.23135290396942L445.0794228739307,239.53323839944056L445.0961247995905,239.3377804351013L449.8309731042792,239.3648603321309L449.8468866165214,242.9405978379637Z%22%20fill=%22transparent%22%20stroke=%22#97A1A9%22%20class=%22county-boundary%22%20pointer-events=%22all%22%20data-fips=%2229159%22%20data-county=%22Pettis%20County%22%20data-state=%22Missouri%22%20style=%22stroke-width:%200.4px;%20fill:%20rgb(0,%20204,%20153);%22/%3E%3Cpath%20d=%22M437.49108573360627,235.46410813404685L436.6090650224405,235.02383915247827L435.87986042810803,236.11915772258106L435.0348816268205,236.71724603375787L434.3672832090998,236.33695479018877L433.41481427557477,236.9569727199122L433.3639507276997,236.35088777052835L433.3235388959886,231.75702324590526L437.404476527019,231.67278706863527Z%22%20fill=%22transparent%22%20stroke=%22#97A1A9%22%20class=%22county-boundary%22%20pointer-events=%22all%22%20data-fips=%2229047%22%20data-county=%22Clay%20County%22%20data-state=%22Missouri%22%20style=%22stroke-width:%200.4px;%20fill:%20rgb(255,%20255,%20153);%22/%3E%3Cpath%20d=%22M445.0794228739307,239.53323839944056L441.52294677153327,239.50490458620664L441.51147377570294,239.98190577608278L438.59605681871074,239.90877820901102L438.59669802783554,236.4197440470386L439.28811709500286,235.713393727447L440.4427944226693,235.82101111666805L441.17886333505027,235.28591443417014L442.20440562890855,235.35096449673762L443.5119084271403,234.6717190918522L445.0533567555945,234.91726836611696L445.11863958482127,234.09200412132407L445.0961247995905,239.3377804351013Z%22%20fill=%22transparent%22%20stroke=%22#97A1A9%22%20class=%22county-boundary%22%20pointer-events=%22all%22%20data-fips=%2229107%22%20data-county=%22Lafayette%20County%22%20data-state=%22Missouri%22%20style=%22stroke-width:%200.4px;%20fill:%20rgb(255,%20255,%20153);%22/%3E%3Cpath%20d=%22M433.4288114934428,241.1821942396736L433.42881673342293,237.99693548233154L433.41481427557477,236.9569727199122L434.3672832090998,236.33695479018877L435.0348816268205,236.71724603375787L435.87986042810803,236.11915772258106L436.6090650224405,235.02383915247827L437.49108573360627,235.46410813404685L438.59669802783554,236.4197440470386L438.59605681871074,239.90877820901102L438.5760125922731,241.16596352074754Z%22%20fill=%22transparent%22%20stroke=%22#97A1A9%22%20class=%22county-boundary%22%20pointer-events=%22all%22%20data-fips=%2229095%22%20data-county=%22Jackson%20County%22%20data-state=%22Missouri%22%20style=%22stroke-width:%200.4px;%20fill:%20rgb(255,%20255,%20153);%22/%3E%3Cpath%20d=%22M430.3155515018806,238.81446729953393L430.28226013050244,235.672782141315L431.4772281449716,235.68113257095075L433.3639507276997,236.35088777052835L433.41481427557477,236.9569727199122L433.42881673342293,237.99693548233154L430.6707575752884,238.03057678266867Z%22%20fill=%22transparent%22%20stroke=%22#97A1A9%22%20class=%22county-boundary%22%20pointer-events=%22all%22%20data-fips=%2220209%22%20data-county=%22Wyandotte%20County%22%20data-state=%22Kansas%22%20style=%22stroke-width:%200.4px;%20fill:%20rgb(255,%20255,%20153);%22/%3E%3Cpath%20d=%22M445.1307932178555,245.23135290396942L439.23057078596116,245.20572350901017L438.67061490884686,245.19436913868782L438.5760125922731,241.16596352074754L438.59605681871074,239.90877820901102L441.51147377570294,239.98190577608278L441.52294677153327,239.50490458620664L445.0794228739307,239.53323839944056Z%22%20fill=%22transparent%22%20stroke=%22#97A1A9%22%20class=%22county-boundary%22%20pointer-events=%22all%22%20data-fips=%2229101%22%20data-county=%22Johnson%20County%22%20data-state=%22Missouri%22%20style=%22stroke-width:%200.4px;%20fill:%20rgb(255,%20255,%20153);%22/%3E%3Cpath%20d=%22M446.02171761865014,222.64489804789923L446.0686714568194,223.66269359140767L441.9364530919752,223.9114898420961L441.8149103376753,221.20426263525633L441.7935277283874,219.2319273164128L445.8894800029167,219.0925798115602Z%22%20fill=%22transparent%22%20stroke=%22#97A1A9%22%20class=%22county-boundary%22%20pointer-events=%22all%22%20data-fips=%2229079%22%20data-county=%22Grundy%20County%22%20data-state=%22Missouri%22%20style=%22stroke-width:%200.4px;%20fill:%20rgb(255,%20255,%20153);%22/%3E%3Cpath%20d=%22M437.1453710269391,222.7468392674457L437.16113327872404,221.2075001780454L441.8149103376753,221.20426263525633L441.9364530919752,223.9114898420961L442.0150652446208,226.57621187852465L437.35949377469314,226.60157698501268L437.3143888737711,222.76560964337284Z%22%20fill=%22transparent%22%20stroke=%22#97A1A9%22%20class=%22county-boundary%22%20pointer-events=%22all%22%20data-fips=%2229061%22%20data-county=%22Daviess%20County%22%20data-state=%22Missouri%22%20style=%22stroke-width:%200.4px;%20fill:%20rgb(255,%20255,%20153);%22/%3E%3Cpath%20d=%22M437.35949377469314,226.60157698501268L437.3502894396445,227.2953654348305L433.18000127661463,227.38085018322647L433.16493916511257,226.25396711782173L433.0755639851743,222.72208687386262L437.1453710269391,222.7468392674457L437.3143888737711,222.76560964337284Z%22%20fill=%22transparent%22%20stroke=%22#97A1A9%22%20class=%22county-boundary%22%20pointer-events=%22all%22%20data-fips=%2229063%22%20data-county=%22Dekalb%20County%22%20data-state=%22Missouri%22%20style=%22stroke-width:%200.4px;%20fill:%20rgb(255,%20255,%20153);%22/%3E%3Cpath%20d=%22M447.07398623010647,228.99170731303354L442.0928440694849,229.1975002077034L442.0150652446208,226.57621187852465L441.9364530919752,223.9114898420961L446.0686714568194,223.66269359140767L446.1270648370099,227.62864973449683L447.1858683848015,227.60126738514833Z%22%20fill=%22transparent%22%20stroke=%22#97A1A9%22%20class=%22county-boundary%22%20pointer-events=%22all%22%20data-fips=%2229117%22%20data-county=%22Livingston%20County%22%20data-state=%22Missouri%22%20style=%22stroke-width:%200.4px;%20fill:%20rgb(252,%20141,%2089);%22/%3E%3Cpath%20d=%22M442.11998486826377,230.45416363262598L437.4066853994382,230.567355569421L437.3502894396445,227.2953654348305L437.35949377469314,226.60157698501268L442.0150652446208,226.57621187852465L442.0928440694849,229.1975002077034Z%22%20fill=%22transparent%22%20stroke=%22#97A1A9%22%20class=%22county-boundary%22%20pointer-events=%22all%22%20data-fips=%2229025%22%20data-county=%22Caldwell%20County%22%20data-state=%22Missouri%22%20style=%22stroke-width:%200.4px;%20fill:%20rgb(255,%20255,%20153);%22/%3E%3Cpath%20d=%22M437.404476527019,231.67278706863527L433.3235388959886,231.75702324590526L433.2432331784763,230.5227319016821L433.18000127661463,227.38085018322647L437.3502894396445,227.2953654348305L437.4066853994382,230.567355569421Z%22%20fill=%22transparent%22%20stroke=%22#97A1A9%22%20class=%22county-boundary%22%20pointer-events=%22all%22%20data-fips=%2229049%22%20data-county=%22Clinton%20County%22%20data-state=%22Missouri%22%20style=%22stroke-width:%200.4px;%20fill:%20rgb(255,%20255,%20153);%22/%3E%3Cpath%20d=%22M457.27569638624584,223.47122966855466L456.68503926842345,223.49224083853017L456.59550014543896,222.15079983594853L456.4332245458301,218.14433913669598L460.52515674773355,217.97061195883805L460.5740831125026,218.68449333199783L460.6928355603317,223.3432894720396Z%22%20fill=%22transparent%22%20stroke=%22#97A1A9%22%20class=%22county-boundary%22%20pointer-events=%22all%22%20data-fips=%2229103%22%20data-county=%22Knox%20County%22%20data-state=%22Missouri%22%20style=%22stroke-width:%200.4px;%20fill:%20rgb(255,%20255,%20153);%22/%3E%3Cpath%20d=%22M461.8537493933373,223.31903704981858L460.6928355603317,223.3432894720396L460.5740831125026,218.68449333199783L465.25964407174695,218.55612232391513L465.22955724134647,219.3167391462233L465.16858179065605,220.3390203392861L465.570023345698,222.2957492116209L466.0113393168324,223.20927406615772Z%22%20fill=%22transparent%22%20stroke=%22#97A1A9%22%20class=%22county-boundary%22%20pointer-events=%22all%22%20data-fips=%2229111%22%20data-county=%22Lewis%20County%22%20data-state=%22Missouri%22%20style=%22stroke-width:%200.4px;%20fill:%20rgb(252,%20141,%2089);%22/%3E%3Cpath%20d=%22M451.4862905603744,227.54440326942677L451.372652907812,222.40895420711195L456.59550014543896,222.15079983594853L456.68503926842345,223.49224083853017L457.27569638624584,223.47122966855466L457.3583767081684,228.73812543993728L453.161556402119,228.9016743378927L453.2690768685401,227.61893396661986Z%22%20fill=%22transparent%22%20stroke=%22#97A1A9%22%20class=%22county-boundary%22%20pointer-events=%22all%22%20data-fips=%2229121%22%20data-county=%22Macon%20County%22%20data-state=%22Missouri%22%20style=%22stroke-width:%200.4px;%20fill:%20rgb(252,%20141,%2089);%22/%3E%3Cpath%20d=%22M457.27569638624584,223.47122966855466L460.6928355603317,223.3432894720396L461.8537493933373,223.31903704981858L462.03010035276725,227.7150990812636L458.5143227340325,227.85039712010354L458.52504862742006,228.7174727581417L457.3583767081684,228.73812543993728Z%22%20fill=%22transparent%22%20stroke=%22#97A1A9%22%20class=%22county-boundary%22%20pointer-events=%22all%22%20data-fips=%2229205%22%20data-county=%22Shelby%20County%22%20data-state=%22Missouri%22%20style=%22stroke-width:%200.4px;%20fill:%20rgb(252,%20141,%2089);%22/%3E%3Cpath%20d=%22M462.03010035276725,227.7150990812636L461.8537493933373,223.31903704981858L466.0113393168324,223.20927406615772L466.06658538000517,224.46511149056323L466.9376869917415,225.9667576371844L467.53934087812536,227.08949324293383L463.3287851280121,227.31516562149324L463.3448963141473,227.7049337466632Z%22%20fill=%22transparent%22%20stroke=%22#97A1A9%22%20class=%22county-boundary%22%20pointer-events=%22all%22%20data-fips=%2229127%22%20data-county=%22Marion%20County%22%20data-state=%22Missouri%22%20style=%22stroke-width:%200.4px;%20fill:%20rgb(252,%20141,%2089);%22/%3E%3Cpath%20d=%22M457.40511476671765,234.22264255893487L457.3731775626852,232.7276159796882L463.54627643077356,232.5768004016274L463.68199495199883,232.76638021463765L466.516481615003,232.7536218275813L466.9305169097267,235.3598621841499L464.5843074291197,235.46136714605888L464.59638674016,236.76210241790147L459.6611347220009,236.9154999892554L459.6462233038012,234.2489383253474Z%22%20fill=%22transparent%22%20stroke=%22#97A1A9%22%20class=%22county-boundary%22%20pointer-events=%22all%22%20data-fips=%2229007%22%20data-county=%22Audrain%20County%22%20data-state=%22Missouri%22%20style=%22stroke-width:%200.4px;%20fill:%20rgb(0,%20204,%20153);%22/%3E%3Cpath%20d=%22M456.1906580410608,234.26521102640197L454.93084782951667,238.0803035368764L454.9488285753382,238.62167939439445L451.9057243427887,238.54508009523568L450.9927750484324,237.35856987253567L450.86803741659423,236.75529208728705L451.707785499698,234.84414388624822L452.33159423085897,232.93887264983783L453.2151014303388,233.25804440309184Z%22%20fill=%22transparent%22%20stroke=%22#97A1A9%22%20class=%22county-boundary%22%20pointer-events=%22all%22%20data-fips=%2229089%22%20data-county=%22Howard%20County%22%20data-state=%22Missouri%22%20style=%22stroke-width:%200.4px;%20fill:%20rgb(255,%20255,%20153);%22/%3E%3Cpath%20d=%22M456.89099080146445,242.1107586653099L456.87164249199,240.94082907048949L455.9653637508679,240.16999938336767L455.68042828363804,239.3558985746916L454.9488285753382,238.62167939439445L454.93084782951667,238.0803035368764L456.1906580410608,234.26521102640197L457.40511476671765,234.22264255893487L459.6462233038012,234.2489383253474L459.6611347220009,236.9154999892554L459.40725587291763,236.99006433113988L459.15934277749824,239.53607187319182L459.505143194668,240.7590076333346L458.6935271743657,242.63170811475612L458.81110079088035,243.4945261914297L457.3308031068558,243.005776266086Z%22%20fill=%22transparent%22%20stroke=%22#97A1A9%22%20class=%22county-boundary%22%20pointer-events=%22all%22%20data-fips=%2229019%22%20data-county=%22Boone%20County%22%20data-state=%22Missouri%22%20style=%22stroke-width:%200.4px;%20fill:%20rgb(252,%20141,%2089);%22/%3E%3Cpath%20d=%22M467.1813193255545,241.98517042568767L465.7453630105708,242.58994194834395L464.762791800174,242.24142656506575L464.59638674016,236.76210241790147L464.5843074291197,235.46136714605888L466.9305169097267,235.3598621841499L468.5330525282384,235.352685797278L468.57109368129403,237.58506897788078L468.6352287124262,239.92454602141765L467.13305530150046,239.92713294603197Z%22%20fill=%22transparent%22%20stroke=%22#97A1A9%22%20class=%22county-boundary%22%20pointer-events=%22all%22%20data-fips=%2229139%22%20data-county=%22Montgomery%20County%22%20data-state=%22Missouri%22%20style=%22stroke-width:%200.4px;%20fill:%20rgb(0,%20204,%20153);%22/%3E%3Cpath%20d=%22M458.81110079088035,243.4945261914297L458.6935271743657,242.63170811475612L459.505143194668,240.7590076333346L459.15934277749824,239.53607187319182L459.40725587291763,236.99006433113988L459.6611347220009,236.9154999892554L464.59638674016,236.76210241790147L464.762791800174,242.24142656506575L463.8174965104995,242.25911549965315L462.6346079938052,242.78421521805922L461.62897529961435,244.01647548300684L460.83115290573926,244.54602216246064L459.35890354097694,244.3414465497131Z%22%20fill=%22transparent%22%20stroke=%22#97A1A9%22%20class=%22county-boundary%22%20pointer-events=%22all%22%20data-fips=%2229027%22%20data-county=%22Callaway%20County%22%20data-state=%22Missouri%22%20style=%22stroke-width:%200.4px;%20fill:%20rgb(0,%20204,%20153);%22/%3E%3Cpath%20d=%22M449.8309731042792,239.3648603321309L449.83261770221725,238.67119952490884L450.9927750484324,237.35856987253567L451.9057243427887,238.54508009523568L454.9488285753382,238.62167939439445L455.68042828363804,239.3558985746916L454.5328329694596,242.92744225976548L452.1703041931919,243.00214687643012L449.8468866165214,242.9405978379637Z%22%20fill=%22transparent%22%20stroke=%22#97A1A9%22%20class=%22county-boundary%22%20pointer-events=%22all%22%20data-fips=%2229053%22%20data-county=%22Cooper%20County%22%20data-state=%22Missouri%22%20style=%22stroke-width:%200.4px;%20fill:%20rgb(255,%20255,%20153);%22/%3E%3Cpath%20d=%22M450.48184086017267,199.88561100359232L445.84001916789737,200.03714099142144L445.51579908511326,198.65815615769088L445.45416665762633,194.62822889118024L446.6447870150267,194.59715676708163L451.30426657090123,194.46250660853752L451.4077105260844,198.44806809108627L451.5526338284899,199.78770150315745Z%22%20fill=%22transparent%22%20stroke=%22#97A1A9%22%20class=%22county-boundary%22%20pointer-events=%22all%22%20data-fips=%2219099%22%20data-county=%22Jasper%20County%22%20data-state=%22Iowa%22%20style=%22stroke-width:%200.4px;%20fill:%20rgb(0,%20204,%20153);%22/%3E%3Cpath%20d=%22M448.3201661006465,205.28180011520158L445.9156591614829,205.38970711917068L445.8255191267058,200.27596115930555L445.84001916789737,200.03714099142144L450.48184086017267,199.88561100359232L450.60121668688925,205.21550096094563Z%22%20fill=%22transparent%22%20stroke=%22#97A1A9%22%20class=%22county-boundary%22%20pointer-events=%22all%22%20data-fips=%2219125%22%20data-county=%22Marion%20County%22%20data-state=%22Iowa%22%20style=%22stroke-width:%200.4px;%20fill:%20rgb(0,%20204,%20153);%22/%3E%3Cpath%20d=%22M434.25859530380444,205.6249802045536L434.2956032789411,209.56930759031536L429.6515697593868,209.5621139521645L429.5910128901896,205.68310468000288L431.9346684738033,205.6131504525057Z%22%20fill=%22transparent%22%20stroke=%22#97A1A9%22%20class=%22county-boundary%22%20pointer-events=%22all%22%20data-fips=%2219003%22%20data-county=%22Adams%20County%22%20data-state=%22Iowa%22%20style=%22stroke-width:%200.4px;%20fill:%20rgb(0,%20204,%20153);%22/%3E%3Cpath%20d=%22M443.592761774572,205.4468594401352L443.7062624948035,209.38972714052795L439.04277235727625,209.48916410362062L438.94661796501936,205.54583524982922L441.18585756586896,205.45733188579834Z%22%20fill=%22transparent%22%20stroke=%22#97A1A9%22%20class=%22county-boundary%22%20pointer-events=%22all%22%20data-fips=%2219039%22%20data-county=%22Clarke%20County%22%20data-state=%22Iowa%22%20style=%22stroke-width:%200.4px;%20fill:%20rgb(0,%20204,%20153);%22/%3E%3Cpath%20d=%22M457.795930303576,208.92119519746973L453.11495684833386,209.12661770154125L452.9650576815496,205.14159130342716L455.28726093586135,205.06382464694627L457.60769388657627,204.93763537934922Z%22%20fill=%22transparent%22%20stroke=%22#97A1A9%22%20class=%22county-boundary%22%20pointer-events=%22all%22%20data-fips=%2219179%22%20data-county=%22Wapello%20County%22%20data-state=%22Iowa%22%20style=%22stroke-width:%200.4px;%20fill:%20rgb(255,%20255,%20153);%22/%3E%3Cpath%20d=%22M462.56434747273306,208.8215904615114L457.795930303576,208.92119519746973L457.60769388657627,204.93763537934922L460.05381088502986,204.84480016329292L462.39607121890197,204.75058542091028Z%22%20fill=%22transparent%22%20stroke=%22#97A1A9%22%20class=%22county-boundary%22%20pointer-events=%22all%22%20data-fips=%2219101%22%20data-county=%22Jefferson%20County%22%20data-state=%22Iowa%22%20style=%22stroke-width:%200.4px;%20fill:%20rgb(255,%20255,%20153);%22/%3E%3Cpath%20d=%22M439.04277235727625,209.48916410362062L434.2956032789411,209.56930759031536L434.25859530380444,205.6249802045536L436.60265054437775,205.58800866259367L438.94661796501936,205.54583524982922Z%22%20fill=%22transparent%22%20stroke=%22#97A1A9%22%20class=%22county-boundary%22%20pointer-events=%22all%22%20data-fips=%2219175%22%20data-county=%22Union%20County%22%20data-state=%22Iowa%22%20style=%22stroke-width:%200.4px;%20fill:%20rgb(0,%20204,%20153);%22/%3E%3Cpath%20d=%22M465.824133055201,209.94012220714433L462.6171593115984,210.0992351518903L462.56434747273306,208.8215904615114L462.39607121890197,204.75058542091028L464.7381167023104,204.65117293196556L465.878935647117,204.62255640795752L465.93692612895364,205.92160376260824L466.1157365961657,209.92714496624808Z%22%20fill=%22transparent%22%20stroke=%22#97A1A9%22%20class=%22county-boundary%22%20pointer-events=%22all%22%20data-fips=%2219087%22%20data-county=%22Henry%20County%22%20data-state=%22Iowa%22%20style=%22stroke-width:%200.4px;%20fill:%20rgb(0,%20204,%20153);%22/%3E%3Cpath%20d=%22M448.45253312521294,209.26744738066247L443.7062624948035,209.38972714052795L443.592761774572,205.4468594401352L445.9156591614829,205.38970711917068L448.3201661006465,205.28180011520158Z%22%20fill=%22transparent%22%20stroke=%22#97A1A9%22%20class=%22county-boundary%22%20pointer-events=%22all%22%20data-fips=%2219117%22%20data-county=%22Lucas%20County%22%20data-state=%22Iowa%22%20style=%22stroke-width:%200.4px;%20fill:%20rgb(0,%20204,%20153);%22/%3E%3Cpath%20d=%22M452.9650576815496,205.14159130342716L453.11495684833386,209.12661770154125L448.45253312521294,209.26744738066247L448.3201661006465,205.28180011520158L450.60121668688925,205.21550096094563Z%22%20fill=%22transparent%22%20stroke=%22#97A1A9%22%20class=%22county-boundary%22%20pointer-events=%22all%22%20data-fips=%2219135%22%20data-county=%22Monroe%20County%22%20data-state=%22Iowa%22%20style=%22stroke-width:%200.4px;%20fill:%20rgb(255,%20255,%20153);%22/%3E%3Cpath%20d=%22M434.2956032789411,209.56930759031536L434.3483044876511,214.59739587226863L432.7580515253104,214.59778741630646L429.8705335284914,214.58843716807098L429.65827544053104,212.24971317385837L429.6515697593868,209.5621139521645Z%22%20fill=%22transparent%22%20stroke=%22#97A1A9%22%20class=%22county-boundary%22%20pointer-events=%22all%22%20data-fips=%2219173%22%20data-county=%22Taylor%20County%22%20data-state=%22Iowa%22%20style=%22stroke-width:%200.4px;%20fill:%20rgb(0,%20204,%20153);%22/%3E%3Cpath%20d=%22M462.7550097165757,213.43416614027944L462.6171593115984,210.0992351518903L465.824133055201,209.94012220714433L468.01886954442864,211.3592720195537L468.7946378151825,211.4098053317557L467.87916560728024,212.40720137163862L466.27871446620105,213.10910203084916L465.9400850821665,213.97029188735905L466.34737239886016,214.64643374837772L466.4788851916228,216.18096162767222L465.70366130276824,216.69264093208335L464.86088678255635,216.1436161378257L463.7965268286624,214.30173168215993Z%22%20fill=%22transparent%22%20stroke=%22#97A1A9%22%20class=%22county-boundary%22%20pointer-events=%22all%22%20data-fips=%2219111%22%20data-county=%22Lee%20County%22%20data-state=%22Iowa%22%20style=%22stroke-width:%200.4px;%20fill:%20rgb(0,%20204,%20153);%22/%3E%3Cpath%20d=%22M452.90899522492253,217.67720795321316L451.12688406540076,217.77603544132705L451.1491418382445,217.12483595402387L446.03375610618997,217.3327319118955L445.8621147523036,217.18533130916603L445.78735502939645,214.23858912346475L448.56752527522406,214.1210584033978L452.5160680071724,213.89480896454904L452.81138908892245,214.62270347215042L452.65240237249395,216.21078734928983Z%22%20fill=%22transparent%22%20stroke=%22#97A1A9%22%20class=%22county-boundary%22%20pointer-events=%22all%22%20data-fips=%2229171%22%20data-county=%22Putnam%20County%22%20data-state=%22Missouri%22%20style=%22stroke-width:%200.4px;%20fill:%20rgb(0,%20204,%20153);%22/%3E%3Cpath%20d=%22M437.0960653062839,217.41508600058899L436.8803653129199,214.6007131861976L439.1389061224394,214.5165661957999L441.52174800413354,214.3816189388291L441.70543073864843,216.11201472431253L441.7935277283874,219.2319273164128L441.8149103376753,221.20426263525633L437.16113327872404,221.2075001780454Z%22%20fill=%22transparent%22%20stroke=%22#97A1A9%22%20class=%22county-boundary%22%20pointer-events=%22all%22%20data-fips=%2229081%22%20data-county=%22Harrison%20County%22%20data-state=%22Missouri%22%20style=%22stroke-width:%200.4px;%20fill:%20rgb(252,%20141,%2089);%22/%3E%3Cpath%20d=%22M436.8803653129199,214.6007131861976L434.3483044876511,214.59739587226863L434.2956032789411,209.56930759031536L439.04277235727625,209.48916410362062L439.1389061224394,214.5165661957999Z%22%20fill=%22transparent%22%20stroke=%22#97A1A9%22%20class=%22county-boundary%22%20pointer-events=%22all%22%20data-fips=%2219159%22%20data-county=%22Ringgold%20County%22%20data-state=%22Iowa%22%20style=%22stroke-width:%200.4px;%20fill:%20rgb(0,%20204,%20153);%22/%3E%3Cpath%20d=%22M439.1389061224394,214.5165661957999L439.04277235727625,209.48916410362062L443.7062624948035,209.38972714052795L443.821453366984,214.28664890563414L441.52174800413354,214.3816189388291Z%22%20fill=%22transparent%22%20stroke=%22#97A1A9%22%20class=%22county-boundary%22%20pointer-events=%22all%22%20data-fips=%2219053%22%20data-county=%22Decatur%20County%22%20data-state=%22Iowa%22%20style=%22stroke-width:%200.4px;%20fill:%20rgb(0,%20204,%20153);%22/%3E%3Cpath%20d=%22M445.78735502939645,214.23858912346475L443.821453366984,214.28664890563414L443.7062624948035,209.38972714052795L448.45253312521294,209.26744738066247L448.56752527522406,214.1210584033978Z%22%20fill=%22transparent%22%20stroke=%22#97A1A9%22%20class=%22county-boundary%22%20pointer-events=%22all%22%20data-fips=%2219185%22%20data-county=%22Wayne%20County%22%20data-state=%22Iowa%22%20style=%22stroke-width:%200.4px;%20fill:%20rgb(0,%20204,%20153);%22/%3E%3Cpath%20d=%22M445.8621147523036,217.18533130916603L445.8894800029167,219.0925798115602L441.7935277283874,219.2319273164128L441.70543073864843,216.11201472431253L441.52174800413354,214.3816189388291L443.821453366984,214.28664890563414L445.78735502939645,214.23858912346475Z%22%20fill=%22transparent%22%20stroke=%22#97A1A9%22%20class=%22county-boundary%22%20pointer-events=%22all%22%20data-fips=%2229129%22%20data-county=%22Mercer%20County%22%20data-state=%22Missouri%22%20style=%22stroke-width:%200.4px;%20fill:%20rgb(255,%20255,%20153);%22/%3E%3Cpath%20d=%22M436.8803653129199,214.6007131861976L437.0960653062839,217.41508600058899L433.13094808195086,217.4324028851579L432.77825580840204,216.13652120546692L432.7580515253104,214.59778741630646L434.3483044876511,214.59739587226863Z%22%20fill=%22transparent%22%20stroke=%22#97A1A9%22%20class=%22county-boundary%22%20pointer-events=%22all%22%20data-fips=%2229227%22%20data-county=%22Worth%20County%22%20data-state=%22Missouri%22%20style=%22stroke-width:%200.4px;%20fill:%20rgb(252,%20141,%2089);%22/%3E%3Cpath%20d=%22M445.84001916789737,200.03714099142144L445.8255191267058,200.27596115930555L444.80828297464444,200.06321506780785L441.07319527812325,200.14913105414303L440.79690824202333,198.78948941927342L440.73332541581965,194.78141616446464L441.90311326200083,194.73451475735988L445.45416665762633,194.62822889118024L445.51579908511326,198.65815615769088Z%22%20fill=%22transparent%22%20stroke=%22#97A1A9%22%20class=%22county-boundary%22%20pointer-events=%22all%22%20data-fips=%2219153%22%20data-county=%22Polk%20County%22%20data-state=%22Iowa%22%20style=%22stroke-width:%200.4px;%20fill:%20rgb(0,%20204,%20153);%22/%3E%3Cpath%20d=%22M436.49311950960424,200.32304565274637L431.8486737451487,200.36942766916286L431.3565214532707,198.92348484102342L431.350046883644,194.95808717394038L432.4996987991133,194.92195593447786L435.9907540585283,194.89195664130045L436.03579636050597,198.87861367884113Z%22%20fill=%22transparent%22%20stroke=%22#97A1A9%22%20class=%22county-boundary%22%20pointer-events=%22all%22%20data-fips=%2219077%22%20data-county=%22Guthrie%20County%22%20data-state=%22Iowa%22%20style=%22stroke-width:%200.4px;%20fill:%20rgb(0,%20204,%20153);%22/%3E%3Cpath%20d=%22M436.49311950960424,200.32304565274637L436.03579636050597,198.87861367884113L435.9907540585283,194.89195664130045L437.223129306419,194.8926028585397L440.73332541581965,194.78141616446464L440.79690824202333,198.78948941927342L441.07319527812325,200.14913105414303L439.9412208107493,200.32426548153978Z%22%20fill=%22transparent%22%20stroke=%22#97A1A9%22%20class=%22county-boundary%22%20pointer-events=%22all%22%20data-fips=%2219049%22%20data-county=%22Dallas%20County%22%20data-state=%22Iowa%22%20style=%22stroke-width:%200.4px;%20fill:%20rgb(0,%20204,%20153);%22/%3E%3Cpath%20d=%22M438.94661796501936,205.54583524982922L436.60265054437775,205.58800866259367L436.49311950960424,200.32304565274637L439.9412208107493,200.32426548153978L441.07319527812325,200.14913105414303L441.18585756586896,205.45733188579834Z%22%20fill=%22transparent%22%20stroke=%22#97A1A9%22%20class=%22county-boundary%22%20pointer-events=%22all%22%20data-fips=%2219121%22%20data-county=%22Madison%20County%22%20data-state=%22Iowa%22%20style=%22stroke-width:%200.4px;%20fill:%20rgb(0,%20204,%20153);%22/%3E%3Cpath%20d=%22M445.9156591614829,205.38970711917068L443.592761774572,205.4468594401352L441.18585756586896,205.45733188579834L441.07319527812325,200.14913105414303L444.80828297464444,200.06321506780785L445.8255191267058,200.27596115930555Z%22%20fill=%22transparent%22%20stroke=%22#97A1A9%22%20class=%22county-boundary%22%20pointer-events=%22all%22%20data-fips=%2219181%22%20data-county=%22Warren%20County%22%20data-state=%22Iowa%22%20style=%22stroke-width:%200.4px;%20fill:%20rgb(0,%20204,%20153);%22/%3E%3Cpath%20d=%22M434.25859530380444,205.6249802045536L431.9346684738033,205.6131504525057L431.8486737451487,200.36942766916286L436.49311950960424,200.32304565274637L436.60265054437775,205.58800866259367Z%22%20fill=%22transparent%22%20stroke=%22#97A1A9%22%20class=%22county-boundary%22%20pointer-events=%22all%22%20data-fips=%2219001%22%20data-county=%22Adair%20County%22%20data-state=%22Iowa%22%20style=%22stroke-width:%200.4px;%20fill:%20rgb(0,%20204,%20153);%22/%3E%3Cpath%20d=%22M456.2573766662355,199.67369614346057L455.08234437111594,199.73665822142982L451.5526338284899,199.78770150315745L451.4077105260844,198.44806809108627L451.30426657090123,194.46250660853752L456.0049148988579,194.3272765025108Z%22%20fill=%22transparent%22%20stroke=%22#97A1A9%22%20class=%22county-boundary%22%20pointer-events=%22all%22%20data-fips=%2219157%22%20data-county=%22Poweshiek%20County%22%20data-state=%22Iowa%22%20style=%22stroke-width:%200.4px;%20fill:%20rgb(0,%20204,%20153);%22/%3E%3Cpath%20d=%22M459.8265277449874,199.56192481415349L456.2573766662355,199.67369614346057L456.0049148988579,194.3272765025108L460.7050048855267,194.1709037000063L461.00126365485187,199.4936557881491Z%22%20fill=%22transparent%22%20stroke=%22#97A1A9%22%20class=%22county-boundary%22%20pointer-events=%22all%22%20data-fips=%2219095%22%20data-county=%22Iowa%20County%22%20data-state=%22Iowa%22%20style=%22stroke-width:%200.4px;%20fill:%20rgb(255,%20255,%20153);%22/%3E%3Cpath%20d=%22M465.6972410793525,200.55240833997607L464.6246426576326,200.62143265092527L464.05060132417236,199.3015252462718L461.00126365485187,199.4936557881491L460.7050048855267,194.1709037000063L465.4054076748982,194.01503530826164L465.6224615567503,197.95279546904158Z%22%20fill=%22transparent%22%20stroke=%22#97A1A9%22%20class=%22county-boundary%22%20pointer-events=%22all%22%20data-fips=%2219103%22%20data-county=%22Johnson%20County%22%20data-state=%22Iowa%22%20style=%22stroke-width:%200.4px;%20fill:%20rgb(252,%20141,%2089);%22/%3E%3Cpath%20d=%22M452.9650576815496,205.14159130342716L450.60121668688925,205.21550096094563L450.48184086017267,199.88561100359232L451.5526338284899,199.78770150315745L455.08234437111594,199.73665822142982L455.28726093586135,205.06382464694627Z%22%20fill=%22transparent%22%20stroke=%22#97A1A9%22%20class=%22county-boundary%22%20pointer-events=%22all%22%20data-fips=%2219123%22%20data-county=%22Mahaska%20County%22%20data-state=%22Iowa%22%20style=%22stroke-width:%200.4px;%20fill:%20rgb(255,%20255,%20153);%22/%3E%3Cpath%20d=%22M462.39607121890197,204.75058542091028L460.05381088502986,204.84480016329292L459.8265277449874,199.56192481415349L461.00126365485187,199.4936557881491L464.05060132417236,199.3015252462718L464.6246426576326,200.62143265092527L464.7381167023104,204.65117293196556Z%22%20fill=%22transparent%22%20stroke=%22#97A1A9%22%20class=%22county-boundary%22%20pointer-events=%22all%22%20data-fips=%2219183%22%20data-county=%22Washington%20County%22%20data-state=%22Iowa%22%20style=%22stroke-width:%200.4px;%20fill:%20rgb(255,%20255,%20153);%22/%3E%3Cpath%20d=%22M460.05381088502986,204.84480016329292L457.60769388657627,204.93763537934922L455.28726093586135,205.06382464694627L455.08234437111594,199.73665822142982L456.2573766662355,199.67369614346057L459.8265277449874,199.56192481415349Z%22%20fill=%22transparent%22%20stroke=%22#97A1A9%22%20class=%22county-boundary%22%20pointer-events=%22all%22%20data-fips=%2219107%22%20data-county=%22Keokuk%20County%22%20data-state=%22Iowa%22%20style=%22stroke-width:%200.4px;%20fill:%20rgb(255,%20255,%20153);%22/%3E%3Cpath%20d=%22M453.247090012106,213.84969939115535L453.11495684833386,209.12661770154125L457.795930303576,208.92119519746973L457.8613483025415,213.53842229867757L456.1475295988865,213.59999378675968Z%22%20fill=%22transparent%22%20stroke=%22#97A1A9%22%20class=%22county-boundary%22%20pointer-events=%22all%22%20data-fips=%2219051%22%20data-county=%22Davis%20County%22%20data-state=%22Iowa%22%20style=%22stroke-width:%200.4px;%20fill:%20rgb(255,%20255,%20153);%22/%3E%3Cpath%20d=%22M457.8613483025415,213.53842229867757L457.795930303576,208.92119519746973L462.56434747273306,208.8215904615114L462.6171593115984,210.0992351518903L462.7550097165757,213.43416614027944L462.49444723168796,213.20628843671147L460.4059021435212,213.31176331369124Z%22%20fill=%22transparent%22%20stroke=%22#97A1A9%22%20class=%22county-boundary%22%20pointer-events=%22all%22%20data-fips=%2219177%22%20data-county=%22Van%20Buren%20County%22%20data-state=%22Iowa%22%20style=%22stroke-width:%200.4px;%20fill:%20rgb(255,%20255,%20153);%22/%3E%3Cpath%20d=%22M448.56752527522406,214.1210584033978L448.45253312521294,209.26744738066247L453.11495684833386,209.12661770154125L453.247090012106,213.84969939115535L452.5160680071724,213.89480896454904Z%22%20fill=%22transparent%22%20stroke=%22#97A1A9%22%20class=%22county-boundary%22%20pointer-events=%22all%22%20data-fips=%2219007%22%20data-county=%22Appanoose%20County%22%20data-state=%22Iowa%22%20style=%22stroke-width:%200.4px;%20fill:%20rgb(255,%20255,%20153);%22/%3E%3Cpath%20d=%22M460.5740831125026,218.68449333199783L460.52515674773355,217.97061195883805L460.4059021435212,213.31176331369124L462.49444723168796,213.20628843671147L462.7550097165757,213.43416614027944L463.7965268286624,214.30173168215993L464.86088678255635,216.1436161378257L465.70366130276824,216.69264093208335L465.25964407174695,218.55612232391513Z%22%20fill=%22transparent%22%20stroke=%22#97A1A9%22%20class=%22county-boundary%22%20pointer-events=%22all%22%20data-fips=%2229045%22%20data-county=%22Clark%20County%22%20data-state=%22Missouri%22%20style=%22stroke-width:%200.4px;%20fill:%20rgb(0,%20204,%20153);%22/%3E%3Cpath%20d=%22M460.52515674773355,217.97061195883805L456.4332245458301,218.14433913669598L456.34739392731507,217.49673221867874L456.1475295988865,213.59999378675968L457.8613483025415,213.53842229867757L460.4059021435212,213.31176331369124Z%22%20fill=%22transparent%22%20stroke=%22#97A1A9%22%20class=%22county-boundary%22%20pointer-events=%22all%22%20data-fips=%2229199%22%20data-county=%22Scotland%20County%22%20data-state=%22Missouri%22%20style=%22stroke-width:%200.4px;%20fill:%20rgb(0,%20204,%20153);%22/%3E%3Cpath%20d=%22M456.34739392731507,217.49673221867874L452.90899522492253,217.67720795321316L452.65240237249395,216.21078734928983L452.81138908892245,214.62270347215042L452.5160680071724,213.89480896454904L453.247090012106,213.84969939115535L456.1475295988865,213.59999378675968Z%22%20fill=%22transparent%22%20stroke=%22#97A1A9%22%20class=%22county-boundary%22%20pointer-events=%22all%22%20data-fips=%2229197%22%20data-county=%22Schuyler%20County%22%20data-state=%22Missouri%22%20style=%22stroke-width:%200.4px;%20fill:%20rgb(0,%20204,%20153);%22/%3E%3Cpath%20d=%22M465.6224615567503,197.95279546904158L465.4054076748982,194.01503530826164L465.3221148665234,192.60906935372543L470.05129103553264,192.32223138604047L470.2058911314051,195.04788094773278L470.33789056784826,197.73148375510482Z%22%20fill=%22transparent%22%20stroke=%22#97A1A9%22%20class=%22county-boundary%22%20pointer-events=%22all%22%20data-fips=%2219031%22%20data-county=%22Cedar%20County%22%20data-state=%22Iowa%22%20style=%22stroke-width:%200.4px;%20fill:%20rgb(255,%20255,%20153);%22/%3E%3Cpath%20d=%22M488.3554722054862,204.05238711812297L488.1044441491838,200.87627392073693L487.76756766051744,196.7070804593567L487.727684789551,196.1016675614352L490.0901090717154,195.92164111328884L493.38963403953886,195.56122455483376L493.6678192928267,198.30036968537604L494.18470655418855,203.4995199295695L490.7107138966744,203.80746578630828L490.9217766044871,206.59535302926497L489.67738115652287,206.7012622577389L489.4754019318025,203.99962268621812Z%22%20fill=%22transparent%22%20stroke=%22#97A1A9%22%20class=%22county-boundary%22%20pointer-events=%22all%22%20data-fips=%2217099%22%20data-county=%22Lasalle%20County%22%20data-state=%22Illinois%22%20style=%22stroke-width:%200.4px;%20fill:%20rgb(0,%20204,%20153);%22/%3E%3Cpath%20d=%22M481.1572323059455,202.5921629309821L480.7789987352544,197.25259466571265L483.10037531154575,197.04752023357594L487.76756766051744,196.7070804593567L488.1044441491838,200.87627392073693L487.08549082584227,200.83438034797723L486.3698637711318,201.3149472361673L486.2435210536772,202.2568434629062L485.1489109859029,202.3481321178857L485.2473306795499,203.57967728266476L483.44996393266507,203.75661448851088L483.36769612262754,202.41547811448947Z%22%20fill=%22transparent%22%20stroke=%22#97A1A9%22%20class=%22county-boundary%22%20pointer-events=%22all%22%20data-fips=%2217011%22%20data-county=%22Bureau%20County%22%20data-state=%22Illinois%22%20style=%22stroke-width:%200.4px;%20fill:%20rgb(0,%20204,%20153);%22/%3E%3Cpath%20d=%22M465.93692612895364,205.92160376260824L465.878935647117,204.62255640795752L464.7381167023104,204.65117293196556L464.6246426576326,200.62143265092527L465.6972410793525,200.55240833997607L465.7778309023401,201.89373099229374L468.77594932187134,201.7772500359696L468.58295808777166,203.3918752643143L470.146371269288,205.24792861985554L470.23389015480706,205.76442380173512Z%22%20fill=%22transparent%22%20stroke=%22#97A1A9%22%20class=%22county-boundary%22%20pointer-events=%22all%22%20data-fips=%2219115%22%20data-county=%22Louisa%20County%22%20data-state=%22Iowa%22%20style=%22stroke-width:%200.4px;%20fill:%20rgb(255,%20255,%20153);%22/%3E%3Cpath%20d=%22M483.589765078992,206.3753507985225L480.1434422241996,206.58104851799465L479.95004437740545,203.96547669830295L481.1512781035571,203.8951054132474L481.1572323059455,202.5921629309821L483.36769612262754,202.41547811448947L483.44996393266507,203.75661448851088Z%22%20fill=%22transparent%22%20stroke=%22#97A1A9%22%20class=%22county-boundary%22%20pointer-events=%22all%22%20data-fips=%2217175%22%20data-county=%22Stark%20County%22%20data-state=%22Illinois%22%20style=%22stroke-width:%200.4px;%20fill:%20rgb(0,%20204,%20153);%22/%3E%3Cpath%20d=%22M480.35245674077976,210.54183593537334L475.67197793493773,210.97673342061773L475.4211460247438,205.52066199165586L475.368731987734,204.1561516716372L479.95004437740545,203.96547669830295L480.1434422241996,206.58104851799465Z%22%20fill=%22transparent%22%20stroke=%22#97A1A9%22%20class=%22county-boundary%22%20pointer-events=%22all%22%20data-fips=%2217095%22%20data-county=%22Knox%20County%22%20data-state=%22Illinois%22%20style=%22stroke-width:%200.4px;%20fill:%20rgb(255,%20255,%20153);%22/%3E%3Cpath%20d=%22M488.3554722054862,204.05238711812297L489.4754019318025,203.99962268621812L489.67738115652287,206.7012622577389L485.3851921918891,207.0889314517101L485.5838745320624,206.2728956934825L483.589765078992,206.3753507985225L483.44996393266507,203.75661448851088L485.2473306795499,203.57967728266476L486.6758478529073,203.48862738320202L486.51604804588294,204.23728479149304Z%22%20fill=%22transparent%22%20stroke=%22#97A1A9%22%20class=%22county-boundary%22%20pointer-events=%22all%22%20data-fips=%2217123%22%20data-county=%22Marshall%20County%22%20data-state=%22Illinois%22%20style=%22stroke-width:%200.4px;%20fill:%20rgb(252,%20141,%2089);%22/%3E%3Cpath%20d=%22M488.1947767126337,215.96555708640403L484.662325337589,216.3198980519569L483.55302832599284,216.4095389300919L483.3825620709554,214.639327783397L481.2668526226463,214.72211828640536L481.74554347241025,213.58661387283792L482.4028907755681,213.00469016002808L483.76565160818177,212.66171311576977L484.1930621841123,211.09372959889367L484.8070670203006,209.8613482516655L487.05627649176637,209.71889878962475L487.220573096567,211.61957385027904L487.8243756113171,211.88457124262777Z%22%20fill=%22transparent%22%20stroke=%22#97A1A9%22%20class=%22county-boundary%22%20pointer-events=%22all%22%20data-fips=%2217179%22%20data-county=%22Tazewell%20County%22%20data-state=%22Illinois%22%20style=%22stroke-width:%200.4px;%20fill:%20rgb(255,%20255,%20153);%22/%3E%3Cpath%20d=%22M465.25964407174695,218.55612232391513L465.70366130276824,216.69264093208335L466.4788851916228,216.18096162767222L466.34737239886016,214.64643374837772L465.9400850821665,213.97029188735905L466.27871446620105,213.10910203084916L467.87916560728024,212.40720137163862L471.0137502719713,212.32286640651898L471.2167937413033,217.73796954583872L471.261671489691,219.08118033145104L465.22955724134647,219.3167391462233Z%22%20fill=%22transparent%22%20stroke=%22#97A1A9%22%20class=%22county-boundary%22%20pointer-events=%22all%22%20data-fips=%2217067%22%20data-county=%22Hancock%20County%22%20data-state=%22Illinois%22%20style=%22stroke-width:%200.4px;%20fill:%20rgb(0,%20204,%20153);%22/%3E%3Cpath%20d=%22M496.75833844658814,193.92489644585044L496.4378658439524,189.90769538264294L499.81628172525313,189.47617191575182L500.2248407462888,193.66030282484803L499.1505369766358,194.17817647886636L499.09346259124453,193.70446846893287Z%22%20fill=%22transparent%22%20stroke=%22#97A1A9%22%20class=%22county-boundary%22%20pointer-events=%22all%22%20data-fips=%2217043%22%20data-county=%22Dupage%20County%22%20data-state=%22Illinois%22%20style=%22stroke-width:%200.4px;%20fill:%20rgb(252,%20141,%2089);%22/%3E%3Cpath%20d=%22M468.7946378151825,211.4098053317557L468.01886954442864,211.3592720195537L465.824133055201,209.94012220714433L466.1157365961657,209.92714496624808L465.93692612895364,205.92160376260824L470.23389015480706,205.76442380173512L470.23934085173374,207.58683434141426L469.03494680178846,209.4239384516727Z%22%20fill=%22transparent%22%20stroke=%22#97A1A9%22%20class=%22county-boundary%22%20pointer-events=%22all%22%20data-fips=%2219057%22%20data-county=%22Des%20Moines%20County%22%20data-state=%22Iowa%22%20style=%22stroke-width:%200.4px;%20fill:%20rgb(0,%20204,%20153);%22/%3E%3Cpath%20d=%22M467.87916560728024,212.40720137163862L468.7946378151825,211.4098053317557L469.03494680178846,209.4239384516727L470.23934085173374,207.58683434141426L470.23389015480706,205.76442380173512L471.8728361947674,205.68330819310472L472.1618856334801,212.26581622908293L471.0137502719713,212.32286640651898Z%22%20fill=%22transparent%22%20stroke=%22#97A1A9%22%20class=%22county-boundary%22%20pointer-events=%22all%22%20data-fips=%2217071%22%20data-county=%22Henderson%20County%22%20data-state=%22Illinois%22%20style=%22stroke-width:%200.4px;%20fill:%20rgb(0,%20204,%20153);%22/%3E%3Cpath%20d=%22M475.7369390400385,212.1887355363251L472.1618856334801,212.26581622908293L471.8728361947674,205.68330819310472L475.4211460247438,205.52066199165586L475.67197793493773,210.97673342061773Z%22%20fill=%22transparent%22%20stroke=%22#97A1A9%22%20class=%22county-boundary%22%20pointer-events=%22all%22%20data-fips=%2217187%22%20data-county=%22Warren%20County%22%20data-state=%22Illinois%22%20style=%22stroke-width:%200.4px;%20fill:%20rgb(252,%20141,%2089);%22/%3E%3Cpath%20d=%22M480.35245674077976,210.54183593537334L480.1434422241996,206.58104851799465L483.589765078992,206.3753507985225L485.5838745320624,206.2728956934825L485.3851921918891,207.0889314517101L484.6759538308188,208.76201171898765L484.8070670203006,209.8613482516655L484.1930621841123,211.09372959889367L483.76565160818177,212.66171311576977L482.4028907755681,213.00469016002808L481.74554347241025,213.58661387283792L481.5949891829701,211.75000003619346L480.447405477115,211.81723967590176Z%22%20fill=%22transparent%22%20stroke=%22#97A1A9%22%20class=%22county-boundary%22%20pointer-events=%22all%22%20data-fips=%2217143%22%20data-county=%22Peoria%20County%22%20data-state=%22Illinois%22%20style=%22stroke-width:%200.4px;%20fill:%20rgb(252,%20141,%2089);%22/%3E%3Cpath%20d=%22M476.0269468902801,217.59951368609575L475.7369390400385,212.1887355363251L475.67197793493773,210.97673342061773L480.35245674077976,210.54183593537334L480.447405477115,211.81723967590176L481.5949891829701,211.75000003619346L481.74554347241025,213.58661387283792L481.2668526226463,214.72211828640536L480.13148198420447,215.78677849251278L479.3967559616374,218.0214192816211L478.6391860397109,218.78049285976897L476.0930685126425,218.83316797927307Z%22%20fill=%22transparent%22%20stroke=%22#97A1A9%22%20class=%22county-boundary%22%20pointer-events=%22all%22%20data-fips=%2217057%22%20data-county=%22Fulton%20County%22%20data-state=%22Illinois%22%20style=%22stroke-width:%200.4px;%20fill:%20rgb(252,%20141,%2089);%22/%3E%3Cpath%20d=%22M476.0269468902801,217.59951368609575L471.2167937413033,217.73796954583872L471.0137502719713,212.32286640651898L472.1618856334801,212.26581622908293L475.7369390400385,212.1887355363251Z%22%20fill=%22transparent%22%20stroke=%22#97A1A9%22%20class=%22county-boundary%22%20pointer-events=%22all%22%20data-fips=%2217109%22%20data-county=%22Mcdonough%20County%22%20data-state=%22Illinois%22%20style=%22stroke-width:%200.4px;%20fill:%20rgb(255,%20255,%20153);%22/%3E%3Cpath%20d=%22M475.2454098197312,201.47162575110758L468.77594932187134,201.7772500359696L468.9144789058984,200.7726711005297L471.6637629442487,199.87852865736238L472.87094400559477,199.6217634174318L473.4307775326034,198.85500308582118L474.8790786057004,198.49646378018554L475.92152197417596,197.52873499079647L476.034258729843,195.43931046801345L476.66067583835894,194.4717064226029L476.9332713464668,195.67182698267334L477.87562955966354,197.0297024052353L477.60943381399227,197.4353402217189L476.91998723191995,198.4070277739629L475.7950501870735,198.62068896206972L475.16033389458164,199.5013332500048Z%22%20fill=%22transparent%22%20stroke=%22#97A1A9%22%20class=%22county-boundary%22%20pointer-events=%22all%22%20data-fips=%2217161%22%20data-county=%22Rock%20Island%20County%22%20data-state=%22Illinois%22%20style=%22stroke-width:%200.4px;%20fill:%20rgb(255,%20255,%20153);%22/%3E%3Cpath%20d=%22M471.6637629442487,199.87852865736238L471.5526176044345,197.67102901563067L470.33789056784826,197.73148375510482L470.2058911314051,195.04788094773278L472.5946700928325,195.05782368213454L474.1222598921105,194.73940414103254L476.034258729843,195.43931046801345L475.92152197417596,197.52873499079647L474.8790786057004,198.49646378018554L473.4307775326034,198.85500308582118L472.87094400559477,199.6217634174318Z%22%20fill=%22transparent%22%20stroke=%22#97A1A9%22%20class=%22county-boundary%22%20pointer-events=%22all%22%20data-fips=%2219163%22%20data-county=%22Scott%20County%22%20data-state=%22Iowa%22%20style=%22stroke-width:%200.4px;%20fill:%20rgb(0,%20204,%20153);%22/%3E%3Cpath%20d=%22M468.77594932187134,201.7772500359696L465.7778309023401,201.89373099229374L465.6972410793525,200.55240833997607L465.6224615567503,197.95279546904158L470.33789056784826,197.73148375510482L471.5526176044345,197.67102901563067L471.6637629442487,199.87852865736238L468.9144789058984,200.7726711005297Z%22%20fill=%22transparent%22%20stroke=%22#97A1A9%22%20class=%22county-boundary%22%20pointer-events=%22all%22%20data-fips=%2219139%22%20data-county=%22Muscatine%20County%22%20data-state=%22Iowa%22%20style=%22stroke-width:%200.4px;%20fill:%20rgb(0,%20204,%20153);%22/%3E%3Cpath%20d=%22M475.368731987734,204.1561516716372L475.2454098197312,201.47162575110758L475.16033389458164,199.5013332500048L475.7950501870735,198.62068896206972L476.91998723191995,198.4070277739629L477.60943381399227,197.4353402217189L480.7789987352544,197.25259466571265L481.1572323059455,202.5921629309821L481.1512781035571,203.8951054132474L479.95004437740545,203.96547669830295Z%22%20fill=%22transparent%22%20stroke=%22#97A1A9%22%20class=%22county-boundary%22%20pointer-events=%22all%22%20data-fips=%2217073%22%20data-county=%22Henry%20County%22%20data-state=%22Illinois%22%20style=%22stroke-width:%200.4px;%20fill:%20rgb(0,%20204,%20153);%22/%3E%3Cpath%20d=%22M470.23389015480706,205.76442380173512L470.146371269288,205.24792861985554L468.58295808777166,203.3918752643143L468.77594932187134,201.7772500359696L475.2454098197312,201.47162575110758L475.368731987734,204.1561516716372L475.4211460247438,205.52066199165586L471.8728361947674,205.68330819310472Z%22%20fill=%22transparent%22%20stroke=%22#97A1A9%22%20class=%22county-boundary%22%20pointer-events=%22all%22%20data-fips=%2217131%22%20data-county=%22Mercer%20County%22%20data-state=%22Illinois%22%20style=%22stroke-width:%200.4px;%20fill:%20rgb(0,%20204,%20153);%22/%3E%3Cpath%20d=%22M477.60943381399227,197.4353402217189L477.87562955966354,197.0297024052353L476.9332713464668,195.67182698267334L476.66067583835894,194.4717064226029L477.2558327819099,194.06965531069716L477.5383775362223,192.1441577559874L482.2031409185315,191.805684640722L482.78377241572014,192.22602532074325L483.10037531154575,197.04752023357594L480.7789987352544,197.25259466571265Z%22%20fill=%22transparent%22%20stroke=%22#97A1A9%22%20class=%22county-boundary%22%20pointer-events=%22all%22%20data-fips=%2217195%22%20data-county=%22Whiteside%20County%22%20data-state=%22Illinois%22%20style=%22stroke-width:%200.4px;%20fill:%20rgb(0,%20204,%20153);%22/%3E%3Cpath%20d=%22M493.3176640782886,194.26297038107612L496.75833844658814,193.92489644585044L497.1375552209072,197.89474130468898L493.6678192928267,198.30036968537604L493.38963403953886,195.56122455483376Z%22%20fill=%22transparent%22%20stroke=%22#97A1A9%22%20class=%22county-boundary%22%20pointer-events=%22all%22%20data-fips=%2217093%22%20data-county=%22Kendall%20County%22%20data-state=%22Illinois%22%20style=%22stroke-width:%200.4px;%20fill:%20rgb(255,%20255,%20153);%22/%3E%3Cpath%20d=%22M497.63675413482974,203.18167858062725L494.18470655418855,203.4995199295695L493.6678192928267,198.30036968537604L497.1375552209072,197.89474130468898L497.5778176923461,201.83866453997211Z%22%20fill=%22transparent%22%20stroke=%22#97A1A9%22%20class=%22county-boundary%22%20pointer-events=%22all%22%20data-fips=%2217063%22%20data-county=%22Grundy%20County%22%20data-state=%22Illinois%22%20style=%22stroke-width:%200.4px;%20fill:%20rgb(0,%20204,%20153);%22/%3E%3Cpath%20d=%22M485.2473306795499,203.57967728266476L485.1489109859029,202.3481321178857L486.2435210536772,202.2568434629062L486.3698637711318,201.3149472361673L487.08549082584227,200.83438034797723L488.1044441491838,200.87627392073693L488.3554722054862,204.05238711812297L486.51604804588294,204.23728479149304L486.6758478529073,203.48862738320202Z%22%20fill=%22transparent%22%20stroke=%22#97A1A9%22%20class=%22county-boundary%22%20pointer-events=%22all%22%20data-fips=%2217155%22%20data-county=%22Putnam%20County%22%20data-state=%22Illinois%22%20style=%22stroke-width:%200.4px;%20fill:%20rgb(0,%20204,%20153);%22/%3E%3Cpath%20d=%22M483.10037531154575,197.04752023357594L482.78377241572014,192.22602532074325L485.54185286491224,192.27017128603507L489.71373593900444,191.90782915563955L490.0901090717154,195.92164111328884L487.727684789551,196.1016675614352L487.76756766051744,196.7070804593567Z%22%20fill=%22transparent%22%20stroke=%22#97A1A9%22%20class=%22county-boundary%22%20pointer-events=%22all%22%20data-fips=%2217103%22%20data-county=%22Lee%20County%22%20data-state=%22Illinois%22%20style=%22stroke-width:%200.4px;%20fill:%20rgb(255,%20255,%20153);%22/%3E%3Cpath%20d=%22M490.9217766044871,206.59535302926497L490.7107138966744,203.80746578630828L494.18470655418855,203.4995199295695L497.63675413482974,203.18167858062725L497.8299550589212,204.92760593864443L498.409687247553,210.70895125530546L496.12138278578357,210.94336830480495L494.93296126347013,211.02929141589323L494.703939565277,209.00313469351624L491.1657294293554,209.2507419140469Z%22%20fill=%22transparent%22%20stroke=%22#97A1A9%22%20class=%22county-boundary%22%20pointer-events=%22all%22%20data-fips=%2217105%22%20data-county=%22Livingston%20County%22%20data-state=%22Illinois%22%20style=%22stroke-width:%200.4px;%20fill:%20rgb(0,%20204,%20153);%22/%3E%3Cpath%20d=%22M501.77291032154847,213.7774763761944L496.3655180119969,214.29398102060725L496.12138278578357,210.94336830480495L498.409687247553,210.70895125530546L497.8299550589212,204.92760593864443L499.00825860298846,204.7952226968372L499.81181941052915,212.60262462642356L501.6559849667946,212.5474132380666Z%22%20fill=%22transparent%22%20stroke=%22#97A1A9%22%20class=%22county-boundary%22%20pointer-events=%22all%22%20data-fips=%2217053%22%20data-county=%22Ford%20County%22%20data-state=%22Illinois%22%20style=%22stroke-width:%200.4px;%20fill:%20rgb(255,%20255,%20153);%22/%3E%3Cpath%20d=%22M484.8070670203006,209.8613482516655L484.6759538308188,208.76201171898765L485.3851921918891,207.0889314517101L489.67738115652287,206.7012622577389L490.9217766044871,206.59535302926497L491.1657294293554,209.2507419140469L490.60370313092164,209.2889806450877L490.6781165865642,210.69597006063145L489.2209796500532,211.77116301924116L487.8243756113171,211.88457124262777L487.220573096567,211.61957385027904L487.05627649176637,209.71889878962475Z%22%20fill=%22transparent%22%20stroke=%22#97A1A9%22%20class=%22county-boundary%22%20pointer-events=%22all%22%20data-fips=%2217203%22%20data-county=%22Woodford%20County%22%20data-state=%22Illinois%22%20style=%22stroke-width:%200.4px;%20fill:%20rgb(255,%20255,%20153);%22/%3E%3Cpath%20d=%22M496.50932100503286,215.97857328993962L495.3571611077659,216.06192016978673L489.39263244383636,216.58200742973486L488.2398248991333,216.657666870512L488.1947767126337,215.96555708640403L487.8243756113171,211.88457124262777L489.2209796500532,211.77116301924116L490.6781165865642,210.69597006063145L490.60370313092164,209.2889806450877L491.1657294293554,209.2507419140469L494.703939565277,209.00313469351624L494.93296126347013,211.02929141589323L496.12138278578357,210.94336830480495L496.3655180119969,214.29398102060725Z%22%20fill=%22transparent%22%20stroke=%22#97A1A9%22%20class=%22county-boundary%22%20pointer-events=%22all%22%20data-fips=%2217113%22%20data-county=%22Mclean%20County%22%20data-state=%22Illinois%22%20style=%22stroke-width:%200.4px;%20fill:%20rgb(252,%20141,%2089);%22/%3E%3Cpath%20d=%22M485.28310512364163,221.58004323893772L485.19409340377143,219.80490152690595L484.9017026695409,219.17154641283946L484.662325337589,216.3198980519569L488.1947767126337,215.96555708640403L488.2398248991333,216.657666870512L489.39263244383636,216.58200742973486L489.66795981571136,220.10437941856912L489.8250618405294,222.1574784285849L489.0679811769771,222.22907311069605L487.1518514493651,222.37462110709077Z%22%20fill=%22transparent%22%20stroke=%22#97A1A9%22%20class=%22county-boundary%22%20pointer-events=%22all%22%20data-fips=%2217107%22%20data-county=%22Logan%20County%22%20data-state=%22Illinois%22%20style=%22stroke-width:%200.4px;%20fill:%20rgb(255,%20255,%20153);%22/%3E%3Cpath%20d=%22M471.5440938226837,224.40545755313906L471.605725917356,225.66097588469268L466.9376869917415,225.9667576371844L466.06658538000517,224.46511149056323L466.0113393168324,223.20927406615772L465.570023345698,222.2957492116209L465.16858179065605,220.3390203392861L465.22955724134647,219.3167391462233L471.261671489691,219.08118033145104L471.32859318544513,220.44500100454638Z%22%20fill=%22transparent%22%20stroke=%22#97A1A9%22%20class=%22county-boundary%22%20pointer-events=%22all%22%20data-fips=%2217001%22%20data-county=%22Adams%20County%22%20data-state=%22Illinois%22%20style=%22stroke-width:%200.4px;%20fill:%20rgb(252,%20141,%2089);%22/%3E%3Cpath%20d=%22M484.5017803241687,228.5329822636295L482.1503514550592,228.6953414227047L481.42064972730805,226.0243725749839L481.11940265246704,223.39332867339465L481.09302602998883,222.9389545473407L483.4108420784888,222.78018090497267L484.0525012355075,222.54592797472458L484.04198216547667,221.6780250637537L485.28310512364163,221.58004323893772L487.1518514493651,222.37462110709077L489.0679811769771,222.22907311069605L489.196778385254,223.87132843332074L487.36640046639127,225.07557351003925L487.14395701960626,225.9149515860165L486.0850489528616,226.6331178982557L486.2170664650198,228.4054251462531Z%22%20fill=%22transparent%22%20stroke=%22#97A1A9%22%20class=%22county-boundary%22%20pointer-events=%22all%22%20data-fips=%2217167%22%20data-county=%22Sangamon%20County%22%20data-state=%22Illinois%22%20style=%22stroke-width:%200.4px;%20fill:%20rgb(255,%20255,%20153);%22/%3E%3Cpath%20d=%22M486.2170664650198,228.4054251462531L486.0850489528616,226.6331178982557L487.14395701960626,225.9149515860165L487.36640046639127,225.07557351003925L489.196778385254,223.87132843332074L489.9875861021056,223.971248708115L490.15491368624185,226.1756136524698L491.3602934129607,226.09502972949565L491.69639019866025,230.76399972123846L490.59198085903495,230.8379096678209L486.4298962198746,231.12798297004946Z%22%20fill=%22transparent%22%20stroke=%22#97A1A9%22%20class=%22county-boundary%22%20pointer-events=%22all%22%20data-fips=%2217021%22%20data-county=%22Christian%20County%22%20data-state=%22Illinois%22%20style=%22stroke-width:%200.4px;%20fill:%20rgb(255,%20255,%20153);%22/%3E%3Cpath%20d=%22M494.1966105757597,232.6561115707217L490.7056779786084,232.87180252392818L490.59198085903495,230.8379096678209L491.69639019866025,230.76399972123846L491.3602934129607,226.09502972949565L493.6424164965581,225.91702421115383L493.7417678910882,227.03978277018717L494.7168402677216,226.99323270557574L496.21392859519426,228.8855853977288L497.4419621737301,228.77505862004728L497.52387480410505,229.8989568652937L497.72786560007944,232.40446080206692Z%22%20fill=%22transparent%22%20stroke=%22#97A1A9%22%20class=%22county-boundary%22%20pointer-events=%22all%22%20data-fips=%2217173%22%20data-county=%22Shelby%20County%22%20data-state=%22Illinois%22%20style=%22stroke-width:%200.4px;%20fill:%20rgb(255,%20255,%20153);%22/%3E%3Cpath%20d=%22M466.9305169097267,235.3598621841499L466.516481615003,232.7536218275813L466.190340064716,230.66389153104177L468.8069965403071,228.35480572564785L470.0227866034197,229.36084829242543L470.7002534873043,230.63025786786022L471.64614522387274,231.25701143127372L473.4894204357947,232.74929681420952L474.0350281250472,233.82818351730043L469.2840309298101,234.0381668997528L469.2795218033781,235.31822433939942L468.5330525282384,235.352685797278Z%22%20fill=%22transparent%22%20stroke=%22#97A1A9%22%20class=%22county-boundary%22%20pointer-events=%22all%22%20data-fips=%2229163%22%20data-county=%22Pike%20County%22%20data-state=%22Missouri%22%20style=%22stroke-width:%200.4px;%20fill:%20rgb(252,%20141,%2089);%22/%3E%3Cpath%20d=%22M485.0585498490288,236.61847863906354L484.6213393197021,231.19615983819864L484.5017803241687,228.5329822636295L486.2170664650198,228.4054251462531L486.4298962198746,231.12798297004946L490.59198085903495,230.8379096678209L490.7056779786084,232.87180252392818L489.53668635819645,232.97049389482112L489.72731274803596,235.88950361967375L486.16071355624047,236.07312527864747L485.65775115464845,236.6034893411151Z%22%20fill=%22transparent%22%20stroke=%22#97A1A9%22%20class=%22county-boundary%22%20pointer-events=%22all%22%20data-fips=%2217135%22%20data-county=%22Montgomery%20County%22%20data-state=%22Illinois%22%20style=%22stroke-width:%200.4px;%20fill:%20rgb(0,%20204,%20153);%22/%3E%3Cpath%20d=%22M480.31881747887735,236.9187826174803L480.07226441600176,232.93937256357663L479.80097348621206,228.8958507536101L482.1503514550592,228.6953414227047L484.5017803241687,228.5329822636295L484.6213393197021,231.19615983819864L485.0585498490288,236.61847863906354Z%22%20fill=%22transparent%22%20stroke=%22#97A1A9%22%20class=%22county-boundary%22%20pointer-events=%22all%22%20data-fips=%2217117%22%20data-county=%22Macoupin%20County%22%20data-state=%22Illinois%22%20style=%22stroke-width:%200.4px;%20fill:%20rgb(255,%20255,%20153);%22/%3E%3Cpath%20d=%22M480.07226441600176,232.93937256357663L479.54685642203845,233.46814755337851L478.39948722872765,233.57526454403035L478.4387548072524,234.28926382334834L475.79194542905526,234.34479654616075L475.4176969970909,235.36251198050996L475.4474405326878,233.88547826777392L475.09361578005866,231.1915181776145L475.2857244897287,229.16334305142885L478.27561740458793,229.00270746785213L479.80097348621206,228.8958507536101Z%22%20fill=%22transparent%22%20stroke=%22#97A1A9%22%20class=%22county-boundary%22%20pointer-events=%22all%22%20data-fips=%2217061%22%20data-county=%22Greene%20County%22%20data-state=%22Illinois%22%20style=%22stroke-width:%200.4px;%20fill:%20rgb(0,%20204,%20153);%22/%3E%3Cpath%20d=%22M474.49263714390605,242.80806744950542L472.71717360170015,244.35024770983125L472.132320466749,244.29215415261564L471.93364506187794,239.33490466842875L473.46832410784504,239.12881036119484L473.71380241610854,238.4656513353441L474.96455909538366,238.1848810938842L475.45750991322274,239.00545480371284L476.45411015234964,238.77958129689586L477.0403596977799,237.70690637330824L477.6364897860519,237.6314294709112L479.0568168812036,238.1178686341279L480.6577054528602,239.1130943087254L480.85307827161347,239.90489892574743L479.97571784953345,239.5856024164534L479.00477937739606,238.72832962473962L478.2984887015803,239.54828076015383L477.34196894720765,239.73026823779276L476.44398526026856,241.8391392445049L475.47622312823745,241.8464123565584Z%22%20fill=%22transparent%22%20stroke=%22#97A1A9%22%20class=%22county-boundary%22%20pointer-events=%22all%22%20data-fips=%2229183%22%20data-county=%22St.%20Charles%20County%22%20data-state=%22Missouri%22%20style=%22stroke-width:%200.4px;%20fill:%20rgb(255,%20255,%20153);%22/%3E%3Cpath%20d=%22M479.62508721333455,244.0965482021598L479.0040975051699,243.39326518667417L479.05663405666644,242.0018351664218L480.32984216289213,240.15155412993806L480.85307827161347,239.90489892574743L480.0825783529146,241.4890925165957L480.31093896439876,242.10549042445433L480.35357108790896,242.8624990975381Z%22%20fill=%22transparent%22%20stroke=%22#97A1A9%22%20class=%22county-boundary%22%20pointer-events=%22all%22%20data-fips=%2229510%22%20data-county=%22St.%20Louis%20City%22%20data-state=%22Missouri%22%20style=%22stroke-width:%200.4px;%20fill:%20rgb(252,%20141,%2089);%22/%3E%3Cpath%20d=%22M475.4176969970909,235.36251198050996L475.89137055100827,237.05181828486792L477.0403596977799,237.70690637330824L476.45411015234964,238.77958129689586L475.45750991322274,239.00545480371284L474.96455909538366,238.1848810938842L474.47844250615765,236.64779044067888L474.5845610702869,235.79619024191732L474.0350281250472,233.82818351730043L473.4894204357947,232.74929681420952L471.64614522387274,231.25701143127372L475.09361578005866,231.1915181776145L475.4474405326878,233.88547826777392Z%22%20fill=%22transparent%22%20stroke=%22#97A1A9%22%20class=%22county-boundary%22%20pointer-events=%22all%22%20data-fips=%2217013%22%20data-county=%22Calhoun%20County%22%20data-state=%22Illinois%22%20style=%22stroke-width:%200.4px;%20fill:%20rgb(252,%20141,%2089);%22/%3E%3Cpath%20d=%22M480.31881747887735,236.9187826174803L478.994527334434,236.99291855406904L479.0568168812036,238.1178686341279L477.6364897860519,237.6314294709112L477.0403596977799,237.70690637330824L475.89137055100827,237.05181828486792L475.4176969970909,235.36251198050996L475.79194542905526,234.34479654616075L478.4387548072524,234.28926382334834L478.39948722872765,233.57526454403035L479.54685642203845,233.46814755337851L480.07226441600176,232.93937256357663Z%22%20fill=%22transparent%22%20stroke=%22#97A1A9%22%20class=%22county-boundary%22%20pointer-events=%22all%22%20data-fips=%2217083%22%20data-county=%22Jersey%20County%22%20data-state=%22Illinois%22%20style=%22stroke-width:%200.4px;%20fill:%20rgb(252,%20141,%2089);%22/%3E%3Cpath%20d=%22M471.93364506187794,239.33490466842875L470.28428180937374,239.39240988988007L470.2219808945881,238.52774094286565L469.3429486185902,238.52553010753576L469.3434860216309,237.61451915131425L468.57109368129403,237.58506897788078L468.5330525282384,235.352685797278L469.2795218033781,235.31822433939942L469.2840309298101,234.0381668997528L474.0350281250472,233.82818351730043L474.5845610702869,235.79619024191732L474.47844250615765,236.64779044067888L474.96455909538366,238.1848810938842L473.71380241610854,238.4656513353441L473.46832410784504,239.12881036119484Z%22%20fill=%22transparent%22%20stroke=%22#97A1A9%22%20class=%22county-boundary%22%20pointer-events=%22all%22%20data-fips=%2229113%22%20data-county=%22Lincoln%20County%22%20data-state=%22Missouri%22%20style=%22stroke-width:%200.4px;%20fill:%20rgb(255,%20255,%20153);%22/%3E%3Cpath%20d=%22M480.85307827161347,239.90489892574743L480.6577054528602,239.1130943087254L479.0568168812036,238.1178686341279L478.994527334434,236.99291855406904L480.31881747887735,236.9187826174803L485.0585498490288,236.61847863906354L485.65775115464845,236.6034893411151L485.7948850220481,238.48360494872583L486.179892177508,238.45984368427207L486.3458792532567,240.446578310015L486.4450027742993,241.69935445846988L485.2891537735777,241.81375600951526L480.31093896439876,242.10549042445433L480.0825783529146,241.4890925165957Z%22%20fill=%22transparent%22%20stroke=%22#97A1A9%22%20class=%22county-boundary%22%20pointer-events=%22all%22%20data-fips=%2217119%22%20data-county=%22Madison%20County%22%20data-state=%22Illinois%22%20style=%22stroke-width:%200.4px;%20fill:%20rgb(252,%20141,%2089);%22/%3E%3Cpath%20d=%22M472.132320466749,244.29215415261564L471.09966741090426,243.43113504070806L469.54956134358696,243.43911653184705L469.06548454853646,242.7458399337683L467.70600389607057,242.17865383106027L467.1813193255545,241.98517042568767L467.13305530150046,239.92713294603197L468.6352287124262,239.92454602141765L468.57109368129403,237.58506897788078L469.3434860216309,237.61451915131425L469.3429486185902,238.52553010753576L470.2219808945881,238.52774094286565L470.28428180937374,239.39240988988007L471.93364506187794,239.33490466842875Z%22%20fill=%22transparent%22%20stroke=%22#97A1A9%22%20class=%22county-boundary%22%20pointer-events=%22all%22%20data-fips=%2229219%22%20data-county=%22Warren%20County%22%20data-state=%22Missouri%22%20style=%22stroke-width:%200.4px;%20fill:%20rgb(255,%20255,%20153);%22/%3E%3Cpath%20d=%22M471.32859318544513,220.44500100454638L471.261671489691,219.08118033145104L471.2167937413033,217.73796954583872L476.0269468902801,217.59951368609575L476.0930685126425,218.83316797927307L478.6391860397109,218.78049285976897L477.1987407550036,219.79352923071394L476.8483998964193,219.9428292920212L476.3632480176026,221.51010067282812L475.650369543912,222.0039426425226L474.6700350318275,221.83844722017113L473.8584436957668,221.2510738578228L473.6434561172439,220.3506069322882Z%22%20fill=%22transparent%22%20stroke=%22#97A1A9%22%20class=%22county-boundary%22%20pointer-events=%22all%22%20data-fips=%2217169%22%20data-county=%22Schuyler%20County%22%20data-state=%22Illinois%22%20style=%22stroke-width:%200.4px;%20fill:%20rgb(0,%20204,%20153);%22/%3E%3Cpath%20d=%22M481.09302602998883,222.9389545473407L480.86634289554286,219.7607205925018L481.17997261765515,219.3516864866234L482.62176312534564,219.4837425925623L483.92861598420416,219.12268281988645L484.9017026695409,219.17154641283946L485.19409340377143,219.80490152690595L485.28310512364163,221.58004323893772L484.04198216547667,221.6780250637537L484.0525012355075,222.54592797472458L483.4108420784888,222.78018090497267Z%22%20fill=%22transparent%22%20stroke=%22#97A1A9%22%20class=%22county-boundary%22%20pointer-events=%22all%22%20data-fips=%2217129%22%20data-county=%22Menard%20County%22%20data-state=%22Illinois%22%20style=%22stroke-width:%200.4px;%20fill:%20rgb(255,%20255,%20153);%22/%3E%3Cpath%20d=%22M475.0002752629035,223.7093595200281L475.650369543912,222.0039426425226L476.3632480176026,221.51010067282812L476.8483998964193,219.9428292920212L477.1987407550036,219.79352923071394L477.92282733486746,220.68715871954305L479.54038495449674,220.5532056409819L480.86634289554286,219.7607205925018L481.09302602998883,222.9389545473407L481.11940265246704,223.39332867339465Z%22%20fill=%22transparent%22%20stroke=%22#97A1A9%22%20class=%22county-boundary%22%20pointer-events=%22all%22%20data-fips=%2217017%22%20data-county=%22Cass%20County%22%20data-state=%22Illinois%22%20style=%22stroke-width:%200.4px;%20fill:%20rgb(0,%20204,%20153);%22/%3E%3Cpath%20d=%22M475.13414432294917,224.24491878138429L471.5440938226837,224.40545755313906L471.32859318544513,220.44500100454638L473.6434561172439,220.3506069322882L473.8584436957668,221.2510738578228L474.6700350318275,221.83844722017113L475.650369543912,222.0039426425226L475.0002752629035,223.7093595200281Z%22%20fill=%22transparent%22%20stroke=%22#97A1A9%22%20class=%22county-boundary%22%20pointer-events=%22all%22%20data-fips=%2217009%22%20data-county=%22Brown%20County%22%20data-state=%22Illinois%22%20style=%22stroke-width:%200.4px;%20fill:%20rgb(0,%20204,%20153);%22/%3E%3Cpath%20d=%22M479.80097348621206,228.8958507536101L478.27561740458793,229.00270746785213L478.19899041603065,227.22714685970084L477.37221114456867,226.86003290266245L477.29924077063055,225.51832121606913L476.1490447000496,225.01596612123296L474.8381227052733,225.06339017210496L475.13414432294917,224.24491878138429L475.0002752629035,223.7093595200281L481.11940265246704,223.39332867339465L481.42064972730805,226.0243725749839L482.1503514550592,228.6953414227047Z%22%20fill=%22transparent%22%20stroke=%22#97A1A9%22%20class=%22county-boundary%22%20pointer-events=%22all%22%20data-fips=%2217137%22%20data-county=%22Morgan%20County%22%20data-state=%22Illinois%22%20style=%22stroke-width:%200.4px;%20fill:%20rgb(0,%20204,%20153);%22/%3E%3Cpath%20d=%22M468.8069965403071,228.35480572564785L467.53934087812536,227.08949324293383L466.9376869917415,225.9667576371844L471.605725917356,225.66097588469268L471.5440938226837,224.40545755313906L475.13414432294917,224.24491878138429L474.8381227052733,225.06339017210496L474.52843853808463,226.44669559695944L475.31645881893405,228.5323970281001L475.2857244897287,229.16334305142885L475.09361578005866,231.1915181776145L471.64614522387274,231.25701143127372L470.7002534873043,230.63025786786022L470.0227866034197,229.36084829242543Z%22%20fill=%22transparent%22%20stroke=%22#97A1A9%22%20class=%22county-boundary%22%20pointer-events=%22all%22%20data-fips=%2217149%22%20data-county=%22Pike%20County%22%20data-state=%22Illinois%22%20style=%22stroke-width:%200.4px;%20fill:%20rgb(252,%20141,%2089);%22/%3E%3Cpath%20d=%22M475.2857244897287,229.16334305142885L475.31645881893405,228.5323970281001L474.52843853808463,226.44669559695944L474.8381227052733,225.06339017210496L476.1490447000496,225.01596612123296L477.29924077063055,225.51832121606913L477.37221114456867,226.86003290266245L478.19899041603065,227.22714685970084L478.27561740458793,229.00270746785213Z%22%20fill=%22transparent%22%20stroke=%22#97A1A9%22%20class=%22county-boundary%22%20pointer-events=%22all%22%20data-fips=%2217171%22%20data-county=%22Scott%20County%22%20data-state=%22Illinois%22%20style=%22stroke-width:%200.4px;%20fill:%20rgb(0,%20204,%20153);%22/%3E%3Cpath%20d=%22M493.781447923716,219.7154424004093L495.3571611077659,216.06192016978673L496.50932100503286,215.97857328993962L496.98570093307336,222.22420328651833L497.00059065192704,223.59214271735289L494.1702818647472,223.75105534238014Z%22%20fill=%22transparent%22%20stroke=%22#97A1A9%22%20class=%22county-boundary%22%20pointer-events=%22all%22%20data-fips=%2217147%22%20data-county=%22Piatt%20County%22%20data-state=%22Illinois%22%20style=%22stroke-width:%200.4px;%20fill:%20rgb(255,%20255,%20153);%22/%3E%3Cpath%20d=%22M489.66795981571136,220.10437941856912L489.39263244383636,216.58200742973486L495.3571611077659,216.06192016978673L493.781447923716,219.7154424004093Z%22%20fill=%22transparent%22%20stroke=%22#97A1A9%22%20class=%22county-boundary%22%20pointer-events=%22all%22%20data-fips=%2217039%22%20data-county=%22De%20Witt%20County%22%20data-state=%22Illinois%22%20style=%22stroke-width:%200.4px;%20fill:%20rgb(255,%20255,%20153);%22/%3E%3Cpath%20d=%22M491.3602934129607,226.09502972949565L490.15491368624185,226.1756136524698L489.9875861021056,223.971248708115L489.196778385254,223.87132843332074L489.0679811769771,222.22907311069605L489.8250618405294,222.1574784285849L489.66795981571136,220.10437941856912L493.781447923716,219.7154424004093L494.1702818647472,223.75105534238014L493.55671032479677,224.68467107074628L493.6424164965581,225.91702421115383Z%22%20fill=%22transparent%22%20stroke=%22#97A1A9%22%20class=%22county-boundary%22%20pointer-events=%22all%22%20data-fips=%2217115%22%20data-county=%22Macon%20County%22%20data-state=%22Illinois%22%20style=%22stroke-width:%200.4px;%20fill:%20rgb(255,%20255,%20153);%22/%3E%3Cpath%20d=%22M502.3915079292858,224.70762805128447L501.479326851392,225.278106385388L497.1775657935266,225.73052133183853L497.00059065192704,223.59214271735289L496.98570093307336,222.22420328651833L502.39129837791484,221.7077318275525L502.22331724346924,223.09034694195668Z%22%20fill=%22transparent%22%20stroke=%22#97A1A9%22%20class=%22county-boundary%22%20pointer-events=%22all%22%20data-fips=%2217041%22%20data-county=%22Douglas%20County%22%20data-state=%22Illinois%22%20style=%22stroke-width:%200.4px;%20fill:%20rgb(255,%20255,%20153);%22/%3E%3Cpath%20d=%22M497.4419621737301,228.77505862004728L496.21392859519426,228.8855853977288L494.7168402677216,226.99323270557574L493.7417678910882,227.03978277018717L493.6424164965581,225.91702421115383L493.55671032479677,224.68467107074628L494.1702818647472,223.75105534238014L497.00059065192704,223.59214271735289L497.1775657935266,225.73052133183853Z%22%20fill=%22transparent%22%20stroke=%22#97A1A9%22%20class=%22county-boundary%22%20pointer-events=%22all%22%20data-fips=%2217139%22%20data-county=%22Moultrie%20County%22%20data-state=%22Illinois%22%20style=%22stroke-width:%200.4px;%20fill:%20rgb(255,%20255,%20153);%22/%3E%3Cpath%20d=%22M502.3139989661557,229.47395709887377L497.52387480410505,229.8989568652937L497.4419621737301,228.77505862004728L497.1775657935266,225.73052133183853L501.479326851392,225.278106385388L502.3915079292858,224.70762805128447L502.67581019463233,227.81569005536915L502.1674806188275,227.85511783180561Z%22%20fill=%22transparent%22%20stroke=%22#97A1A9%22%20class=%22county-boundary%22%20pointer-events=%22all%22%20data-fips=%2217029%22%20data-county=%22Coles%20County%22%20data-state=%22Illinois%22%20style=%22stroke-width:%200.4px;%20fill:%20rgb(252,%20141,%2089);%22/%3E%3Cpath%20d=%22M502.592165920651,232.51700211790984L498.9195664889326,232.90358710812131L497.72786560007944,232.40446080206692L497.52387480410505,229.8989568652937L502.3139989661557,229.47395709887377Z%22%20fill=%22transparent%22%20stroke=%22#97A1A9%22%20class=%22county-boundary%22%20pointer-events=%22all%22%20data-fips=%2217035%22%20data-county=%22Cumberland%20County%22%20data-state=%22Illinois%22%20style=%22stroke-width:%200.4px;%20fill:%20rgb(255,%20255,%20153);%22/%3E%3Cpath%20d=%22M489.72731274803596,235.88950361967375L489.53668635819645,232.97049389482112L490.7056779786084,232.87180252392818L494.1966105757597,232.6561115707217L494.532518473549,237.17226778561587L495.6632290128848,237.07120794470768L495.75642387184695,238.3895411345223L491.1217921222631,238.81582754546758L491.20792807676673,240.11286597978733L489.9868564931621,240.19327055779877Z%22%20fill=%22transparent%22%20stroke=%22#97A1A9%22%20class=%22county-boundary%22%20pointer-events=%22all%22%20data-fips=%2217051%22%20data-county=%22Fayette%20County%22%20data-state=%22Illinois%22%20style=%22stroke-width:%200.4px;%20fill:%20rgb(0,%20204,%20153);%22/%3E%3Cpath%20d=%22M499.23182524113196,236.83477982460596L495.6632290128848,237.07120794470768L494.532518473549,237.17226778561587L494.1966105757597,232.6561115707217L497.72786560007944,232.40446080206692L498.9195664889326,232.90358710812131Z%22%20fill=%22transparent%22%20stroke=%22#97A1A9%22%20class=%22county-boundary%22%20pointer-events=%22all%22%20data-fips=%2217049%22%20data-county=%22Effingham%20County%22%20data-state=%22Illinois%22%20style=%22stroke-width:%200.4px;%20fill:%20rgb(255,%20255,%20153);%22/%3E%3Cpath%20d=%22M503.5930138344875,237.39431452197044L500.3890516801192,237.6610724841579L499.29577198103345,237.69906133498313L499.23182524113196,236.83477982460596L498.9195664889326,232.90358710812131L502.592165920651,232.51700211790984L503.18777876275743,232.47074551474697Z%22%20fill=%22transparent%22%20stroke=%22#97A1A9%22%20class=%22county-boundary%22%20pointer-events=%22all%22%20data-fips=%2217079%22%20data-county=%22Jasper%20County%22%20data-state=%22Illinois%22%20style=%22stroke-width:%200.4px;%20fill:%20rgb(0,%20204,%20153);%22/%3E%3Cpath%20d=%22M486.3458792532567,240.446578310015L486.179892177508,238.45984368427207L485.7948850220481,238.48360494872583L485.65775115464845,236.6034893411151L486.16071355624047,236.07312527864747L489.72731274803596,235.88950361967375L489.9868564931621,240.19327055779877Z%22%20fill=%22transparent%22%20stroke=%22#97A1A9%22%20class=%22county-boundary%22%20pointer-events=%22all%22%20data-fips=%2217005%22%20data-county=%22Bond%20County%22%20data-state=%22Illinois%22%20style=%22stroke-width:%200.4px;%20fill:%20rgb(255,%20255,%20153);%22/%3E%3Cpath%20d=%22M496.01466490074637,241.73761831234447L495.75642387184695,238.3895411345223L495.6632290128848,237.07120794470768L499.23182524113196,236.83477982460596L499.29577198103345,237.69906133498313L500.3890516801192,237.6610724841579L500.2436022885785,239.45347313103588L500.67096273346476,241.42011334088755Z%22%20fill=%22transparent%22%20stroke=%22#97A1A9%22%20class=%22county-boundary%22%20pointer-events=%22all%22%20data-fips=%2217025%22%20data-county=%22Clay%20County%22%20data-state=%22Illinois%22%20style=%22stroke-width:%200.4px;%20fill:%20rgb(255,%20255,%20153);%22/%3E%3Cpath%20d=%22M503.9264058682892,241.67084291598206L501.9097631977593,241.82618487827352L500.67096273346476,241.42011334088755L500.2436022885785,239.45347313103588L500.3890516801192,237.6610724841579L503.5930138344875,237.39431452197044L503.9990023300953,237.3625880325714L504.3768930064103,241.63563012214655Z%22%20fill=%22transparent%22%20stroke=%22#97A1A9%22%20class=%22county-boundary%22%20pointer-events=%22all%22%20data-fips=%2217159%22%20data-county=%22Richland%20County%22%20data-state=%22Illinois%22%20style=%22stroke-width:%200.4px;%20fill:%20rgb(255,%20255,%20153);%22/%3E%3Cpath%20d=%22M430.67373080660485,148.52926656977377L430.4973245896449,141.90365120878778L434.1810353209337,141.83171197773925L434.2300941126154,142.47841020457588L435.32231220606684,142.460807753709L435.4776681565166,147.07830169108513L433.1275380745425,147.201263000376L433.1262445647365,148.4754427235381Z%22%20fill=%22transparent%22%20stroke=%22#97A1A9%22%20class=%22county-boundary%22%20pointer-events=%22all%22%20data-fips=%2227093%22%20data-county=%22Meeker%20County%22%20data-state=%22Minnesota%22%20style=%22stroke-width:%200.4px;%20fill:%20rgb(0,%20204,%20153);%22/%3E%3Cpath%20d=%22M449.6882064928622,143.1754298526264L449.83359884220647,144.70417747391969L449.3674354507804,145.45294963307595L449.72076735679866,146.11163432474746L449.79716607442447,148.57209901229203L449.45829794797413,150.33286002139516L448.38075695872874,149.82508169477967L447.378059218192,149.83264652183027L447.33052813678466,148.17034012207353L447.66274711185474,148.11757707324728L447.5603603058631,144.57816054813964L447.18838143066966,144.56725621449516L447.1333351078625,141.95621528542677L449.72658483782516,141.90031590688852Z%22%20fill=%22transparent%22%20stroke=%22#97A1A9%22%20class=%22county-boundary%22%20pointer-events=%22all%22%20data-fips=%2227163%22%20data-county=%22Washington%20County%22%20data-state=%22Minnesota%22%20style=%22stroke-width:%200.4px;%20fill:%20rgb(0,%20204,%20153);%22/%3E%3Cpath%20d=%22M467.43315609937,147.8686089665291L460.43307454281677,148.22839848383046L460.28075276774854,144.10719115886138L460.0892857143644,142.79735810837985L461.2394452752523,142.72725206232326L461.20638742575125,141.49740328066264L467.06948684438504,141.20766412936962L467.32343005532755,145.21484182772076Z%22%20fill=%22transparent%22%20stroke=%22#97A1A9%22%20class=%22county-boundary%22%20pointer-events=%22all%22%20data-fips=%2255017%22%20data-county=%22Chippewa%20County%22%20data-state=%22Wisconsin%22%20style=%22stroke-width:%200.4px;%20fill:%20rgb(0,%20204,%20153);%22/%3E%3Cpath%20d=%22M461.80099717813243,152.17030267449184L460.63719621010574,152.17631513246454L460.5634579775631,150.88201864034443L460.43307454281677,148.22839848383046L467.43315609937,147.8686089665291L467.6494704104245,151.90225912229005L465.326022583153,152.0128387558799Z%22%20fill=%22transparent%22%20stroke=%22#97A1A9%22%20class=%22county-boundary%22%20pointer-events=%22all%22%20data-fips=%2255035%22%20data-county=%22Eau%20Claire%20County%22%20data-state=%22Wisconsin%22%20style=%22stroke-width:%200.4px;%20fill:%20rgb(0,%20204,%20153);%22/%3E%3Cpath%20d=%22M434.4932971082738,158.11401219929382L434.6097882478026,160.49055944585643L429.8042739294946,160.5760362817408L427.48050074538446,160.57709850361482L427.3894388538106,159.21577627883312L427.41854043898843,157.98329500525244L429.695330978495,157.853118452457L429.69970057148436,154.61100458023907L430.4379334184888,155.27265650865513L431.3558593199284,155.99643258083438L433.0636885438637,156.5140027378028Z%22%20fill=%22transparent%22%20stroke=%22#97A1A9%22%20class=%22county-boundary%22%20pointer-events=%22all%22%20data-fips=%2227015%22%20data-county=%22Brown%20County%22%20data-state=%22Minnesota%22%20style=%22stroke-width:%200.4px;%20fill:%20rgb(0,%20204,%20153);%22/%3E%3Cpath%20d=%22M467.1131851185603,181.75062517395565L462.43184543182184,182.0242191574456L462.10802524415277,175.3200425525447L466.4588106941377,175.10535060264124L466.6784749668066,176.35204856542236L466.87227196958537,177.46998513790368L467.37753032027337,178.31321042206469L467.7316518405361,180.2256504113119L469.5226839494346,181.15799807431893L469.4852696956949,181.63682028323353Z%22%20fill=%22transparent%22%20stroke=%22#97A1A9%22%20class=%22county-boundary%22%20pointer-events=%22all%22%20data-fips=%2219043%22%20data-county=%22Clayton%20County%22%20data-state=%22Iowa%22%20style=%22stroke-width:%200.4px;%20fill:%20rgb(0,%20204,%20153);%22/%3E%3Cpath%20d=%22M497.65960972240714,144.13822737221528L496.8404885919054,144.722663439092L497.002472893995,145.53305796687334L495.7159380893078,147.99444025282412L495.78700738758334,148.6605979541264L493.3760671103979,148.88680782042843L493.0951902070251,146.1786863594773L490.80296168894245,146.32529509106087L490.4550563509789,142.32399796739253L489.01190472432273,142.42712734916108L488.5848598774893,141.09405682109764L488.4030194463321,138.51092656678009L490.71610414849687,138.36701070011486L491.88304396144986,138.30306511254253L492.0739649824727,140.88555377604212L493.22442592337416,140.82147377154843L493.3230219318983,142.1344377314282L493.94692109195654,142.0873893535969L494.0675103745592,143.42054314175255L495.7708653903473,143.3550160692257L495.8204090263759,143.74096715848816L497.58300322794935,143.6677975538829Z%22%20fill=%22transparent%22%20stroke=%22#97A1A9%22%20class=%22county-boundary%22%20pointer-events=%22all%22%20data-fips=%2255083%22%20data-county=%22Oconto%20County%22%20data-state=%22Wisconsin%22%20style=%22stroke-width:%200.4px;%20fill:%20rgb(0,%20204,%20153);%22/%3E%3Cpath%20d=%22M493.3176640782886,194.26297038107612L492.87867716892976,188.97268238225513L492.94630339410935,187.62132536926617L496.47183056321285,187.34171566102725L496.4378658439524,189.90769538264294L496.75833844658814,193.92489644585044Z%22%20fill=%22transparent%22%20stroke=%22#97A1A9%22%20class=%22county-boundary%22%20pointer-events=%22all%22%20data-fips=%2217089%22%20data-county=%22Kane%20County%22%20data-state=%22Illinois%22%20style=%22stroke-width:%200.4px;%20fill:%20rgb(0,%20204,%20153);%22/%3E%3Cpath%20d=%22M462.10802524415277,175.3200425525447L461.7976234844922,168.92132596248098L465.600764358225,168.73206270577816L465.77563761371437,169.91538545286062L465.93382537325795,170.7312803644245L467.179299951096,171.56129279549202L467.2985684487646,172.37897690645855L466.47294455370275,174.10789226202587L466.4588106941377,175.10535060264124Z%22%20fill=%22transparent%22%20stroke=%22#97A1A9%22%20class=%22county-boundary%22%20pointer-events=%22all%22%20data-fips=%2219005%22%20data-county=%22Allamakee%20County%22%20data-state=%22Iowa%22%20style=%22stroke-width:%200.4px;%20fill:%20rgb(0,%20204,%20153);%22/%3E%3Cpath%20d=%22M433.95015487766386,173.61161445093637L429.4041435253453,173.69053976249506L429.36460868090336,169.88201057495814L429.94583209506266,169.8758115917475L433.9143994675955,169.84627727674012Z%22%20fill=%22transparent%22%20stroke=%22#97A1A9%22%20class=%22county-boundary%22%20pointer-events=%22all%22%20data-fips=%2219063%22%20data-county=%22Emmet%20County%22%20data-state=%22Iowa%22%20style=%22stroke-width:%200.4px;%20fill:%20rgb(0,%20204,%20153);%22/%3E%3Cpath%20d=%22M434.0470353283695,178.78436794405218L429.45784603450085,178.86388941011637L429.4041435253453,173.69053976249506L433.95015487766386,173.61161445093637Z%22%20fill=%22transparent%22%20stroke=%22#97A1A9%22%20class=%22county-boundary%22%20pointer-events=%22all%22%20data-fips=%2219147%22%20data-county=%22Palo%20Alto%20County%22%20data-state=%22Iowa%22%20style=%22stroke-width:%200.4px;%20fill:%20rgb(0,%20204,%20153);%22/%3E%3Cpath%20d=%22M462.43184543182184,182.0242191574456L457.6889765081371,182.30051956369198L457.5300065254658,178.08120534709064L457.4515349974485,175.4628256242995L462.10802524415277,175.3200425525447Z%22%20fill=%22transparent%22%20stroke=%22#97A1A9%22%20class=%22county-boundary%22%20pointer-events=%22all%22%20data-fips=%2219065%22%20data-county=%22Fayette%20County%22%20data-state=%22Iowa%22%20style=%22stroke-width:%200.4px;%20fill:%20rgb(0,%20204,%20153);%22/%3E%3Cpath%20d=%22M453.0039291607485,182.5097332469852L452.8438945009482,178.2904005208129L457.5300065254658,178.08120534709064L457.6889765081371,182.30051956369198Z%22%20fill=%22transparent%22%20stroke=%22#97A1A9%22%20class=%22county-boundary%22%20pointer-events=%22all%22%20data-fips=%2219017%22%20data-county=%22Bremer%20County%22%20data-state=%22Iowa%22%20style=%22stroke-width:%200.4px;%20fill:%20rgb(0,%20204,%20153);%22/%3E%3Cpath%20d=%22M448.3346033422458,183.99711590530512L448.23876428016604,178.51922008937402L452.8438945009482,178.2904005208129L453.0039291607485,182.5097332469852L453.0259267655579,183.78741496531916Z%22%20fill=%22transparent%22%20stroke=%22#97A1A9%22%20class=%22county-boundary%22%20pointer-events=%22all%22%20data-fips=%2219023%22%20data-county=%22Butler%20County%22%20data-state=%22Iowa%22%20style=%22stroke-width:%200.4px;%20fill:%20rgb(0,%20204,%20153);%22/%3E%3Cpath%20d=%22M434.1473598836329,184.17522920350632L429.5140375888997,184.2770174505015L429.45784603450085,178.86388941011637L434.0470353283695,178.78436794405218L434.1477078661877,182.83240441260295Z%22%20fill=%22transparent%22%20stroke=%22#97A1A9%22%20class=%22county-boundary%22%20pointer-events=%22all%22%20data-fips=%2219151%22%20data-county=%22Pocahontas%20County%22%20data-state=%22Iowa%22%20style=%22stroke-width:%200.4px;%20fill:%20rgb(0,%20204,%20153);%22/%3E%3Cpath%20d=%22M443.6801225045628,184.07630922403746L438.92391646294817,184.13654874748534L438.8973503772456,182.77247797343296L438.7987121468177,178.7461952762792L443.52806433888105,178.59999869622789Z%22%20fill=%22transparent%22%20stroke=%22#97A1A9%22%20class=%22county-boundary%22%20pointer-events=%22all%22%20data-fips=%2219197%22%20data-county=%22Wright%20County%22%20data-state=%22Iowa%22%20style=%22stroke-width:%200.4px;%20fill:%20rgb(0,%20204,%20153);%22/%3E%3Cpath%20d=%22M448.23876428016604,178.51922008937402L448.3346033422458,183.99711590530512L443.6801225045628,184.07630922403746L443.52806433888105,178.59999869622789Z%22%20fill=%22transparent%22%20stroke=%22#97A1A9%22%20class=%22county-boundary%22%20pointer-events=%22all%22%20data-fips=%2219069%22%20data-county=%22Franklin%20County%22%20data-state=%22Iowa%22%20style=%22stroke-width:%200.4px;%20fill:%20rgb(0,%20204,%20153);%22/%3E%3Cpath%20d=%22M465.0835938111711,187.26359226573834L462.7597486695099,187.36467835961594L462.43184543182184,182.0242191574456L467.1131851185603,181.75062517395565L467.4051787903408,187.11402965391596Z%22%20fill=%22transparent%22%20stroke=%22#97A1A9%22%20class=%22county-boundary%22%20pointer-events=%22all%22%20data-fips=%2219055%22%20data-county=%22Delaware%20County%22%20data-state=%22Iowa%22%20style=%22stroke-width:%200.4px;%20fill:%20rgb(0,%20204,%20153);%22/%3E%3Cpath%20d=%22M432.3687222249618,189.61546472729776L430.1214149038943,189.64241266958663L430.0568725933251,185.59242442756374L429.5481016243287,185.59784068316026L429.5140375888997,184.2770174505015L434.1473598836329,184.17522920350632L434.59497494484475,185.5330599030326L434.697351089636,189.5607545298459Z%22%20fill=%22transparent%22%20stroke=%22#97A1A9%22%20class=%22county-boundary%22%20pointer-events=%22all%22%20data-fips=%2219025%22%20data-county=%22Calhoun%20County%22%20data-state=%22Iowa%22%20style=%22stroke-width:%200.4px;%20fill:%20rgb(0,%20204,%20153);%22/%3E%3Cpath%20d=%22M451.30426657090123,194.46250660853752L446.6447870150267,194.59715676708163L446.3813280091564,189.31621499745745L448.73000605013436,189.25120473201252L451.03701686362035,189.16050671940854Z%22%20fill=%22transparent%22%20stroke=%22#97A1A9%22%20class=%22county-boundary%22%20pointer-events=%22all%22%20data-fips=%2219127%22%20data-county=%22Marshall%20County%22%20data-state=%22Iowa%22%20style=%22stroke-width:%200.4px;%20fill:%20rgb(0,%20204,%20153);%22/%3E%3Cpath%20d=%22M434.697351089636,189.5607545298459L434.59497494484475,185.5330599030326L434.1473598836329,184.17522920350632L434.1477078661877,182.83240441260295L438.8973503772456,182.77247797343296L438.92391646294817,184.13654874748534L439.3570322373035,185.47105227383622L439.3957781300436,189.47820341787133L437.08746712810427,189.52141317937662Z%22%20fill=%22transparent%22%20stroke=%22#97A1A9%22%20class=%22county-boundary%22%20pointer-events=%22all%22%20data-fips=%2219187%22%20data-county=%22Webster%20County%22%20data-state=%22Iowa%22%20style=%22stroke-width:%200.4px;%20fill:%20rgb(0,%20204,%20153);%22/%3E%3Cpath%20d=%22M444.0943116388893,189.3960861211075L441.74531820720756,189.45062633473924L439.3957781300436,189.47820341787133L439.3570322373035,185.47105227383622L438.92391646294817,184.13654874748534L443.6801225045628,184.07630922403746L443.9978274703293,185.43344224396992Z%22%20fill=%22transparent%22%20stroke=%22#97A1A9%22%20class=%22county-boundary%22%20pointer-events=%22all%22%20data-fips=%2219079%22%20data-county=%22Hamilton%20County%22%20data-state=%22Iowa%22%20style=%22stroke-width:%200.4px;%20fill:%20rgb(0,%20204,%20153);%22/%3E%3Cpath%20d=%22M444.0943116388893,189.3960861211075L443.9978274703293,185.43344224396992L443.6801225045628,184.07630922403746L448.3346033422458,183.99711590530512L448.59862884417805,185.39786670422404L448.73000605013436,189.25120473201252L446.3813280091564,189.31621499745745Z%22%20fill=%22transparent%22%20stroke=%22#97A1A9%22%20class=%22county-boundary%22%20pointer-events=%22all%22%20data-fips=%2219083%22%20data-county=%22Hardin%20County%22%20data-state=%22Iowa%22%20style=%22stroke-width:%200.4px;%20fill:%20rgb(0,%20204,%20153);%22/%3E%3Cpath%20d=%22M435.9907540585283,194.89195664130045L432.4996987991133,194.92195593447786L432.3687222249618,189.61546472729776L434.697351089636,189.5607545298459L437.08746712810427,189.52141317937662L437.223129306419,194.8926028585397Z%22%20fill=%22transparent%22%20stroke=%22#97A1A9%22%20class=%22county-boundary%22%20pointer-events=%22all%22%20data-fips=%2219073%22%20data-county=%22Greene%20County%22%20data-state=%22Iowa%22%20style=%22stroke-width:%200.4px;%20fill:%20rgb(0,%20204,%20153);%22/%3E%3Cpath%20d=%22M441.90311326200083,194.73451475735988L440.73332541581965,194.78141616446464L437.223129306419,194.8926028585397L437.08746712810427,189.52141317937662L439.3957781300436,189.47820341787133L441.74531820720756,189.45062633473924Z%22%20fill=%22transparent%22%20stroke=%22#97A1A9%22%20class=%22county-boundary%22%20pointer-events=%22all%22%20data-fips=%2219015%22%20data-county=%22Boone%20County%22%20data-state=%22Iowa%22%20style=%22stroke-width:%200.4px;%20fill:%20rgb(0,%20204,%20153);%22/%3E%3Cpath%20d=%22M445.45416665762633,194.62822889118024L441.90311326200083,194.73451475735988L441.74531820720756,189.45062633473924L444.0943116388893,189.3960861211075L446.3813280091564,189.31621499745745L446.6447870150267,194.59715676708163Z%22%20fill=%22transparent%22%20stroke=%22#97A1A9%22%20class=%22county-boundary%22%20pointer-events=%22all%22%20data-fips=%2219169%22%20data-county=%22Story%20County%22%20data-state=%22Iowa%22%20style=%22stroke-width:%200.4px;%20fill:%20rgb(0,%20204,%20153);%22/%3E%3Cpath%20d=%22M448.0272676019604,173.24125726819636L443.383023806578,173.4067198599081L443.2920311864213,169.62072790806997L447.6592718338064,169.48476595871898L447.919718681026,169.47735727703457Z%22%20fill=%22transparent%22%20stroke=%22#97A1A9%22%20class=%22county-boundary%22%20pointer-events=%22all%22%20data-fips=%2219195%22%20data-county=%22Worth%20County%22%20data-state=%22Iowa%22%20style=%22stroke-width:%200.4px;%20fill:%20rgb(0,%20204,%20153);%22/%3E%3Cpath%20d=%22M443.383023806578,173.4067198599081L438.6766967130848,173.509012097879L438.6431819106508,169.72186220531535L441.7892214547731,169.65573908505428L443.2920311864213,169.62072790806997Z%22%20fill=%22transparent%22%20stroke=%22#97A1A9%22%20class=%22county-boundary%22%20pointer-events=%22all%22%20data-fips=%2219189%22%20data-county=%22Winnebago%20County%22%20data-state=%22Iowa%22%20style=%22stroke-width:%200.4px;%20fill:%20rgb(0,%20204,%20153);%22/%3E%3Cpath%20d=%22M434.0470353283695,178.78436794405218L433.95015487766386,173.61161445093637L433.9143994675955,169.84627727674012L435.9582409403475,169.79226000434358L438.6431819106508,169.72186220531535L438.6766967130848,173.509012097879L438.7987121468177,178.7461952762792Z%22%20fill=%22transparent%22%20stroke=%22#97A1A9%22%20class=%22county-boundary%22%20pointer-events=%22all%22%20data-fips=%2219109%22%20data-county=%22Kossuth%20County%22%20data-state=%22Iowa%22%20style=%22stroke-width:%200.4px;%20fill:%20rgb(0,%20204,%20153);%22/%3E%3Cpath%20d=%22M448.23876428016604,178.51922008937402L443.52806433888105,178.59999869622789L443.383023806578,173.4067198599081L448.0272676019604,173.24125726819636L448.0458133399836,173.89030425607143Z%22%20fill=%22transparent%22%20stroke=%22#97A1A9%22%20class=%22county-boundary%22%20pointer-events=%22all%22%20data-fips=%2219033%22%20data-county=%22Cerro%20Gordo%20County%22%20data-state=%22Iowa%22%20style=%22stroke-width:%200.4px;%20fill:%20rgb(0,%20204,%20153);%22/%3E%3Cpath%20d=%22M438.7987121468177,178.7461952762792L438.6766967130848,173.509012097879L443.383023806578,173.4067198599081L443.52806433888105,178.59999869622789Z%22%20fill=%22transparent%22%20stroke=%22#97A1A9%22%20class=%22county-boundary%22%20pointer-events=%22all%22%20data-fips=%2219081%22%20data-county=%22Hancock%20County%22%20data-state=%22Iowa%22%20style=%22stroke-width:%200.4px;%20fill:%20rgb(0,%20204,%20153);%22/%3E%3Cpath%20d=%22M438.8973503772456,182.77247797343296L434.1477078661877,182.83240441260295L434.0470353283695,178.78436794405218L438.7987121468177,178.7461952762792Z%22%20fill=%22transparent%22%20stroke=%22#97A1A9%22%20class=%22county-boundary%22%20pointer-events=%22all%22%20data-fips=%2219091%22%20data-county=%22Humboldt%20County%22%20data-state=%22Iowa%22%20style=%22stroke-width:%200.4px;%20fill:%20rgb(0,%20204,%20153);%22/%3E%3Cpath%20d=%22M452.6905739558301,173.66042323101385L448.0458133399836,173.89030425607143L448.0272676019604,173.24125726819636L447.919718681026,169.47735727703457L452.5272946488143,169.3352859565573Z%22%20fill=%22transparent%22%20stroke=%22#97A1A9%22%20class=%22county-boundary%22%20pointer-events=%22all%22%20data-fips=%2219131%22%20data-county=%22Mitchell%20County%22%20data-state=%22Iowa%22%20style=%22stroke-width:%200.4px;%20fill:%20rgb(0,%20204,%20153);%22/%3E%3Cpath%20d=%22M457.4515349974485,175.4628256242995L457.3773356987993,173.49448659987638L457.23432324945645,169.1686317694033L460.6371274625059,168.9912940627114L461.7976234844922,168.92132596248098L462.10802524415277,175.3200425525447Z%22%20fill=%22transparent%22%20stroke=%22#97A1A9%22%20class=%22county-boundary%22%20pointer-events=%22all%22%20data-fips=%2219191%22%20data-county=%22Winneshiek%20County%22%20data-state=%22Iowa%22%20style=%22stroke-width:%200.4px;%20fill:%20rgb(252,%20141,%2089);%22/%3E%3Cpath%20d=%22M457.3773356987993,173.49448659987638L452.6905739558301,173.66042323101385L452.5272946488143,169.3352859565573L453.54888454852204,169.3009641687886L457.23432324945645,169.1686317694033Z%22%20fill=%22transparent%22%20stroke=%22#97A1A9%22%20class=%22county-boundary%22%20pointer-events=%22all%22%20data-fips=%2219089%22%20data-county=%22Howard%20County%22%20data-state=%22Iowa%22%20style=%22stroke-width:%200.4px;%20fill:%20rgb(0,%20204,%20153);%22/%3E%3Cpath%20d=%22M448.23876428016604,178.51922008937402L448.0458133399836,173.89030425607143L452.6905739558301,173.66042323101385L452.8438945009482,178.2904005208129Z%22%20fill=%22transparent%22%20stroke=%22#97A1A9%22%20class=%22county-boundary%22%20pointer-events=%22all%22%20data-fips=%2219067%22%20data-county=%22Floyd%20County%22%20data-state=%22Iowa%22%20style=%22stroke-width:%200.4px;%20fill:%20rgb(0,%20204,%20153);%22/%3E%3Cpath%20d=%22M452.8438945009482,178.2904005208129L452.6905739558301,173.66042323101385L457.3773356987993,173.49448659987638L457.4515349974485,175.4628256242995L457.5300065254658,178.08120534709064Z%22%20fill=%22transparent%22%20stroke=%22#97A1A9%22%20class=%22county-boundary%22%20pointer-events=%22all%22%20data-fips=%2219037%22%20data-county=%22Chickasaw%20County%22%20data-state=%22Iowa%22%20style=%22stroke-width:%200.4px;%20fill:%20rgb(0,%20204,%20153);%22/%3E%3Cpath%20d=%22M462.7597486695099,187.36467835961594L460.3949080555128,187.46219716626138L458.09101929476384,187.55201346990043L457.8087906479676,184.94000736879048L457.6889765081371,182.30051956369198L462.43184543182184,182.0242191574456Z%22%20fill=%22transparent%22%20stroke=%22#97A1A9%22%20class=%22county-boundary%22%20pointer-events=%22all%22%20data-fips=%2219019%22%20data-county=%22Buchanan%20County%22%20data-state=%22Iowa%22%20style=%22stroke-width:%200.4px;%20fill:%20rgb(0,%20204,%20153);%22/%3E%3Cpath%20d=%22M453.34136582497285,187.764366275999L453.2716208231332,185.0577502087002L453.0259267655579,183.78741496531916L453.0039291607485,182.5097332469852L457.6889765081371,182.30051956369198L457.8087906479676,184.94000736879048L458.09101929476384,187.55201346990043L455.70691312358724,187.68291558412Z%22%20fill=%22transparent%22%20stroke=%22#97A1A9%22%20class=%22county-boundary%22%20pointer-events=%22all%22%20data-fips=%2219013%22%20data-county=%22Black%20Hawk%20County%22%20data-state=%22Iowa%22%20style=%22stroke-width:%200.4px;%20fill:%20rgb(0,%20204,%20153);%22/%3E%3Cpath%20d=%22M451.03701686362035,189.16050671940854L448.73000605013436,189.25120473201252L448.59862884417805,185.39786670422404L448.3346033422458,183.99711590530512L453.0259267655579,183.78741496531916L453.2716208231332,185.0577502087002L453.34136582497285,187.764366275999L450.99670586802654,187.86144546499065Z%22%20fill=%22transparent%22%20stroke=%22#97A1A9%22%20class=%22county-boundary%22%20pointer-events=%22all%22%20data-fips=%2219075%22%20data-county=%22Grundy%20County%22%20data-state=%22Iowa%22%20style=%22stroke-width:%200.4px;%20fill:%20rgb(0,%20204,%20153);%22/%3E%3Cpath%20d=%22M460.7050048855267,194.1709037000063L456.0049148988579,194.3272765025108L455.70691312358724,187.68291558412L458.09101929476384,187.55201346990043L460.3949080555128,187.46219716626138Z%22%20fill=%22transparent%22%20stroke=%22#97A1A9%22%20class=%22county-boundary%22%20pointer-events=%22all%22%20data-fips=%2219011%22%20data-county=%22Benton%20County%22%20data-state=%22Iowa%22%20style=%22stroke-width:%200.4px;%20fill:%20rgb(255,%20255,%20153);%22/%3E%3Cpath%20d=%22M460.7050048855267,194.1709037000063L460.3949080555128,187.46219716626138L462.7597486695099,187.36467835961594L465.0835938111711,187.26359226573834L465.3221148665234,192.60906935372543L465.4054076748982,194.01503530826164Z%22%20fill=%22transparent%22%20stroke=%22#97A1A9%22%20class=%22county-boundary%22%20pointer-events=%22all%22%20data-fips=%2219113%22%20data-county=%22Linn%20County%22%20data-state=%22Iowa%22%20style=%22stroke-width:%200.4px;%20fill:%20rgb(255,%20255,%20153);%22/%3E%3Cpath%20d=%22M456.0049148988579,194.3272765025108L451.30426657090123,194.46250660853752L451.03701686362035,189.16050671940854L450.99670586802654,187.86144546499065L453.34136582497285,187.764366275999L455.70691312358724,187.68291558412Z%22%20fill=%22transparent%22%20stroke=%22#97A1A9%22%20class=%22county-boundary%22%20pointer-events=%22all%22%20data-fips=%2219171%22%20data-county=%22Tama%20County%22%20data-state=%22Iowa%22%20style=%22stroke-width:%200.4px;%20fill:%20rgb(0,%20204,%20153);%22/%3E%3Cpath%20d=%22M440.10313596661746,147.05491404763347L440.0908554463859,145.56510562433937L441.1944600066951,144.158975714083L441.14179043727177,143.5556513098578L442.4150314518013,142.8785253724294L444.5044659830559,144.40274507813763L445.251542273094,146.02440050113296L445.55695105407847,147.91703978664384L445.9169854674779,148.1665508300697L445.3162142836972,149.19808463902405L444.42900376452127,149.84780204487015L443.47518307513116,149.43970624090446L442.5551366439237,149.59163550915866L442.48509624809026,148.29712669865228L440.1705330409032,148.37099016767536Z%22%20fill=%22transparent%22%20stroke=%22#97A1A9%22%20class=%22county-boundary%22%20pointer-events=%22all%22%20data-fips=%2227053%22%20data-county=%22Hennepin%20County%22%20data-state=%22Minnesota%22%20style=%22stroke-width:%200.4px;%20fill:%20rgb(0,%20204,%20153);%22/%3E%3Cpath%20d=%22M444.42900376452127,149.84780204487015L445.3162142836972,149.19808463902405L445.9169854674779,148.1665508300697L446.8954774727924,147.36177725518644L447.33052813678466,148.17034012207353L447.378059218192,149.83264652183027L448.38075695872874,149.82508169477967L449.45829794797413,150.33286002139516L450.1225619957046,150.80934217482547L450.16109251905664,152.0401102273131L449.5913512950382,152.10101384320876L449.6318410693981,153.41835429449384L448.4696821501504,153.49663500358713L447.3770049403853,153.93907450804568L447.3362317002949,154.5887689497855L444.9868695198337,154.65278232118635L444.9192599582475,153.5737467546286L444.552339360492,152.35128049116383Z%22%20fill=%22transparent%22%20stroke=%22#97A1A9%22%20class=%22county-boundary%22%20pointer-events=%22all%22%20data-fips=%2227037%22%20data-county=%22Dakota%20County%22%20data-state=%22Minnesota%22%20style=%22stroke-width:%200.4px;%20fill:%20rgb(0,%20204,%20153);%22/%3E%3Cpath%20d=%22M454.9650428510339,154.60249523413268L453.2094148726163,154.70741802026316L453.2325590019136,155.96084153585673L452.1269143846146,156.04133580954226L452.1944241374209,158.67767979109829L450.92577699958304,158.71889258522208L447.45533839381795,158.78022279617971L447.3362317002949,154.5887689497855L447.3770049403853,153.93907450804568L448.4696821501504,153.49663500358713L449.6318410693981,153.41835429449384L449.5913512950382,152.10101384320876L450.16109251905664,152.0401102273131L450.1225619957046,150.80934217482547L451.41360133476195,152.36759205323585L452.4158750429563,152.85330234146727L454.227534606252,153.3098139689514Z%22%20fill=%22transparent%22%20stroke=%22#97A1A9%22%20class=%22county-boundary%22%20pointer-events=%22all%22%20data-fips=%2227049%22%20data-county=%22Goodhue%20County%22%20data-state=%22Minnesota%22%20style=%22stroke-width:%200.4px;%20fill:%20rgb(0,%20204,%20153);%22/%3E%3Cpath%20d=%22M461.80099717813243,152.17030267449184L462.0694345774112,157.50170191465486L461.327542371953,158.72334456359067L462.0477763657221,159.7747296345957L461.83027435653474,160.7362653535182L460.9960407347836,160.29532302180985L459.0339888435288,158.47125618203484L458.2056220883651,156.57861254101272L457.7033060123336,155.88435937995314L456.5267776116852,155.1289568178138L457.132973873197,152.35972142783112L460.63719621010574,152.17631513246454Z%22%20fill=%22transparent%22%20stroke=%22#97A1A9%22%20class=%22county-boundary%22%20pointer-events=%22all%22%20data-fips=%2255011%22%20data-county=%22Buffalo%20County%22%20data-state=%22Wisconsin%22%20style=%22stroke-width:%200.4px;%20fill:%20rgb(0,%20204,%20153);%22/%3E%3Cpath%20d=%22M463.25384998830896,161.43222121082567L461.83027435653474,160.7362653535182L462.0477763657221,159.7747296345957L461.327542371953,158.72334456359067L462.0694345774112,157.50170191465486L461.80099717813243,152.17030267449184L465.326022583153,152.0128387558799L465.6111933161203,157.30007426493114L465.8715528738807,159.90673768208762L464.3719490443814,160.1703146590678L464.18607811110655,161.34752500066577Z%22%20fill=%22transparent%22%20stroke=%22#97A1A9%22%20class=%22county-boundary%22%20pointer-events=%22all%22%20data-fips=%2255121%22%20data-county=%22Trempealeau%20County%22%20data-state=%22Wisconsin%22%20style=%22stroke-width:%200.4px;%20fill:%20rgb(0,%20204,%20153);%22/%3E%3Cpath%20d=%22M437.9857180410409,158.3562228996641L438.669633359606,156.85119897626157L438.4965234978487,156.09799227115877L438.75314709171846,155.0769929303318L438.92378485606787,153.73356470711815L442.5530649445068,153.65418296846974L442.7170516944032,158.90374019406931L440.33779013674433,158.95737028078054L440.3239395034491,158.30898492436518Z%22%20fill=%22transparent%22%20stroke=%22#97A1A9%22%20class=%22county-boundary%22%20pointer-events=%22all%22%20data-fips=%2227079%22%20data-county=%22Le%20Sueur%20County%22%20data-state=%22Minnesota%22%20style=%22stroke-width:%200.4px;%20fill:%20rgb(0,%20204,%20153);%22/%3E%3Cpath%20d=%22M447.37726618685934,158.82569260450703L443.86805576448387,158.91903257711328L442.7170516944032,158.90374019406931L442.5530649445068,153.65418296846974L444.9192599582475,153.5737467546286L444.9868695198337,154.65278232118635L447.3362317002949,154.5887689497855L447.45533839381795,158.78022279617971Z%22%20fill=%22transparent%22%20stroke=%22#97A1A9%22%20class=%22county-boundary%22%20pointer-events=%22all%22%20data-fips=%2227131%22%20data-county=%22Rice%20County%22%20data-state=%22Minnesota%22%20style=%22stroke-width:%200.4px;%20fill:%20rgb(0,%20204,%20153);%22/%3E%3Cpath%20d=%22M437.9857180410409,158.3562228996641L438.1207651538485,159.1968977994252L437.5131754386008,159.59756954012846L434.4932971082738,158.11401219929382L433.0636885438637,156.5140027378028L431.3558593199284,155.99643258083438L430.4379334184888,155.27265650865513L432.01749124561485,155.18825889386744L438.75314709171846,155.0769929303318L438.4965234978487,156.09799227115877L438.669633359606,156.85119897626157Z%22%20fill=%22transparent%22%20stroke=%22#97A1A9%22%20class=%22county-boundary%22%20pointer-events=%22all%22%20data-fips=%2227103%22%20data-county=%22Nicollet%20County%22%20data-state=%22Minnesota%22%20style=%22stroke-width:%200.4px;%20fill:%20rgb(0,%20204,%20153);%22/%3E%3Cpath%20d=%22M459.0339888435288,158.47125618203484L456.77299366356306,158.51566377924712L456.78455661864245,159.87824319580716L454.48158569134455,159.94061338904805L454.4144283669879,158.60172060083562L452.1944241374209,158.67767979109829L452.1269143846146,156.04133580954226L453.2325590019136,155.96084153585673L453.2094148726163,154.70741802026316L454.9650428510339,154.60249523413268L456.5267776116852,155.1289568178138L457.7033060123336,155.88435937995314L458.2056220883651,156.57861254101272Z%22%20fill=%22transparent%22%20stroke=%22#97A1A9%22%20class=%22county-boundary%22%20pointer-events=%22all%22%20data-fips=%2227157%22%20data-county=%22Wabasha%20County%22%20data-state=%22Minnesota%22%20style=%22stroke-width:%200.4px;%20fill:%20rgb(0,%20204,%20153);%22/%3E%3Cpath%20d=%22M434.6097882478026,160.49055944585643L434.4932971082738,158.11401219929382L437.5131754386008,159.59756954012846L438.1207651538485,159.1968977994252L437.9857180410409,158.3562228996641L440.3239395034491,158.30898492436518L440.33779013674433,158.95737028078054L440.49264806958934,164.3395611098391L435.8486826698396,164.4715821784631L434.6721092315996,164.46906288757702Z%22%20fill=%22transparent%22%20stroke=%22#97A1A9%22%20class=%22county-boundary%22%20pointer-events=%22all%22%20data-fips=%2227013%22%20data-county=%22Blue%20Earth%20County%22%20data-state=%22Minnesota%22%20style=%22stroke-width:%200.4px;%20fill:%20rgb(0,%20204,%20153);%22/%3E%3Cpath%20d=%22M440.49264806958934,164.3395611098391L440.33779013674433,158.95737028078054L442.7170516944032,158.90374019406931L443.86805576448387,158.91903257711328L444.00132695009955,164.28003926550036L441.66870372978383,164.31371063930203Z%22%20fill=%22transparent%22%20stroke=%22#97A1A9%22%20class=%22county-boundary%22%20pointer-events=%22all%22%20data-fips=%2227161%22%20data-county=%22Waseca%20County%22%20data-state=%22Minnesota%22%20style=%22stroke-width:%200.4px;%20fill:%20rgb(0,%20204,%20153);%22/%3E%3Cpath%20d=%22M447.37726618685934,158.82569260450703L447.50924162900566,164.18676822829207L444.00132695009955,164.28003926550036L443.86805576448387,158.91903257711328Z%22%20fill=%22transparent%22%20stroke=%22#97A1A9%22%20class=%22county-boundary%22%20pointer-events=%22all%22%20data-fips=%2227147%22%20data-county=%22Steele%20County%22%20data-state=%22Minnesota%22%20style=%22stroke-width:%200.4px;%20fill:%20rgb(0,%20204,%20153);%22/%3E%3Cpath%20d=%22M429.8877979597925,164.57598986250684L429.8277482658312,164.55501570468653L429.8042739294946,160.5760362817408L434.6097882478026,160.49055944585643L434.6721092315996,164.46906288757702Z%22%20fill=%22transparent%22%20stroke=%22#97A1A9%22%20class=%22county-boundary%22%20pointer-events=%22all%22%20data-fips=%2227165%22%20data-county=%22Watonwan%20County%22%20data-state=%22Minnesota%22%20style=%22stroke-width:%200.4px;%20fill:%20rgb(0,%20204,%20153);%22/%3E%3Cpath%20d=%22M438.6431819106508,169.72186220531535L435.9582409403475,169.79226000434358L435.8486826698396,164.4715821784631L440.49264806958934,164.3395611098391L441.66870372978383,164.31371063930203L441.7892214547731,169.65573908505428Z%22%20fill=%22transparent%22%20stroke=%22#97A1A9%22%20class=%22county-boundary%22%20pointer-events=%22all%22%20data-fips=%2227043%22%20data-county=%22Faribault%20County%22%20data-state=%22Minnesota%22%20style=%22stroke-width:%200.4px;%20fill:%20rgb(0,%20204,%20153);%22/%3E%3Cpath%20d=%22M441.66870372978383,164.31371063930203L444.00132695009955,164.28003926550036L447.50924162900566,164.18676822829207L447.6592718338064,169.48476595871898L443.2920311864213,169.62072790806997L441.7892214547731,169.65573908505428Z%22%20fill=%22transparent%22%20stroke=%22#97A1A9%22%20class=%22county-boundary%22%20pointer-events=%22all%22%20data-fips=%2227047%22%20data-county=%22Freeborn%20County%22%20data-state=%22Minnesota%22%20style=%22stroke-width:%200.4px;%20fill:%20rgb(0,%20204,%20153);%22/%3E%3Cpath%20d=%22M435.8486826698396,164.4715821784631L435.9582409403475,169.79226000434358L433.9143994675955,169.84627727674012L429.94583209506266,169.8758115917475L429.8877979597925,164.57598986250684L434.6721092315996,164.46906288757702Z%22%20fill=%22transparent%22%20stroke=%22#97A1A9%22%20class=%22county-boundary%22%20pointer-events=%22all%22%20data-fips=%2227091%22%20data-county=%22Martin%20County%22%20data-state=%22Minnesota%22%20style=%22stroke-width:%200.4px;%20fill:%20rgb(0,%20204,%20153);%22/%3E%3Cpath%20d=%22M447.33052813678466,148.17034012207353L446.8954774727924,147.36177725518644L445.9169854674779,148.1665508300697L445.55695105407847,147.91703978664384L445.251542273094,146.02440050113296L445.2349665489852,144.66430390129926L447.18838143066966,144.56725621449516L447.5603603058631,144.57816054813964L447.66274711185474,148.11757707324728Z%22%20fill=%22transparent%22%20stroke=%22#97A1A9%22%20class=%22county-boundary%22%20pointer-events=%22all%22%20data-fips=%2227123%22%20data-county=%22Ramsey%20County%22%20data-state=%22Minnesota%22%20style=%22stroke-width:%200.4px;%20fill:%20rgb(0,%20204,%20153);%22/%3E%3Cpath%20d=%22M433.1262445647365,148.4754427235381L433.1275380745425,147.201263000376L435.4776681565166,147.07830169108513L437.77181163916333,147.12363213195488L437.8667346982905,151.07477209993078L435.56532026138933,151.13760401926697L435.58704705152957,152.43360338658533L433.2624539757671,152.46987981713573L433.22405576733996,151.17411761984658Z%22%20fill=%22transparent%22%20stroke=%22#97A1A9%22%20class=%22county-boundary%22%20pointer-events=%22all%22%20data-fips=%2227085%22%20data-county=%22Mcleod%20County%22%20data-state=%22Minnesota%22%20style=%22stroke-width:%200.4px;%20fill:%20rgb(0,%20204,%20153);%22/%3E%3Cpath%20d=%22M440.21348100346984,152.2157148895153L439.079895102476,151.69911111125282L439.0470945728957,151.05157518219403L437.8667346982905,151.07477209993078L437.77181163916333,147.12363213195488L440.10313596661746,147.05491404763347L440.1705330409032,148.37099016767536L442.48509624809026,148.29712669865228L442.5551366439237,149.59163550915866L441.49775240239325,150.63165724848125L441.5503384492564,151.21384909650965Z%22%20fill=%22transparent%22%20stroke=%22#97A1A9%22%20class=%22county-boundary%22%20pointer-events=%22all%22%20data-fips=%2227019%22%20data-county=%22Carver%20County%22%20data-state=%22Minnesota%22%20style=%22stroke-width:%200.4px;%20fill:%20rgb(0,%20204,%20153);%22/%3E%3Cpath%20d=%22M438.92378485606787,153.73356470711815L438.98658480635163,152.9326959928361L440.21348100346984,152.2157148895153L441.5503384492564,151.21384909650965L441.49775240239325,150.63165724848125L442.5551366439237,149.59163550915866L443.47518307513116,149.43970624090446L444.42900376452127,149.84780204487015L444.552339360492,152.35128049116383L444.9192599582475,153.5737467546286L442.5530649445068,153.65418296846974Z%22%20fill=%22transparent%22%20stroke=%22#97A1A9%22%20class=%22county-boundary%22%20pointer-events=%22all%22%20data-fips=%2227139%22%20data-county=%22Scott%20County%22%20data-state=%22Minnesota%22%20style=%22stroke-width:%200.4px;%20fill:%20rgb(0,%20204,%20153);%22/%3E%3Cpath%20d=%22M438.75314709171846,155.0769929303318L432.01749124561485,155.18825889386744L431.9061124695502,151.21386780148237L433.22405576733996,151.17411761984658L433.2624539757671,152.46987981713573L435.58704705152957,152.43360338658533L435.56532026138933,151.13760401926697L437.8667346982905,151.07477209993078L439.0470945728957,151.05157518219403L439.079895102476,151.69911111125282L440.21348100346984,152.2157148895153L438.98658480635163,152.9326959928361L438.92378485606787,153.73356470711815Z%22%20fill=%22transparent%22%20stroke=%22#97A1A9%22%20class=%22county-boundary%22%20pointer-events=%22all%22%20data-fips=%2227143%22%20data-county=%22Sibley%20County%22%20data-state=%22Minnesota%22%20style=%22stroke-width:%200.4px;%20fill:%20rgb(0,%20204,%20153);%22/%3E%3Cpath%20d=%22M455.7842129821818,148.43307471681817L449.79716607442447,148.57209901229203L449.72076735679866,146.11163432474746L449.3674354507804,145.45294963307595L449.83359884220647,144.70417747391969L449.6882064928622,143.1754298526264L455.34702923036286,142.96165985300433L455.59325292916327,144.33493581274593Z%22%20fill=%22transparent%22%20stroke=%22#97A1A9%22%20class=%22county-boundary%22%20pointer-events=%22all%22%20data-fips=%2255109%22%20data-county=%22St.%20Croix%20County%22%20data-state=%22Wisconsin%22%20style=%22stroke-width:%200.4px;%20fill:%20rgb(0,%20204,%20153);%22/%3E%3Cpath%20d=%22M460.5634579775631,150.88201864034443L455.94239181457124,151.10740775325974L455.7842129821818,148.43307471681817L455.59325292916327,144.33493581274593L455.34702923036286,142.96165985300433L460.0892857143644,142.79735810837985L460.28075276774854,144.10719115886138L460.43307454281677,148.22839848383046Z%22%20fill=%22transparent%22%20stroke=%22#97A1A9%22%20class=%22county-boundary%22%20pointer-events=%22all%22%20data-fips=%2255033%22%20data-county=%22Dunn%20County%22%20data-state=%22Wisconsin%22%20style=%22stroke-width:%200.4px;%20fill:%20rgb(0,%20204,%20153);%22/%3E%3Cpath%20d=%22M455.7842129821818,148.43307471681817L455.94239181457124,151.10740775325974L456.0003872823357,153.20239035022053L454.227534606252,153.3098139689514L452.4158750429563,152.85330234146727L451.41360133476195,152.36759205323585L450.1225619957046,150.80934217482547L449.45829794797413,150.33286002139516L449.79716607442447,148.57209901229203Z%22%20fill=%22transparent%22%20stroke=%22#97A1A9%22%20class=%22county-boundary%22%20pointer-events=%22all%22%20data-fips=%2255093%22%20data-county=%22Pierce%20County%22%20data-state=%22Wisconsin%22%20style=%22stroke-width:%200.4px;%20fill:%20rgb(0,%20204,%20153);%22/%3E%3Cpath%20d=%22M454.227534606252,153.3098139689514L456.0003872823357,153.20239035022053L455.94239181457124,151.10740775325974L460.5634579775631,150.88201864034443L460.63719621010574,152.17631513246454L457.132973873197,152.35972142783112L456.5267776116852,155.1289568178138L454.9650428510339,154.60249523413268Z%22%20fill=%22transparent%22%20stroke=%22#97A1A9%22%20class=%22county-boundary%22%20pointer-events=%22all%22%20data-fips=%2255091%22%20data-county=%22Pepin%20County%22%20data-state=%22Wisconsin%22%20style=%22stroke-width:%200.4px;%20fill:%20rgb(0,%20204,%20153);%22/%3E%3Cpath%20d=%22M447.50924162900566,164.18676822829207L447.37726618685934,158.82569260450703L447.45533839381795,158.78022279617971L450.92577699958304,158.71889258522208L451.1542411506583,164.01207759162912L450.99619809102535,164.0603881446109Z%22%20fill=%22transparent%22%20stroke=%22#97A1A9%22%20class=%22county-boundary%22%20pointer-events=%22all%22%20data-fips=%2227039%22%20data-county=%22Dodge%20County%22%20data-state=%22Minnesota%22%20style=%22stroke-width:%200.4px;%20fill:%20rgb(0,%20204,%20153);%22/%3E%3Cpath%20d=%22M456.78455661864245,159.87824319580716L456.9333181503532,163.83280174629567L453.3542332631639,164.17752989672306L450.99619809102535,164.0603881446109L451.1542411506583,164.01207759162912L450.92577699958304,158.71889258522208L452.1944241374209,158.67767979109829L454.4144283669879,158.60172060083562L454.48158569134455,159.94061338904805Z%22%20fill=%22transparent%22%20stroke=%22#97A1A9%22%20class=%22county-boundary%22%20pointer-events=%22all%22%20data-fips=%2227109%22%20data-county=%22Olmsted%20County%22%20data-state=%22Minnesota%22%20style=%22stroke-width:%200.4px;%20fill:%20rgb(0,%20204,%20153);%22/%3E%3Cpath%20d=%22M456.78455661864245,159.87824319580716L456.77299366356306,158.51566377924712L459.0339888435288,158.47125618203484L460.9960407347836,160.29532302180985L461.83027435653474,160.7362653535182L463.25384998830896,161.43222121082567L464.66145479981196,163.49094975630817L460.40065510285285,163.7180805522222L456.9333181503532,163.83280174629567Z%22%20fill=%22transparent%22%20stroke=%22#97A1A9%22%20class=%22county-boundary%22%20pointer-events=%22all%22%20data-fips=%2227169%22%20data-county=%22Winona%20County%22%20data-state=%22Minnesota%22%20style=%22stroke-width:%200.4px;%20fill:%20rgb(0,%20204,%20153);%22/%3E%3Cpath%20d=%22M461.7976234844922,168.92132596248098L460.6371274625059,168.9912940627114L460.40065510285285,163.7180805522222L464.66145479981196,163.49094975630817L465.10022126198936,164.35872422009288L465.0867163255789,165.3770513058347L465.600764358225,168.73206270577816Z%22%20fill=%22transparent%22%20stroke=%22#97A1A9%22%20class=%22county-boundary%22%20pointer-events=%22all%22%20data-fips=%2227055%22%20data-county=%22Houston%20County%22%20data-state=%22Minnesota%22%20style=%22stroke-width:%200.4px;%20fill:%20rgb(0,%20204,%20153);%22/%3E%3Cpath%20d=%22M447.919718681026,169.47735727703457L447.6592718338064,169.48476595871898L447.50924162900566,164.18676822829207L450.99619809102535,164.0603881446109L453.3542332631639,164.17752989672306L453.54888454852204,169.3009641687886L452.5272946488143,169.3352859565573Z%22%20fill=%22transparent%22%20stroke=%22#97A1A9%22%20class=%22county-boundary%22%20pointer-events=%22all%22%20data-fips=%2227099%22%20data-county=%22Mower%20County%22%20data-state=%22Minnesota%22%20style=%22stroke-width:%200.4px;%20fill:%20rgb(0,%20204,%20153);%22/%3E%3Cpath%20d=%22M453.3542332631639,164.17752989672306L456.9333181503532,163.83280174629567L460.40065510285285,163.7180805522222L460.6371274625059,168.9912940627114L457.23432324945645,169.1686317694033L453.54888454852204,169.3009641687886Z%22%20fill=%22transparent%22%20stroke=%22#97A1A9%22%20class=%22county-boundary%22%20pointer-events=%22all%22%20data-fips=%2227045%22%20data-county=%22Fillmore%20County%22%20data-state=%22Minnesota%22%20style=%22stroke-width:%200.4px;%20fill:%20rgb(0,%20204,%20153);%22/%3E%3Cpath%20d=%22M473.4393737901382,150.19685808507893L473.65621112515174,154.16660919269827L468.99958478037064,154.43178383489374L468.91407699620083,153.11621142280967L467.72915818221276,153.13143506315498L467.6494704104245,151.90225912229005L467.43315609937,147.8686089665291L467.32343005532755,145.21484182772076L473.1472590047114,144.84896449965265Z%22%20fill=%22transparent%22%20stroke=%22#97A1A9%22%20class=%22county-boundary%22%20pointer-events=%22all%22%20data-fips=%2255019%22%20data-county=%22Clark%20County%22%20data-state=%22Wisconsin%22%20style=%22stroke-width:%200.4px;%20fill:%20rgb(0,%20204,%20153);%22/%3E%3Cpath%20d=%22M473.4393737901382,150.19685808507893L477.9976245649808,149.91582152342767L478.19278092048853,152.54473958896858L479.25924340364014,152.5242962531304L479.53554807312713,156.44826167596318L477.9532000873347,156.54248762024872L473.8558457010724,156.73158886533486L473.65621112515174,154.16660919269827Z%22%20fill=%22transparent%22%20stroke=%22#97A1A9%22%20class=%22county-boundary%22%20pointer-events=%22all%22%20data-fips=%2255141%22%20data-county=%22Wood%20County%22%20data-state=%22Wisconsin%22%20style=%22stroke-width:%200.4px;%20fill:%20rgb(0,%20204,%20153);%22/%3E%3Cpath%20d=%22M465.8715528738807,159.90673768208762L465.6111933161203,157.30007426493114L465.326022583153,152.0128387558799L467.6494704104245,151.90225912229005L467.72915818221276,153.13143506315498L468.91407699620083,153.11621142280967L468.99958478037064,154.43178383489374L473.65621112515174,154.16660919269827L473.8558457010724,156.73158886533486L473.9349284414395,158.17783209915456L468.208290632607,158.47467577569716L467.57411325964244,158.91680089448664L467.59915860253267,159.8463832560676Z%22%20fill=%22transparent%22%20stroke=%22#97A1A9%22%20class=%22county-boundary%22%20pointer-events=%22all%22%20data-fips=%2255053%22%20data-county=%22Jackson%20County%22%20data-state=%22Wisconsin%22%20style=%22stroke-width:%200.4px;%20fill:%20rgb(0,%20204,%20153);%22/%3E%3Cpath%20d=%22M471.08634622528075,169.6569360192874L465.77563761371437,169.91538545286062L465.600764358225,168.73206270577816L465.0867163255789,165.3770513058347L468.49537114736876,165.15096292411226L473.1031397086961,164.91492921255417L474.31381947157774,164.74111473247842L474.38707654973393,166.08033744460852L474.4579777314455,167.37649169010888L470.98108607573926,167.6040565384625Z%22%20fill=%22transparent%22%20stroke=%22#97A1A9%22%20class=%22county-boundary%22%20pointer-events=%22all%22%20data-fips=%2255123%22%20data-county=%22Vernon%20County%22%20data-state=%22Wisconsin%22%20style=%22stroke-width:%200.4px;%20fill:%20rgb(0,%20204,%20153);%22/%3E%3Cpath%20d=%22M473.4393737901382,150.19685808507893L473.1472590047114,144.84896449965265L474.22010959990223,144.74653654053736L474.1261427774373,143.4112388132778L475.60731712077444,143.28440784080874L481.5403168422551,142.9273665395475L483.4747781359712,142.8465293121177L483.58130192322307,144.1808840126747L483.96876764778887,149.5228346488068L477.9976245649808,149.91582152342767Z%22%20fill=%22transparent%22%20stroke=%22#97A1A9%22%20class=%22county-boundary%22%20pointer-events=%22all%22%20data-fips=%2255073%22%20data-county=%22Marathon%20County%22%20data-state=%22Wisconsin%22%20style=%22stroke-width:%200.4px;%20fill:%20rgb(0,%20204,%20153);%22/%3E%3Cpath%20d=%22M480.7855275488322,156.43703645932942L479.53554807312713,156.44826167596318L479.25924340364014,152.5242962531304L478.19278092048853,152.54473958896858L477.9976245649808,149.91582152342767L483.96876764778887,149.5228346488068L484.4412632271459,156.16193488379906Z%22%20fill=%22transparent%22%20stroke=%22#97A1A9%22%20class=%22county-boundary%22%20pointer-events=%22all%22%20data-fips=%2255097%22%20data-county=%22Portage%20County%22%20data-state=%22Wisconsin%22%20style=%22stroke-width:%200.4px;%20fill:%20rgb(0,%20204,%20153);%22/%3E%3Cpath%20d=%22M487.68365575895234,155.94520138904466L484.4412632271459,156.16193488379906L483.96876764778887,149.5228346488068L489.8814925345945,149.14150151423587L490.0127762904224,150.4316716802241L488.7786467120908,150.58370870341412L489.1251805597632,155.82380597464532Z%22%20fill=%22transparent%22%20stroke=%22#97A1A9%22%20class=%22county-boundary%22%20pointer-events=%22all%22%20data-fips=%2255135%22%20data-county=%22Waupaca%20County%22%20data-state=%22Wisconsin%22%20style=%22stroke-width:%200.4px;%20fill:%20rgb(0,%20204,%20153);%22/%3E%3Cpath%20d=%22M493.49381348736387,150.19952422704102L493.3760671103979,148.88680782042843L495.78700738758334,148.6605979541264L495.380759466201,150.31688304002466L496.51835727673154,150.70593958342465L496.95670383624713,149.47987364045798L497.94561489362314,148.99031312251327L498.3655375615318,153.79089294447624L497.24445924608614,153.92246056849592L497.32402507076654,155.19543075935167L495.82594990252363,155.35466333651243L494.39851218214653,155.3979472127652L493.9507419133261,150.2303041905484Z%22%20fill=%22transparent%22%20stroke=%22#97A1A9%22%20class=%22county-boundary%22%20pointer-events=%22all%22%20data-fips=%2255009%22%20data-county=%22Brown%20County%22%20data-state=%22Wisconsin%22%20style=%22stroke-width:%200.4px;%20fill:%20rgb(0,%20204,%20153);%22/%3E%3Cpath%20d=%22M492.3285124508492,155.61643727816318L489.1251805597632,155.82380597464532L488.7786467120908,150.58370870341412L490.0127762904224,150.4316716802241L493.49381348736387,150.19952422704102L493.9507419133261,150.2303041905484L494.39851218214653,155.3979472127652Z%22%20fill=%22transparent%22%20stroke=%22#97A1A9%22%20class=%22county-boundary%22%20pointer-events=%22all%22%20data-fips=%2255087%22%20data-county=%22Outagamie%20County%22%20data-state=%22Wisconsin%22%20style=%22stroke-width:%200.4px;%20fill:%20rgb(0,%20204,%20153);%22/%3E%3Cpath%20d=%22M474.38707654973393,166.08033744460852L474.31381947157774,164.74111473247842L473.9349284414395,158.17783209915456L473.8558457010724,156.73158886533486L477.9532000873347,156.54248762024872L477.7161747583916,157.920646351281L476.86954625358175,158.74938267989774L477.4492777181296,160.51354428374145L477.68015842947295,162.42809380094377L478.82534957568606,163.89921445536436L479.59527828970204,165.73871438321567Z%22%20fill=%22transparent%22%20stroke=%22#97A1A9%22%20class=%22county-boundary%22%20pointer-events=%22all%22%20data-fips=%2255057%22%20data-county=%22Juneau%20County%22%20data-state=%22Wisconsin%22%20style=%22stroke-width:%200.4px;%20fill:%20rgb(0,%20204,%20153);%22/%3E%3Cpath%20d=%22M468.49537114736876,165.15096292411226L468.1569264975123,159.8625726322647L467.59915860253267,159.8463832560676L467.57411325964244,158.91680089448664L468.208290632607,158.47467577569716L473.9349284414395,158.17783209915456L474.31381947157774,164.74111473247842L473.1031397086961,164.91492921255417Z%22%20fill=%22transparent%22%20stroke=%22#97A1A9%22%20class=%22county-boundary%22%20pointer-events=%22all%22%20data-fips=%2255081%22%20data-county=%22Monroe%20County%22%20data-state=%22Wisconsin%22%20style=%22stroke-width:%200.4px;%20fill:%20rgb(0,%20204,%20153);%22/%3E%3Cpath%20d=%22M468.49537114736876,165.15096292411226L465.0867163255789,165.3770513058347L465.10022126198936,164.35872422009288L464.66145479981196,163.49094975630817L463.25384998830896,161.43222121082567L464.18607811110655,161.34752500066577L464.3719490443814,160.1703146590678L465.8715528738807,159.90673768208762L467.59915860253267,159.8463832560676L468.1569264975123,159.8625726322647Z%22%20fill=%22transparent%22%20stroke=%22#97A1A9%22%20class=%22county-boundary%22%20pointer-events=%22all%22%20data-fips=%2255063%22%20data-county=%22La%20Crosse%20County%22%20data-state=%22Wisconsin%22%20style=%22stroke-width:%200.4px;%20fill:%20rgb(0,%20204,%20153);%22/%3E%3Cpath%20d=%22M481.37037240562233,165.60925547588818L479.59527828970204,165.73871438321567L478.82534957568606,163.89921445536436L477.68015842947295,162.42809380094377L477.4492777181296,160.51354428374145L476.86954625358175,158.74938267989774L477.7161747583916,157.920646351281L477.9532000873347,156.54248762024872L479.53554807312713,156.44826167596318L480.7855275488322,156.43703645932942L481.0538803237867,160.47124190532566Z%22%20fill=%22transparent%22%20stroke=%22#97A1A9%22%20class=%22county-boundary%22%20pointer-events=%22all%22%20data-fips=%2255001%22%20data-county=%22Adams%20County%22%20data-state=%22Wisconsin%22%20style=%22stroke-width:%200.4px;%20fill:%20rgb(0,%20204,%20153);%22/%3E%3Cpath%20d=%22M490.80296168894245,146.32529509106087L488.47279294756083,146.49091490265766L488.32226639013345,145.1809565111056L486.01433906530974,145.33946153411978L485.88509742549445,144.00647976764935L485.7364665248564,142.67500987491007L489.01190472432273,142.42712734916108L490.4550563509789,142.32399796739253Z%22%20fill=%22transparent%22%20stroke=%22#97A1A9%22%20class=%22county-boundary%22%20pointer-events=%22all%22%20data-fips=%2255078%22%20data-county=%22Menominee%20County%22%20data-state=%22Wisconsin%22%20style=%22stroke-width:%200.4px;%20fill:%20rgb(0,%20204,%20153);%22/%3E%3Cpath%20d=%22M483.96876764778887,149.5228346488068L483.58130192322307,144.1808840126747L485.88509742549445,144.00647976764935L486.01433906530974,145.33946153411978L488.32226639013345,145.1809565111056L488.47279294756083,146.49091490265766L490.80296168894245,146.32529509106087L493.0951902070251,146.1786863594773L493.3760671103979,148.88680782042843L493.49381348736387,150.19952422704102L490.0127762904224,150.4316716802241L489.8814925345945,149.14150151423587Z%22%20fill=%22transparent%22%20stroke=%22#97A1A9%22%20class=%22county-boundary%22%20pointer-events=%22all%22%20data-fips=%2255115%22%20data-county=%22Shawano%20County%22%20data-state=%22Wisconsin%22%20style=%22stroke-width:%200.4px;%20fill:%20rgb(0,%20204,%20153);%22/%3E%3Cpath%20d=%22M485.23757518232446,160.11815878385687L481.0538803237867,160.47124190532566L480.7855275488322,156.43703645932942L484.4412632271459,156.16193488379906L487.68365575895234,155.94520138904466L487.95537200840556,159.91409439291544Z%22%20fill=%22transparent%22%20stroke=%22#97A1A9%22%20class=%22county-boundary%22%20pointer-events=%22all%22%20data-fips=%2255137%22%20data-county=%22Waushara%20County%22%20data-state=%22Wisconsin%22%20style=%22stroke-width:%200.4px;%20fill:%20rgb(0,%20204,%20153);%22/%3E%3Cpath%20d=%22M492.6674167721719,160.25262496920277L492.6916982919172,160.85799836879528L488.06830029196624,161.27196704858954L487.95537200840556,159.91409439291544L487.68365575895234,155.94520138904466L489.1251805597632,155.82380597464532L492.3285124508492,155.61643727816318Z%22%20fill=%22transparent%22%20stroke=%22#97A1A9%22%20class=%22county-boundary%22%20pointer-events=%22all%22%20data-fips=%2255139%22%20data-county=%22Winnebago%20County%22%20data-state=%22Wisconsin%22%20style=%22stroke-width:%200.4px;%20fill:%20rgb(0,%20204,%20153);%22/%3E%3Cpath%20d=%22M495.82594990252363,155.35466333651243L496.2503776436925,160.63501508608329L495.1199005585612,160.74267958504822L495.0297358478013,160.07716453472722L492.6674167721719,160.25262496920277L492.3285124508492,155.61643727816318L494.39851218214653,155.3979472127652Z%22%20fill=%22transparent%22%20stroke=%22#97A1A9%22%20class=%22county-boundary%22%20pointer-events=%22all%22%20data-fips=%2255015%22%20data-county=%22Calumet%20County%22%20data-state=%22Wisconsin%22%20style=%22stroke-width:%200.4px;%20fill:%20rgb(0,%20204,%20153);%22/%3E%3Cpath%20d=%22M481.37037240562233,165.60925547588818L481.0538803237867,160.47124190532566L485.23757518232446,160.11815878385687L485.3227013786892,161.71633318472834L484.77756558400455,163.46432584350362L484.9012070841423,165.36392488658475Z%22%20fill=%22transparent%22%20stroke=%22#97A1A9%22%20class=%22county-boundary%22%20pointer-events=%22all%22%20data-fips=%2255077%22%20data-county=%22Marquette%20County%22%20data-state=%22Wisconsin%22%20style=%22stroke-width:%200.4px;%20fill:%20rgb(0,%20204,%20153);%22/%3E%3Cpath%20d=%22M488.3402182302921,165.24266168579857L487.16596094168904,165.36576010615306L484.9012070841423,165.36392488658475L484.77756558400455,163.46432584350362L485.3227013786892,161.71633318472834L485.23757518232446,160.11815878385687L487.95537200840556,159.91409439291544L488.06830029196624,161.27196704858954Z%22%20fill=%22transparent%22%20stroke=%22#97A1A9%22%20class=%22county-boundary%22%20pointer-events=%22all%22%20data-fips=%2255047%22%20data-county=%22Green%20Lake%20County%22%20data-state=%22Wisconsin%22%20style=%22stroke-width:%200.4px;%20fill:%20rgb(0,%20204,%20153);%22/%3E%3Cpath%20d=%22M488.3402182302921,165.24266168579857L488.06830029196624,161.27196704858954L492.6916982919172,160.85799836879528L492.6674167721719,160.25262496920277L495.0297358478013,160.07716453472722L495.1199005585612,160.74267958504822L495.6003332078535,166.04290094556472L493.2424603206587,166.19663802294338L493.1508048344764,164.94516346690932Z%22%20fill=%22transparent%22%20stroke=%22#97A1A9%22%20class=%22county-boundary%22%20pointer-events=%22all%22%20data-fips=%2255039%22%20data-county=%22Fond%20Du%20Lac%20County%22%20data-state=%22Wisconsin%22%20style=%22stroke-width:%200.4px;%20fill:%20rgb(0,%20204,%20153);%22/%3E%3Cpath%20d=%22M495.1199005585612,160.74267958504822L496.2503776436925,160.63501508608329L499.3068405705763,160.37450140403632L499.83375538493704,163.71742734758482L499.17221116670737,165.74496489328158L496.7616702849931,165.99787284488957L495.6003332078535,166.04290094556472Z%22%20fill=%22transparent%22%20stroke=%22#97A1A9%22%20class=%22county-boundary%22%20pointer-events=%22all%22%20data-fips=%2255117%22%20data-county=%22Sheboygan%20County%22%20data-state=%22Wisconsin%22%20style=%22stroke-width:%200.4px;%20fill:%20rgb(0,%20204,%20153);%22/%3E%3Cpath%20d=%22M469.5226839494346,181.15799807431893L467.7316518405361,180.2256504113119L467.37753032027337,178.31321042206469L466.87227196958537,177.46998513790368L466.6784749668066,176.35204856542236L467.7282849118033,176.32421227199552L468.69251308850994,175.367502999561L470.0122651950366,174.69556800653947L471.3384034733812,173.3930084196827L472.55913188732694,172.83110540386883L473.65146342939914,172.9031657956158L474.0297027497504,178.8230431406406L474.3807978065727,183.46668831639852L472.1872982974487,183.5823118916485L471.4977328211717,181.6444020231363Z%22%20fill=%22transparent%22%20stroke=%22#97A1A9%22%20class=%22county-boundary%22%20pointer-events=%22all%22%20data-fips=%2255043%22%20data-county=%22Grant%20County%22%20data-state=%22Wisconsin%22%20style=%22stroke-width:%200.4px;%20fill:%20rgb(0,%20204,%20153);%22/%3E%3Cpath%20d=%22M480.1921280738207,183.20288742254377L479.2987355520176,183.2555767182339L474.3807978065727,183.46668831639852L474.0297027497504,178.8230431406406L479.87302055486185,178.5144454284847Z%22%20fill=%22transparent%22%20stroke=%22#97A1A9%22%20class=%22county-boundary%22%20pointer-events=%22all%22%20data-fips=%2255065%22%20data-county=%22Lafayette%20County%22%20data-state=%22Wisconsin%22%20style=%22stroke-width:%200.4px;%20fill:%20rgb(0,%20204,%20153);%22/%3E%3Cpath%20d=%22M480.5540237398448,170.9919277173667L480.7209743498921,170.09288822826795L481.6191339897294,169.6477147876136L481.4541714220199,166.9696701850113L480.21938666932016,166.7848770879158L479.59527828970204,165.73871438321567L481.37037240562233,165.60925547588818L484.9012070841423,165.36392488658475L487.16596094168904,165.36576010615306L487.52348036210486,170.6767306965803L484.07452434490443,170.92474251464432L484.02336041887736,170.7545215255435Z%22%20fill=%22transparent%22%20stroke=%22#97A1A9%22%20class=%22county-boundary%22%20pointer-events=%22all%22%20data-fips=%2255021%22%20data-county=%22Columbia%20County%22%20data-state=%22Wisconsin%22%20style=%22stroke-width:%200.4px;%20fill:%20rgb(0,%20204,%20153);%22/%3E%3Cpath%20d=%22M479.4710264928165,172.4227607260491L477.81451890668535,172.71481988142705L477.29128485134396,173.4386397616271L475.9895722487878,173.25204801014183L475.6175377282726,167.3123999715707L474.4579777314455,167.37649169010888L474.38707654973393,166.08033744460852L479.59527828970204,165.73871438321567L480.21938666932016,166.7848770879158L481.4541714220199,166.9696701850113L481.6191339897294,169.6477147876136L480.7209743498921,170.09288822826795L480.5540237398448,170.9919277173667L480.4461614105684,171.5404915188285Z%22%20fill=%22transparent%22%20stroke=%22#97A1A9%22%20class=%22county-boundary%22%20pointer-events=%22all%22%20data-fips=%2255111%22%20data-county=%22Sauk%20County%22%20data-state=%22Wisconsin%22%20style=%22stroke-width:%200.4px;%20fill:%20rgb(0,%20204,%20153);%22/%3E%3Cpath%20d=%22M487.61070058467686,171.97239188452852L487.52348036210486,170.6767306965803L487.16596094168904,165.36576010615306L488.3402182302921,165.24266168579857L493.1508048344764,164.94516346690932L493.2424603206587,166.19663802294338L493.47386017857764,171.5608097085434L492.2291416482673,171.65101197674028Z%22%20fill=%22transparent%22%20stroke=%22#97A1A9%22%20class=%22county-boundary%22%20pointer-events=%22all%22%20data-fips=%2255027%22%20data-county=%22Dodge%20County%22%20data-state=%22Wisconsin%22%20style=%22stroke-width:%200.4px;%20fill:%20rgb(0,%20204,%20153);%22/%3E%3Cpath%20d=%22M487.99584007252986,177.39238082523912L484.567351740438,177.6825901390588L484.5590566560569,177.5529467106021L479.8306742634191,177.80119432976835L479.4710264928165,172.4227607260491L480.4461614105684,171.5404915188285L480.5540237398448,170.9919277173667L484.02336041887736,170.7545215255435L484.07452434490443,170.92474251464432L487.52348036210486,170.6767306965803L487.61070058467686,171.97239188452852Z%22%20fill=%22transparent%22%20stroke=%22#97A1A9%22%20class=%22county-boundary%22%20pointer-events=%22all%22%20data-fips=%2255025%22%20data-county=%22Dane%20County%22%20data-state=%22Wisconsin%22%20style=%22stroke-width:%200.4px;%20fill:%20rgb(255,%20255,%20153);%22/%3E%3Cpath%20d=%22M484.567351740438,177.6825901390588L484.9250338210616,182.95423340054754L484.52042409972245,183.00175168531916L480.1921280738207,183.20288742254377L479.87302055486185,178.5144454284847L479.8306742634191,177.80119432976835L484.5590566560569,177.5529467106021Z%22%20fill=%22transparent%22%20stroke=%22#97A1A9%22%20class=%22county-boundary%22%20pointer-events=%22all%22%20data-fips=%2255045%22%20data-county=%22Green%20County%22%20data-state=%22Wisconsin%22%20style=%22stroke-width:%200.4px;%20fill:%20rgb(0,%20204,%20153);%22/%3E%3Cpath%20d=%22M490.8557355961846,182.62268705923282L489.11195262276436,182.76456938250328L484.9250338210616,182.95423340054754L484.567351740438,177.6825901390588L487.99584007252986,177.39238082523912L490.3623681202153,177.29540131214105Z%22%20fill=%22transparent%22%20stroke=%22#97A1A9%22%20class=%22county-boundary%22%20pointer-events=%22all%22%20data-fips=%2255105%22%20data-county=%22Rock%20County%22%20data-state=%22Wisconsin%22%20style=%22stroke-width:%200.4px;%20fill:%20rgb(0,%20204,%20153);%22/%3E%3Cpath%20d=%22M490.8557355961846,182.62268705923282L490.3623681202153,177.29540131214105L492.68067895065377,177.08789943644695L495.0419821574863,176.915358613085L495.32509678011655,180.4552995599454L495.4784709215687,182.24635837128858L491.42543274841637,182.60449608734996Z%22%20fill=%22transparent%22%20stroke=%22#97A1A9%22%20class=%22county-boundary%22%20pointer-events=%22all%22%20data-fips=%2255127%22%20data-county=%22Walworth%20County%22%20data-state=%22Wisconsin%22%20style=%22stroke-width:%200.4px;%20fill:%20rgb(0,%20204,%20153);%22/%3E%3Cpath%20d=%22M495.32509678011655,180.4552995599454L495.0419821574863,176.915358613085L497.42140682828125,176.71425978758043L499.78013667497,176.50924245984515L500.48437877942274,177.45259401835915L500.27438489230576,179.16353492926464L496.436049946622,179.52526922226957L496.4979128661265,180.34583598152312Z%22%20fill=%22transparent%22%20stroke=%22#97A1A9%22%20class=%22county-boundary%22%20pointer-events=%22all%22%20data-fips=%2255101%22%20data-county=%22Racine%20County%22%20data-state=%22Wisconsin%22%20style=%22stroke-width:%200.4px;%20fill:%20rgb(0,%20204,%20153);%22/%3E%3Cpath%20d=%22M479.6129561228442,187.92371946054107L479.2987355520176,183.2555767182339L480.1921280738207,183.20288742254377L484.52042409972245,183.00175168531916L484.8295603640074,187.53985007326446L481.8959084933607,187.76575823676626Z%22%20fill=%22transparent%22%20stroke=%22#97A1A9%22%20class=%22county-boundary%22%20pointer-events=%22all%22%20data-fips=%2217177%22%20data-county=%22Stephenson%20County%22%20data-state=%22Illinois%22%20style=%22stroke-width:%200.4px;%20fill:%20rgb(255,%20255,%20153);%22/%3E%3Cpath%20d=%22M467.4051787903408,187.11402965391596L467.1131851185603,181.75062517395565L469.4852696956949,181.63682028323353L469.5226839494346,181.15799807431893L471.4977328211717,181.6444020231363L472.1872982974487,183.5823118916485L472.1328225213348,184.1056002555796L473.7483624562455,185.36575232435973L472.0232949648423,185.54260727282212L472.09444383491143,186.9270275144147L469.8303432709178,186.99753494901984Z%22%20fill=%22transparent%22%20stroke=%22#97A1A9%22%20class=%22county-boundary%22%20pointer-events=%22all%22%20data-fips=%2219061%22%20data-county=%22Dubuque%20County%22%20data-state=%22Iowa%22%20style=%22stroke-width:%200.4px;%20fill:%20rgb(255,%20255,%20153);%22/%3E%3Cpath%20d=%22M475.6159711964939,188.1718513827292L474.6227722227475,187.20615551799744L474.4377597889151,186.04473912612082L473.7483624562455,185.36575232435973L472.1328225213348,184.1056002555796L472.1872982974487,183.5823118916485L474.3807978065727,183.46668831639852L479.2987355520176,183.2555767182339L479.6129561228442,187.92371946054107Z%22%20fill=%22transparent%22%20stroke=%22#97A1A9%22%20class=%22county-boundary%22%20pointer-events=%22all%22%20data-fips=%2217085%22%20data-county=%22Jo%20Daviess%20County%22%20data-state=%22Illinois%22%20style=%22stroke-width:%200.4px;%20fill:%20rgb(255,%20255,%20153);%22/%3E%3Cpath%20d=%22M470.00578447282203,190.97963031562995L469.8303432709178,186.99753494901984L472.09444383491143,186.9270275144147L472.0232949648423,185.54260727282212L473.7483624562455,185.36575232435973L474.4377597889151,186.04473912612082L474.6227722227475,187.20615551799744L475.6159711964939,188.1718513827292L476.5664874496777,188.70518973075013L477.2670951908372,189.51218605615588L477.4710577157234,190.5856068473978Z%22%20fill=%22transparent%22%20stroke=%22#97A1A9%22%20class=%22county-boundary%22%20pointer-events=%22all%22%20data-fips=%2219097%22%20data-county=%22Jackson%20County%22%20data-state=%22Iowa%22%20style=%22stroke-width:%200.4px;%20fill:%20rgb(255,%20255,%20153);%22/%3E%3Cpath%20d=%22M470.05129103553264,192.32223138604047L465.3221148665234,192.60906935372543L465.0835938111711,187.26359226573834L467.4051787903408,187.11402965391596L469.8303432709178,186.99753494901984L470.00578447282203,190.97963031562995Z%22%20fill=%22transparent%22%20stroke=%22#97A1A9%22%20class=%22county-boundary%22%20pointer-events=%22all%22%20data-fips=%2219105%22%20data-county=%22Jones%20County%22%20data-state=%22Iowa%22%20style=%22stroke-width:%200.4px;%20fill:%20rgb(255,%20255,%20153);%22/%3E%3Cpath%20d=%22M482.2031409185315,191.805684640722L477.5383775362223,192.1441577559874L477.4710577157234,190.5856068473978L477.2670951908372,189.51218605615588L476.5664874496777,188.70518973075013L475.6159711964939,188.1718513827292L479.6129561228442,187.92371946054107L481.8959084933607,187.76575823676626Z%22%20fill=%22transparent%22%20stroke=%22#97A1A9%22%20class=%22county-boundary%22%20pointer-events=%22all%22%20data-fips=%2217015%22%20data-county=%22Carroll%20County%22%20data-state=%22Illinois%22%20style=%22stroke-width:%200.4px;%20fill:%20rgb(0,%20204,%20153);%22/%3E%3Cpath%20d=%22M473.65146342939914,172.9031657956158L472.55913188732694,172.83110540386883L471.3384034733812,173.3930084196827L471.08634622528075,169.6569360192874L470.98108607573926,167.6040565384625L474.4579777314455,167.37649169010888L475.6175377282726,167.3123999715707L475.9895722487878,173.25204801014183L474.78775450440725,172.66819518946488Z%22%20fill=%22transparent%22%20stroke=%22#97A1A9%22%20class=%22county-boundary%22%20pointer-events=%22all%22%20data-fips=%2255103%22%20data-county=%22Richland%20County%22%20data-state=%22Wisconsin%22%20style=%22stroke-width:%200.4px;%20fill:%20rgb(0,%20204,%20153);%22/%3E%3Cpath%20d=%22M466.4588106941377,175.10535060264124L466.47294455370275,174.10789226202587L467.2985684487646,172.37897690645855L467.179299951096,171.56129279549202L465.93382537325795,170.7312803644245L465.77563761371437,169.91538545286062L471.08634622528075,169.6569360192874L471.3384034733812,173.3930084196827L470.0122651950366,174.69556800653947L468.69251308850994,175.367502999561L467.7282849118033,176.32421227199552L466.6784749668066,176.35204856542236Z%22%20fill=%22transparent%22%20stroke=%22#97A1A9%22%20class=%22county-boundary%22%20pointer-events=%22all%22%20data-fips=%2255023%22%20data-county=%22Crawford%20County%22%20data-state=%22Wisconsin%22%20style=%22stroke-width:%200.4px;%20fill:%20rgb(0,%20204,%20153);%22/%3E%3Cpath%20d=%22M475.9895722487878,173.25204801014183L477.29128485134396,173.4386397616271L477.81451890668535,172.71481988142705L479.4710264928165,172.4227607260491L479.8306742634191,177.80119432976835L479.87302055486185,178.5144454284847L474.0297027497504,178.8230431406406L473.65146342939914,172.9031657956158L474.78775450440725,172.66819518946488Z%22%20fill=%22transparent%22%20stroke=%22#97A1A9%22%20class=%22county-boundary%22%20pointer-events=%22all%22%20data-fips=%2255049%22%20data-county=%22Iowa%20County%22%20data-state=%22Wisconsin%22%20style=%22stroke-width:%200.4px;%20fill:%20rgb(0,%20204,%20153);%22/%3E%3Cpath%20d=%22M496.9497366608396,171.34426470781045L493.47386017857764,171.5608097085434L493.2424603206587,166.19663802294338L495.6003332078535,166.04290094556472L496.7616702849931,165.99787284488957L496.95019236016435,168.71783917745006Z%22%20fill=%22transparent%22%20stroke=%22#97A1A9%22%20class=%22county-boundary%22%20pointer-events=%22all%22%20data-fips=%2255131%22%20data-county=%22Washington%20County%22%20data-state=%22Wisconsin%22%20style=%22stroke-width:%200.4px;%20fill:%20rgb(255,%20255,%20153);%22/%3E%3Cpath%20d=%22M496.9497366608396,171.34426470781045L496.95019236016435,168.71783917745006L496.7616702849931,165.99787284488957L499.17221116670737,165.74496489328158L499.11639729481436,167.07334920971982L498.53838218565943,168.6816160312269L498.6288445947865,171.1275903692043Z%22%20fill=%22transparent%22%20stroke=%22#97A1A9%22%20class=%22county-boundary%22%20pointer-events=%22all%22%20data-fips=%2255089%22%20data-county=%22Ozaukee%20County%22%20data-state=%22Wisconsin%22%20style=%22stroke-width:%200.4px;%20fill:%20rgb(255,%20255,%20153);%22/%3E%3Cpath%20d=%22M490.3623681202153,177.29540131214105L487.99584007252986,177.39238082523912L487.61070058467686,171.97239188452852L492.2291416482673,171.65101197674028L492.68067895065377,177.08789943644695Z%22%20fill=%22transparent%22%20stroke=%22#97A1A9%22%20class=%22county-boundary%22%20pointer-events=%22all%22%20data-fips=%2255055%22%20data-county=%22Jefferson%20County%22%20data-state=%22Wisconsin%22%20style=%22stroke-width:%200.4px;%20fill:%20rgb(0,%20204,%20153);%22/%3E%3Cpath%20d=%22M497.42140682828125,176.71425978758043L495.0419821574863,176.915358613085L492.68067895065377,177.08789943644695L492.2291416482673,171.65101197674028L493.47386017857764,171.5608097085434L496.9497366608396,171.34426470781045Z%22%20fill=%22transparent%22%20stroke=%22#97A1A9%22%20class=%22county-boundary%22%20pointer-events=%22all%22%20data-fips=%2255133%22%20data-county=%22Waukesha%20County%22%20data-state=%22Wisconsin%22%20style=%22stroke-width:%200.4px;%20fill:%20rgb(255,%20255,%20153);%22/%3E%3Cpath%20d=%22M497.42140682828125,176.71425978758043L496.9497366608396,171.34426470781045L498.6288445947865,171.1275903692043L499.0771273223304,172.98140499061412L498.83629914642546,173.78195006563772L499.45082323252933,174.64578163861233L499.78013667497,176.50924245984515Z%22%20fill=%22transparent%22%20stroke=%22#97A1A9%22%20class=%22county-boundary%22%20pointer-events=%22all%22%20data-fips=%2255079%22%20data-county=%22Milwaukee%20County%22%20data-state=%22Wisconsin%22%20style=%22stroke-width:%200.4px;%20fill:%20rgb(255,%20255,%20153);%22/%3E%3Cpath%20d=%22M500.27438489230576,179.16353492926464L500.4676838967032,181.86371491325633L496.5348804910138,182.1890799850089L495.4784709215687,182.24635837128858L495.32509678011655,180.4552995599454L496.4979128661265,180.34583598152312L496.436049946622,179.52526922226957Z%22%20fill=%22transparent%22%20stroke=%22#97A1A9%22%20class=%22county-boundary%22%20pointer-events=%22all%22%20data-fips=%2255059%22%20data-county=%22Kenosha%20County%22%20data-state=%22Wisconsin%22%20style=%22stroke-width:%200.4px;%20fill:%20rgb(0,%20204,%20153);%22/%3E%3Cpath%20d=%22M489.46350708707814,187.92940987509348L487.11913271171954,188.10803572712507L487.05038984986254,187.37444704354107L484.8295603640074,187.53985007326446L484.52042409972245,183.00175168531916L484.9250338210616,182.95423340054754L489.11195262276436,182.76456938250328Z%22%20fill=%22transparent%22%20stroke=%22#97A1A9%22%20class=%22county-boundary%22%20pointer-events=%22all%22%20data-fips=%2217201%22%20data-county=%22Winnebago%20County%22%20data-state=%22Illinois%22%20style=%22stroke-width:%200.4px;%20fill:%20rgb(255,%20255,%20153);%22/%3E%3Cpath%20d=%22M492.94630339410935,187.62132536926617L491.7855106826894,187.7253180476731L491.42543274841637,182.60449608734996L495.4784709215687,182.24635837128858L496.5348804910138,182.1890799850089L496.8575176638718,187.29104837359034L496.47183056321285,187.34171566102725Z%22%20fill=%22transparent%22%20stroke=%22#97A1A9%22%20class=%22county-boundary%22%20pointer-events=%22all%22%20data-fips=%2217111%22%20data-county=%22Mchenry%20County%22%20data-state=%22Illinois%22%20style=%22stroke-width:%200.4px;%20fill:%20rgb(255,%20255,%20153);%22/%3E%3Cpath%20d=%22M489.46350708707814,187.92940987509348L489.11195262276436,182.76456938250328L490.8557355961846,182.62268705923282L491.42543274841637,182.60449608734996L491.7855106826894,187.7253180476731Z%22%20fill=%22transparent%22%20stroke=%22#97A1A9%22%20class=%22county-boundary%22%20pointer-events=%22all%22%20data-fips=%2217007%22%20data-county=%22Boone%20County%22%20data-state=%22Illinois%22%20style=%22stroke-width:%200.4px;%20fill:%20rgb(255,%20255,%20153);%22/%3E%3Cpath%20d=%22M500.4676838967032,181.86371491325633L500.3135794645398,184.5699473247097L501.2784373722745,186.92724929649944L496.8575176638718,187.29104837359034L496.5348804910138,182.1890799850089Z%22%20fill=%22transparent%22%20stroke=%22#97A1A9%22%20class=%22county-boundary%22%20pointer-events=%22all%22%20data-fips=%2217097%22%20data-county=%22Lake%20County%22%20data-state=%22Illinois%22%20style=%22stroke-width:%200.4px;%20fill:%20rgb(252,%20141,%2089);%22/%3E%3Cpath%20d=%22M482.2031409185315,191.805684640722L481.8959084933607,187.76575823676626L484.8295603640074,187.53985007326446L487.05038984986254,187.37444704354107L487.11913271171954,188.10803572712507L489.46350708707814,187.92940987509348L489.71373593900444,191.90782915563955L485.54185286491224,192.27017128603507L482.78377241572014,192.22602532074325Z%22%20fill=%22transparent%22%20stroke=%22#97A1A9%22%20class=%22county-boundary%22%20pointer-events=%22all%22%20data-fips=%2217141%22%20data-county=%22Ogle%20County%22%20data-state=%22Illinois%22%20style=%22stroke-width:%200.4px;%20fill:%20rgb(255,%20255,%20153);%22/%3E%3Cpath%20d=%22M503.9802045650678,138.5037807546097L504.26277478957456,140.64562281688438L503.07810522800514,143.32529687417684L502.96443156315786,145.003551974905L502.0642550908446,146.2495461991016L501.3486318694791,145.70228472990664L501.0017864957941,144.604198216393L501.4751547457388,142.96165571925076L501.97285037143325,142.33515324399536L502.28318146227576,140.4244648484564L502.83422301019056,140.68113996215072L503.6814279241705,138.4428395394765ZM498.26377803332855,148.27159271725998L499.1229524095557,145.94924736848782L499.72234362804016,146.05241506378388L500.75295291943644,144.92806895092508L501.4981905191644,146.07996106231815L502.028693692927,146.29586320753322L501.6483045548707,148.12654180599282Z%22%20fill=%22transparent%22%20stroke=%22#97A1A9%22%20class=%22county-boundary%22%20pointer-events=%22all%22%20data-fips=%2255029%22%20data-county=%22Door%20County%22%20data-state=%22Wisconsin%22%20style=%22stroke-width:%200.4px;%20fill:%20rgb(255,%20255,%20153);%22/%3E%3Cpath%20d=%22M521.2716313141982,167.38661420404344L518.976388063804,167.65859018180777L516.6142190616368,167.86653053583723L516.3459530557233,165.28358826281897L515.7557060673422,159.9722807289029L520.4166839870544,159.49239654869734L520.9872152844373,164.76187294691283Z%22%20fill=%22transparent%22%20stroke=%22#97A1A9%22%20class=%22county-boundary%22%20pointer-events=%22all%22%20data-fips=%2226123%22%20data-county=%22Newaygo%20County%22%20data-state=%22Michigan%22%20style=%22stroke-width:%200.4px;%20fill:%20rgb(0,%20204,%20153);%22/%3E%3Cpath%20d=%22M541.9637833576323,165.9405705999668L539.690040247747,166.23532508836195L539.1306231994513,162.37920972015695L538.901449523182,160.61985167952855L539.3229982651751,160.43896322006924L540.2746607735693,158.4730456681707L540.8698300749612,158.07438277637004L541.069692940819,159.22679441014077L544.3994125486913,158.64359209154134L545.2135671763883,163.88401190681464L545.0993672807951,163.9418533791926L542.8034228834458,164.35589808903057L542.980885712394,165.6423690181481Z%22%20fill=%22transparent%22%20stroke=%22#97A1A9%22%20class=%22county-boundary%22%20pointer-events=%22all%22%20data-fips=%2226157%22%20data-county=%22Tuscola%20County%22%20data-state=%22Michigan%22%20style=%22stroke-width:%200.4px;%20fill:%20rgb(0,%20204,%20153);%22/%3E%3Cpath%20d=%22M546.67596056973,166.34008809458078L546.3676931934386,164.37203207186576L545.1968484422111,164.56214880418997L545.0993672807951,163.9418533791926L545.2135671763883,163.88401190681464L544.3994125486913,158.64359209154134L549.2973539143932,157.73830301436806L551.4171882400261,165.4924523821809Z%22%20fill=%22transparent%22%20stroke=%22#97A1A9%22%20class=%22county-boundary%22%20pointer-events=%22all%22%20data-fips=%2226151%22%20data-county=%22Sanilac%20County%22%20data-state=%22Michigan%22%20style=%22stroke-width:%200.4px;%20fill:%20rgb(0,%20204,%20153);%22/%3E%3Cpath%20d=%22M541.976956159895,189.29920475590438L541.1085455755627,183.70785984637837L543.4542500354553,183.3404452902172L545.8748237863126,182.9147279783649L547.0652206752834,183.7063093761749L544.791900411053,188.7654097958457Z%22%20fill=%22transparent%22%20stroke=%22#97A1A9%22%20class=%22county-boundary%22%20pointer-events=%22all%22%20data-fips=%2226115%22%20data-county=%22Monroe%20County%22%20data-state=%22Michigan%22%20style=%22stroke-width:%200.4px;%20fill:%20rgb(0,%20204,%20153);%22/%3E%3Cpath%20d=%22M540.9378194424501,189.44360496305944L536.0126676953241,190.18472445177235L535.2829032550283,184.62006046929275L537.6158055843194,184.3112348360811L541.1085455755627,183.70785984637837L541.976956159895,189.29920475590438Z%22%20fill=%22transparent%22%20stroke=%22#97A1A9%22%20class=%22county-boundary%22%20pointer-events=%22all%22%20data-fips=%2226091%22%20data-county=%22Lenawee%20County%22%20data-state=%22Michigan%22%20style=%22stroke-width:%200.4px;%20fill:%20rgb(0,%20204,%20153);%22/%3E%3Cpath%20d=%22M535.7673727570019,190.21232579854848L531.7196529828759,190.85549057853132L531.2466901873755,189.9259683220164L530.6100931204437,185.17885714901718L531.7625057755374,184.98840561608063L535.2829032550283,184.62006046929275L536.0126676953241,190.18472445177235Z%22%20fill=%22transparent%22%20stroke=%22#97A1A9%22%20class=%22county-boundary%22%20pointer-events=%22all%22%20data-fips=%2226059%22%20data-county=%22Hillsdale%20County%22%20data-state=%22Michigan%22%20style=%22stroke-width:%200.4px;%20fill:%20rgb(0,%20204,%20153);%22/%3E%3Cpath%20d=%22M514.5903929613289,170.81976261343254L512.1892053595523,165.60905791876917L516.3459530557233,165.28358826281897L516.6142190616368,167.86653053583723L518.976388063804,167.65859018180777L519.1299412852619,169.01355375554465L518.0305941778352,169.14290356521542L518.1522106316818,170.39238539297264Z%22%20fill=%22transparent%22%20stroke=%22#97A1A9%22%20class=%22county-boundary%22%20pointer-events=%22all%22%20data-fips=%2226121%22%20data-county=%22Muskegon%20County%22%20data-state=%22Michigan%22%20style=%22stroke-width:%200.4px;%20fill:%20rgb(0,%20204,%20153);%22/%3E%3Cpath%20d=%22M519.9644405013618,175.63127211580172L515.6886474804257,176.02213705170584L514.5903929613289,170.81976261343254L518.1522106316818,170.39238539297264L518.0305941778352,169.14290356521542L519.1299412852619,169.01355375554465Z%22%20fill=%22transparent%22%20stroke=%22#97A1A9%22%20class=%22county-boundary%22%20pointer-events=%22all%22%20data-fips=%2226139%22%20data-county=%22Ottawa%20County%22%20data-state=%22Michigan%22%20style=%22stroke-width:%200.4px;%20fill:%20rgb(0,%20204,%20153);%22/%3E%3Cpath%20d=%22M532.2522126429152,179.5306356680411L531.5753767842117,174.31109343461264L533.9406466254479,173.96085972364756L536.0257420300403,173.65895734319565L536.8564921561402,178.94762181375074Z%22%20fill=%22transparent%22%20stroke=%22#97A1A9%22%20class=%22county-boundary%22%20pointer-events=%22all%22%20data-fips=%2226065%22%20data-county=%22Ingham%20County%22%20data-state=%22Michigan%22%20style=%22stroke-width:%200.4px;%20fill:%20rgb(0,%20204,%20153);%22/%3E%3Cpath%20d=%22M520.7100370047176,180.91083335312112L515.5711334862832,181.49275820346338L515.6886474804257,176.02213705170584L519.9644405013618,175.63127211580172L522.3223246865922,175.3960433061784L522.9317406900175,180.62356104394303Z%22%20fill=%22transparent%22%20stroke=%22#97A1A9%22%20class=%22county-boundary%22%20pointer-events=%22all%22%20data-fips=%2226005%22%20data-county=%22Allegan%20County%22%20data-state=%22Michigan%22%20style=%22stroke-width:%200.4px;%20fill:%20rgb(0,%20204,%20153);%22/%3E%3Cpath%20d=%22M527.5866247402967,180.12100996866718L526.9266508018563,174.83382932072288L529.2780432335563,174.5395497079112L531.5753767842117,174.31109343461264L532.2522126429152,179.5306356680411L531.0452682147065,179.7282331815053Z%22%20fill=%22transparent%22%20stroke=%22#97A1A9%22%20class=%22county-boundary%22%20pointer-events=%22all%22%20data-fips=%2226045%22%20data-county=%22Eaton%20County%22%20data-state=%22Michigan%22%20style=%22stroke-width:%200.4px;%20fill:%20rgb(0,%20204,%20153);%22/%3E%3Cpath%20d=%22M522.9317406900175,180.62356104394303L522.3223246865922,175.3960433061784L524.6125572775547,175.0970209738034L526.9266508018563,174.83382932072288L527.5866247402967,180.12100996866718L525.3191101969288,180.35786488460985Z%22%20fill=%22transparent%22%20stroke=%22#97A1A9%22%20class=%22county-boundary%22%20pointer-events=%22all%22%20data-fips=%2226015%22%20data-county=%22Barry%20County%22%20data-state=%22Michigan%22%20style=%22stroke-width:%200.4px;%20fill:%20rgb(0,%20204,%20153);%22/%3E%3Cpath%20d=%22M537.6158055843194,184.3112348360811L535.2829032550283,184.62006046929275L531.7625057755374,184.98840561608063L531.0452682147065,179.7282331815053L532.2522126429152,179.5306356680411L536.8564921561402,178.94762181375074Z%22%20fill=%22transparent%22%20stroke=%22#97A1A9%22%20class=%22county-boundary%22%20pointer-events=%22all%22%20data-fips=%2226075%22%20data-county=%22Jackson%20County%22%20data-state=%22Michigan%22%20style=%22stroke-width:%200.4px;%20fill:%20rgb(0,%20204,%20153);%22/%3E%3Cpath%20d=%22M516.6778825456192,186.71903556135567L516.4478425808342,184.06443995380232L514.9623211469712,184.18184327097765L515.5711334862832,181.49275820346338L520.7100370047176,180.91083335312112L521.3176449429195,186.22712174445508Z%22%20fill=%22transparent%22%20stroke=%22#97A1A9%22%20class=%22county-boundary%22%20pointer-events=%22all%22%20data-fips=%2226159%22%20data-county=%22Van%20Buren%20County%22%20data-state=%22Michigan%22%20style=%22stroke-width:%200.4px;%20fill:%20rgb(0,%20204,%20153);%22/%3E%3Cpath%20d=%22M516.6778825456192,186.71903556135567L517.1216732470388,191.42118463293934L514.1967328531412,191.71485893950455L511.1071044561498,192.01484326152263L513.0594518319214,189.64285299036374L513.8967036461219,186.1946175122638L514.9623211469712,184.18184327097765L516.4478425808342,184.06443995380232Z%22%20fill=%22transparent%22%20stroke=%22#97A1A9%22%20class=%22county-boundary%22%20pointer-events=%22all%22%20data-fips=%2226021%22%20data-county=%22Berrien%20County%22%20data-state=%22Michigan%22%20style=%22stroke-width:%200.4px;%20fill:%20rgb(0,%20204,%20153);%22/%3E%3Cpath%20d=%22M531.2466901873755,189.9259683220164L527.5879780660518,190.314934754741L526.5248578982332,190.4255194391735L525.9549651735736,185.71445701103482L530.6100931204437,185.17885714901718Z%22%20fill=%22transparent%22%20stroke=%22#97A1A9%22%20class=%22county-boundary%22%20pointer-events=%22all%22%20data-fips=%2226023%22%20data-county=%22Branch%20County%22%20data-state=%22Michigan%22%20style=%22stroke-width:%200.4px;%20fill:%20rgb(0,%20204,%20153);%22/%3E%3Cpath%20d=%22M522.8891824956119,190.83895837428918L521.4777735941351,190.9790924473267L521.8237584101836,190.50946449660557L521.3176449429195,186.22712174445508L525.9549651735736,185.71445701103482L526.5248578982332,190.4255194391735Z%22%20fill=%22transparent%22%20stroke=%22#97A1A9%22%20class=%22county-boundary%22%20pointer-events=%22all%22%20data-fips=%2226149%22%20data-county=%22St.%20Joseph%20County%22%20data-state=%22Michigan%22%20style=%22stroke-width:%200.4px;%20fill:%20rgb(0,%20204,%20153);%22/%3E%3Cpath%20d=%22M521.4777735941351,190.9790924473267L518.779233898819,191.26341315933223L517.1216732470388,191.42118463293934L516.6778825456192,186.71903556135567L521.3176449429195,186.22712174445508L521.8237584101836,190.50946449660557Z%22%20fill=%22transparent%22%20stroke=%22#97A1A9%22%20class=%22county-boundary%22%20pointer-events=%22all%22%20data-fips=%2226027%22%20data-county=%22Cass%20County%22%20data-state=%22Michigan%22%20style=%22stroke-width:%200.4px;%20fill:%20rgb(0,%20204,%20153);%22/%3E%3Cpath%20d=%22M528.6802986068732,169.18217621411486L523.9969256623344,169.7195614935598L523.6838640901843,167.0755821588831L521.2716313141982,167.38661420404344L520.9872152844373,164.76187294691283L525.6058151195452,164.22105425471022L527.9198543968147,163.99655004223052Z%22%20fill=%22transparent%22%20stroke=%22#97A1A9%22%20class=%22county-boundary%22%20pointer-events=%22all%22%20data-fips=%2226117%22%20data-county=%22Montcalm%20County%22%20data-state=%22Michigan%22%20style=%22stroke-width:%200.4px;%20fill:%20rgb(0,%20204,%20153);%22/%3E%3Cpath%20d=%22M528.6802986068732,169.18217621411486L527.9198543968147,163.99655004223052L530.263812975903,163.67635905401573L532.596613845584,163.43899855383995L533.2712183034474,168.546255093151L533.2808843302457,168.63229455263058Z%22%20fill=%22transparent%22%20stroke=%22#97A1A9%22%20class=%22county-boundary%22%20pointer-events=%22all%22%20data-fips=%2226057%22%20data-county=%22Gratiot%20County%22%20data-state=%22Michigan%22%20style=%22stroke-width:%200.4px;%20fill:%20rgb(0,%20204,%20153);%22/%3E%3Cpath%20d=%22M519.9644405013618,175.63127211580172L519.1299412852619,169.01355375554465L518.976388063804,167.65859018180777L521.2716313141982,167.38661420404344L523.6838640901843,167.0755821588831L523.9969256623344,169.7195614935598L524.6125572775547,175.0970209738034L522.3223246865922,175.3960433061784Z%22%20fill=%22transparent%22%20stroke=%22#97A1A9%22%20class=%22county-boundary%22%20pointer-events=%22all%22%20data-fips=%2226081%22%20data-county=%22Kent%20County%22%20data-state=%22Michigan%22%20style=%22stroke-width:%200.4px;%20fill:%20rgb(255,%20255,%20153);%22/%3E%3Cpath%20d=%22M524.6125572775547,175.0970209738034L523.9969256623344,169.7195614935598L528.6802986068732,169.18217621411486L529.2780432335563,174.5395497079112L526.9266508018563,174.83382932072288Z%22%20fill=%22transparent%22%20stroke=%22#97A1A9%22%20class=%22county-boundary%22%20pointer-events=%22all%22%20data-fips=%2226067%22%20data-county=%22Ionia%20County%22%20data-state=%22Michigan%22%20style=%22stroke-width:%200.4px;%20fill:%20rgb(0,%20204,%20153);%22/%3E%3Cpath%20d=%22M531.5753767842117,174.31109343461264L529.2780432335563,174.5395497079112L528.6802986068732,169.18217621411486L533.2808843302457,168.63229455263058L533.9406466254479,173.96085972364756Z%22%20fill=%22transparent%22%20stroke=%22#97A1A9%22%20class=%22county-boundary%22%20pointer-events=%22all%22%20data-fips=%2226037%22%20data-county=%22Clinton%20County%22%20data-state=%22Michigan%22%20style=%22stroke-width:%200.4px;%20fill:%20rgb(0,%20204,%20153);%22/%3E%3Cpath%20d=%22M521.3176449429195,186.22712174445508L520.7100370047176,180.91083335312112L522.9317406900175,180.62356104394303L525.3191101969288,180.35786488460985L525.9549651735736,185.71445701103482Z%22%20fill=%22transparent%22%20stroke=%22#97A1A9%22%20class=%22county-boundary%22%20pointer-events=%22all%22%20data-fips=%2226077%22%20data-county=%22Kalamazoo%20County%22%20data-state=%22Michigan%22%20style=%22stroke-width:%200.4px;%20fill:%20rgb(0,%20204,%20153);%22/%3E%3Cpath%20d=%22M530.6100931204437,185.17885714901718L525.9549651735736,185.71445701103482L525.3191101969288,180.35786488460985L527.5866247402967,180.12100996866718L531.0452682147065,179.7282331815053L531.7625057755374,184.98840561608063Z%22%20fill=%22transparent%22%20stroke=%22#97A1A9%22%20class=%22county-boundary%22%20pointer-events=%22all%22%20data-fips=%2226025%22%20data-county=%22Calhoun%20County%22%20data-state=%22Michigan%22%20style=%22stroke-width:%200.4px;%20fill:%20rgb(0,%20204,%20153);%22/%3E%3Cpath%20d=%22M516.7560233924451,149.12395235839176L512.7437296101042,149.44395478552167L512.2736012557592,146.7539767117496L513.66978440922,146.05795050120798L513.8431044668336,145.39051485022242L516.370412190721,145.18944971216206Z%22%20fill=%22transparent%22%20stroke=%22#97A1A9%22%20class=%22county-boundary%22%20pointer-events=%22all%22%20data-fips=%2226019%22%20data-county=%22Benzie%20County%22%20data-state=%22Michigan%22%20style=%22stroke-width:%200.4px;%20fill:%20rgb(255,%20255,%20153);%22/%3E%3Cpath%20d=%22M498.3655375615318,153.79089294447624L497.94561489362314,148.99031312251327L498.26377803332855,148.27159271725998L501.6483045548707,148.12654180599282L500.86725137740484,150.40213619055453L500.53348175104907,153.59505848218885Z%22%20fill=%22transparent%22%20stroke=%22#97A1A9%22%20class=%22county-boundary%22%20pointer-events=%22all%22%20data-fips=%2255061%22%20data-county=%22Kewaunee%20County%22%20data-state=%22Wisconsin%22%20style=%22stroke-width:%200.4px;%20fill:%20rgb(0,%20204,%20153);%22/%3E%3Cpath%20d=%22M517.2901470838124,154.3704474855191L515.1780064053205,154.57525492237562L511.8469428542455,154.7371818038273L512.6929682414191,152.07502230731882L512.7437296101042,149.44395478552167L516.7560233924451,149.12395235839176Z%22%20fill=%22transparent%22%20stroke=%22#97A1A9%22%20class=%22county-boundary%22%20pointer-events=%22all%22%20data-fips=%2226101%22%20data-county=%22Manistee%20County%22%20data-state=%22Michigan%22%20style=%22stroke-width:%200.4px;%20fill:%20rgb(255,%20255,%20153);%22/%3E%3Cpath%20d=%22M519.8184109200063,154.14112428852638L517.2901470838124,154.3704474855191L516.7560233924451,149.12395235839176L521.3865074805645,148.6375775092264L522.0391581707465,153.82838380941894Z%22%20fill=%22transparent%22%20stroke=%22#97A1A9%22%20class=%22county-boundary%22%20pointer-events=%22all%22%20data-fips=%2226165%22%20data-county=%22Wexford%20County%22%20data-state=%22Michigan%22%20style=%22stroke-width:%200.4px;%20fill:%20rgb(0,%20204,%20153);%22/%3E%3Cpath%20d=%22M526.6344446287028,153.34532326973908L524.3469388380879,153.58844533102706L522.0391581707465,153.82838380941894L521.3865074805645,148.6375775092264L525.9926665071488,148.11037909107154Z%22%20fill=%22transparent%22%20stroke=%22#97A1A9%22%20class=%22county-boundary%22%20pointer-events=%22all%22%20data-fips=%2226113%22%20data-county=%22Missaukee%20County%22%20data-state=%22Michigan%22%20style=%22stroke-width:%200.4px;%20fill:%20rgb(0,%20204,%20153);%22/%3E%3Cpath%20d=%22M529.0396654818913,153.08400410290358L526.6344446287028,153.34532326973908L525.9926665071488,148.11037909107154L530.5985506579452,147.58342292966233L531.2793685244445,152.77016207539612Z%22%20fill=%22transparent%22%20stroke=%22#97A1A9%22%20class=%22county-boundary%22%20pointer-events=%22all%22%20data-fips=%2226143%22%20data-county=%22Roscommon%20County%22%20data-state=%22Michigan%22%20style=%22stroke-width:%200.4px;%20fill:%20rgb(0,%20204,%20153);%22/%3E%3Cpath%20d=%22M500.53348175104907,153.59505848218885L500.94037450844843,155.90418160393347L499.8298128513668,157.18715413627183L499.3068405705763,160.37450140403632L496.2503776436925,160.63501508608329L495.82594990252363,155.35466333651243L497.32402507076654,155.19543075935167L497.24445924608614,153.92246056849592L498.3655375615318,153.79089294447624Z%22%20fill=%22transparent%22%20stroke=%22#97A1A9%22%20class=%22county-boundary%22%20pointer-events=%22all%22%20data-fips=%2255071%22%20data-county=%22Manitowoc%20County%22%20data-state=%22Wisconsin%22%20style=%22stroke-width:%200.4px;%20fill:%20rgb(0,%20204,%20153);%22/%3E%3Cpath%20d=%22M533.9149115611799,157.67283418783904L531.995769861944,158.08601447721855L529.6403655257711,158.36937069379655L529.0396654818913,153.08400410290358L531.2793685244445,152.77016207539612L533.2694706743098,152.54502238290831L533.6007320289557,155.0967778641682Z%22%20fill=%22transparent%22%20stroke=%22#97A1A9%22%20class=%22county-boundary%22%20pointer-events=%22all%22%20data-fips=%2226051%22%20data-county=%22Gladwin%20County%22%20data-state=%22Michigan%22%20style=%22stroke-width:%200.4px;%20fill:%20rgb(255,%20255,%20153);%22/%3E%3Cpath%20d=%22M532.596613845584,163.43899855383995L530.263812975903,163.67635905401573L529.6403655257711,158.36937069379655L531.995769861944,158.08601447721855L533.9149115611799,157.67283418783904L534.3689440439846,161.64880976837344L534.4987767017915,162.96235139001362Z%22%20fill=%22transparent%22%20stroke=%22#97A1A9%22%20class=%22county-boundary%22%20pointer-events=%22all%22%20data-fips=%2226111%22%20data-county=%22Midland%20County%22%20data-state=%22Michigan%22%20style=%22stroke-width:%200.4px;%20fill:%20rgb(255,%20255,%20153);%22/%3E%3Cpath%20d=%22M515.7557060673422,159.9722807289029L511.9839901222943,160.3271358195742L511.502096428291,158.3516976774339L510.7660351708171,156.85571390472717L511.8469428542455,154.7371818038273L515.1780064053205,154.57525492237562Z%22%20fill=%22transparent%22%20stroke=%22#97A1A9%22%20class=%22county-boundary%22%20pointer-events=%22all%22%20data-fips=%2226105%22%20data-county=%22Mason%20County%22%20data-state=%22Michigan%22%20style=%22stroke-width:%200.4px;%20fill:%20rgb(0,%20204,%20153);%22/%3E%3Cpath%20d=%22M516.3459530557233,165.28358826281897L512.1892053595523,165.60905791876917L511.1296953611657,162.81652430412169L511.9839901222943,160.3271358195742L515.7557060673422,159.9722807289029Z%22%20fill=%22transparent%22%20stroke=%22#97A1A9%22%20class=%22county-boundary%22%20pointer-events=%22all%22%20data-fips=%2226127%22%20data-county=%22Oceana%20County%22%20data-state=%22Michigan%22%20style=%22stroke-width:%200.4px;%20fill:%20rgb(0,%20204,%20153);%22/%3E%3Cpath%20d=%22M520.8991488536917,144.08386144504334L519.6940389273329,143.49051831718918L520.0839921607765,141.12845946546759L519.6948232500578,138.08707230825405L521.3063678116587,137.92124839650103L521.4660934228174,139.27174665900986L524.8699719910638,138.93441647860755L525.4059375197446,142.82891012221705L521.2167874188667,143.33475301428643Z%22%20fill=%22transparent%22%20stroke=%22#97A1A9%22%20class=%22county-boundary%22%20pointer-events=%22all%22%20data-fips=%2226009%22%20data-county=%22Antrim%20County%22%20data-state=%22Michigan%22%20style=%22stroke-width:%200.4px;%20fill:%20rgb(255,%20255,%20153);%22/%3E%3Cpath%20d=%22M529.9703574807635,142.32837506273688L525.4059375197446,142.82891012221705L524.8699719910638,138.93441647860755L526.0313131306341,138.76578883644652L525.9088193473503,137.45475061169213L529.3647212820358,137.09563377255984Z%22%20fill=%22transparent%22%20stroke=%22#97A1A9%22%20class=%22county-boundary%22%20pointer-events=%22all%22%20data-fips=%2226137%22%20data-county=%22Otsego%20County%22%20data-state=%22Michigan%22%20style=%22stroke-width:%200.4px;%20fill:%20rgb(0,%20204,%20153);%22/%3E%3Cpath%20d=%22M513.8431044668336,145.39051485022242L513.5821269880495,144.30895363848742L513.7858321821515,143.551950222683L516.2299042102429,141.94848516751097L517.6405060091179,138.53319616302633L518.0937513994962,138.74808530364203L517.6328760643327,142.2002964701478L518.08273321526,144.93332029098178L516.370412190721,145.18944971216206Z%22%20fill=%22transparent%22%20stroke=%22#97A1A9%22%20class=%22county-boundary%22%20pointer-events=%22all%22%20data-fips=%2226089%22%20data-county=%22Leelanau%20County%22%20data-state=%22Michigan%22%20style=%22stroke-width:%200.4px;%20fill:%20rgb(255,%20255,%20153);%22/%3E%3Cpath%20d=%22M521.3865074805645,148.6375775092264L520.8991488536917,144.08386144504334L521.2167874188667,143.33475301428643L525.4059375197446,142.82891012221705L525.9926665071488,148.11037909107154Z%22%20fill=%22transparent%22%20stroke=%22#97A1A9%22%20class=%22county-boundary%22%20pointer-events=%22all%22%20data-fips=%2226079%22%20data-county=%22Kalkaska%20County%22%20data-state=%22Michigan%22%20style=%22stroke-width:%200.4px;%20fill:%20rgb(255,%20255,%20153);%22/%3E%3Cpath%20d=%22M530.5985506579452,147.58342292966233L525.9926665071488,148.11037909107154L525.4059375197446,142.82891012221705L529.9703574807635,142.32837506273688Z%22%20fill=%22transparent%22%20stroke=%22#97A1A9%22%20class=%22county-boundary%22%20pointer-events=%22all%22%20data-fips=%2226039%22%20data-county=%22Crawford%20County%22%20data-state=%22Michigan%22%20style=%22stroke-width:%200.4px;%20fill:%20rgb(0,%20204,%20153);%22/%3E%3Cpath%20d=%22M516.7560233924451,149.12395235839176L516.370412190721,145.18944971216206L518.08273321526,144.93332029098178L519.1797212321478,145.0403636102825L519.6940389273329,143.49051831718918L520.8991488536917,144.08386144504334L521.3865074805645,148.6375775092264Z%22%20fill=%22transparent%22%20stroke=%22#97A1A9%22%20class=%22county-boundary%22%20pointer-events=%22all%22%20data-fips=%2226055%22%20data-county=%22Grand%20Traverse%20County%22%20data-state=%22Michigan%22%20style=%22stroke-width:%200.4px;%20fill:%20rgb(255,%20255,%20153);%22/%3E%3Cpath%20d=%22M520.4166839870544,159.49239654869734L515.7557060673422,159.9722807289029L515.1780064053205,154.57525492237562L517.2901470838124,154.3704474855191L519.8184109200063,154.14112428852638Z%22%20fill=%22transparent%22%20stroke=%22#97A1A9%22%20class=%22county-boundary%22%20pointer-events=%22all%22%20data-fips=%2226085%22%20data-county=%22Lake%20County%22%20data-state=%22Michigan%22%20style=%22stroke-width:%200.4px;%20fill:%20rgb(0,%20204,%20153);%22/%3E%3Cpath%20d=%22M524.9959844708085,158.9993643112614L520.4166839870544,159.49239654869734L519.8184109200063,154.14112428852638L522.0391581707465,153.82838380941894L524.3469388380879,153.58844533102706Z%22%20fill=%22transparent%22%20stroke=%22#97A1A9%22%20class=%22county-boundary%22%20pointer-events=%22all%22%20data-fips=%2226133%22%20data-county=%22Osceola%20County%22%20data-state=%22Michigan%22%20style=%22stroke-width:%200.4px;%20fill:%20rgb(0,%20204,%20153);%22/%3E%3Cpath%20d=%22M524.9959844708085,158.9993643112614L524.3469388380879,153.58844533102706L526.6344446287028,153.34532326973908L529.0396654818913,153.08400410290358L529.6403655257711,158.36937069379655Z%22%20fill=%22transparent%22%20stroke=%22#97A1A9%22%20class=%22county-boundary%22%20pointer-events=%22all%22%20data-fips=%2226035%22%20data-county=%22Clare%20County%22%20data-state=%22Michigan%22%20style=%22stroke-width:%200.4px;%20fill:%20rgb(255,%20255,%20153);%22/%3E%3Cpath%20d=%22M527.9198543968147,163.99655004223052L525.6058151195452,164.22105425471022L524.9959844708085,158.9993643112614L529.6403655257711,158.36937069379655L530.263812975903,163.67635905401573Z%22%20fill=%22transparent%22%20stroke=%22#97A1A9%22%20class=%22county-boundary%22%20pointer-events=%22all%22%20data-fips=%2226073%22%20data-county=%22Isabella%20County%22%20data-state=%22Michigan%22%20style=%22stroke-width:%200.4px;%20fill:%20rgb(255,%20255,%20153);%22/%3E%3Cpath%20d=%22M520.9872152844373,164.76187294691283L520.4166839870544,159.49239654869734L524.9959844708085,158.9993643112614L525.6058151195452,164.22105425471022Z%22%20fill=%22transparent%22%20stroke=%22#97A1A9%22%20class=%22county-boundary%22%20pointer-events=%22all%22%20data-fips=%2226107%22%20data-county=%22Mecosta%20County%22%20data-state=%22Michigan%22%20style=%22stroke-width:%200.4px;%20fill:%20rgb(0,%20204,%20153);%22/%3E%3Cpath%20d=%22M534.590901450061,141.80004728825702L534.0259534625603,136.45394836614003L538.537573836496,135.72104988117746L539.5659107386659,137.3786937909323L538.4483667628596,138.2322445987403L538.3551518986827,139.0916067694916L538.8348931940279,140.12098165945406L539.9866129681864,140.9814375291079Z%22%20fill=%22transparent%22%20stroke=%22#97A1A9%22%20class=%22county-boundary%22%20pointer-events=%22all%22%20data-fips=%2226007%22%20data-county=%22Alpena%20County%22%20data-state=%22Michigan%22%20style=%22stroke-width:%200.4px;%20fill:%20rgb(0,%20204,%20153);%22/%3E%3Cpath%20d=%22M534.590901450061,141.80004728825702L529.9703574807635,142.32837506273688L529.3647212820358,137.09563377255984L530.5843045507659,136.93659923480925L534.0259534625603,136.45394836614003Z%22%20fill=%22transparent%22%20stroke=%22#97A1A9%22%20class=%22county-boundary%22%20pointer-events=%22all%22%20data-fips=%2226119%22%20data-county=%22Montmorency%20County%22%20data-state=%22Michigan%22%20style=%22stroke-width:%200.4px;%20fill:%20rgb(0,%20204,%20153);%22/%3E%3Cpath%20d=%22M535.2802285638012,147.02607735924823L534.590901450061,141.80004728825702L539.9866129681864,140.9814375291079L540.6900640491901,143.33229835861619L540.6874825474391,146.22737352843524Z%22%20fill=%22transparent%22%20stroke=%22#97A1A9%22%20class=%22county-boundary%22%20pointer-events=%22all%22%20data-fips=%2226001%22%20data-county=%22Alcona%20County%22%20data-state=%22Michigan%22%20style=%22stroke-width:%200.4px;%20fill:%20rgb(0,%20204,%20153);%22/%3E%3Cpath%20d=%22M535.2802285638012,147.02607735924823L530.5985506579452,147.58342292966233L529.9703574807635,142.32837506273688L534.590901450061,141.80004728825702Z%22%20fill=%22transparent%22%20stroke=%22#97A1A9%22%20class=%22county-boundary%22%20pointer-events=%22all%22%20data-fips=%2226135%22%20data-county=%22Oscoda%20County%22%20data-state=%22Michigan%22%20style=%22stroke-width:%200.4px;%20fill:%20rgb(0,%20204,%20153);%22/%3E%3Cpath%20d=%22M540.6874825474391,146.22737352843524L540.709155134792,149.0113437521818L539.2385999099535,150.3652120728692L539.0298601993363,151.78370725335265L535.9803613759117,152.16660938295445L535.2802285638012,147.02607735924823Z%22%20fill=%22transparent%22%20stroke=%22#97A1A9%22%20class=%22county-boundary%22%20pointer-events=%22all%22%20data-fips=%2226069%22%20data-county=%22Iosco%20County%22%20data-state=%22Michigan%22%20style=%22stroke-width:%200.4px;%20fill:%20rgb(0,%20204,%20153);%22/%3E%3Cpath%20d=%22M533.2694706743098,152.54502238290831L531.2793685244445,152.77016207539612L530.5985506579452,147.58342292966233L535.2802285638012,147.02607735924823L535.9803613759117,152.16660938295445Z%22%20fill=%22transparent%22%20stroke=%22#97A1A9%22%20class=%22county-boundary%22%20pointer-events=%22all%22%20data-fips=%2226129%22%20data-county=%22Ogemaw%20County%22%20data-state=%22Michigan%22%20style=%22stroke-width:%200.4px;%20fill:%20rgb(0,%20204,%20153);%22/%3E%3Cpath%20d=%22M539.0298601993363,151.78370725335265L538.9340889263466,153.31937348678036L538.0437691830392,154.57955123289742L536.4876254207906,155.30725313173446L536.1356177481822,156.06683886891062L534.9097334066405,156.20899855678215L534.7437889097806,154.9438458205002L533.6007320289557,155.0967778641682L533.2694706743098,152.54502238290831L535.9803613759117,152.16660938295445Z%22%20fill=%22transparent%22%20stroke=%22#97A1A9%22%20class=%22county-boundary%22%20pointer-events=%22all%22%20data-fips=%2226011%22%20data-county=%22Arenac%20County%22%20data-state=%22Michigan%22%20style=%22stroke-width:%200.4px;%20fill:%20rgb(0,%20204,%20153);%22/%3E%3Cpath%20d=%22M544.3994125486913,158.64359209154134L541.069692940819,159.22679441014077L540.8698300749612,158.07438277637004L541.6201629536024,156.47984659996268L541.8147242859193,154.95278368597553L545.2723935062926,152.4750650095259L546.6238625755088,152.87041166473136L547.527632750502,153.67044987779184L548.9701145629776,156.2975375720349L549.2973539143932,157.73830301436806Z%22%20fill=%22transparent%22%20stroke=%22#97A1A9%22%20class=%22county-boundary%22%20pointer-events=%22all%22%20data-fips=%2226063%22%20data-county=%22Huron%20County%22%20data-state=%22Michigan%22%20style=%22stroke-width:%200.4px;%20fill:%20rgb(0,%20204,%20153);%22/%3E%3Cpath%20d=%22M534.3689440439846,161.64880976837344L533.9149115611799,157.67283418783904L533.6007320289557,155.0967778641682L534.7437889097806,154.9438458205002L534.9097334066405,156.20899855678215L536.1356177481822,156.06683886891062L536.3849652724596,159.41288586801159L538.901449523182,160.61985167952855L539.1306231994513,162.37920972015695L537.9715846469098,162.47267297551332L537.8461930325955,161.9209980186008L535.6485459468787,162.089900505507L535.5641767283998,161.53338488126985Z%22%20fill=%22transparent%22%20stroke=%22#97A1A9%22%20class=%22county-boundary%22%20pointer-events=%22all%22%20data-fips=%2226017%22%20data-county=%22Bay%20County%22%20data-state=%22Michigan%22%20style=%22stroke-width:%200.4px;%20fill:%20rgb(0,%20204,%20153);%22/%3E%3Cpath%20d=%22M550.263957995029,173.26034687471417L549.7107085173109,169.90415372658254L547.298697071184,170.31982861706126L546.67596056973,166.34008809458078L551.4171882400261,165.4924523821809L552.6728731427453,168.40615509714598L552.3414843399747,169.60683804444022L552.6084853311006,171.64627420442798L552.4446433212779,173.67674897000575L551.1827358535159,173.88430634827944Z%22%20fill=%22transparent%22%20stroke=%22#97A1A9%22%20class=%22county-boundary%22%20pointer-events=%22all%22%20data-fips=%2226147%22%20data-county=%22St.%20Clair%20County%22%20data-state=%22Michigan%22%20style=%22stroke-width:%200.4px;%20fill:%20rgb(0,%20204,%20153);%22/%3E%3Cpath%20d=%22M547.2450191727794,177.2228042385036L546.1490631368006,170.57298461694506L547.298697071184,170.31982861706126L549.7107085173109,169.90415372658254L550.263957995029,173.26034687471417L549.6918142073209,174.3815232240437L549.0752667319525,176.2937969168869L549.3075780800311,176.8319110387812Z%22%20fill=%22transparent%22%20stroke=%22#97A1A9%22%20class=%22county-boundary%22%20pointer-events=%22all%22%20data-fips=%2226099%22%20data-county=%22Macomb%20County%22%20data-state=%22Michigan%22%20style=%22stroke-width:%200.4px;%20fill:%20rgb(0,%20204,%20153);%22/%3E%3Cpath%20d=%22M542.6117148721361,178.05309545191153L541.5030586601491,178.20776745524074L540.6158462529268,172.99226214341047L540.3841615564005,171.55897151315742L542.714384914347,171.12638553850945L546.1490631368006,170.57298461694506L547.2450191727794,177.2228042385036Z%22%20fill=%22transparent%22%20stroke=%22#97A1A9%22%20class=%22county-boundary%22%20pointer-events=%22all%22%20data-fips=%2226125%22%20data-county=%22Oakland%20County%22%20data-state=%22Michigan%22%20style=%22stroke-width:%200.4px;%20fill:%20rgb(0,%20204,%20153);%22/%3E%3Cpath%20d=%22M536.8564921561402,178.94762181375074L536.0257420300403,173.65895734319565L538.2709665025162,173.33404998423475L540.6158462529268,172.99226214341047L541.5030586601491,178.20776745524074Z%22%20fill=%22transparent%22%20stroke=%22#97A1A9%22%20class=%22county-boundary%22%20pointer-events=%22all%22%20data-fips=%2226093%22%20data-county=%22Livingston%20County%22%20data-state=%22Michigan%22%20style=%22stroke-width:%200.4px;%20fill:%20rgb(0,%20204,%20153);%22/%3E%3Cpath%20d=%22M547.0652206752834,183.7063093761749L545.8748237863126,182.9147279783649L543.4542500354553,183.3404452902172L542.6117148721361,178.05309545191153L547.2450191727794,177.2228042385036L549.3075780800311,176.8319110387812L548.9650657946215,178.33806159117557L547.363775757748,179.6526225592429L546.8470288402415,182.4454479233989Z%22%20fill=%22transparent%22%20stroke=%22#97A1A9%22%20class=%22county-boundary%22%20pointer-events=%22all%22%20data-fips=%2226163%22%20data-county=%22Wayne%20County%22%20data-state=%22Michigan%22%20style=%22stroke-width:%200.4px;%20fill:%20rgb(0,%20204,%20153);%22/%3E%3Cpath%20d=%22M541.1085455755627,183.70785984637837L537.6158055843194,184.3112348360811L536.8564921561402,178.94762181375074L541.5030586601491,178.20776745524074L542.6117148721361,178.05309545191153L543.4542500354553,183.3404452902172Z%22%20fill=%22transparent%22%20stroke=%22#97A1A9%22%20class=%22county-boundary%22%20pointer-events=%22all%22%20data-fips=%2226161%22%20data-county=%22Washtenaw%20County%22%20data-state=%22Michigan%22%20style=%22stroke-width:%200.4px;%20fill:%20rgb(0,%20204,%20153);%22/%3E%3Cpath%20d=%22M537.5160699510101,167.90787437406414L533.2712183034474,168.546255093151L532.596613845584,163.43899855383995L534.4987767017915,162.96235139001362L534.3689440439846,161.64880976837344L535.5641767283998,161.53338488126985L535.6485459468787,162.089900505507L537.8461930325955,161.9209980186008L537.9715846469098,162.47267297551332L539.1306231994513,162.37920972015695L539.690040247747,166.23532508836195L537.3856686004714,166.61564264339734Z%22%20fill=%22transparent%22%20stroke=%22#97A1A9%22%20class=%22county-boundary%22%20pointer-events=%22all%22%20data-fips=%2226145%22%20data-county=%22Saginaw%20County%22%20data-state=%22Michigan%22%20style=%22stroke-width:%200.4px;%20fill:%20rgb(0,%20204,%20153);%22/%3E%3Cpath%20d=%22M546.1490631368006,170.57298461694506L542.714384914347,171.12638553850945L541.9637833576323,165.9405705999668L542.980885712394,165.6423690181481L542.8034228834458,164.35589808903057L545.0993672807951,163.9418533791926L545.1968484422111,164.56214880418997L546.3676931934386,164.37203207186576L546.67596056973,166.34008809458078L547.298697071184,170.31982861706126Z%22%20fill=%22transparent%22%20stroke=%22#97A1A9%22%20class=%22county-boundary%22%20pointer-events=%22all%22%20data-fips=%2226087%22%20data-county=%22Lapeer%20County%22%20data-state=%22Michigan%22%20style=%22stroke-width:%200.4px;%20fill:%20rgb(0,%20204,%20153);%22/%3E%3Cpath%20d=%22M540.6158462529268,172.99226214341047L538.2709665025162,173.33404998423475L537.5160699510101,167.90787437406414L537.3856686004714,166.61564264339734L539.690040247747,166.23532508836195L541.9637833576323,165.9405705999668L542.714384914347,171.12638553850945L540.3841615564005,171.55897151315742Z%22%20fill=%22transparent%22%20stroke=%22#97A1A9%22%20class=%22county-boundary%22%20pointer-events=%22all%22%20data-fips=%2226049%22%20data-county=%22Genesee%20County%22%20data-state=%22Michigan%22%20style=%22stroke-width:%200.4px;%20fill:%20rgb(0,%20204,%20153);%22/%3E%3Cpath%20d=%22M536.0257420300403,173.65895734319565L533.9406466254479,173.96085972364756L533.2808843302457,168.63229455263058L533.2712183034474,168.546255093151L537.5160699510101,167.90787437406414L538.2709665025162,173.33404998423475Z%22%20fill=%22transparent%22%20stroke=%22#97A1A9%22%20class=%22county-boundary%22%20pointer-events=%22all%22%20data-fips=%2226155%22%20data-county=%22Shiawassee%20County%22%20data-state=%22Michigan%22%20style=%22stroke-width:%200.4px;%20fill:%20rgb(0,%20204,%20153);%22/%3E%3Cpath%20d=%22M547.8465595489281,213.2605416102606L547.7263921286975,211.57214249592732L547.1553248504166,211.57581981000794L546.9287309837603,207.43327146334082L547.8611429809165,207.2980830864716L549.6579104301502,206.989935058407L549.7643890278421,207.85033866186973L550.1423886385417,210.90477621273305L550.958096430388,210.82535227777112L551.1563003575679,212.4169429593751L550.881028858598,212.9316812702814Z%22%20fill=%22transparent%22%20stroke=%22#97A1A9%22%20class=%22county-boundary%22%20pointer-events=%22all%22%20data-fips=%2239159%22%20data-county=%22Union%20County%22%20data-state=%22Ohio%22%20style=%22stroke-width:%200.4px;%20fill:%20rgb(0,%20204,%20153);%22/%3E%3Cpath%20d=%22M506.22772032417424,217.05246580105097L506.5973444857251,221.30621231710188L502.39129837791484,221.7077318275525L501.917295942977,216.44023472076378L501.77291032154847,213.7774763761944L501.6559849667946,212.5474132380666L505.7754701621512,212.04425878091888L505.8104925387569,212.21536490190795Z%22%20fill=%22transparent%22%20stroke=%22#97A1A9%22%20class=%22county-boundary%22%20pointer-events=%22all%22%20data-fips=%2217183%22%20data-county=%22Vermilion%20County%22%20data-state=%22Illinois%22%20style=%22stroke-width:%200.4px;%20fill:%20rgb(255,%20255,%20153);%22/%3E%3Cpath%20d=%22M523.7610020946897,218.65079571829597L523.3249786569405,214.4250962322552L523.0542470256711,211.88182358475774L526.0751904334224,211.5374226627148L526.5169047208207,216.3289448289314L526.6962502228882,218.31495918103678Z%22%20fill=%22transparent%22%20stroke=%22#97A1A9%22%20class=%22county-boundary%22%20pointer-events=%22all%22%20data-fips=%2218095%22%20data-county=%22Madison%20County%22%20data-state=%22Indiana%22%20style=%22stroke-width:%200.4px;%20fill:%20rgb(255,%20255,%20153);%22/%3E%3Cpath%20d=%22M529.8698745348764,212.34580759396863L530.2625660079145,215.90047000122627L526.5169047208207,216.3289448289314L526.0751904334224,211.5374226627148L527.3706552296045,211.42754089941218L529.7459586544625,211.16018332135707Z%22%20fill=%22transparent%22%20stroke=%22#97A1A9%22%20class=%22county-boundary%22%20pointer-events=%22all%22%20data-fips=%2218035%22%20data-county=%22Delaware%20County%22%20data-state=%22Indiana%22%20style=%22stroke-width:%200.4px;%20fill:%20rgb(255,%20255,%20153);%22/%3E%3Cpath%20d=%22M510.98208773051556,219.78499195593963L507.80372801760166,220.01053916453725L507.6288244531894,220.19905369098456L507.4221022699852,219.23753448078344L507.47434246660845,217.31934799743158L507.23134356001225,216.42607307093306L508.07350155656843,215.89917496643113L509.05725476866144,214.31547202514741L510.4087136536897,213.3733660632305L510.6323729981906,215.7253359538813Z%22%20fill=%22transparent%22%20stroke=%22#97A1A9%22%20class=%22county-boundary%22%20pointer-events=%22all%22%20data-fips=%2218045%22%20data-county=%22Fountain%20County%22%20data-state=%22Indiana%22%20style=%22stroke-width:%200.4px;%20fill:%20rgb(0,%20204,%20153);%22/%3E%3Cpath%20d=%22M566.319888078551,235.90073058646868L564.4149440101409,234.4966321876273L564.7244852181659,233.73370826256104L563.9379956870846,231.58788704490502L564.5573643975098,230.56457849885493L564.7709378928266,228.786672529491L565.2573638310495,227.7586511818551L566.5262191316135,228.04480583429705L566.8381175889789,229.53293173432837L568.4436951014421,231.60822706559088L568.702396748896,232.38165812311303L566.9258128228842,233.01970209428765L565.9994687154635,234.0204434879019Z%22%20fill=%22transparent%22%20stroke=%22#97A1A9%22%20class=%22county-boundary%22%20pointer-events=%22all%22%20data-fips=%2254053%22%20data-county=%22Mason%20County%22%20data-state=%22West-Virginia%22%20style=%22stroke-width:%200.4px;%20fill:%20rgb(0,%20204,%20153);%22/%3E%3Cpath%20d=%22M511.41716288313705,241.38712181597612L510.9497818648288,241.99188511785036L510.24478080121105,241.5729028605818L509.0381162713946,241.86891307362777L507.51244602212614,243.29785369589553L506.3687878681914,243.86808383623742L506.22238385165565,243.11924831215083L507.2584149318767,242.29702394215258L507.14384881290545,241.4152472428724L507.3564421622058,240.3113161296776L508.15855287874126,239.57206391415792L508.3874390116326,237.90120826479193L507.8606676468796,236.98797621599897L507.9072574302443,236.24504072962975L510.93248246465635,235.9274690685296L512.4298688829687,235.84291714659452L511.60518824097073,237.26186471538682L510.8970376671656,239.32232965282424Z%22%20fill=%22transparent%22%20stroke=%22#97A1A9%22%20class=%22county-boundary%22%20pointer-events=%22all%22%20data-fips=%2218083%22%20data-county=%22Knox%20County%22%20data-state=%22Indiana%22%20style=%22stroke-width:%200.4px;%20fill:%20rgb(252,%20141,%2089);%22/%3E%3Cpath%20d=%22M560.861800959452,237.67653825547745L559.8126403746131,236.45875429004934L559.4414272537447,235.93893630870417L558.0122377975551,235.62068962657798L558.7433646045549,235.06803401008233L558.2955841289979,233.94619998237982L559.0827191838092,233.66989208364413L559.3970606069204,232.75532113950368L559.3080814772616,231.2375581771912L560.1479112294783,231.2155334044126L560.1947911343847,232.2363455120875L561.1176855896385,232.18097090280082L561.460262129711,233.4688397979042L562.7064552020386,233.39150655831696L562.8434615400615,234.75009894004324L563.616539897274,234.69091266695125L563.512940335764,236.84637917254548L561.859049730615,237.65510911683833Z%22%20fill=%22transparent%22%20stroke=%22#97A1A9%22%20class=%22county-boundary%22%20pointer-events=%22all%22%20data-fips=%2239087%22%20data-county=%22Lawrence%20County%22%20data-state=%22Ohio%22%20style=%22stroke-width:%200.4px;%20fill:%20rgb(252,%20141,%2089);%22/%3E%3Cpath%20d=%22M539.8758079898298,239.2958079787747L539.6808540686957,239.49180681394574L537.3762767473676,237.63128356631563L537.095881572714,236.04922006091869L537.0351296717502,235.29308667151753L538.1677661587266,234.99477350595566L538.7977350688941,234.6419404036842L539.5841857520425,234.72906797581072L540.6452626478103,238.42534439438975Z%22%20fill=%22transparent%22%20stroke=%22#97A1A9%22%20class=%22county-boundary%22%20pointer-events=%22all%22%20data-fips=%2221081%22%20data-county=%22Grant%20County%22%20data-state=%22Kentucky%22%20style=%22stroke-width:%200.4px;%20fill:%20rgb(0,%20204,%20153);%22/%3E%3Cpath%20d=%22M549.4745559308421,237.40101599510547L547.2669201709133,238.71092309252833L546.512943944515,238.38520447682265L545.6339561037163,236.98312703175583L546.232771357387,234.33922384883704L546.8309254186338,234.4651242878369L547.9347939064763,235.752390689074L548.5843518775621,235.93677942880691L549.3072817403872,235.82834815596334Z%22%20fill=%22transparent%22%20stroke=%22#97A1A9%22%20class=%22county-boundary%22%20pointer-events=%22all%22%20data-fips=%2221161%22%20data-county=%22Mason%20County%22%20data-state=%22Kentucky%22%20style=%22stroke-width:%200.4px;%20fill:%20rgb(0,%20204,%20153);%22/%3E%3Cpath%20d=%22M538.090698785631,217.49567891183688L534.7803891680768,217.90387614757412L534.6236562799113,216.4602269740176L534.1577491764021,211.77990444347483L534.1039243820371,211.28431167149722L537.854742625633,210.84843193537415L538.1904749326258,213.27531237421772L538.7595302601495,217.3989433861359Z%22%20fill=%22transparent%22%20stroke=%22#97A1A9%22%20class=%22county-boundary%22%20pointer-events=%22all%22%20data-fips=%2239037%22%20data-county=%22Darke%20County%22%20data-state=%22Ohio%22%20style=%22stroke-width:%200.4px;%20fill:%20rgb(255,%20255,%20153);%22/%3E%3Cpath%20d=%22M530.5010381993056,216.96513016850065L530.2625660079145,215.90047000122627L529.8698745348764,212.34580759396863L534.1577491764021,211.77990444347483L534.6236562799113,216.4602269740176Z%22%20fill=%22transparent%22%20stroke=%22#97A1A9%22%20class=%22county-boundary%22%20pointer-events=%22all%22%20data-fips=%2218135%22%20data-county=%22Randolph%20County%22%20data-state=%22Indiana%22%20style=%22stroke-width:%200.4px;%20fill:%20rgb(255,%20255,%20153);%22/%3E%3Cpath%20d=%22M522.9692878681429,219.01132493909142L519.8198128122093,219.33521480703973L519.4969208001856,215.46883059486333L519.4357604027922,214.82148998277364L523.3249786569405,214.4250962322552L523.7610020946897,218.65079571829597Z%22%20fill=%22transparent%22%20stroke=%22#97A1A9%22%20class=%22county-boundary%22%20pointer-events=%22all%22%20data-fips=%2218057%22%20data-county=%22Hamilton%20County%22%20data-state=%22Indiana%22%20style=%22stroke-width:%200.4px;%20fill:%20rgb(255,%20255,%20153);%22/%3E%3Cpath%20d=%22M519.4287506047484,223.98692552744444L518.91821754438,219.4417463056476L519.8198128122093,219.33521480703973L522.9692878681429,219.01132493909142L522.8767553183468,219.80426132953755L523.1663618258953,222.56332183650818L523.2565868791341,223.49085662960738L520.2307055843348,223.91150681790964Z%22%20fill=%22transparent%22%20stroke=%22#97A1A9%22%20class=%22county-boundary%22%20pointer-events=%22all%22%20data-fips=%2218097%22%20data-county=%22Marion%20County%22%20data-state=%22Indiana%22%20style=%22stroke-width:%200.4px;%20fill:%20rgb(255,%20255,%20153);%22/%3E%3Cpath%20d=%22M502.67581019463233,227.81569005536915L502.3915079292858,224.70762805128447L502.22331724346924,223.09034694195668L502.39129837791484,221.7077318275525L506.5973444857251,221.30621231710188L506.98471403487144,225.514813811791L507.1281965558691,227.52527445799956L505.55077307234876,227.52293641133707Z%22%20fill=%22transparent%22%20stroke=%22#97A1A9%22%20class=%22county-boundary%22%20pointer-events=%22all%22%20data-fips=%2217045%22%20data-county=%22Edgar%20County%22%20data-state=%22Illinois%22%20style=%22stroke-width:%200.4px;%20fill:%20rgb(0,%20204,%20153);%22/%3E%3Cpath%20d=%22M526.4866740775178,227.68013652871355L523.7204818295977,228.0399640580668L523.2565868791341,223.49085662960738L523.1663618258953,222.56332183650818L526.4895021481266,222.16952677346637L526.9323451691137,226.15451156294034L527.0986334561494,227.5970520916453Z%22%20fill=%22transparent%22%20stroke=%22#97A1A9%22%20class=%22county-boundary%22%20pointer-events=%22all%22%20data-fips=%2218145%22%20data-county=%22Shelby%20County%22%20data-state=%22Indiana%22%20style=%22stroke-width:%200.4px;%20fill:%20rgb(255,%20255,%20153);%22/%3E%3Cpath%20d=%22M520.6796976804528,228.44032196816357L520.2307055843348,223.91150681790964L523.2565868791341,223.49085662960738L523.7204818295977,228.0399640580668L522.3305046830521,228.26137598974486Z%22%20fill=%22transparent%22%20stroke=%22#97A1A9%22%20class=%22county-boundary%22%20pointer-events=%22all%22%20data-fips=%2218081%22%20data-county=%22Johnson%20County%22%20data-state=%22Indiana%22%20style=%22stroke-width:%200.4px;%20fill:%20rgb(255,%20255,%20153);%22/%3E%3Cpath%20d=%22M519.325322058623,228.58913567568788L516.721937917348,228.8720498478852L516.5072837770673,226.97667161097843L515.9954535612399,226.97945185856508L516.2325205526613,224.65145045060376L518.0254104658029,224.4656771679787L519.4287506047484,223.98692552744444L520.2307055843348,223.91150681790964L520.6796976804528,228.44032196816357Z%22%20fill=%22transparent%22%20stroke=%22#97A1A9%22%20class=%22county-boundary%22%20pointer-events=%22all%22%20data-fips=%2218109%22%20data-county=%22Morgan%20County%22%20data-state=%22Indiana%22%20style=%22stroke-width:%200.4px;%20fill:%20rgb(255,%20255,%20153);%22/%3E%3Cpath%20d=%22M507.1281965558691,227.52527445799956L506.98471403487144,225.514813811791L508.46586814165494,225.4141233645779L510.32358623997266,225.23590808962513L510.0713446838705,226.77980926957792L510.4182828821536,230.62159533857044L506.7228446471519,230.92845909892577L506.4508596046732,230.21134979973976L507.28749745748405,229.46912924401744Z%22%20fill=%22transparent%22%20stroke=%22#97A1A9%22%20class=%22county-boundary%22%20pointer-events=%22all%22%20data-fips=%2218167%22%20data-county=%22Vigo%20County%22%20data-state=%22Indiana%22%20style=%22stroke-width:%200.4px;%20fill:%20rgb(255,%20255,%20153);%22/%3E%3Cpath%20d=%22M510.5566718417015,232.0016698475717L510.4182828821536,230.62159533857044L510.0713446838705,226.77980926957792L510.32358623997266,225.23590808962513L512.2443334375339,225.04898037007945L512.4568647459638,227.24934598318555L513.263148960771,227.2007177280077L513.443327660354,229.0122450973912L512.2808188282377,229.1570546155735L512.4913862756226,231.83590543493443Z%22%20fill=%22transparent%22%20stroke=%22#97A1A9%22%20class=%22county-boundary%22%20pointer-events=%22all%22%20data-fips=%2218021%22%20data-county=%22Clay%20County%22%20data-state=%22Indiana%22%20style=%22stroke-width:%200.4px;%20fill:%20rgb(255,%20255,%20153);%22/%3E%3Cpath%20d=%22M535.8120587632078,227.20919426894096L535.8003620395424,227.10147676532193L535.44705776141,224.0444862968942L535.3628504915662,223.26886251467295L538.7928097264858,222.82551694500626L538.7753557432326,222.4785564292191L539.9530616604353,222.32439281536494L540.3722659943747,222.82222949755203L540.6591182023175,226.8681087015171L537.5781447231188,226.9069488132563Z%22%20fill=%22transparent%22%20stroke=%22#97A1A9%22%20class=%22county-boundary%22%20pointer-events=%22all%22%20data-fips=%2239017%22%20data-county=%22Butler%20County%22%20data-state=%22Ohio%22%20style=%22stroke-width:%200.4px;%20fill:%20rgb(0,%20204,%20153);%22/%3E%3Cpath%20d=%22M533.057542916242,227.48294725962512L531.5185225027884,227.71034450360634L530.7295187541836,228.35899211558274L530.43552194983,225.73150803894953L530.3093012718642,224.72058535270435L533.0149973626274,224.26215728402667L535.44705776141,224.0444862968942L535.8003620395424,227.10147676532193Z%22%20fill=%22transparent%22%20stroke=%22#97A1A9%22%20class=%22county-boundary%22%20pointer-events=%22all%22%20data-fips=%2218047%22%20data-county=%22Franklin%20County%22%20data-state=%22Indiana%22%20style=%22stroke-width:%200.4px;%20fill:%20rgb(0,%20204,%20153);%22/%3E%3Cpath%20d=%22M502.592165920651,232.51700211790984L502.3139989661557,229.47395709887377L502.1674806188275,227.85511783180561L502.67581019463233,227.81569005536915L505.55077307234876,227.52293641133707L507.1281965558691,227.52527445799956L507.28749745748405,229.46912924401744L506.4508596046732,230.21134979973976L506.7228446471519,230.92845909892577L506.9773786702516,231.6904176905602L506.45241383132804,232.34179155369435L506.2045020257422,232.1879191868381L503.18777876275743,232.47074551474697Z%22%20fill=%22transparent%22%20stroke=%22#97A1A9%22%20class=%22county-boundary%22%20pointer-events=%22all%22%20data-fips=%2217023%22%20data-county=%22Clark%20County%22%20data-state=%22Illinois%22%20style=%22stroke-width:%200.4px;%20fill:%20rgb(255,%20255,%20153);%22/%3E%3Cpath%20d=%22M521.3175959096881,237.0204514875834L520.8472140653012,233.62635508182444L520.4659366115111,233.6839443161541L520.3485176433567,232.88973780484173L522.8550978445326,232.6082943380751L525.2460264698094,232.4629882897715L525.8181015766761,231.9493532475093L526.3170874955899,235.9061369871241L525.4644371183634,237.3181010817138L523.2873928933675,236.6588177556755L522.1260350223624,236.68277559571743Z%22%20fill=%22transparent%22%20stroke=%22#97A1A9%22%20class=%22county-boundary%22%20pointer-events=%22all%22%20data-fips=%2218071%22%20data-county=%22Jackson%20County%22%20data-state=%22Indiana%22%20style=%22stroke-width:%200.4px;%20fill:%20rgb(0,%20204,%20153);%22/%3E%3Cpath%20d=%22M514.8483467325561,241.82994352214808L514.3937840719481,237.1507987044293L514.4567822874548,235.66628552448367L516.7354348036064,235.4196570886803L517.1479863795364,238.79767876209348L517.3856835926476,241.1905808617703L515.755930517018,241.33655413184778Z%22%20fill=%22transparent%22%20stroke=%22#97A1A9%22%20class=%22county-boundary%22%20pointer-events=%22all%22%20data-fips=%2218101%22%20data-county=%22Martin%20County%22%20data-state=%22Indiana%22%20style=%22stroke-width:%200.4px;%20fill:%20rgb(255,%20255,%20153);%22/%3E%3Cpath%20d=%22M514.8483467325561,241.82994352214808L513.3566367826695,241.8296494270005L512.9332197526152,241.4313820616415L511.41716288313705,241.38712181597612L510.8970376671656,239.32232965282424L511.60518824097073,237.26186471538682L512.4298688829687,235.84291714659452L514.4567822874548,235.66628552448367L514.3937840719481,237.1507987044293Z%22%20fill=%22transparent%22%20stroke=%22#97A1A9%22%20class=%22county-boundary%22%20pointer-events=%22all%22%20data-fips=%2218027%22%20data-county=%22Daviess%20County%22%20data-state=%22Indiana%22%20style=%22stroke-width:%200.4px;%20fill:%20rgb(255,%20255,%20153);%22/%3E%3Cpath%20d=%22M543.3514282934317,237.46498240823593L540.6452626478103,238.42534439438975L539.5841857520425,234.72906797581072L540.8906361508425,234.25581851858414L542.6448510030295,232.98838824049244L542.8170211487281,233.92821302824478L542.711354208449,234.13655146913698Z%22%20fill=%22transparent%22%20stroke=%22#97A1A9%22%20class=%22county-boundary%22%20pointer-events=%22all%22%20data-fips=%2221191%22%20data-county=%22Pendleton%20County%22%20data-state=%22Kentucky%22%20style=%22stroke-width:%200.4px;%20fill:%20rgb(0,%20204,%20153);%22/%3E%3Cpath%20d=%22M531.802699998643,240.1625783756799L530.6393407983485,239.58568332145825L530.6541734762296,238.88731908216448L530.1610909833519,237.23927085762818L530.4556601296556,236.53394129032364L531.3310242558122,236.44366002181386L533.2676110127101,238.44152166681255Z%22%20fill=%22transparent%22%20stroke=%22#97A1A9%22%20class=%22county-boundary%22%20pointer-events=%22all%22%20data-fips=%2221223%22%20data-county=%22Trimble%20County%22%20data-state=%22Kentucky%22%20style=%22stroke-width:%200.4px;%20fill:%20rgb(0,%20204,%20153);%22/%3E%3Cpath%20d=%22M512.4913862756226,231.83590543493443L512.2808188282377,229.1570546155735L513.443327660354,229.0122450973912L513.263148960771,227.2007177280077L515.9954535612399,226.97945185856508L516.5072837770673,226.97667161097843L516.721937917348,228.8720498478852L516.0627512432003,228.9099007431488L516.3560184907649,231.45084244799176Z%22%20fill=%22transparent%22%20stroke=%22#97A1A9%22%20class=%22county-boundary%22%20pointer-events=%22all%22%20data-fips=%2218119%22%20data-county=%22Owen%20County%22%20data-state=%22Indiana%22%20style=%22stroke-width:%200.4px;%20fill:%20rgb(255,%20255,%20153);%22/%3E%3Cpath%20d=%22M520.3485176433567,232.88973780484173L519.8377945129303,232.9374948363195L519.325322058623,228.58913567568788L520.6796976804528,228.44032196816357L522.3305046830521,228.26137598974486L522.8550978445326,232.6082943380751Z%22%20fill=%22transparent%22%20stroke=%22#97A1A9%22%20class=%22county-boundary%22%20pointer-events=%22all%22%20data-fips=%2218013%22%20data-county=%22Brown%20County%22%20data-state=%22Indiana%22%20style=%22stroke-width:%200.4px;%20fill:%20rgb(255,%20255,%20153);%22/%3E%3Cpath%20d=%22M520.4659366115111,233.6839443161541L516.597342547439,234.12682574405432L516.3560184907649,231.45084244799176L516.0627512432003,228.9099007431488L516.721937917348,228.8720498478852L519.325322058623,228.58913567568788L519.8377945129303,232.9374948363195L520.3485176433567,232.88973780484173Z%22%20fill=%22transparent%22%20stroke=%22#97A1A9%22%20class=%22county-boundary%22%20pointer-events=%22all%22%20data-fips=%2218105%22%20data-county=%22Monroe%20County%22%20data-state=%22Indiana%22%20style=%22stroke-width:%200.4px;%20fill:%20rgb(255,%20255,%20153);%22/%3E%3Cpath%20d=%22M510.93248246465635,235.9274690685296L507.9072574302443,236.24504072962975L507.89863310702043,235.3544314928822L507.3249027849143,234.90136679202277L507.1995048058511,233.88983579983756L506.1825290946571,232.71143552933557L506.45241383132804,232.34179155369435L506.9773786702516,231.6904176905602L506.7228446471519,230.92845909892577L510.4182828821536,230.62159533857044L510.5566718417015,232.0016698475717Z%22%20fill=%22transparent%22%20stroke=%22#97A1A9%22%20class=%22county-boundary%22%20pointer-events=%22all%22%20data-fips=%2218153%22%20data-county=%22Sullivan%20County%22%20data-state=%22Indiana%22%20style=%22stroke-width:%200.4px;%20fill:%20rgb(255,%20255,%20153);%22/%3E%3Cpath%20d=%22M503.5930138344875,237.39431452197044L503.18777876275743,232.47074551474697L506.2045020257422,232.1879191868381L506.45241383132804,232.34179155369435L506.1825290946571,232.71143552933557L507.1995048058511,233.88983579983756L507.3249027849143,234.90136679202277L507.89863310702043,235.3544314928822L507.9072574302443,236.24504072962975L507.8606676468796,236.98797621599897L503.9990023300953,237.3625880325714Z%22%20fill=%22transparent%22%20stroke=%22#97A1A9%22%20class=%22county-boundary%22%20pointer-events=%22all%22%20data-fips=%2217033%22%20data-county=%22Crawford%20County%22%20data-state=%22Illinois%22%20style=%22stroke-width:%200.4px;%20fill:%20rgb(252,%20141,%2089);%22/%3E%3Cpath%20d=%22M510.93248246465635,235.9274690685296L510.5566718417015,232.0016698475717L512.4913862756226,231.83590543493443L516.3560184907649,231.45084244799176L516.597342547439,234.12682574405432L516.7354348036064,235.4196570886803L514.4567822874548,235.66628552448367L512.4298688829687,235.84291714659452Z%22%20fill=%22transparent%22%20stroke=%22#97A1A9%22%20class=%22county-boundary%22%20pointer-events=%22all%22%20data-fips=%2218055%22%20data-county=%22Greene%20County%22%20data-state=%22Indiana%22%20style=%22stroke-width:%200.4px;%20fill:%20rgb(252,%20141,%2089);%22/%3E%3Cpath%20d=%22M521.3175959096881,237.0204514875834L521.0719843192459,238.3056581774989L517.1479863795364,238.79767876209348L516.7354348036064,235.4196570886803L516.597342547439,234.12682574405432L520.4659366115111,233.6839443161541L520.8472140653012,233.62635508182444Z%22%20fill=%22transparent%22%20stroke=%22#97A1A9%22%20class=%22county-boundary%22%20pointer-events=%22all%22%20data-fips=%2218093%22%20data-county=%22Lawrence%20County%22%20data-state=%22Indiana%22%20style=%22stroke-width:%200.4px;%20fill:%20rgb(0,%20204,%20153);%22/%3E%3Cpath%20d=%22M507.8606676468796,236.98797621599897L508.3874390116326,237.90120826479193L508.15855287874126,239.57206391415792L507.3564421622058,240.3113161296776L507.14384881290545,241.4152472428724L504.3768930064103,241.63563012214655L503.9990023300953,237.3625880325714Z%22%20fill=%22transparent%22%20stroke=%22#97A1A9%22%20class=%22county-boundary%22%20pointer-events=%22all%22%20data-fips=%2217101%22%20data-county=%22Lawrence%20County%22%20data-state=%22Illinois%22%20style=%22stroke-width:%200.4px;%20fill:%20rgb(255,%20255,%20153);%22/%3E%3Cpath%20d=%22M515.1494114948592,220.6582077144327L511.95286870058106,220.96272928490203L511.11474412540576,221.07878550292753L510.98208773051556,219.78499195593963L510.6323729981906,215.7253359538813L514.7154901477376,215.3657224619542L514.7601765561698,215.86222010113238L515.0946973866583,219.81445412753908Z%22%20fill=%22transparent%22%20stroke=%22#97A1A9%22%20class=%22county-boundary%22%20pointer-events=%22all%22%20data-fips=%2218107%22%20data-county=%22Montgomery%20County%22%20data-state=%22Indiana%22%20style=%22stroke-width:%200.4px;%20fill:%20rgb(255,%20255,%20153);%22/%3E%3Cpath%20d=%22M518.91821754438,219.4417463056476L515.0946973866583,219.81445412753908L514.7601765561698,215.86222010113238L519.4969208001856,215.46883059486333L519.8198128122093,219.33521480703973Z%22%20fill=%22transparent%22%20stroke=%22#97A1A9%22%20class=%22county-boundary%22%20pointer-events=%22all%22%20data-fips=%2218011%22%20data-county=%22Boone%20County%22%20data-state=%22Indiana%22%20style=%22stroke-width:%200.4px;%20fill:%20rgb(255,%20255,%20153);%22/%3E%3Cpath%20d=%22M506.5973444857251,221.30621231710188L506.22772032417424,217.05246580105097L507.47434246660845,217.31934799743158L507.4221022699852,219.23753448078344L507.6288244531894,220.19905369098456L508.3223041489648,221.4027233919311L508.2446221948769,221.99641870792118L508.46586814165494,225.4141233645779L506.98471403487144,225.514813811791Z%22%20fill=%22transparent%22%20stroke=%22#97A1A9%22%20class=%22county-boundary%22%20pointer-events=%22all%22%20data-fips=%2218165%22%20data-county=%22Vermillion%20County%22%20data-state=%22Indiana%22%20style=%22stroke-width:%200.4px;%20fill:%20rgb(255,%20255,%20153);%22/%3E%3Cpath%20d=%22M510.32358623997266,225.23590808962513L508.46586814165494,225.4141233645779L508.2446221948769,221.99641870792118L508.3223041489648,221.4027233919311L507.6288244531894,220.19905369098456L507.80372801760166,220.01053916453725L510.98208773051556,219.78499195593963L511.11474412540576,221.07878550292753L511.95286870058106,220.96272928490203L512.2443334375339,225.04898037007945Z%22%20fill=%22transparent%22%20stroke=%22#97A1A9%22%20class=%22county-boundary%22%20pointer-events=%22all%22%20data-fips=%2218121%22%20data-county=%22Parke%20County%22%20data-state=%22Indiana%22%20style=%22stroke-width:%200.4px;%20fill:%20rgb(255,%20255,%20153);%22/%3E%3Cpath%20d=%22M516.2325205526613,224.65145045060376L515.6945433022894,224.351915393897L515.1494114948592,220.6582077144327L515.0946973866583,219.81445412753908L518.91821754438,219.4417463056476L519.4287506047484,223.98692552744444L518.0254104658029,224.4656771679787Z%22%20fill=%22transparent%22%20stroke=%22#97A1A9%22%20class=%22county-boundary%22%20pointer-events=%22all%22%20data-fips=%2218063%22%20data-county=%22Hendricks%20County%22%20data-state=%22Indiana%22%20style=%22stroke-width:%200.4px;%20fill:%20rgb(255,%20255,%20153);%22/%3E%3Cpath%20d=%22M512.2443334375339,225.04898037007945L511.95286870058106,220.96272928490203L515.1494114948592,220.6582077144327L515.6945433022894,224.351915393897L516.2325205526613,224.65145045060376L515.9954535612399,226.97945185856508L513.263148960771,227.2007177280077L512.4568647459638,227.24934598318555Z%22%20fill=%22transparent%22%20stroke=%22#97A1A9%22%20class=%22county-boundary%22%20pointer-events=%22all%22%20data-fips=%2218133%22%20data-county=%22Putnam%20County%22%20data-state=%22Indiana%22%20style=%22stroke-width:%200.4px;%20fill:%20rgb(255,%20255,%20153);%22/%3E%3Cpath%20d=%22M530.5010381993056,216.96513016850065L530.734100301552,218.98917844213383L530.6636590945518,220.34760792929274L529.828996165373,220.49984853822752L526.7739340004555,220.76863416411857L526.6962502228882,218.31495918103678L526.5169047208207,216.3289448289314L530.2625660079145,215.90047000122627Z%22%20fill=%22transparent%22%20stroke=%22#97A1A9%22%20class=%22county-boundary%22%20pointer-events=%22all%22%20data-fips=%2218065%22%20data-county=%22Henry%20County%22%20data-state=%22Indiana%22%20style=%22stroke-width:%200.4px;%20fill:%20rgb(255,%20255,%20153);%22/%3E%3Cpath%20d=%22M535.0821516632122,220.6833768752873L532.7364333327007,221.2405756192395L531.1785482465592,221.40506883802925L530.6636590945518,220.34760792929274L530.734100301552,218.98917844213383L530.5010381993056,216.96513016850065L534.6236562799113,216.4602269740176L534.7803891680768,217.90387614757412Z%22%20fill=%22transparent%22%20stroke=%22#97A1A9%22%20class=%22county-boundary%22%20pointer-events=%22all%22%20data-fips=%2218177%22%20data-county=%22Wayne%20County%22%20data-state=%22Indiana%22%20style=%22stroke-width:%200.4px;%20fill:%20rgb(255,%20255,%20153);%22/%3E%3Cpath%20d=%22M526.4895021481266,222.16952677346637L523.1663618258953,222.56332183650818L522.8767553183468,219.80426132953755L522.9692878681429,219.01132493909142L523.7610020946897,218.65079571829597L526.6962502228882,218.31495918103678L526.7739340004555,220.76863416411857Z%22%20fill=%22transparent%22%20stroke=%22#97A1A9%22%20class=%22county-boundary%22%20pointer-events=%22all%22%20data-fips=%2218059%22%20data-county=%22Hancock%20County%22%20data-state=%22Indiana%22%20style=%22stroke-width:%200.4px;%20fill:%20rgb(0,%20204,%20153);%22/%3E%3Cpath%20d=%22M538.7753557432326,222.4785564292191L538.7928097264858,222.82551694500626L535.3628504915662,223.26886251467295L535.0821516632122,220.6833768752873L534.7803891680768,217.90387614757412L538.090698785631,217.49567891183688Z%22%20fill=%22transparent%22%20stroke=%22#97A1A9%22%20class=%22county-boundary%22%20pointer-events=%22all%22%20data-fips=%2239135%22%20data-county=%22Preble%20County%22%20data-state=%22Ohio%22%20style=%22stroke-width:%200.4px;%20fill:%20rgb(255,%20255,%20153);%22/%3E%3Cpath%20d=%22M530.43552194983,225.73150803894953L526.9323451691137,226.15451156294034L526.4895021481266,222.16952677346637L526.7739340004555,220.76863416411857L529.828996165373,220.49984853822752L530.3093012718642,224.72058535270435Z%22%20fill=%22transparent%22%20stroke=%22#97A1A9%22%20class=%22county-boundary%22%20pointer-events=%22all%22%20data-fips=%2218139%22%20data-county=%22Rush%20County%22%20data-state=%22Indiana%22%20style=%22stroke-width:%200.4px;%20fill:%20rgb(255,%20255,%20153);%22/%3E%3Cpath%20d=%22M530.3093012718642,224.72058535270435L529.828996165373,220.49984853822752L530.6636590945518,220.34760792929274L531.1785482465592,221.40506883802925L532.7364333327007,221.2405756192395L533.0149973626274,224.26215728402667Z%22%20fill=%22transparent%22%20stroke=%22#97A1A9%22%20class=%22county-boundary%22%20pointer-events=%22all%22%20data-fips=%2218041%22%20data-county=%22Fayette%20County%22%20data-state=%22Indiana%22%20style=%22stroke-width:%200.4px;%20fill:%20rgb(255,%20255,%20153);%22/%3E%3Cpath%20d=%22M535.44705776141,224.0444862968942L533.0149973626274,224.26215728402667L532.7364333327007,221.2405756192395L535.0821516632122,220.6833768752873L535.3628504915662,223.26886251467295Z%22%20fill=%22transparent%22%20stroke=%22#97A1A9%22%20class=%22county-boundary%22%20pointer-events=%22all%22%20data-fips=%2218161%22%20data-county=%22Union%20County%22%20data-state=%22Indiana%22%20style=%22stroke-width:%200.4px;%20fill:%20rgb(0,%20204,%20153);%22/%3E%3Cpath%20d=%22M536.1890290608638,230.2851830067588L535.6236887934361,231.4143605999172L534.7532324076822,232.11817282164003L533.0205561592687,233.02135128189582L533.057542916242,227.48294725962512L535.8003620395424,227.10147676532193L535.8120587632078,227.20919426894096Z%22%20fill=%22transparent%22%20stroke=%22#97A1A9%22%20class=%22county-boundary%22%20pointer-events=%22all%22%20data-fips=%2218029%22%20data-county=%22Dearborn%20County%22%20data-state=%22Indiana%22%20style=%22stroke-width:%200.4px;%20fill:%20rgb(0,%20204,%20153);%22/%3E%3Cpath%20d=%22M539.273886780903,230.01103775056782L538.2082908646245,230.47813174050816L536.8236336019465,229.6057285643467L536.1890290608638,230.2851830067588L535.8120587632078,227.20919426894096L537.5781447231188,226.9069488132563L540.6591182023175,226.8681087015171L541.6530650006256,227.12598548073998L541.1532161944729,228.01159057000217L541.4759615984924,228.58557317699962L541.554048291141,230.9755540317422L540.3536425795604,230.6314524999106L539.9876739218411,229.66955260079368Z%22%20fill=%22transparent%22%20stroke=%22#97A1A9%22%20class=%22county-boundary%22%20pointer-events=%22all%22%20data-fips=%2239061%22%20data-county=%22Hamilton%20County%22%20data-state=%22Ohio%22%20style=%22stroke-width:%200.4px;%20fill:%20rgb(0,%20204,%20153);%22/%3E%3Cpath%20d=%22M532.3207885767571,233.53060514932707L529.7955294318476,233.87923183582217L529.3205942020159,229.65874138286256L530.7295187541836,228.35899211558274L531.5185225027884,227.71034450360634L533.057542916242,227.48294725962512L533.0205561592687,233.02135128189582L533.0265293966279,233.28216437815615Z%22%20fill=%22transparent%22%20stroke=%22#97A1A9%22%20class=%22county-boundary%22%20pointer-events=%22all%22%20data-fips=%2218137%22%20data-county=%22Ripley%20County%22%20data-state=%22Indiana%22%20style=%22stroke-width:%200.4px;%20fill:%20rgb(0,%20204,%20153);%22/%3E%3Cpath%20d=%22M527.4863494787493,235.7462216859629L526.3170874955899,235.9061369871241L525.8181015766761,231.9493532475093L525.7306826364803,231.06526295658733L526.8543928468341,230.93178440832992L527.9991796152229,230.79499360173628L529.3205942020159,229.65874138286256L529.7955294318476,233.87923183582217L528.7796823132508,234.04807813328733Z%22%20fill=%22transparent%22%20stroke=%22#97A1A9%22%20class=%22county-boundary%22%20pointer-events=%22all%22%20data-fips=%2218079%22%20data-county=%22Jennings%20County%22%20data-state=%22Indiana%22%20style=%22stroke-width:%200.4px;%20fill:%20rgb(0,%20204,%20153);%22/%3E%3Cpath%20d=%22M538.7977350688941,234.6419404036842L538.1677661587266,234.99477350595566L536.8543294020672,233.83080656930218L535.8473672017456,233.28620879747416L536.1516772169391,232.12002244185555L535.6236887934361,231.4143605999172L536.1890290608638,230.2851830067588L536.8236336019465,229.6057285643467L538.2082908646245,230.47813174050816L538.7161600022358,233.12509803024278Z%22%20fill=%22transparent%22%20stroke=%22#97A1A9%22%20class=%22county-boundary%22%20pointer-events=%22all%22%20data-fips=%2221015%22%20data-county=%22Boone%20County%22%20data-state=%22Kentucky%22%20style=%22stroke-width:%200.4px;%20fill:%20rgb(0,%20204,%20153);%22/%3E%3Cpath%20d=%22M540.8906361508425,234.25581851858414L540.3716099288881,234.05250074279616L540.3689436865542,232.87549465361957L540.0795375752213,231.4471654532568L539.273886780903,230.01103775056782L539.9876739218411,229.66955260079368L540.3536425795604,230.6314524999106L541.554048291141,230.9755540317422L542.6448510030295,232.98838824049244Z%22%20fill=%22transparent%22%20stroke=%22#97A1A9%22%20class=%22county-boundary%22%20pointer-events=%22all%22%20data-fips=%2221037%22%20data-county=%22Campbell%20County%22%20data-state=%22Kentucky%22%20style=%22stroke-width:%200.4px;%20fill:%20rgb(0,%20204,%20153);%22/%3E%3Cpath%20d=%22M539.5841857520425,234.72906797581072L538.7977350688941,234.6419404036842L538.7161600022358,233.12509803024278L538.2082908646245,230.47813174050816L539.273886780903,230.01103775056782L540.0795375752213,231.4471654532568L540.3689436865542,232.87549465361957L540.3716099288881,234.05250074279616L540.8906361508425,234.25581851858414Z%22%20fill=%22transparent%22%20stroke=%22#97A1A9%22%20class=%22county-boundary%22%20pointer-events=%22all%22%20data-fips=%2221117%22%20data-county=%22Kenton%20County%22%20data-state=%22Kentucky%22%20style=%22stroke-width:%200.4px;%20fill:%20rgb(0,%20204,%20153);%22/%3E%3Cpath%20d=%22M526.2043742111894,239.79220374919606L525.7591375334626,239.6618462430448L525.4644371183634,237.3181010817138L526.3170874955899,235.9061369871241L527.4863494787493,235.7462216859629L527.6093123025504,236.97498844070964L528.8882732780307,237.6736891492797L528.9973130541621,238.75135925668212L526.6992409896304,239.112046118563Z%22%20fill=%22transparent%22%20stroke=%22#97A1A9%22%20class=%22county-boundary%22%20pointer-events=%22all%22%20data-fips=%2218143%22%20data-county=%22Scott%20County%22%20data-state=%22Indiana%22%20style=%22stroke-width:%200.4px;%20fill:%20rgb(255,%20255,%20153);%22/%3E%3Cpath%20d=%22M534.2850761804208,238.2469362172444L533.2676110127101,238.44152166681255L531.3310242558122,236.44366002181386L532.0007156212824,236.24341846725667L532.784151040502,236.92393004302232L533.2540359405801,236.8745679855844L534.5297230017379,235.67195255136448L535.6043927559126,237.03856236488366Z%22%20fill=%22transparent%22%20stroke=%22#97A1A9%22%20class=%22county-boundary%22%20pointer-events=%22all%22%20data-fips=%2221041%22%20data-county=%22Carroll%20County%22%20data-state=%22Kentucky%22%20style=%22stroke-width:%200.4px;%20fill:%20rgb(0,%20204,%20153);%22/%3E%3Cpath%20d=%22M528.9973130541621,238.75135925668212L528.8882732780307,237.6736891492797L527.6093123025504,236.97498844070964L527.4863494787493,235.7462216859629L528.7796823132508,234.04807813328733L529.7955294318476,233.87923183582217L532.3207885767571,233.53060514932707L532.784151040502,236.92393004302232L532.0007156212824,236.24341846725667L531.3310242558122,236.44366002181386L530.4556601296556,236.53394129032364L530.1610909833519,237.23927085762818L530.6541734762296,238.88731908216448Z%22%20fill=%22transparent%22%20stroke=%22#97A1A9%22%20class=%22county-boundary%22%20pointer-events=%22all%22%20data-fips=%2218077%22%20data-county=%22Jefferson%20County%22%20data-state=%22Indiana%22%20style=%22stroke-width:%200.4px;%20fill:%20rgb(0,%20204,%20153);%22/%3E%3Cpath%20d=%22M529.3205942020159,229.65874138286256L527.9991796152229,230.79499360173628L526.8543928468341,230.93178440832992L526.4866740775178,227.68013652871355L527.0986334561494,227.5970520916453L526.9323451691137,226.15451156294034L530.43552194983,225.73150803894953L530.7295187541836,228.35899211558274Z%22%20fill=%22transparent%22%20stroke=%22#97A1A9%22%20class=%22county-boundary%22%20pointer-events=%22all%22%20data-fips=%2218031%22%20data-county=%22Decatur%20County%22%20data-state=%22Indiana%22%20style=%22stroke-width:%200.4px;%20fill:%20rgb(0,%20204,%20153);%22/%3E%3Cpath%20d=%22M525.8181015766761,231.9493532475093L525.2460264698094,232.4629882897715L522.8550978445326,232.6082943380751L522.3305046830521,228.26137598974486L523.7204818295977,228.0399640580668L526.4866740775178,227.68013652871355L526.8543928468341,230.93178440832992L525.7306826364803,231.06526295658733Z%22%20fill=%22transparent%22%20stroke=%22#97A1A9%22%20class=%22county-boundary%22%20pointer-events=%22all%22%20data-fips=%2218005%22%20data-county=%22Bartholomew%20County%22%20data-state=%22Indiana%22%20style=%22stroke-width:%200.4px;%20fill:%20rgb(255,%20255,%20153);%22/%3E%3Cpath%20d=%22M535.8473672017456,233.28620879747416L533.0202813632853,233.6314088768076L533.0265293966279,233.28216437815615L533.0205561592687,233.02135128189582L534.7532324076822,232.11817282164003L535.6236887934361,231.4143605999172L536.1516772169391,232.12002244185555Z%22%20fill=%22transparent%22%20stroke=%22#97A1A9%22%20class=%22county-boundary%22%20pointer-events=%22all%22%20data-fips=%2218115%22%20data-county=%22Ohio%20County%22%20data-state=%22Indiana%22%20style=%22stroke-width:%200.4px;%20fill:%20rgb(0,%20204,%20153);%22/%3E%3Cpath%20d=%22M534.5297230017379,235.67195255136448L533.2540359405801,236.8745679855844L532.784151040502,236.92393004302232L532.3207885767571,233.53060514932707L533.0265293966279,233.28216437815615L533.0202813632853,233.6314088768076L535.8473672017456,233.28620879747416L536.8543294020672,233.83080656930218L536.654134320084,234.9640390819403Z%22%20fill=%22transparent%22%20stroke=%22#97A1A9%22%20class=%22county-boundary%22%20pointer-events=%22all%22%20data-fips=%2218155%22%20data-county=%22Switzerland%20County%22%20data-state=%22Indiana%22%20style=%22stroke-width:%200.4px;%20fill:%20rgb(0,%20204,%20153);%22/%3E%3Cpath%20d=%22M535.6043927559126,237.03856236488366L534.5297230017379,235.67195255136448L536.654134320084,234.9640390819403L536.8543294020672,233.83080656930218L538.1677661587266,234.99477350595566L537.0351296717502,235.29308667151753L537.095881572714,236.04922006091869Z%22%20fill=%22transparent%22%20stroke=%22#97A1A9%22%20class=%22county-boundary%22%20pointer-events=%22all%22%20data-fips=%2221077%22%20data-county=%22Gallatin%20County%22%20data-state=%22Kentucky%22%20style=%22stroke-width:%200.4px;%20fill:%20rgb(0,%20204,%20153);%22/%3E%3Cpath%20d=%22M536.8007811838062,194.4134735737856L537.9139214379322,194.33077519112067L538.4480268161478,198.28318215699937L537.3198230159649,198.45490914026345L537.2213632567664,197.76812426990966L536.109441998508,197.89315264276206L536.0117386662613,197.2062692811328L532.4920973105768,197.5940876237936L532.4430129699813,197.14164599960952L532.1840756428777,194.9463625470073Z%22%20fill=%22transparent%22%20stroke=%22#97A1A9%22%20class=%22county-boundary%22%20pointer-events=%22all%22%20data-fips=%2239039%22%20data-county=%22Defiance%20County%22%20data-state=%22Ohio%22%20style=%22stroke-width:%200.4px;%20fill:%20rgb(0,%20204,%20153);%22/%3E%3Cpath%20d=%22M509.86838878846663,207.82904248397278L508.2089267764195,208.0140553828411L507.3651277377728,200.7337975725559L507.87084566838996,200.32132295014594L508.78907188004007,199.63405085077954L510.3343412523966,200.43586685554055L510.85021933978896,200.15149862138026L510.9766618979548,201.11938301259408L511.35881622866253,205.00190876378542L510.91766871912495,206.17180068786092L509.69492296681995,206.29945592828665Z%22%20fill=%22transparent%22%20stroke=%22#97A1A9%22%20class=%22county-boundary%22%20pointer-events=%22all%22%20data-fips=%2218073%22%20data-county=%22Jasper%20County%22%20data-state=%22Indiana%22%20style=%22stroke-width:%200.4px;%20fill:%20rgb(0,%20204,%20153);%22/%3E%3Cpath%20d=%22M530.1910622284765,202.81013865499938L527.4708711908971,203.20323319984493L527.3418983200756,201.95283692284534L527.034436043373,199.173993601353L527.2099270678892,197.84866410348536L528.3996547315938,197.6813572734211L532.4430129699813,197.14164599960952L532.4920973105768,197.5940876237936L533.011861532577,201.6141651029793L533.0984128341088,202.41137949996414Z%22%20fill=%22transparent%22%20stroke=%22#97A1A9%22%20class=%22county-boundary%22%20pointer-events=%22all%22%20data-fips=%2218003%22%20data-county=%22Allen%20County%22%20data-state=%22Indiana%22%20style=%22stroke-width:%200.4px;%20fill:%20rgb(0,%20204,%20153);%22/%3E%3Cpath%20d=%22M537.0820875598367,201.164304093454L533.011861532577,201.6141651029793L532.4920973105768,197.5940876237936L536.0117386662613,197.2062692811328L536.109441998508,197.89315264276206L537.2213632567664,197.76812426990966L537.3198230159649,198.45490914026345L537.6397991716954,201.10142109726814Z%22%20fill=%22transparent%22%20stroke=%22#97A1A9%22%20class=%22county-boundary%22%20pointer-events=%22all%22%20data-fips=%2239125%22%20data-county=%22Paulding%20County%22%20data-state=%22Ohio%22%20style=%22stroke-width:%200.4px;%20fill:%20rgb(255,%20255,%20153);%22/%3E%3Cpath%20d=%22M508.2089267764195,208.0140553828411L505.4849963550486,208.24065054977677L505.1127711511061,204.20465195144982L504.90591283823346,201.67743369539096L506.187182830591,201.57177364132679L507.3651277377728,200.7337975725559Z%22%20fill=%22transparent%22%20stroke=%22#97A1A9%22%20class=%22county-boundary%22%20pointer-events=%22all%22%20data-fips=%2218111%22%20data-county=%22Newton%20County%22%20data-state=%22Indiana%22%20style=%22stroke-width:%200.4px;%20fill:%20rgb(0,%20204,%20153);%22/%3E%3Cpath%20d=%22M519.1059013481106,204.2502278227812L515.9604189345544,204.5882050100853L515.6173195440243,200.63693623941992L519.5765620127124,200.22113850788492L519.7007274291852,201.51552444695653L520.3624048212815,202.10503865786745L521.1294532396927,202.05251051057598L521.2067695246271,202.63291453316072L518.9579781332434,202.9145078032874Z%22%20fill=%22transparent%22%20stroke=%22#97A1A9%22%20class=%22county-boundary%22%20pointer-events=%22all%22%20data-fips=%2218049%22%20data-county=%22Fulton%20County%22%20data-state=%22Indiana%22%20style=%22stroke-width:%200.4px;%20fill:%20rgb(255,%20255,%20153);%22/%3E%3Cpath%20d=%22M514.8412768659831,204.69068209620082L511.35881622866253,205.00190876378542L510.9766618979548,201.11938301259408L515.6173195440243,200.63693623941992L515.9604189345544,204.5882050100853Z%22%20fill=%22transparent%22%20stroke=%22#97A1A9%22%20class=%22county-boundary%22%20pointer-events=%22all%22%20data-fips=%2218131%22%20data-county=%22Pulaski%20County%22%20data-state=%22Indiana%22%20style=%22stroke-width:%200.4px;%20fill:%20rgb(255,%20255,%20153);%22/%3E%3Cpath%20d=%22M523.0309592000488,211.6445471878875L519.216549383033,212.0555476325759L519.2553006050073,212.46553061760403L517.7610735169627,211.80028734987764L517.5808252055249,209.6402774799501L519.7421057411958,209.3930974064889L522.7560992336979,209.05812640958197Z%22%20fill=%22transparent%22%20stroke=%22#97A1A9%22%20class=%22county-boundary%22%20pointer-events=%22all%22%20data-fips=%2218067%22%20data-county=%22Howard%20County%22%20data-state=%22Indiana%22%20style=%22stroke-width:%200.4px;%20fill:%20rgb(255,%20255,%20153);%22/%3E%3Cpath%20d=%22M507.47434246660845,217.31934799743158L506.22772032417424,217.05246580105097L505.8104925387569,212.21536490190795L510.25580236736334,211.8419692338275L510.4087136536897,213.3733660632305L509.05725476866144,214.31547202514741L508.07350155656843,215.89917496643113L507.23134356001225,216.42607307093306Z%22%20fill=%22transparent%22%20stroke=%22#97A1A9%22%20class=%22county-boundary%22%20pointer-events=%22all%22%20data-fips=%2218171%22%20data-county=%22Warren%20County%22%20data-state=%22Indiana%22%20style=%22stroke-width:%200.4px;%20fill:%20rgb(0,%20204,%20153);%22/%3E%3Cpath%20d=%22M523.3249786569405,214.4250962322552L519.4357604027922,214.82148998277364L519.2553006050073,212.46553061760403L519.216549383033,212.0555476325759L523.0309592000488,211.6445471878875L523.0542470256711,211.88182358475774Z%22%20fill=%22transparent%22%20stroke=%22#97A1A9%22%20class=%22county-boundary%22%20pointer-events=%22all%22%20data-fips=%2218159%22%20data-county=%22Tipton%20County%22%20data-state=%22Indiana%22%20style=%22stroke-width:%200.4px;%20fill:%20rgb(255,%20255,%20153);%22/%3E%3Cpath%20d=%22M519.7421057411958,209.3930974064889L517.5808252055249,209.6402774799501L517.3207032205619,207.74894093288492L515.8448076554422,207.8853273556598L515.1393917669944,207.275113537989L514.8412768659831,204.69068209620082L515.9604189345544,204.5882050100853L519.1059013481106,204.2502278227812Z%22%20fill=%22transparent%22%20stroke=%22#97A1A9%22%20class=%22county-boundary%22%20pointer-events=%22all%22%20data-fips=%2218017%22%20data-county=%22Cass%20County%22%20data-state=%22Indiana%22%20style=%22stroke-width:%200.4px;%20fill:%20rgb(255,%20255,%20153);%22/%3E%3Cpath%20d=%22M510.1312253136835,210.3951545840713L509.86838878846663,207.82904248397278L509.69492296681995,206.29945592828665L510.91766871912495,206.17180068786092L511.35881622866253,205.00190876378542L514.8412768659831,204.69068209620082L515.1393917669944,207.275113537989L513.4771444450153,207.4252148786619L513.2875294456293,208.1167312182081L513.4420719434088,210.0831107501931Z%22%20fill=%22transparent%22%20stroke=%22#97A1A9%22%20class=%22county-boundary%22%20pointer-events=%22all%22%20data-fips=%2218181%22%20data-county=%22White%20County%22%20data-state=%22Indiana%22%20style=%22stroke-width:%200.4px;%20fill:%20rgb(0,%20204,%20153);%22/%3E%3Cpath%20d=%22M517.7610735169627,211.80028734987764L514.4162842437181,212.04133300696162L514.2355952657259,210.03375051944545L513.4420719434088,210.0831107501931L513.2875294456293,208.1167312182081L513.4771444450153,207.4252148786619L515.1393917669944,207.275113537989L515.8448076554422,207.8853273556598L517.3207032205619,207.74894093288492L517.5808252055249,209.6402774799501Z%22%20fill=%22transparent%22%20stroke=%22#97A1A9%22%20class=%22county-boundary%22%20pointer-events=%22all%22%20data-fips=%2218015%22%20data-county=%22Carroll%20County%22%20data-state=%22Indiana%22%20style=%22stroke-width:%200.4px;%20fill:%20rgb(0,%20204,%20153);%22/%3E%3Cpath%20d=%22M505.7754701621512,212.04425878091888L505.4849963550486,208.24065054977677L508.2089267764195,208.0140553828411L509.86838878846663,207.82904248397278L510.1312253136835,210.3951545840713L510.25580236736334,211.8419692338275L505.8104925387569,212.21536490190795Z%22%20fill=%22transparent%22%20stroke=%22#97A1A9%22%20class=%22county-boundary%22%20pointer-events=%22all%22%20data-fips=%2218007%22%20data-county=%22Benton%20County%22%20data-state=%22Indiana%22%20style=%22stroke-width:%200.4px;%20fill:%20rgb(0,%20204,%20153);%22/%3E%3Cpath%20d=%22M510.6323729981906,215.7253359538813L510.4087136536897,213.3733660632305L510.25580236736334,211.8419692338275L510.1312253136835,210.3951545840713L513.4420719434088,210.0831107501931L514.2355952657259,210.03375051944545L514.4162842437181,212.04133300696162L514.7154901477376,215.3657224619542Z%22%20fill=%22transparent%22%20stroke=%22#97A1A9%22%20class=%22county-boundary%22%20pointer-events=%22all%22%20data-fips=%2218157%22%20data-county=%22Tippecanoe%20County%22%20data-state=%22Indiana%22%20style=%22stroke-width:%200.4px;%20fill:%20rgb(0,%20204,%20153);%22/%3E%3Cpath%20d=%22M514.7601765561698,215.86222010113238L514.7154901477376,215.3657224619542L514.4162842437181,212.04133300696162L517.7610735169627,211.80028734987764L519.2553006050073,212.46553061760403L519.4357604027922,214.82148998277364L519.4969208001856,215.46883059486333Z%22%20fill=%22transparent%22%20stroke=%22#97A1A9%22%20class=%22county-boundary%22%20pointer-events=%22all%22%20data-fips=%2218023%22%20data-county=%22Clinton%20County%22%20data-state=%22Indiana%22%20style=%22stroke-width:%200.4px;%20fill:%20rgb(0,%20204,%20153);%22/%3E%3Cpath%20d=%22M504.70730724909026,199.75847045285252L504.47468680781213,197.1683495718272L504.1602583295939,193.32414529021003L505.6469329377158,194.5712792975986L507.2757837147301,194.5215991156025L507.87084566838996,200.32132295014594L507.3651277377728,200.7337975725559L506.187182830591,201.57177364132679L504.90591283823346,201.67743369539096Z%22%20fill=%22transparent%22%20stroke=%22#97A1A9%22%20class=%22county-boundary%22%20pointer-events=%22all%22%20data-fips=%2218089%22%20data-county=%22Lake%20County%22%20data-state=%22Indiana%22%20style=%22stroke-width:%200.4px;%20fill:%20rgb(0,%20204,%20153);%22/%3E%3Cpath%20d=%22M507.2757837147301,194.5215991156025L510.0878887742843,192.86585920851599L510.85021933978896,200.15149862138026L510.3343412523966,200.43586685554055L508.78907188004007,199.63405085077954L507.87084566838996,200.32132295014594Z%22%20fill=%22transparent%22%20stroke=%22#97A1A9%22%20class=%22county-boundary%22%20pointer-events=%22all%22%20data-fips=%2218127%22%20data-county=%22Porter%20County%22%20data-state=%22Indiana%22%20style=%22stroke-width:%200.4px;%20fill:%20rgb(0,%20204,%20153);%22/%3E%3Cpath%20d=%22M519.3108804036241,196.15376593696783L519.743738195768,200.2268602274495L519.5765620127124,200.22113850788492L515.6173195440243,200.63693623941992L515.2044364525755,196.60532895360302L515.1408521201301,195.91481382913685L519.2034950912973,195.46745259944578Z%22%20fill=%22transparent%22%20stroke=%22#97A1A9%22%20class=%22county-boundary%22%20pointer-events=%22all%22%20data-fips=%2218099%22%20data-county=%22Marshall%20County%22%20data-state=%22Indiana%22%20style=%22stroke-width:%200.4px;%20fill:%20rgb(255,%20255,%20153);%22/%3E%3Cpath%20d=%22M515.2044364525755,196.60532895360302L515.6173195440243,200.63693623941992L510.9766618979548,201.11938301259408L510.85021933978896,200.15149862138026L512.0365931633518,199.45943399111286L512.6849635108351,198.57485520053115L513.4825265436511,196.8277347599361L514.6510876563289,196.6778959482491Z%22%20fill=%22transparent%22%20stroke=%22#97A1A9%22%20class=%22county-boundary%22%20pointer-events=%22all%22%20data-fips=%2218149%22%20data-county=%22Starke%20County%22%20data-state=%22Indiana%22%20style=%22stroke-width:%200.4px;%20fill:%20rgb(0,%20204,%20153);%22/%3E%3Cpath%20d=%22M510.85021933978896,200.15149862138026L510.0878887742843,192.86585920851599L511.1071044561498,192.01484326152263L514.1967328531412,191.71485893950455L514.3429096284225,193.31158629981917L514.8640493298221,194.4823072187595L514.5100362299182,195.36342743280818L514.6510876563289,196.6778959482491L513.4825265436511,196.8277347599361L512.6849635108351,198.57485520053115L512.0365931633518,199.45943399111286Z%22%20fill=%22transparent%22%20stroke=%22#97A1A9%22%20class=%22county-boundary%22%20pointer-events=%22all%22%20data-fips=%2218091%22%20data-county=%22Laporte%20County%22%20data-state=%22Indiana%22%20style=%22stroke-width:%200.4px;%20fill:%20rgb(0,%20204,%20153);%22/%3E%3Cpath%20d=%22M515.2044364525755,196.60532895360302L514.6510876563289,196.6778959482491L514.5100362299182,195.36342743280818L514.8640493298221,194.4823072187595L514.3429096284225,193.31158629981917L514.1967328531412,191.71485893950455L517.1216732470388,191.42118463293934L518.779233898819,191.26341315933223L519.2034950912973,195.46745259944578L515.1408521201301,195.91481382913685Z%22%20fill=%22transparent%22%20stroke=%22#97A1A9%22%20class=%22county-boundary%22%20pointer-events=%22all%22%20data-fips=%2218141%22%20data-county=%22St.%20Joseph%20County%22%20data-state=%22Indiana%22%20style=%22stroke-width:%200.4px;%20fill:%20rgb(255,%20255,%20153);%22/%3E%3Cpath%20d=%22M532.1840756428777,194.9463625470073L532.0134924812721,193.3737008764424L531.7196529828759,190.85549057853132L535.7673727570019,190.21232579854848L536.2424595571179,193.14619190021733L536.70107132314,193.53062260627996L536.8007811838062,194.4134735737856Z%22%20fill=%22transparent%22%20stroke=%22#97A1A9%22%20class=%22county-boundary%22%20pointer-events=%22all%22%20data-fips=%2239171%22%20data-county=%22Williams%20County%22%20data-state=%22Ohio%22%20style=%22stroke-width:%200.4px;%20fill:%20rgb(0,%20204,%20153);%22/%3E%3Cpath%20d=%22M523.7013228178081,197.92247314943234L523.3860916839752,195.60190718940294L523.2340535933654,194.28867212131763L527.925663697088,193.74364334628626L528.3996547315938,197.6813572734211L527.2099270678892,197.84866410348536L524.8232156160444,198.11454297520845Z%22%20fill=%22transparent%22%20stroke=%22#97A1A9%22%20class=%22county-boundary%22%20pointer-events=%22all%22%20data-fips=%2218113%22%20data-county=%22Noble%20County%22%20data-state=%22Indiana%22%20style=%22stroke-width:%200.4px;%20fill:%20rgb(0,%20204,%20153);%22/%3E%3Cpath%20d=%22M528.3996547315938,197.6813572734211L527.925663697088,193.74364334628626L532.0134924812721,193.3737008764424L532.1840756428777,194.9463625470073L532.4430129699813,197.14164599960952Z%22%20fill=%22transparent%22%20stroke=%22#97A1A9%22%20class=%22county-boundary%22%20pointer-events=%22all%22%20data-fips=%2218033%22%20data-county=%22Dekalb%20County%22%20data-state=%22Indiana%22%20style=%22stroke-width:%200.4px;%20fill:%20rgb(0,%20204,%20153);%22/%3E%3Cpath%20d=%22M521.1294532396927,202.05251051057598L520.3624048212815,202.10503865786745L519.7007274291852,201.51552444695653L519.5765620127124,200.22113850788492L519.743738195768,200.2268602274495L519.3108804036241,196.15376593696783L520.939067027966,196.039654671868L523.3860916839752,195.60190718940294L523.7013228178081,197.92247314943234L523.5602439830411,199.63536147480386L523.8145902323461,201.7661848408784Z%22%20fill=%22transparent%22%20stroke=%22#97A1A9%22%20class=%22county-boundary%22%20pointer-events=%22all%22%20data-fips=%2218085%22%20data-county=%22Kosciusko%20County%22%20data-state=%22Indiana%22%20style=%22stroke-width:%200.4px;%20fill:%20rgb(0,%20204,%20153);%22/%3E%3Cpath%20d=%22M524.3298166888741,202.32450986619438L523.8145902323461,201.7661848408784L523.5602439830411,199.63536147480386L523.7013228178081,197.92247314943234L524.8232156160444,198.11454297520845L527.2099270678892,197.84866410348536L527.034436043373,199.173993601353L527.3418983200756,201.95283692284534Z%22%20fill=%22transparent%22%20stroke=%22#97A1A9%22%20class=%22county-boundary%22%20pointer-events=%22all%22%20data-fips=%2218183%22%20data-county=%22Whitley%20County%22%20data-state=%22Indiana%22%20style=%22stroke-width:%200.4px;%20fill:%20rgb(0,%20204,%20153);%22/%3E%3Cpath%20d=%22M523.3860916839752,195.60190718940294L520.939067027966,196.039654671868L519.3108804036241,196.15376593696783L519.2034950912973,195.46745259944578L518.779233898819,191.26341315933223L521.4777735941351,190.9790924473267L522.8891824956119,190.83895837428918L523.2340535933654,194.28867212131763Z%22%20fill=%22transparent%22%20stroke=%22#97A1A9%22%20class=%22county-boundary%22%20pointer-events=%22all%22%20data-fips=%2218039%22%20data-county=%22Elkhart%20County%22%20data-state=%22Indiana%22%20style=%22stroke-width:%200.4px;%20fill:%20rgb(0,%20204,%20153);%22/%3E%3Cpath%20d=%22M523.2340535933654,194.28867212131763L522.8891824956119,190.83895837428918L526.5248578982332,190.4255194391735L527.5879780660518,190.314934754741L527.925663697088,193.74364334628626Z%22%20fill=%22transparent%22%20stroke=%22#97A1A9%22%20class=%22county-boundary%22%20pointer-events=%22all%22%20data-fips=%2218087%22%20data-county=%22Lagrange%20County%22%20data-state=%22Indiana%22%20style=%22stroke-width:%200.4px;%20fill:%20rgb(0,%20204,%20153);%22/%3E%3Cpath%20d=%22M532.0134924812721,193.3737008764424L527.925663697088,193.74364334628626L527.5879780660518,190.314934754741L531.2466901873755,189.9259683220164L531.7196529828759,190.85549057853132Z%22%20fill=%22transparent%22%20stroke=%22#97A1A9%22%20class=%22county-boundary%22%20pointer-events=%22all%22%20data-fips=%2218151%22%20data-county=%22Steuben%20County%22%20data-state=%22Indiana%22%20style=%22stroke-width:%200.4px;%20fill:%20rgb(0,%20204,%20153);%22/%3E%3Cpath%20d=%22M522.7560992336979,209.05812640958197L519.7421057411958,209.3930974064889L519.1059013481106,204.2502278227812L518.9579781332434,202.9145078032874L521.2067695246271,202.63291453316072L521.810219015249,207.97459451426198L522.614663781241,207.83065254488008Z%22%20fill=%22transparent%22%20stroke=%22#97A1A9%22%20class=%22county-boundary%22%20pointer-events=%22all%22%20data-fips=%2218103%22%20data-county=%22Miami%20County%22%20data-state=%22Indiana%22%20style=%22stroke-width:%200.4px;%20fill:%20rgb(0,%20204,%20153);%22/%3E%3Cpath%20d=%22M537.928245569891,203.09725029411038L537.3727987919098,203.74878702825856L537.6347515798699,205.70406452033785L537.0562640474125,205.7908066330632L536.9631792705438,205.1469514855712L533.4422866375901,205.57876279784148L533.0984128341088,202.41137949996414L533.011861532577,201.6141651029793L537.0820875598367,201.164304093454L537.2615356079775,202.38727025124274Z%22%20fill=%22transparent%22%20stroke=%22#97A1A9%22%20class=%22county-boundary%22%20pointer-events=%22all%22%20data-fips=%2239161%22%20data-county=%22Van%20Wert%20County%22%20data-state=%22Ohio%22%20style=%22stroke-width:%200.4px;%20fill:%20rgb(255,%20255,%20153);%22/%3E%3Cpath%20d=%22M530.8466876621521,208.01506697612513L530.1910622284765,202.81013865499938L533.0984128341088,202.41137949996414L533.4422866375901,205.57876279784148L533.6923257057274,207.68814206464253Z%22%20fill=%22transparent%22%20stroke=%22#97A1A9%22%20class=%22county-boundary%22%20pointer-events=%22all%22%20data-fips=%2218001%22%20data-county=%22Adams%20County%22%20data-state=%22Indiana%22%20style=%22stroke-width:%200.4px;%20fill:%20rgb(0,%20204,%20153);%22/%3E%3Cpath%20d=%22M530.8466876621521,208.01506697612513L529.5851155645637,208.2132412824917L526.9624016525604,208.46264980597925L526.7930996186248,207.21631029467596L527.9564597307815,207.09686896376968L527.4708711908971,203.20323319984493L530.1910622284765,202.81013865499938Z%22%20fill=%22transparent%22%20stroke=%22#97A1A9%22%20class=%22county-boundary%22%20pointer-events=%22all%22%20data-fips=%2218179%22%20data-county=%22Wells%20County%22%20data-state=%22Indiana%22%20style=%22stroke-width:%200.4px;%20fill:%20rgb(0,%20204,%20153);%22/%3E%3Cpath%20d=%22M537.0562640474125,205.7908066330632L537.6846799273019,210.64939837550105L537.854742625633,210.84843193537415L534.1039243820371,211.28431167149722L533.6923257057274,207.68814206464253L533.4422866375901,205.57876279784148L536.9631792705438,205.1469514855712Z%22%20fill=%22transparent%22%20stroke=%22#97A1A9%22%20class=%22county-boundary%22%20pointer-events=%22all%22%20data-fips=%2239107%22%20data-county=%22Mercer%20County%22%20data-state=%22Ohio%22%20style=%22stroke-width:%200.4px;%20fill:%20rgb(255,%20255,%20153);%22/%3E%3Cpath%20d=%22M534.1577491764021,211.77990444347483L529.8698745348764,212.34580759396863L529.7459586544625,211.16018332135707L529.5851155645637,208.2132412824917L530.8466876621521,208.01506697612513L533.6923257057274,207.68814206464253L534.1039243820371,211.28431167149722Z%22%20fill=%22transparent%22%20stroke=%22#97A1A9%22%20class=%22county-boundary%22%20pointer-events=%22all%22%20data-fips=%2218075%22%20data-county=%22Jay%20County%22%20data-state=%22Indiana%22%20style=%22stroke-width:%200.4px;%20fill:%20rgb(0,%20204,%20153);%22/%3E%3Cpath%20d=%22M526.0751904334224,211.5374226627148L523.0542470256711,211.88182358475774L523.0309592000488,211.6445471878875L522.7560992336979,209.05812640958197L522.614663781241,207.83065254488008L524.8837449490596,207.43132326413502L526.7930996186248,207.21631029467596L526.9624016525604,208.46264980597925L527.3706552296045,211.42754089941218Z%22%20fill=%22transparent%22%20stroke=%22#97A1A9%22%20class=%22county-boundary%22%20pointer-events=%22all%22%20data-fips=%2218053%22%20data-county=%22Grant%20County%22%20data-state=%22Indiana%22%20style=%22stroke-width:%200.4px;%20fill:%20rgb(0,%20204,%20153);%22/%3E%3Cpath%20d=%22M529.7459586544625,211.16018332135707L527.3706552296045,211.42754089941218L526.9624016525604,208.46264980597925L529.5851155645637,208.2132412824917Z%22%20fill=%22transparent%22%20stroke=%22#97A1A9%22%20class=%22county-boundary%22%20pointer-events=%22all%22%20data-fips=%2218009%22%20data-county=%22Blackford%20County%22%20data-state=%22Indiana%22%20style=%22stroke-width:%200.4px;%20fill:%20rgb(255,%20255,%20153);%22/%3E%3Cpath%20d=%22M524.8837449490596,207.43132326413502L522.614663781241,207.83065254488008L521.810219015249,207.97459451426198L521.2067695246271,202.63291453316072L521.1294532396927,202.05251051057598L523.8145902323461,201.7661848408784L524.3298166888741,202.32450986619438Z%22%20fill=%22transparent%22%20stroke=%22#97A1A9%22%20class=%22county-boundary%22%20pointer-events=%22all%22%20data-fips=%2218169%22%20data-county=%22Wabash%20County%22%20data-state=%22Indiana%22%20style=%22stroke-width:%200.4px;%20fill:%20rgb(0,%20204,%20153);%22/%3E%3Cpath%20d=%22M524.8837449490596,207.43132326413502L524.3298166888741,202.32450986619438L527.3418983200756,201.95283692284534L527.4708711908971,203.20323319984493L527.9564597307815,207.09686896376968L526.7930996186248,207.21631029467596Z%22%20fill=%22transparent%22%20stroke=%22#97A1A9%22%20class=%22county-boundary%22%20pointer-events=%22all%22%20data-fips=%2218069%22%20data-county=%22Huntington%20County%22%20data-state=%22Indiana%22%20style=%22stroke-width:%200.4px;%20fill:%20rgb(255,%20255,%20153);%22/%3E%3Cpath%20d=%22M557.1883885343094,193.87644776091622L552.1870182280222,194.57073379141843L551.8102072042338,192.4341905168351L551.1314415754978,192.49869524594828L553.0098921654856,191.88719893699556L554.8444773523213,192.54533610120097L556.8280637315675,191.62890227957632Z%22%20fill=%22transparent%22%20stroke=%22#97A1A9%22%20class=%22county-boundary%22%20pointer-events=%22all%22%20data-fips=%2239043%22%20data-county=%22Erie%20County%22%20data-state=%22Ohio%22%20style=%22stroke-width:%200.4px;%20fill:%20rgb(0,%20204,%20153);%22/%3E%3Cpath%20d=%22M565.0755895014249,198.44673532879858L564.4906924722687,197.41219858094178L563.8613553174982,193.03609373154927L565.0705789965729,192.86727597130516L564.6040365507622,191.77285379110253L566.7123695544049,191.47572628644173L567.5127229061959,196.96568906159496L567.3888771593611,198.16530666364088Z%22%20fill=%22transparent%22%20stroke=%22#97A1A9%22%20class=%22county-boundary%22%20pointer-events=%22all%22%20data-fips=%2239153%22%20data-county=%22Summit%20County%22%20data-state=%22Ohio%22%20style=%22stroke-width:%200.4px;%20fill:%20rgb(0,%20204,%20153);%22/%3E%3Cpath%20d=%22M570.5302812568335,196.48901723469396L567.5127229061959,196.96568906159496L566.7123695544049,191.47572628644173L570.4095882353863,190.90037084625294L571.0041506675776,194.12065781277533L571.3260133795227,196.32958143098244Z%22%20fill=%22transparent%22%20stroke=%22#97A1A9%22%20class=%22county-boundary%22%20pointer-events=%22all%22%20data-fips=%2239133%22%20data-county=%22Portage%20County%22%20data-state=%22Ohio%22%20style=%22stroke-width:%200.4px;%20fill:%20rgb(0,%20204,%20153);%22/%3E%3Cpath%20d=%22M553.9505883746061,198.86742475775782L552.8526136614294,198.96456479318033L552.226848435692,195.04628318967139L552.1870182280222,194.57073379141843L557.1883885343094,193.87644776091622L557.7588438506255,197.23305294374927L556.7738005688277,197.385094839732L556.9387028678545,198.47822315707276Z%22%20fill=%22transparent%22%20stroke=%22#97A1A9%22%20class=%22county-boundary%22%20pointer-events=%22all%22%20data-fips=%2239077%22%20data-county=%22Huron%20County%22%20data-state=%22Ohio%22%20style=%22stroke-width:%200.4px;%20fill:%20rgb(0,%20204,%20153);%22/%3E%3Cpath%20d=%22M564.4906924722687,197.41219858094178L559.9376186734536,198.0133046458584L559.4284821862739,197.0321095901877L559.2727593603355,195.8722184062998L560.2094153730177,195.6804324170679L560.0669538165569,194.78119715391495L561.1139762247894,194.63915161884677L560.9384910320886,193.5038666946415L561.9138915842722,193.304974249927L563.8613553174982,193.03609373154927Z%22%20fill=%22transparent%22%20stroke=%22#97A1A9%22%20class=%22county-boundary%22%20pointer-events=%22all%22%20data-fips=%2239103%22%20data-county=%22Medina%20County%22%20data-state=%22Ohio%22%20style=%22stroke-width:%200.4px;%20fill:%20rgb(0,%20204,%20153);%22/%3E%3Cpath%20d=%22M550.0854719050387,199.4453946302898L546.9168306569561,199.90228163229688L546.5656102019623,197.19416769648774L546.4081925376072,195.90343628439598L552.226848435692,195.04628318967139L552.8526136614294,198.96456479318033Z%22%20fill=%22transparent%22%20stroke=%22#97A1A9%22%20class=%22county-boundary%22%20pointer-events=%22all%22%20data-fips=%2239147%22%20data-county=%22Seneca%20County%22%20data-state=%22Ohio%22%20style=%22stroke-width:%200.4px;%20fill:%20rgb(0,%20204,%20153);%22/%3E%3Cpath%20d=%22M546.3501637265756,202.65658036066486L542.6309706852809,203.14404594378584L542.4462796744656,201.5727109749937L541.9829524685813,197.8083672303576L546.5656102019623,197.19416769648774L546.9168306569561,199.90228163229688L546.1833738610876,201.27955174973056Z%22%20fill=%22transparent%22%20stroke=%22#97A1A9%22%20class=%22county-boundary%22%20pointer-events=%22all%22%20data-fips=%2239063%22%20data-county=%22Hancock%20County%22%20data-state=%22Ohio%22%20style=%22stroke-width:%200.4px;%20fill:%20rgb(0,%20204,%20153);%22/%3E%3Cpath%20d=%22M542.4462796744656,201.5727109749937L540.1175043859598,202.08380135313678L540.1994041403225,202.7943145320578L537.928245569891,203.09725029411038L537.2615356079775,202.38727025124274L537.0820875598367,201.164304093454L537.6397991716954,201.10142109726814L537.3198230159649,198.45490914026345L538.4480268161478,198.28318215699937L541.9829524685813,197.8083672303576Z%22%20fill=%22transparent%22%20stroke=%22#97A1A9%22%20class=%22county-boundary%22%20pointer-events=%22all%22%20data-fips=%2239137%22%20data-county=%22Putnam%20County%22%20data-state=%22Ohio%22%20style=%22stroke-width:%200.4px;%20fill:%20rgb(255,%20255,%20153);%22/%3E%3Cpath%20d=%22M542.3834465632082,212.9272235195035L539.9982993593945,212.9835804243088L538.1904749326258,213.27531237421772L537.854742625633,210.84843193537415L538.7857659719821,210.3073235708889L538.612792643479,208.77820689956445L541.9802691784241,208.3700359898014L542.3067471007732,211.53965163120142Z%22%20fill=%22transparent%22%20stroke=%22#97A1A9%22%20class=%22county-boundary%22%20pointer-events=%22all%22%20data-fips=%2239149%22%20data-county=%22Shelby%20County%22%20data-state=%22Ohio%22%20style=%22stroke-width:%200.4px;%20fill:%20rgb(0,%20204,%20153);%22/%3E%3Cpath%20d=%22M561.2569146547248,210.651068067928L560.9877819721775,209.59376354880067L560.6391662191555,206.2071928253839L565.5064000648626,205.6299453207423L565.6140854991651,206.8622779948904L566.6762079832113,206.73613567880318L566.9468510263887,208.97434026816813L566.426583573226,209.0469635483587L566.0910150399549,210.1440192269023Z%22%20fill=%22transparent%22%20stroke=%22#97A1A9%22%20class=%22county-boundary%22%20pointer-events=%22all%22%20data-fips=%2239031%22%20data-county=%22Coshocton%20County%22%20data-state=%22Ohio%22%20style=%22stroke-width:%200.4px;%20fill:%20rgb(0,%20204,%20153);%22/%3E%3Cpath%20d=%22M551.1563003575679,212.4169429593751L550.958096430388,210.82535227777112L550.1423886385417,210.90477621273305L549.7643890278421,207.85033866186973L552.097734761316,207.60265640915725L553.1389343086174,207.8205285893299L553.2146937728647,208.750381584793L555.1451925070087,208.63472088689446L555.2682796455726,209.75523527184225L555.4572426183533,212.04731924512134Z%22%20fill=%22transparent%22%20stroke=%22#97A1A9%22%20class=%22county-boundary%22%20pointer-events=%22all%22%20data-fips=%2239041%22%20data-county=%22Delaware%20County%22%20data-state=%22Ohio%22%20style=%22stroke-width:%200.4px;%20fill:%20rgb(0,%20204,%20153);%22/%3E%3Cpath%20d=%22M574.616921769026,208.70592492681374L571.0846561672482,209.11007468668822L569.9368115142308,209.2525211060007L569.841943451934,208.58735410601082L569.7084122506944,207.20521133273712L570.2693224985492,207.12502720733244L569.9628070191019,205.13265575348225L573.3335941605811,204.73207311480064L574.1689283597652,204.65321462791576Z%22%20fill=%22transparent%22%20stroke=%22#97A1A9%22%20class=%22county-boundary%22%20pointer-events=%22all%22%20data-fips=%2239067%22%20data-county=%22Harrison%20County%22%20data-state=%22Ohio%22%20style=%22stroke-width:%200.4px;%20fill:%20rgb(255,%20255,%20153);%22/%3E%3Cpath%20d=%22M553.1879071160266,203.4008429206741L550.6701301699808,203.78439458971627L550.0854719050387,199.4453946302898L552.8526136614294,198.96456479318033L553.9505883746061,198.86742475775782L554.4960217232904,203.1020842469245Z%22%20fill=%22transparent%22%20stroke=%22#97A1A9%22%20class=%22county-boundary%22%20pointer-events=%22all%22%20data-fips=%2239033%22%20data-county=%22Crawford%20County%22%20data-state=%22Ohio%22%20style=%22stroke-width:%200.4px;%20fill:%20rgb(255,%20255,%20153);%22/%3E%3Cpath%20d=%22M550.6701301699808,203.78439458971627L548.7052862524199,204.05015655162697L547.5172430523949,204.47968958469153L546.8046760563199,204.32623165172322L546.3501637265756,202.65658036066486L546.1833738610876,201.27955174973056L546.9168306569561,199.90228163229688L550.0854719050387,199.4453946302898Z%22%20fill=%22transparent%22%20stroke=%22#97A1A9%22%20class=%22county-boundary%22%20pointer-events=%22all%22%20data-fips=%2239175%22%20data-county=%22Wyandot%20County%22%20data-state=%22Ohio%22%20style=%22stroke-width:%200.4px;%20fill:%20rgb(0,%20204,%20153);%22/%3E%3Cpath%20d=%22M542.9163617629143,205.75107733968377L540.6314556025854,205.99527219609445L539.3979746913652,205.50417072273694L537.6347515798699,205.70406452033785L537.3727987919098,203.74878702825856L537.928245569891,203.09725029411038L540.1994041403225,202.7943145320578L540.1175043859598,202.08380135313678L542.4462796744656,201.5727109749937L542.6309706852809,203.14404594378584Z%22%20fill=%22transparent%22%20stroke=%22#97A1A9%22%20class=%22county-boundary%22%20pointer-events=%22all%22%20data-fips=%2239003%22%20data-county=%22Allen%20County%22%20data-state=%22Ohio%22%20style=%22stroke-width:%200.4px;%20fill:%20rgb(255,%20255,%20153);%22/%3E%3Cpath%20d=%22M547.8611429809165,207.2980830864716L546.9287309837603,207.43327146334082L546.8871050897504,207.26365259340173L543.1369862994462,207.44918253804917L542.9163617629143,205.75107733968377L542.6309706852809,203.14404594378584L546.3501637265756,202.65658036066486L546.8046760563199,204.32623165172322L547.5172430523949,204.47968958469153Z%22%20fill=%22transparent%22%20stroke=%22#97A1A9%22%20class=%22county-boundary%22%20pointer-events=%22all%22%20data-fips=%2239065%22%20data-county=%22Hardin%20County%22%20data-state=%22Ohio%22%20style=%22stroke-width:%200.4px;%20fill:%20rgb(255,%20255,%20153);%22/%3E%3Cpath%20d=%22M555.1451925070087,208.63472088689446L553.2146937728647,208.750381584793L553.1389343086174,207.8205285893299L552.097734761316,207.60265640915725L552.6385346241842,206.70419311795558L552.3030814058998,204.3871789512575L553.3210365473261,204.27969018149645L553.1879071160266,203.4008429206741L554.4960217232904,203.1020842469245L555.5485907843971,202.94412094121856L555.9025827612318,205.3460161310211L556.1492664968403,208.54868184880024Z%22%20fill=%22transparent%22%20stroke=%22#97A1A9%22%20class=%22county-boundary%22%20pointer-events=%22all%22%20data-fips=%2239117%22%20data-county=%22Morrow%20County%22%20data-state=%22Ohio%22%20style=%22stroke-width:%200.4px;%20fill:%20rgb(0,%20204,%20153);%22/%3E%3Cpath%20d=%22M549.7643890278421,207.85033866186973L549.6579104301502,206.989935058407L547.8611429809165,207.2980830864716L547.5172430523949,204.47968958469153L548.7052862524199,204.05015655162697L550.6701301699808,203.78439458971627L553.1879071160266,203.4008429206741L553.3210365473261,204.27969018149645L552.3030814058998,204.3871789512575L552.6385346241842,206.70419311795558L552.097734761316,207.60265640915725Z%22%20fill=%22transparent%22%20stroke=%22#97A1A9%22%20class=%22county-boundary%22%20pointer-events=%22all%22%20data-fips=%2239101%22%20data-county=%22Marion%20County%22%20data-state=%22Ohio%22%20style=%22stroke-width:%200.4px;%20fill:%20rgb(0,%20204,%20153);%22/%3E%3Cpath%20d=%22M543.1369862994462,207.44918253804917L542.0147948520876,207.58047904631212L541.9802691784241,208.3700359898014L538.612792643479,208.77820689956445L538.7857659719821,210.3073235708889L537.854742625633,210.84843193537415L537.6846799273019,210.64939837550105L537.0562640474125,205.7908066330632L537.6347515798699,205.70406452033785L539.3979746913652,205.50417072273694L540.6314556025854,205.99527219609445L542.9163617629143,205.75107733968377Z%22%20fill=%22transparent%22%20stroke=%22#97A1A9%22%20class=%22county-boundary%22%20pointer-events=%22all%22%20data-fips=%2239011%22%20data-county=%22Auglaize%20County%22%20data-state=%22Ohio%22%20style=%22stroke-width:%200.4px;%20fill:%20rgb(255,%20255,%20153);%22/%3E%3Cpath%20d=%22M547.1553248504166,211.57581981000794L544.714695686221,211.69335254689474L544.6789722534925,211.39202424600273L542.3067471007732,211.53965163120142L541.9802691784241,208.3700359898014L542.0147948520876,207.58047904631212L543.1369862994462,207.44918253804917L546.8871050897504,207.26365259340173L546.9287309837603,207.43327146334082Z%22%20fill=%22transparent%22%20stroke=%22#97A1A9%22%20class=%22county-boundary%22%20pointer-events=%22all%22%20data-fips=%2239091%22%20data-county=%22Logan%20County%22%20data-state=%22Ohio%22%20style=%22stroke-width:%200.4px;%20fill:%20rgb(0,%20204,%20153);%22/%3E%3Cpath%20d=%22M541.976956159895,189.29920475590438L544.791900411053,188.7654097958457L548.2624153239442,189.84538201384134L545.728724890137,190.33220487473488L544.1212765993314,190.5924646069061L543.0429955992034,191.98740445147303L542.9432135518849,192.71943148492016L541.4942296696393,194.00362763769203L541.3447897495761,192.90842042760357L540.9378194424501,189.44360496305944Z%22%20fill=%22transparent%22%20stroke=%22#97A1A9%22%20class=%22county-boundary%22%20pointer-events=%22all%22%20data-fips=%2239095%22%20data-county=%22Lucas%20County%22%20data-state=%22Ohio%22%20style=%22stroke-width:%200.4px;%20fill:%20rgb(0,%20204,%20153);%22/%3E%3Cpath%20d=%22M536.0126676953241,190.18472445177235L540.9378194424501,189.44360496305944L541.3447897495761,192.90842042760357L536.70107132314,193.53062260627996L536.2424595571179,193.14619190021733L535.7673727570019,190.21232579854848Z%22%20fill=%22transparent%22%20stroke=%22#97A1A9%22%20class=%22county-boundary%22%20pointer-events=%22all%22%20data-fips=%2239051%22%20data-county=%22Fulton%20County%22%20data-state=%22Ohio%22%20style=%22stroke-width:%200.4px;%20fill:%20rgb(0,%20204,%20153);%22/%3E%3Cpath%20d=%22M545.9695617937917,192.13650832489031L545.728724890137,190.33220487473488L548.2624153239442,189.84538201384134L549.9600195510656,190.9649495008913L552.0435463496965,190.67856979168778L552.2036115334329,191.11684342971034L549.4616627456551,192.29426286052353L546.80380621571,192.66754438110252Z%22%20fill=%22transparent%22%20stroke=%22#97A1A9%22%20class=%22county-boundary%22%20pointer-events=%22all%22%20data-fips=%2239123%22%20data-county=%22Ottawa%20County%22%20data-state=%22Ohio%22%20style=%22stroke-width:%200.4px;%20fill:%20rgb(0,%20204,%20153);%22/%3E%3Cpath%20d=%22M546.5656102019623,197.19416769648774L541.9829524685813,197.8083672303576L541.4942296696393,194.00362763769203L542.9432135518849,192.71943148492016L543.0429955992034,191.98740445147303L544.1212765993314,190.5924646069061L545.728724890137,190.33220487473488L545.9695617937917,192.13650832489031L546.4081925376072,195.90343628439598Z%22%20fill=%22transparent%22%20stroke=%22#97A1A9%22%20class=%22county-boundary%22%20pointer-events=%22all%22%20data-fips=%2239173%22%20data-county=%22Wood%20County%22%20data-state=%22Ohio%22%20style=%22stroke-width:%200.4px;%20fill:%20rgb(0,%20204,%20153);%22/%3E%3Cpath%20d=%22M546.4081925376072,195.90343628439598L545.9695617937917,192.13650832489031L546.80380621571,192.66754438110252L549.4616627456551,192.29426286052353L551.1314415754978,192.49869524594828L551.8102072042338,192.4341905168351L552.1870182280222,194.57073379141843L552.226848435692,195.04628318967139Z%22%20fill=%22transparent%22%20stroke=%22#97A1A9%22%20class=%22county-boundary%22%20pointer-events=%22all%22%20data-fips=%2239143%22%20data-county=%22Sandusky%20County%22%20data-state=%22Ohio%22%20style=%22stroke-width:%200.4px;%20fill:%20rgb(0,%20204,%20153);%22/%3E%3Cpath%20d=%22M541.9829524685813,197.8083672303576L538.4480268161478,198.28318215699937L537.9139214379322,194.33077519112067L536.8007811838062,194.4134735737856L536.70107132314,193.53062260627996L541.3447897495761,192.90842042760357L541.4942296696393,194.00362763769203Z%22%20fill=%22transparent%22%20stroke=%22#97A1A9%22%20class=%22county-boundary%22%20pointer-events=%22all%22%20data-fips=%2239069%22%20data-county=%22Henry%20County%22%20data-state=%22Ohio%22%20style=%22stroke-width:%200.4px;%20fill:%20rgb(0,%20204,%20153);%22/%3E%3Cpath%20d=%22M569.5806787483625,185.34962568717924L570.0786557527188,188.6273247732771L570.4095882353863,190.90037084625294L566.7123695544049,191.47572628644173L566.182123768686,188.18041517918675L567.0970752907126,188.02828247774562L566.923535875908,186.9586550489397L568.8325735860394,186.64049688662362L568.6853978146082,185.4795565800024Z%22%20fill=%22transparent%22%20stroke=%22#97A1A9%22%20class=%22county-boundary%22%20pointer-events=%22all%22%20data-fips=%2239055%22%20data-county=%22Geauga%20County%22%20data-state=%22Ohio%22%20style=%22stroke-width:%200.4px;%20fill:%20rgb(0,%20204,%20153);%22/%3E%3Cpath%20d=%22M566.7123695544049,191.47572628644173L564.6040365507622,191.77285379110253L565.0705789965729,192.86727597130516L563.8613553174982,193.03609373154927L561.9138915842722,193.304974249927L561.7696414117363,192.25294792883597L560.7601309919987,192.3471298928573L560.4823879041674,190.00112994222354L562.7334931962835,189.86710866714554L565.0229043843666,187.33766814210207L565.179353053315,188.30033350571955L566.182123768686,188.18041517918675Z%22%20fill=%22transparent%22%20stroke=%22#97A1A9%22%20class=%22county-boundary%22%20pointer-events=%22all%22%20data-fips=%2239035%22%20data-county=%22Cuyahoga%20County%22%20data-state=%22Ohio%22%20style=%22stroke-width:%200.4px;%20fill:%20rgb(0,%20204,%20153);%22/%3E%3Cpath%20d=%22M559.4284821862739,197.0321095901877L557.7588438506255,197.23305294374927L557.1883885343094,193.87644776091622L556.8280637315675,191.62890227957632L559.9043468857355,189.8828732859239L560.4823879041674,190.00112994222354L560.7601309919987,192.3471298928573L561.7696414117363,192.25294792883597L561.9138915842722,193.304974249927L560.9384910320886,193.5038666946415L561.1139762247894,194.63915161884677L560.0669538165569,194.78119715391495L560.2094153730177,195.6804324170679L559.2727593603355,195.8722184062998Z%22%20fill=%22transparent%22%20stroke=%22#97A1A9%22%20class=%22county-boundary%22%20pointer-events=%22all%22%20data-fips=%2239093%22%20data-county=%22Lorain%20County%22%20data-state=%22Ohio%22%20style=%22stroke-width:%200.4px;%20fill:%20rgb(0,%20204,%20153);%22/%3E%3Cpath%20d=%22M569.5806787483625,185.34962568717924L568.6853978146082,185.4795565800024L568.8325735860394,186.64049688662362L566.923535875908,186.9586550489397L567.0970752907126,188.02828247774562L566.182123768686,188.18041517918675L565.179353053315,188.30033350571955L565.0229043843666,187.33766814210207L565.9572034006306,185.71743464146982L569.2779328243246,183.26989559816946Z%22%20fill=%22transparent%22%20stroke=%22#97A1A9%22%20class=%22county-boundary%22%20pointer-events=%22all%22%20data-fips=%2239085%22%20data-county=%22Lake%20County%22%20data-state=%22Ohio%22%20style=%22stroke-width:%200.4px;%20fill:%20rgb(0,%20204,%20153);%22/%3E%3Cpath%20d=%22M559.9882797218304,204.50126263937625L558.8326895263648,204.8520556712249L558.475583143535,202.3195015558873L557.9792646921182,202.38523271807583L557.5224911612561,201.15570891515404L556.9387028678545,198.47822315707276L556.7738005688277,197.385094839732L557.7588438506255,197.23305294374927L559.4284821862739,197.0321095901877L559.9376186734536,198.0133046458584L560.7123441934715,202.82949806339047L559.7485093334321,203.0245137485772Z%22%20fill=%22transparent%22%20stroke=%22#97A1A9%22%20class=%22county-boundary%22%20pointer-events=%22all%22%20data-fips=%2239005%22%20data-county=%22Ashland%20County%22%20data-state=%22Ohio%22%20style=%22stroke-width:%200.4px;%20fill:%20rgb(0,%20204,%20153);%22/%3E%3Cpath%20d=%22M555.9025827612318,205.3460161310211L555.5485907843971,202.94412094121856L554.4960217232904,203.1020842469245L553.9505883746061,198.86742475775782L556.9387028678545,198.47822315707276L557.5224911612561,201.15570891515404L557.9792646921182,202.38523271807583L558.475583143535,202.3195015558873L558.8326895263648,204.8520556712249Z%22%20fill=%22transparent%22%20stroke=%22#97A1A9%22%20class=%22county-boundary%22%20pointer-events=%22all%22%20data-fips=%2239139%22%20data-county=%22Richland%20County%22%20data-state=%22Ohio%22%20style=%22stroke-width:%200.4px;%20fill:%20rgb(0,%20204,%20153);%22/%3E%3Cpath%20d=%22M565.6141543855533,202.1574280190756L560.7123441934715,202.82949806339047L559.9376186734536,198.0133046458584L564.4906924722687,197.41219858094178L565.0755895014249,198.44673532879858Z%22%20fill=%22transparent%22%20stroke=%22#97A1A9%22%20class=%22county-boundary%22%20pointer-events=%22all%22%20data-fips=%2239169%22%20data-county=%22Wayne%20County%22%20data-state=%22Ohio%22%20style=%22stroke-width:%200.4px;%20fill:%20rgb(0,%20204,%20153);%22/%3E%3Cpath%20d=%22M568.9583389146657,201.94829126417756L567.3573367255378,202.10981896918815L565.6830176087051,202.65114820429415L565.6141543855533,202.1574280190756L565.0755895014249,198.44673532879858L567.3888771593611,198.16530666364088L567.5127229061959,196.96568906159496L570.5302812568335,196.48901723469396L570.7723437459119,197.72409488509754L571.1197942861476,200.41122121636704L569.654983136724,200.7757713504668L569.7645027599594,201.83295032332057Z%22%20fill=%22transparent%22%20stroke=%22#97A1A9%22%20class=%22county-boundary%22%20pointer-events=%22all%22%20data-fips=%2239151%22%20data-county=%22Stark%20County%22%20data-state=%22Ohio%22%20style=%22stroke-width:%200.4px;%20fill:%20rgb(0,%20204,%20153);%22/%3E%3Cpath%20d=%22M573.3335941605811,204.73207311480064L569.9628070191019,205.13265575348225L569.7184569070778,203.13138867536543L569.1182706617083,203.21718744504165L568.9583389146657,201.94829126417756L569.7645027599594,201.83295032332057L569.654983136724,200.7757713504668L571.1197942861476,200.41122121636704L572.8916267516743,200.13096659129553L573.0740546799841,201.3747394346036L573.7742323306735,201.9728547123607L573.2515235705811,202.7287798247064Z%22%20fill=%22transparent%22%20stroke=%22#97A1A9%22%20class=%22county-boundary%22%20pointer-events=%22all%22%20data-fips=%2239019%22%20data-county=%22Carroll%20County%22%20data-state=%22Ohio%22%20style=%22stroke-width:%200.4px;%20fill:%20rgb(0,%20204,%20153);%22/%3E%3Cpath%20d=%22M560.6391662191555,206.2071928253839L560.4118965674978,204.35700665660738L559.9882797218304,204.50126263937625L559.7485093334321,203.0245137485772L560.7123441934715,202.82949806339047L565.6141543855533,202.1574280190756L565.6830176087051,202.65114820429415L565.9005316111407,205.5751185212779L565.5064000648626,205.6299453207423Z%22%20fill=%22transparent%22%20stroke=%22#97A1A9%22%20class=%22county-boundary%22%20pointer-events=%22all%22%20data-fips=%2239075%22%20data-county=%22Holmes%20County%22%20data-state=%22Ohio%22%20style=%22stroke-width:%200.4px;%20fill:%20rgb(0,%20204,%20153);%22/%3E%3Cpath%20d=%22M566.9468510263887,208.97434026816813L566.6762079832113,206.73613567880318L565.6140854991651,206.8622779948904L565.5064000648626,205.6299453207423L565.9005316111407,205.5751185212779L565.6830176087051,202.65114820429415L567.3573367255378,202.10981896918815L568.9583389146657,201.94829126417756L569.1182706617083,203.21718744504165L569.7184569070778,203.13138867536543L569.9628070191019,205.13265575348225L570.2693224985492,207.12502720733244L569.7084122506944,207.20521133273712L569.841943451934,208.58735410601082Z%22%20fill=%22transparent%22%20stroke=%22#97A1A9%22%20class=%22county-boundary%22%20pointer-events=%22all%22%20data-fips=%2239157%22%20data-county=%22Tuscarawas%20County%22%20data-state=%22Ohio%22%20style=%22stroke-width:%200.4px;%20fill:%20rgb(0,%20204,%20153);%22/%3E%3Cpath%20d=%22M555.2682796455726,209.75523527184225L555.1451925070087,208.63472088689446L556.1492664968403,208.54868184880024L555.9025827612318,205.3460161310211L558.8326895263648,204.8520556712249L559.9882797218304,204.50126263937625L560.4118965674978,204.35700665660738L560.6391662191555,206.2071928253839L560.9877819721775,209.59376354880067L558.0760398649312,209.84910351671283L558.0545180872298,209.52402465632815Z%22%20fill=%22transparent%22%20stroke=%22#97A1A9%22%20class=%22county-boundary%22%20pointer-events=%22all%22%20data-fips=%2239083%22%20data-county=%22Knox%20County%22%20data-state=%22Ohio%22%20style=%22stroke-width:%200.4px;%20fill:%20rgb(0,%20204,%20153);%22/%3E%3Cpath%20d=%22M558.9526205247248,214.7398965480154L555.6003087803167,214.97896165017517L555.4572426183533,212.04731924512134L555.2682796455726,209.75523527184225L558.0545180872298,209.52402465632815L558.0760398649312,209.84910351671283L560.9877819721775,209.59376354880067L561.2569146547248,210.651068067928L561.5489292868749,213.93584094633025L561.3071781948788,214.51490713409316Z%22%20fill=%22transparent%22%20stroke=%22#97A1A9%22%20class=%22county-boundary%22%20pointer-events=%22all%22%20data-fips=%2239089%22%20data-county=%22Licking%20County%22%20data-state=%22Ohio%22%20style=%22stroke-width:%200.4px;%20fill:%20rgb(0,%20204,%20153);%22/%3E%3Cpath%20d=%22M571.6485625819347,213.62729137815325L571.4999493307535,212.4443598645937L571.0846561672482,209.11007468668822L574.616921769026,208.70592492681374L576.3995223070364,208.39832034537528L576.3133633962992,210.25175587522347L576.3834115904212,212.01616128180706L575.8991955799179,213.35857620164825Z%22%20fill=%22transparent%22%20stroke=%22#97A1A9%22%20class=%22county-boundary%22%20pointer-events=%22all%22%20data-fips=%2239013%22%20data-county=%22Belmont%20County%22%20data-state=%22Ohio%22%20style=%22stroke-width:%200.4px;%20fill:%20rgb(255,%20255,%20153);%22/%3E%3Cpath%20d=%22M556.9347120825872,220.70715324732612L555.700542114861,220.75635087923058L555.4387013823434,217.20659707234688L555.6003087803167,214.97896165017517L558.9526205247248,214.7398965480154L559.041294191429,216.0616970984289L559.8249003609567,216.02394705419545L560.3337967648321,217.29016226568876L560.4235255458606,218.611860622349L559.2446591316913,218.74551404807858L559.2706664836087,219.59457511787434L558.0669273321223,219.7082019852728L558.1381875101958,220.42013614485938Z%22%20fill=%22transparent%22%20stroke=%22#97A1A9%22%20class=%22county-boundary%22%20pointer-events=%22all%22%20data-fips=%2239045%22%20data-county=%22Fairfield%20County%22%20data-state=%22Ohio%22%20style=%22stroke-width:%200.4px;%20fill:%20rgb(0,%20204,%20153);%22/%3E%3Cpath%20d=%22M538.090698785631,217.49567891183688L538.7595302601495,217.3989433861359L541.4390565299786,217.05087766727559L542.6411973403884,217.5230025915339L542.693626232763,217.9751121815916L542.3357689260883,218.1910911982062L542.6437625762575,222.1479813044832L539.9530616604353,222.32439281536494L538.7753557432326,222.4785564292191Z%22%20fill=%22transparent%22%20stroke=%22#97A1A9%22%20class=%22county-boundary%22%20pointer-events=%22all%22%20data-fips=%2239113%22%20data-county=%22Montgomery%20County%22%20data-state=%22Ohio%22%20style=%22stroke-width:%200.4px;%20fill:%20rgb(255,%20255,%20153);%22/%3E%3Cpath%20d=%22M561.8763849756218,222.61631309255927L559.5166784844957,222.7753154235944L559.491482425485,223.23759701075926L557.1767830622557,223.58207546231085L557.0699758007743,222.08817599914357L556.9347120825872,220.70715324732612L558.1381875101958,220.42013614485938L558.0669273321223,219.7082019852728L559.2706664836087,219.59457511787434L559.2446591316913,218.74551404807858L560.4235255458606,218.611860622349L560.432293078694,219.48515947523174L561.7046565053635,219.40341588827664L562.8906570721383,219.79101599044338L562.9494282768662,221.18259488972603L561.8040622054267,221.27045204813135Z%22%20fill=%22transparent%22%20stroke=%22#97A1A9%22%20class=%22county-boundary%22%20pointer-events=%22all%22%20data-fips=%2239073%22%20data-county=%22Hocking%20County%22%20data-state=%22Ohio%22%20style=%22stroke-width:%200.4px;%20fill:%20rgb(0,%20204,%20153);%22/%3E%3Cpath%20d=%22M571.4137519203005,221.71734447545464L570.3595594386472,220.94764391599676L569.5693213767211,222.1971034511945L569.563460216681,223.22643105051316L568.5631910831478,223.3007738851985L568.1159702418258,224.26006009282025L568.0177792317979,223.39858404209178L567.0204069120261,223.49295377163526L566.4980455015266,222.8211919921231L566.2893670982139,220.83739727314799L566.4080342007564,220.14288635822356L567.6604679835511,220.21013878960514L567.3405825310688,218.67923031674366L568.6574870396254,218.45166783065804L569.818249782712,218.33206212282698L569.7118741597897,217.4278163540282L571.0834712099111,218.04306626308403L571.832328927638,217.7390286676358L572.2741189898658,217.98216795927112L574.4059875288556,217.76136793351066L574.4903351013389,218.3403994355242L573.7934563804256,219.4489938624116L572.7501535149778,220.84757764161384Z%22%20fill=%22transparent%22%20stroke=%22#97A1A9%22%20class=%22county-boundary%22%20pointer-events=%22all%22%20data-fips=%2239167%22%20data-county=%22Washington%20County%22%20data-state=%22Ohio%22%20style=%22stroke-width:%200.4px;%20fill:%20rgb(255,%20255,%20153);%22/%3E%3Cpath%20d=%22M541.6530650006256,227.12598548073998L540.6591182023175,226.8681087015171L540.3722659943747,222.82222949755203L539.9530616604353,222.32439281536494L542.6437625762575,222.1479813044832L543.9835583187967,222.10152607707084L544.2999046379069,227.01725981213207Z%22%20fill=%22transparent%22%20stroke=%22#97A1A9%22%20class=%22county-boundary%22%20pointer-events=%22all%22%20data-fips=%2239165%22%20data-county=%22Warren%20County%22%20data-state=%22Ohio%22%20style=%22stroke-width:%200.4px;%20fill:%20rgb(255,%20255,%20153);%22/%3E%3Cpath%20d=%22M544.5563853859734,227.0091701878357L544.2999046379069,227.01725981213207L543.9835583187967,222.10152607707084L547.1766659211735,222.0077498462549L548.198159024555,221.9722911895127L548.4515354654424,224.6047858114208L546.6309664648768,226.5904229209849L545.8388361975462,226.96780630349497Z%22%20fill=%22transparent%22%20stroke=%22#97A1A9%22%20class=%22county-boundary%22%20pointer-events=%22all%22%20data-fips=%2239027%22%20data-county=%22Clinton%20County%22%20data-state=%22Ohio%22%20style=%22stroke-width:%200.4px;%20fill:%20rgb(0,%20204,%20153);%22/%3E%3Cpath%20d=%22M562.5359582387132,225.30478951256111L562.3916185569433,223.90302015377665L561.8763849756218,222.61631309255927L561.8040622054267,221.27045204813135L562.9494282768662,221.18259488972603L562.8906570721383,219.79101599044338L564.0316151990888,219.6805236062237L564.133951977633,221.06633021981338L566.2893670982139,220.83739727314799L566.4980455015266,222.8211919921231L567.0204069120261,223.49295377163526L568.0177792317979,223.39858404209178L568.1159702418258,224.26006009282025L567.8133138103898,224.87085895850237Z%22%20fill=%22transparent%22%20stroke=%22#97A1A9%22%20class=%22county-boundary%22%20pointer-events=%22all%22%20data-fips=%2239009%22%20data-county=%22Athens%20County%22%20data-state=%22Ohio%22%20style=%22stroke-width:%200.4px;%20fill:%20rgb(255,%20255,%20153);%22/%3E%3Cpath%20d=%22M551.2285836387257,226.97357493108473L550.7765207173725,226.26493929056232L550.5524310973572,224.2619929301785L551.4764306564442,222.03021168005728L554.2044273089355,221.7765711909674L554.2933809153287,222.31142722966274L557.0699758007743,222.08817599914357L557.1767830622557,223.58207546231085L557.3628256555144,226.02705267253634L557.1864030660554,226.66147641901546Z%22%20fill=%22transparent%22%20stroke=%22#97A1A9%22%20class=%22county-boundary%22%20pointer-events=%22all%22%20data-fips=%2239141%22%20data-county=%22Ross%20County%22%20data-state=%22Ohio%22%20style=%22stroke-width:%200.4px;%20fill:%20rgb(252,%20141,%2089);%22/%3E%3Cpath%20d=%22M561.0924049131858,228.05394896510523L560.9969409198345,226.51474821789452L559.8305494726986,226.64625973885973L559.7545901254688,226.06614726277826L557.3628256555144,226.02705267253634L557.1767830622557,223.58207546231085L559.491482425485,223.23759701075926L559.5166784844957,222.7753154235944L561.8763849756218,222.61631309255927L562.3916185569433,223.90302015377665L562.5359582387132,225.30478951256111L562.1133331667323,225.36117479443897L562.2717669509257,228.0069846501981Z%22%20fill=%22transparent%22%20stroke=%22#97A1A9%22%20class=%22county-boundary%22%20pointer-events=%22all%22%20data-fips=%2239163%22%20data-county=%22Vinton%20County%22%20data-state=%22Ohio%22%20style=%22stroke-width:%200.4px;%20fill:%20rgb(0,%20204,%20153);%22/%3E%3Cpath%20d=%22M559.3080814772616,231.2375581771912L558.0488696362813,231.35669562661718L557.9115142721714,229.95442995048734L557.3966566448363,229.9769103203737L557.1864030660554,226.66147641901546L557.3628256555144,226.02705267253634L559.7545901254688,226.06614726277826L559.8305494726986,226.64625973885973L560.9969409198345,226.51474821789452L561.0924049131858,228.05394896510523L561.3234899599828,230.95199304488006L560.1479112294783,231.2155334044126Z%22%20fill=%22transparent%22%20stroke=%22#97A1A9%22%20class=%22county-boundary%22%20pointer-events=%22all%22%20data-fips=%2239079%22%20data-county=%22Jackson%20County%22%20data-state=%22Ohio%22%20style=%22stroke-width:%200.4px;%20fill:%20rgb(255,%20255,%20153);%22/%3E%3Cpath%20d=%22M575.192889511788,233.76154159464198L572.2778109957037,233.8936134877968L571.5878821059162,233.00656710151003L571.1964659013801,232.23035856157782L571.0555048690092,228.3118757548586L571.5728965299313,227.8448235941584L572.6874059265085,228.3866967217761L573.3890952836898,228.0018257080871L574.7979780015537,230.2726310408932L575.3614094292901,231.92049324832226L576.1828495492882,232.19540373279466Z%22%20fill=%22transparent%22%20stroke=%22#97A1A9%22%20class=%22county-boundary%22%20pointer-events=%22all%22%20data-fips=%2254087%22%20data-county=%22Roane%20County%22%20data-state=%22West-Virginia%22%20style=%22stroke-width:%200.4px;%20fill:%20rgb(255,%20255,%20153);%22/%3E%3Cpath%20d=%22M551.1774846086298,229.18481656523335L548.2486691863919,230.063661191412L546.1472339918145,230.31335804417955L545.8388361975462,226.96780630349497L546.6309664648768,226.5904229209849L548.4515354654424,224.6047858114208L550.5524310973572,224.2619929301785L550.7765207173725,226.26493929056232L551.2285836387257,226.97357493108473Z%22%20fill=%22transparent%22%20stroke=%22#97A1A9%22%20class=%22county-boundary%22%20pointer-events=%22all%22%20data-fips=%2239071%22%20data-county=%22Highland%20County%22%20data-state=%22Ohio%22%20style=%22stroke-width:%200.4px;%20fill:%20rgb(255,%20255,%20153);%22/%3E%3Cpath%20d=%22M542.8170211487281,233.92821302824478L542.6448510030295,232.98838824049244L541.554048291141,230.9755540317422L541.4759615984924,228.58557317699962L541.1532161944729,228.01159057000217L541.6530650006256,227.12598548073998L544.2999046379069,227.01725981213207L544.5563853859734,227.0091701878357L544.752399503891,234.42486902830336Z%22%20fill=%22transparent%22%20stroke=%22#97A1A9%22%20class=%22county-boundary%22%20pointer-events=%22all%22%20data-fips=%2239025%22%20data-county=%22Clermont%20County%22%20data-state=%22Ohio%22%20style=%22stroke-width:%200.4px;%20fill:%20rgb(0,%20204,%20153);%22/%3E%3Cpath%20d=%22M546.232771357387,234.33922384883704L544.752399503891,234.42486902830336L544.5563853859734,227.0091701878357L545.8388361975462,226.96780630349497L546.1472339918145,230.31335804417955L548.2486691863919,230.063661191412L548.5843518775621,235.93677942880691L547.9347939064763,235.752390689074L546.8309254186338,234.4651242878369Z%22%20fill=%22transparent%22%20stroke=%22#97A1A9%22%20class=%22county-boundary%22%20pointer-events=%22all%22%20data-fips=%2239015%22%20data-county=%22Brown%20County%22%20data-state=%22Ohio%22%20style=%22stroke-width:%200.4px;%20fill:%20rgb(255,%20255,%20153);%22/%3E%3Cpath%20d=%22M557.3966566448363,229.9769103203737L553.2968863802929,230.29843230298422L552.4527244559551,229.57351627506517L551.1774846086298,229.18481656523335L551.2285836387257,226.97357493108473L557.1864030660554,226.66147641901546Z%22%20fill=%22transparent%22%20stroke=%22#97A1A9%22%20class=%22county-boundary%22%20pointer-events=%22all%22%20data-fips=%2239131%22%20data-county=%22Pike%20County%22%20data-state=%22Ohio%22%20style=%22stroke-width:%200.4px;%20fill:%20rgb(252,%20141,%2089);%22/%3E%3Cpath%20d=%22M549.3072817403872,235.82834815596334L548.5843518775621,235.93677942880691L548.2486691863919,230.063661191412L551.1774846086298,229.18481656523335L552.4527244559551,229.57351627506517L553.2350795471245,235.7203198877574L552.1237810739012,235.13702788543048L550.4112713325321,234.75676936878818L549.4856470107866,235.1522992009792Z%22%20fill=%22transparent%22%20stroke=%22#97A1A9%22%20class=%22county-boundary%22%20pointer-events=%22all%22%20data-fips=%2239001%22%20data-county=%22Adams%20County%22%20data-state=%22Ohio%22%20style=%22stroke-width:%200.4px;%20fill:%20rgb(0,%20204,%20153);%22/%3E%3Cpath%20d=%22M553.2350795471245,235.7203198877574L552.4527244559551,229.57351627506517L553.2968863802929,230.29843230298422L557.3966566448363,229.9769103203737L557.9115142721714,229.95442995048734L558.0488696362813,231.35669562661718L559.3080814772616,231.2375581771912L559.3970606069204,232.75532113950368L559.0827191838092,233.66989208364413L558.2955841289979,233.94619998237982L558.7433646045549,235.06803401008233L558.0122377975551,235.62068962657798L556.6333263956128,233.1323115404058L555.6128472345449,233.78571260826055L554.600252959191,235.37581898362748Z%22%20fill=%22transparent%22%20stroke=%22#97A1A9%22%20class=%22county-boundary%22%20pointer-events=%22all%22%20data-fips=%2239145%22%20data-county=%22Scioto%20County%22%20data-state=%22Ohio%22%20style=%22stroke-width:%200.4px;%20fill:%20rgb(252,%20141,%2089);%22/%3E%3Cpath%20d=%22M543.3514282934317,237.46498240823593L542.711354208449,234.13655146913698L542.8170211487281,233.92821302824478L544.752399503891,234.42486902830336L546.232771357387,234.33922384883704L545.6339561037163,236.98312703175583L544.6577596801104,236.96570246130733L544.1727653919484,237.82855662693953L543.4294819140003,237.95754020919742Z%22%20fill=%22transparent%22%20stroke=%22#97A1A9%22%20class=%22county-boundary%22%20pointer-events=%22all%22%20data-fips=%2221023%22%20data-county=%22Bracken%20County%22%20data-state=%22Kentucky%22%20style=%22stroke-width:%200.4px;%20fill:%20rgb(255,%20255,%20153);%22/%3E%3Cpath%20d=%22M542.5315153201793,215.11381591365944L542.3834465632082,212.9272235195035L542.3067471007732,211.53965163120142L544.6789722534925,211.39202424600273L544.714695686221,211.69335254689474L547.1553248504166,211.57581981000794L547.7263921286975,211.57214249592732L547.8465595489281,213.2605416102606L547.956025877188,214.86288568883344Z%22%20fill=%22transparent%22%20stroke=%22#97A1A9%22%20class=%22county-boundary%22%20pointer-events=%22all%22%20data-fips=%2239021%22%20data-county=%22Champaign%20County%22%20data-state=%22Ohio%22%20style=%22stroke-width:%200.4px;%20fill:%20rgb(0,%20204,%20153);%22/%3E%3Cpath%20d=%22M542.6411973403884,217.5230025915339L541.4390565299786,217.05087766727559L538.7595302601495,217.3989433861359L538.1904749326258,213.27531237421772L539.9982993593945,212.9835804243088L542.3834465632082,212.9272235195035L542.5315153201793,215.11381591365944Z%22%20fill=%22transparent%22%20stroke=%22#97A1A9%22%20class=%22county-boundary%22%20pointer-events=%22all%22%20data-fips=%2239109%22%20data-county=%22Miami%20County%22%20data-state=%22Ohio%22%20style=%22stroke-width:%200.4px;%20fill:%20rgb(0,%20204,%20153);%22/%3E%3Cpath%20d=%22M551.0934537883381,217.55718878055063L550.4747185686148,214.6200077099811L550.930521598089,213.84283240676075L550.881028858598,212.9316812702814L551.1563003575679,212.4169429593751L555.4572426183533,212.04731924512134L555.6003087803167,214.97896165017517L555.4387013823434,217.20659707234688Z%22%20fill=%22transparent%22%20stroke=%22#97A1A9%22%20class=%22county-boundary%22%20pointer-events=%22all%22%20data-fips=%2239049%22%20data-county=%22Franklin%20County%22%20data-state=%22Ohio%22%20style=%22stroke-width:%200.4px;%20fill:%20rgb(0,%20204,%20153);%22/%3E%3Cpath%20d=%22M547.0301294556365,219.537003370457L547.0083910728492,218.6446611469579L547.583146639329,218.64106431570906L547.956025877188,214.86288568883344L547.8465595489281,213.2605416102606L550.881028858598,212.9316812702814L550.930521598089,213.84283240676075L550.4747185686148,214.6200077099811L551.0934537883381,217.55718878055063L551.2462265549397,219.3071811103481Z%22%20fill=%22transparent%22%20stroke=%22#97A1A9%22%20class=%22county-boundary%22%20pointer-events=%22all%22%20data-fips=%2239097%22%20data-county=%22Madison%20County%22%20data-state=%22Ohio%22%20style=%22stroke-width:%200.4px;%20fill:%20rgb(0,%20204,%20153);%22/%3E%3Cpath%20d=%22M547.0083910728492,218.6446611469579L545.1379666647722,218.49631288363491L545.092175780441,218.10889390714112L542.693626232763,217.9751121815916L542.6411973403884,217.5230025915339L542.5315153201793,215.11381591365944L547.956025877188,214.86288568883344L547.583146639329,218.64106431570906Z%22%20fill=%22transparent%22%20stroke=%22#97A1A9%22%20class=%22county-boundary%22%20pointer-events=%22all%22%20data-fips=%2239023%22%20data-county=%22Clark%20County%22%20data-state=%22Ohio%22%20style=%22stroke-width:%200.4px;%20fill:%20rgb(0,%20204,%20153);%22/%3E%3Cpath%20d=%22M543.9835583187967,222.10152607707084L542.6437625762575,222.1479813044832L542.3357689260883,218.1910911982062L542.693626232763,217.9751121815916L545.092175780441,218.10889390714112L545.1379666647722,218.49631288363491L547.0083910728492,218.6446611469579L547.0301294556365,219.537003370457L547.1766659211735,222.0077498462549Z%22%20fill=%22transparent%22%20stroke=%22#97A1A9%22%20class=%22county-boundary%22%20pointer-events=%22all%22%20data-fips=%2239057%22%20data-county=%22Greene%20County%22%20data-state=%22Ohio%22%20style=%22stroke-width:%200.4px;%20fill:%20rgb(252,%20141,%2089);%22/%3E%3Cpath%20d=%22M551.4764306564442,222.03021168005728L551.2462265549397,219.3071811103481L551.0934537883381,217.55718878055063L555.4387013823434,217.20659707234688L555.700542114861,220.75635087923058L556.9347120825872,220.70715324732612L557.0699758007743,222.08817599914357L554.2933809153287,222.31142722966274L554.2044273089355,221.7765711909674Z%22%20fill=%22transparent%22%20stroke=%22#97A1A9%22%20class=%22county-boundary%22%20pointer-events=%22all%22%20data-fips=%2239129%22%20data-county=%22Pickaway%20County%22%20data-state=%22Ohio%22%20style=%22stroke-width:%200.4px;%20fill:%20rgb(0,%20204,%20153);%22/%3E%3Cpath%20d=%22M550.5524310973572,224.2619929301785L548.4515354654424,224.6047858114208L548.198159024555,221.9722911895127L547.1766659211735,222.0077498462549L547.0301294556365,219.537003370457L551.2462265549397,219.3071811103481L551.4764306564442,222.03021168005728Z%22%20fill=%22transparent%22%20stroke=%22#97A1A9%22%20class=%22county-boundary%22%20pointer-events=%22all%22%20data-fips=%2239047%22%20data-county=%22Fayette%20County%22%20data-state=%22Ohio%22%20style=%22stroke-width:%200.4px;%20fill:%20rgb(0,%20204,%20153);%22/%3E%3Cpath%20d=%22M571.4999493307535,212.4443598645937L569.987416310337,212.59488487465808L569.3514032516961,213.67017775829038L568.1269310547309,213.75515575874556L568.2325002330384,214.6595413922746L566.9860780925702,214.74614211127846L566.4217835334907,213.44600152329622L566.0910150399549,210.1440192269023L566.426583573226,209.0469635483587L566.9468510263887,208.97434026816813L569.841943451934,208.58735410601082L569.9368115142308,209.2525211060007L571.0846561672482,209.11007468668822Z%22%20fill=%22transparent%22%20stroke=%22#97A1A9%22%20class=%22county-boundary%22%20pointer-events=%22all%22%20data-fips=%2239059%22%20data-county=%22Guernsey%20County%22%20data-state=%22Ohio%22%20style=%22stroke-width:%200.4px;%20fill:%20rgb(255,%20255,%20153);%22/%3E%3Cpath%20d=%22M563.2236135464708,216.40009368666858L562.1613917997784,215.7998434130866L562.0508599935272,214.50260077221822L561.3071781948788,214.51490713409316L561.5489292868749,213.93584094633025L561.2569146547248,210.651068067928L566.0910150399549,210.1440192269023L566.4217835334907,213.44600152329622L566.9860780925702,214.74614211127846L567.1472968071462,216.05850551075991Z%22%20fill=%22transparent%22%20stroke=%22#97A1A9%22%20class=%22county-boundary%22%20pointer-events=%22all%22%20data-fips=%2239119%22%20data-county=%22Muskingum%20County%22%20data-state=%22Ohio%22%20style=%22stroke-width:%200.4px;%20fill:%20rgb(0,%20204,%20153);%22/%3E%3Cpath%20d=%22M571.832328927638,217.7390286676358L571.0834712099111,218.04306626308403L569.7118741597897,217.4278163540282L569.818249782712,218.33206212282698L568.6574870396254,218.45166783065804L568.5129643780645,217.26829461499892L567.9257014008921,217.3504754659167L567.7188965060625,216.0226075280275L567.1472968071462,216.05850551075991L566.9860780925702,214.74614211127846L568.2325002330384,214.6595413922746L568.1269310547309,213.75515575874556L569.3514032516961,213.67017775829038L569.987416310337,212.59488487465808L571.4999493307535,212.4443598645937L571.6485625819347,213.62729137815325L570.8124609255758,213.7470580687674L571.1649066546894,216.21441631369476L571.6110364031514,216.1943824784371Z%22%20fill=%22transparent%22%20stroke=%22#97A1A9%22%20class=%22county-boundary%22%20pointer-events=%22all%22%20data-fips=%2239121%22%20data-county=%22Noble%20County%22%20data-state=%22Ohio%22%20style=%22stroke-width:%200.4px;%20fill:%20rgb(0,%20204,%20153);%22/%3E%3Cpath%20d=%22M562.8906570721383,219.79101599044338L561.7046565053635,219.40341588827664L560.432293078694,219.48515947523174L560.4235255458606,218.611860622349L560.3337967648321,217.29016226568876L559.8249003609567,216.02394705419545L559.041294191429,216.0616970984289L558.9526205247248,214.7398965480154L561.3071781948788,214.51490713409316L562.0508599935272,214.50260077221822L562.1613917997784,215.7998434130866L563.2236135464708,216.40009368666858L563.8828038642182,217.01056092919168L564.0316151990888,219.6805236062237Z%22%20fill=%22transparent%22%20stroke=%22#97A1A9%22%20class=%22county-boundary%22%20pointer-events=%22all%22%20data-fips=%2239127%22%20data-county=%22Perry%20County%22%20data-state=%22Ohio%22%20style=%22stroke-width:%200.4px;%20fill:%20rgb(0,%20204,%20153);%22/%3E%3Cpath%20d=%22M571.832328927638,217.7390286676358L571.6110364031514,216.1943824784371L571.1649066546894,216.21441631369476L570.8124609255758,213.7470580687674L571.6485625819347,213.62729137815325L575.8991955799179,213.35857620164825L575.658101295765,214.62095578440199L576.102366706684,215.1688532957827L575.8564410178441,216.69476080623224L575.3732681514091,217.0505150859583L574.4903351013389,218.3403994355242L574.4059875288556,217.76136793351066L572.2741189898658,217.98216795927112Z%22%20fill=%22transparent%22%20stroke=%22#97A1A9%22%20class=%22county-boundary%22%20pointer-events=%22all%22%20data-fips=%2239111%22%20data-county=%22Monroe%20County%22%20data-state=%22Ohio%22%20style=%22stroke-width:%200.4px;%20fill:%20rgb(255,%20255,%20153);%22/%3E%3Cpath%20d=%22M566.2893670982139,220.83739727314799L564.133951977633,221.06633021981338L564.0316151990888,219.6805236062237L563.8828038642182,217.01056092919168L563.2236135464708,216.40009368666858L567.1472968071462,216.05850551075991L567.7188965060625,216.0226075280275L567.9257014008921,217.3504754659167L568.5129643780645,217.26829461499892L568.6574870396254,218.45166783065804L567.3405825310688,218.67923031674366L567.6604679835511,220.21013878960514L566.4080342007564,220.14288635822356Z%22%20fill=%22transparent%22%20stroke=%22#97A1A9%22%20class=%22county-boundary%22%20pointer-events=%22all%22%20data-fips=%2239115%22%20data-county=%22Morgan%20County%22%20data-state=%22Ohio%22%20style=%22stroke-width:%200.4px;%20fill:%20rgb(0,%20204,%20153);%22/%3E%3Cpath%20d=%22M575.209033402126,221.06075806382876L574.8442645431958,221.5081232404973L573.1247178579612,222.10732766801675L572.9607627304248,222.6125467685382L571.4137519203005,221.71734447545464L572.7501535149778,220.84757764161384L573.7934563804256,219.4489938624116L574.7274658455669,219.3789708697276Z%22%20fill=%22transparent%22%20stroke=%22#97A1A9%22%20class=%22county-boundary%22%20pointer-events=%22all%22%20data-fips=%2254073%22%20data-county=%22Pleasants%20County%22%20data-state=%22West-Virginia%22%20style=%22stroke-width:%200.4px;%20fill:%20rgb(252,%20141,%2089);%22/%3E%3Cpath%20d=%22M567.8133138103898,224.87085895850237L568.1159702418258,224.26006009282025L568.5631910831478,223.3007738851985L569.563460216681,223.22643105051316L569.5693213767211,222.1971034511945L570.3595594386472,220.94764391599676L571.4137519203005,221.71734447545464L572.9607627304248,222.6125467685382L572.4918018509613,224.1464794881258L571.4341074833899,224.88815845026397L569.9578497746336,226.80339416690407L568.070414985983,226.10403475773012Z%22%20fill=%22transparent%22%20stroke=%22#97A1A9%22%20class=%22county-boundary%22%20pointer-events=%22all%22%20data-fips=%2254107%22%20data-county=%22Wood%20County%22%20data-state=%22West-Virginia%22%20style=%22stroke-width:%200.4px;%20fill:%20rgb(252,%20141,%2089);%22/%3E%3Cpath%20d=%22M574.3088521176929,225.98686500517772L573.1992615457773,225.77445060156322L573.2006919983409,225.18320229391657L572.4918018509613,224.1464794881258L572.9607627304248,222.6125467685382L573.1247178579612,222.10732766801675L574.8442645431958,221.5081232404973L575.209033402126,221.06075806382876L576.4749209277988,220.89711567731297L576.5095651038757,221.5710367342814L576.3377693577854,222.01245073805956L577.7408153545286,224.36837756033094L576.8753846341497,225.5253590156184L575.7910249367116,226.2315393469412Z%22%20fill=%22transparent%22%20stroke=%22#97A1A9%22%20class=%22county-boundary%22%20pointer-events=%22all%22%20data-fips=%2254085%22%20data-county=%22Ritchie%20County%22%20data-state=%22West-Virginia%22%20style=%22stroke-width:%200.4px;%20fill:%20rgb(255,%20255,%20153);%22/%3E%3Cpath%20d=%22M564.7709378928266,228.786672529491L564.7116590509863,228.02942376489483L562.2717669509257,228.0069846501981L562.1133331667323,225.36117479443897L562.5359582387132,225.30478951256111L567.8133138103898,224.87085895850237L568.070414985983,226.10403475773012L567.4292513031586,226.45522960847882L568.0012253942011,227.31675576532132L568.1519605897902,228.71769995623976L567.5105792760686,228.6094252939443L566.8381175889789,229.53293173432837L566.5262191316135,228.04480583429705L565.2573638310495,227.7586511818551Z%22%20fill=%22transparent%22%20stroke=%22#97A1A9%22%20class=%22county-boundary%22%20pointer-events=%22all%22%20data-fips=%2239105%22%20data-county=%22Meigs%20County%22%20data-state=%22Ohio%22%20style=%22stroke-width:%200.4px;%20fill:%20rgb(255,%20255,%20153);%22/%3E%3Cpath%20d=%22M573.3890952836898,228.0018257080871L572.6874059265085,228.3866967217761L571.5728965299313,227.8448235941584L571.0555048690092,228.3118757548586L570.5321566886741,227.05087787054498L569.9578497746336,226.80339416690407L571.4341074833899,224.88815845026397L572.4918018509613,224.1464794881258L573.2006919983409,225.18320229391657L573.1992615457773,225.77445060156322L574.3088521176929,225.98686500517772Z%22%20fill=%22transparent%22%20stroke=%22#97A1A9%22%20class=%22county-boundary%22%20pointer-events=%22all%22%20data-fips=%2254105%22%20data-county=%22Wirt%20County%22%20data-state=%22West-Virginia%22%20style=%22stroke-width:%200.4px;%20fill:%20rgb(255,%20255,%20153);%22/%3E%3Cpath%20d=%22M569.6636798868337,233.05745137419535L568.702396748896,232.38165812311303L568.4436951014421,231.60822706559088L566.8381175889789,229.53293173432837L567.5105792760686,228.6094252939443L568.1519605897902,228.71769995623976L568.0012253942011,227.31675576532132L567.4292513031586,226.45522960847882L568.070414985983,226.10403475773012L569.9578497746336,226.80339416690407L570.5321566886741,227.05087787054498L571.0555048690092,228.3118757548586L571.1964659013801,232.23035856157782L571.5878821059162,233.00656710151003L570.5616633257016,234.04763890539851Z%22%20fill=%22transparent%22%20stroke=%22#97A1A9%22%20class=%22county-boundary%22%20pointer-events=%22all%22%20data-fips=%2254035%22%20data-county=%22Jackson%20County%22%20data-state=%22West-Virginia%22%20style=%22stroke-width:%200.4px;%20fill:%20rgb(255,%20255,%20153);%22/%3E%3Cpath%20d=%22M576.5625353205708,231.3738899625056L576.1828495492882,232.19540373279466L575.3614094292901,231.92049324832226L574.7979780015537,230.2726310408932L573.3890952836898,228.0018257080871L574.3088521176929,225.98686500517772L575.7910249367116,226.2315393469412L576.4292320350503,228.67839768793732L576.0752860514083,229.51824561612386L576.9501961188728,230.46338109886756Z%22%20fill=%22transparent%22%20stroke=%22#97A1A9%22%20class=%22county-boundary%22%20pointer-events=%22all%22%20data-fips=%2254013%22%20data-county=%22Calhoun%20County%22%20data-state=%22West-Virginia%22%20style=%22stroke-width:%200.4px;%20fill:%20rgb(255,%20255,%20153);%22/%3E%3Cpath%20d=%22M564.7709378928266,228.786672529491L564.5573643975098,230.56457849885493L563.9379956870846,231.58788704490502L564.7244852181659,233.73370826256104L564.4149440101409,234.4966321876273L563.616539897274,234.69091266695125L562.8434615400615,234.75009894004324L562.7064552020386,233.39150655831696L561.460262129711,233.4688397979042L561.1176855896385,232.18097090280082L560.1947911343847,232.2363455120875L560.1479112294783,231.2155334044126L561.3234899599828,230.95199304488006L561.0924049131858,228.05394896510523L562.2717669509257,228.0069846501981L564.7116590509863,228.02942376489483Z%22%20fill=%22transparent%22%20stroke=%22#97A1A9%22%20class=%22county-boundary%22%20pointer-events=%22all%22%20data-fips=%2239053%22%20data-county=%22Gallia%20County%22%20data-state=%22Ohio%22%20style=%22stroke-width:%200.4px;%20fill:%20rgb(255,%20255,%20153);%22/%3E%3Cpath%20d=%22M666.0312334847785,158.8012807062389L667.259534588602,157.47343948435582L666.9442912145087,156.2795966751271L667.769566420373,155.62960212776397L668.3250600820531,155.67050287089523L669.5648431855636,156.8577707950359L670.9644867591508,159.4333391029852L671.8696510350154,159.76522486526665L672.4124010960844,161.59459841172088L671.8848639587884,162.8655373063251L670.185712022373,165.05174780017592L669.1838991489054,163.22382513934133L668.7416319281548,162.88667462286105L667.8126866524983,163.31611405301646L667.9401587750799,161.946190214088L666.8886899850886,160.75451965569243Z%22%20fill=%22transparent%22%20stroke=%22#97A1A9%22%20class=%22county-boundary%22%20pointer-events=%22all%22%20data-fips=%2225023%22%20data-county=%22Plymouth%20County%22%20data-state=%22Massachusetts%22%20style=%22stroke-width:%200.4px;%20fill:%20rgb(255,%20255,%20153);%22/%3E%3Cpath%20d=%22M635.697983872337,174.25664699699246L635.2839485602141,173.59123158612772L633.1577571157976,172.46668883497352L633.8964202534747,170.2968703414158L630.1183623824127,168.82907895949188L632.9384878884915,165.84965828615805L634.6553102873962,166.37218761008637L636.8528269889977,166.10262344416583L637.3027159299395,164.69879240220098L638.2266935274627,165.20863139299183L638.2407736982775,166.0477014355157L638.5754220361409,168.56838971219406L638.96017984895,169.28323521566483L639.7868369631232,173.4048537967352L638.0861296958383,173.81474888207003L636.7955383425597,173.7800481311084Z%22%20fill=%22transparent%22%20stroke=%22#97A1A9%22%20class=%22county-boundary%22%20pointer-events=%22all%22%20data-fips=%2236111%22%20data-county=%22Ulster%20County%22%20data-state=%22New-York%22%20style=%22stroke-width:%200.4px;%20fill:%20rgb(255,%20255,%20153);%22/%3E%3Cpath%20d=%22M635.697983872337,174.25664699699246L634.9235800282593,175.77103178897823L632.32187846578,176.5146690247159L632.4572326741076,177.57100817816752L630.1433268202968,177.27490103249318L628.7603120130296,175.65631687252653L628.8215808213375,175.13509058159923L627.9768642599638,172.54352219035343L627.1279857202318,172.0755334174837L630.1183623824127,168.82907895949188L633.8964202534747,170.2968703414158L633.1577571157976,172.46668883497352L635.2839485602141,173.59123158612772Z%22%20fill=%22transparent%22%20stroke=%22#97A1A9%22%20class=%22county-boundary%22%20pointer-events=%22all%22%20data-fips=%2236105%22%20data-county=%22Sullivan%20County%22%20data-state=%22New-York%22%20style=%22stroke-width:%200.4px;%20fill:%20rgb(0,%20204,%20153);%22/%3E%3Cpath%20d=%22M600.8042190815565,201.94802653536237L601.6901010532522,199.0884443363334L600.7725008563928,197.8400684166836L600.8134284441387,196.73303596539313L600.2353861144337,195.84347824920576L600.9403159457268,194.90700074161805L602.8168815967289,195.3485448176774L603.9952725073811,194.34811574737637L605.3762895201934,194.25650591399528L605.5058408200225,194.98193273834715L604.3895897342865,197.05168449162522L604.7656811155198,197.97555327910766L604.1096722465038,199.19218088951584L604.7143409356205,199.96570578272895L605.7681674926141,199.66857323587953L606.5641250668185,201.26593047021413L605.931800101208,202.985642449715L605.5377955761093,204.61836559963808L604.8727622491137,204.11960963720855L603.1237330013777,204.0086625421593L602.5277467040185,203.65065162762562L601.3332613917206,202.91227956297257Z%22%20fill=%22transparent%22%20stroke=%22#97A1A9%22%20class=%22county-boundary%22%20pointer-events=%22all%22%20data-fips=%2242061%22%20data-county=%22Huntingdon%20County%22%20data-state=%22Pennsylvania%22%20style=%22stroke-width:%200.4px;%20fill:%20rgb(255,%20255,%20153);%22/%3E%3Cpath%20d=%22M606.5641250668185,201.26593047021413L605.7681674926141,199.66857323587953L606.7950242803859,197.6796412004586L606.7931602323874,197.19553360854172L607.8260973707443,195.9745128159252L607.5551223667006,195.64901989968575L609.3888983077017,193.95055468536918L612.1025574536845,193.71622670647696L613.218513703837,194.12631735413038L609.9947570133997,196.5719306014381L608.0244008278928,198.6036623893482L607.8976368848374,199.19912401055535L606.8221516389046,200.8014913517893Z%22%20fill=%22transparent%22%20stroke=%22#97A1A9%22%20class=%22county-boundary%22%20pointer-events=%22all%22%20data-fips=%2242067%22%20data-county=%22Juniata%20County%22%20data-state=%22Pennsylvania%22%20style=%22stroke-width:%200.4px;%20fill:%20rgb(252,%20141,%2089);%22/%3E%3Cpath%20d=%22M584.8133271189183,207.35313646701968L584.8321184124567,206.25319956658075L585.3153733463035,205.54084392953234L585.2848937658582,203.32945893852195L585.7626224299786,202.59553013771313L585.5595600052216,201.04769369899657L584.7998064238091,200.79487920692372L585.2816729239479,199.02894884949808L585.5672681799765,198.69830910943358L586.9402356621804,200.27906104362785L588.0961047781705,200.62033148806745L588.2442665109338,201.2770236707629L589.5322944835306,201.3761133765895L591.9298990214888,202.4119032089494L593.2858210667481,201.74864483123974L592.7757083654205,203.5466092742164L591.9884374398935,206.26800865385871L591.2798863754983,206.8889841131628L591.0348616049931,207.74142181384195L589.1615185127623,206.57375535670803L588.5698225500691,206.60309278659952L587.8344714766795,207.59889596011146L586.142996931671,207.1436018528434Z%22%20fill=%22transparent%22%20stroke=%22#97A1A9%22%20class=%22county-boundary%22%20pointer-events=%22all%22%20data-fips=%2242129%22%20data-county=%22Westmoreland%20County%22%20data-state=%22Pennsylvania%22%20style=%22stroke-width:%200.4px;%20fill:%20rgb(0,%20204,%20153);%22/%3E%3Cpath%20d=%22M607.6789670519878,202.013185609958L606.8221516389046,200.8014913517893L607.8976368848374,199.19912401055535L608.0244008278928,198.6036623893482L609.9947570133997,196.5719306014381L613.218513703837,194.12631735413038L613.2369500474761,194.4535755080367L612.9357024073864,195.3472746749478L613.6857309193614,196.75104039955647L612.9937165644913,198.0699141842057L614.098804083156,198.2835410521326L614.4699044742118,198.78761778880664L610.4284140942511,200.34841151855403L609.7547803055005,199.81015174141305L608.3770353176442,201.62339505136993Z%22%20fill=%22transparent%22%20stroke=%22#97A1A9%22%20class=%22county-boundary%22%20pointer-events=%22all%22%20data-fips=%2242099%22%20data-county=%22Perry%20County%22%20data-state=%22Pennsylvania%22%20style=%22stroke-width:%200.4px;%20fill:%20rgb(0,%20204,%20153);%22/%3E%3Cpath%20d=%22M634.1505674180514,197.4927793733567L628.4545508946536,194.31464799086461L629.5507365899969,192.23671557265868L630.7830451343874,190.7482855782556L630.9352264022424,191.18178932671833L632.4360103332106,191.84853051042933L632.8269978217261,193.3392412430768L633.7566322986104,193.39161917130343L634.4018236639956,194.34298834776655L637.1019328400477,196.61629654778164L636.1835294264687,197.36073993914192L634.8931899888108,198.91110015359868L634.8218528457804,197.73082036663686Z%22%20fill=%22transparent%22%20stroke=%22#97A1A9%22%20class=%22county-boundary%22%20pointer-events=%22all%22%20data-fips=%2242017%22%20data-county=%22Bucks%20County%22%20data-state=%22Pennsylvania%22%20style=%22stroke-width:%200.4px;%20fill:%20rgb(255,%20255,%20153);%22/%3E%3Cpath%20d=%22M583.9617014791453,209.81164427642796L583.1246720576103,209.50304039268474L581.2461677454332,209.90219256744672L580.7903065772472,209.70882587591927L578.7102575580873,211.03281906826032L578.5473641508327,210.0929512554345L578.1653931890634,207.98055366273275L577.5960760710888,204.34012857335904L577.4075944169429,203.2287455001749L579.0294396012441,202.8956436611884L581.2309671249138,204.81719609538027L584.106127631173,205.55530919538205L584.8321184124567,206.25319956658075L584.8133271189183,207.35313646701968L585.1834869726047,208.8966035391602Z%22%20fill=%22transparent%22%20stroke=%22#97A1A9%22%20class=%22county-boundary%22%20pointer-events=%22all%22%20data-fips=%2242125%22%20data-county=%22Washington%20County%22%20data-state=%22Pennsylvania%22%20style=%22stroke-width:%200.4px;%20fill:%20rgb(0,%20204,%20153);%22/%3E%3Cpath%20d=%22M639.0244207373662,197.3875088276235L638.5081504947087,196.56575503439842L638.6947389746665,195.3084696329612L639.2062536928553,194.58056757886777L639.9079982605214,193.9449298326473L641.0212136428987,191.82500844510082L641.1380434548266,191.06874448367432L642.1290344567076,190.701543167998L644.0335649990193,192.2869617402713L644.1720474898897,195.71603011368074L643.6172959454229,195.6358576446794L642.9912474550667,196.1248548938214L642.036893238523,196.0850470745437L641.6802090931329,195.31896459718155L640.11169244639,195.71846895742192Z%22%20fill=%22transparent%22%20stroke=%22#97A1A9%22%20class=%22county-boundary%22%20pointer-events=%22all%22%20data-fips=%2234025%22%20data-county=%22Monmouth%20County%22%20data-state=%22New-Jersey%22%20style=%22stroke-width:%200.4px;%20fill:%20rgb(252,%20141,%2089);%22/%3E%3Cpath%20d=%22M630.8525572670094,199.31491561876646L629.2548014300269,198.73005877943604L629.0949659642786,198.25368204774782L627.9309610994644,197.35925452323397L626.9619252291404,197.2207221011845L627.9717441305515,194.03563963278089L628.4545508946536,194.31464799086461L634.1505674180514,197.4927793733567L633.4815718686325,199.04592872227897L632.2342936097064,198.61463253253248L632.0097281443285,200.36324946899924Z%22%20fill=%22transparent%22%20stroke=%22#97A1A9%22%20class=%22county-boundary%22%20pointer-events=%22all%22%20data-fips=%2242091%22%20data-county=%22Montgomery%20County%22%20data-state=%22Pennsylvania%22%20style=%22stroke-width:%200.4px;%20fill:%20rgb(255,%20255,%20153);%22/%3E%3Cpath%20d=%22M609.6281295568838,215.40323400228942L609.840982844094,213.3395278219599L609.8667744099134,210.84668162553703L610.5347497199068,209.77918832923615L610.5415819052358,208.98506474151736L610.6456319565093,208.96622863023185L613.1552518763748,208.46464591610743L612.7754520553101,210.3850243921671L614.0520470922329,210.76782717813535L614.9327255792554,211.68532030461495L614.7278066971055,213.97083078031562L612.1802642015869,216.4848369097174L610.8333000817555,215.49504015047592Z%22%20fill=%22transparent%22%20stroke=%22#97A1A9%22%20class=%22county-boundary%22%20pointer-events=%22all%22%20data-fips=%2224021%22%20data-county=%22Frederick%20County%22%20data-state=%22Maryland%22%20style=%22stroke-width:%200.4px;%20fill:%20rgb(0,%20204,%20153);%22/%3E%3Cpath%20d=%22M591.2394646496127,228.91229098436293L590.0597006646042,229.01236584817173L589.3322501661125,228.5353229276301L589.0838690735551,231.09666018695611L587.6321929706695,232.81506274693066L586.6627165167081,232.74651196034097L585.4769787360209,234.24455066037154L585.8203558889738,232.08765652076426L584.3387111610123,229.6633879382577L584.7147512190752,228.86043646545005L585.7826420137894,228.608045327517L585.8914346307619,227.20997533063985L585.6740408369336,226.36666306473683L585.907248243307,225.49728548596102L587.646307468925,224.85289367941982L587.9813353095469,222.58476319040722L588.6522341869078,223.68536529035634L591.6233978574819,224.13308602066013L593.3751055860988,223.8499011058875L593.4096023971834,224.1955228233153L591.8086913557718,225.42002358093544L592.12087430152,226.68649817858676L591.9403564914683,227.72492358123617Z%22%20fill=%22transparent%22%20stroke=%22#97A1A9%22%20class=%22county-boundary%22%20pointer-events=%22all%22%20data-fips=%2254083%22%20data-county=%22Randolph%20County%22%20data-state=%22West-Virginia%22%20style=%22stroke-width:%200.4px;%20fill:%20rgb(0,%20204,%20153);%22/%3E%3Cpath%20d=%22M613.365477375053,226.39901560695841L612.652993391451,228.024208686829L612.7311828858221,228.82448488452275L611.7075430299743,229.09593077252816L610.7094054680824,227.66765746071377L609.9128959640025,226.99509602351526L609.801624276551,226.24476731201457L608.7348051707711,225.26750949639336L608.0483123190018,225.080523053785L607.4891653414179,223.88094613545786L606.1719622935217,223.187724844512L607.2695134852893,221.14767087756366L607.625001834358,220.5790438490277L610.9844990743189,221.03800739764438L610.6026682683148,222.66919067402398Z%22%20fill=%22transparent%22%20stroke=%22#97A1A9%22%20class=%22county-boundary%22%20pointer-events=%22all%22%20data-fips=%2251061%22%20data-county=%22Fauquier%20County%22%20data-state=%22Virginia%22%20style=%22stroke-width:%200.4px;%20fill:%20rgb(0,%20204,%20153);%22/%3E%3Cpath%20d=%22M639.062649341312,222.78722441832474L636.3971346283419,223.28659315630034L632.7597757772436,223.97309883732328L632.3751647273411,222.5918534545773L632.0329127331273,221.20209334351387L631.3112201536742,218.5622851149916L632.9777465598987,218.05287743025735L633.5033160245622,216.97497414453744L635.2225334932812,215.87603779699316L636.8742488612045,217.66252681312335L638.007883287692,217.54105071390165L639.5685750200643,222.6832733091578Z%22%20fill=%22transparent%22%20stroke=%22#97A1A9%22%20class=%22county-boundary%22%20pointer-events=%22all%22%20data-fips=%2210005%22%20data-county=%22Sussex%20County%22%20data-state=%22Delaware%22%20style=%22stroke-width:%200.4px;%20fill:%20rgb(255,%20255,%20153);%22/%3E%3Cpath%20d=%22M595.8911482249846,231.01268863717956L595.1660655413609,232.18464830328043L593.2835396004575,231.7436398366944L592.5074154305933,230.44238755007996L591.3178958596941,230.0844417183747L591.2394646496127,228.91229098436293L591.9403564914683,227.72492358123617L592.12087430152,226.68649817858676L591.8086913557718,225.42002358093544L593.4096023971834,224.1955228233153L596.0973740549797,225.9073729121243L596.9469353849258,226.4478627988135Z%22%20fill=%22transparent%22%20stroke=%22#97A1A9%22%20class=%22county-boundary%22%20pointer-events=%22all%22%20data-fips=%2254071%22%20data-county=%22Pendleton%20County%22%20data-state=%22West-Virginia%22%20style=%22stroke-width:%200.4px;%20fill:%20rgb(0,%20204,%20153);%22/%3E%3Cpath%20d=%22M604.0432685261655,229.64620682613912L603.842688829466,230.51571557711344L602.2753820954299,230.03580280214885L601.4837185876339,229.35704458069813L601.6409812363122,227.96816382833623L602.2774447514514,225.94811535211124L603.0093151591691,225.64726852479328L603.7362874334676,224.1815564239156L605.0498127085966,224.98815766992163L604.647019053469,225.80536455619847L604.8083885790898,227.11859124407755L603.9787130409663,228.88802253260667Z%22%20fill=%22transparent%22%20stroke=%22#97A1A9%22%20class=%22county-boundary%22%20pointer-events=%22all%22%20data-fips=%2251139%22%20data-county=%22Page%20County%22%20data-state=%22Virginia%22%20style=%22stroke-width:%200.4px;%20fill:%20rgb(0,%20204,%20153);%22/%3E%3Cpath%20d=%22M601.2505161595752,210.73450260370453L596.8197915313544,211.55267328450077L597.131405134316,209.9620016386781L596.455296413776,206.44932652074567L596.6756341612047,206.23643614734033L596.9757880830537,203.5921294098731L597.1265860621463,202.0937904781623L598.4069836384385,202.4917124780551L599.1002820320454,202.0653625286668L600.6254320914976,202.63878277093352L600.8042190815565,201.94802653536237L601.3332613917206,202.91227956297257L602.5277467040185,203.65065162762562L602.037229526617,204.87996070687507L602.3298950716837,205.335085862033L601.7646175124651,208.86451127802184Z%22%20fill=%22transparent%22%20stroke=%22#97A1A9%22%20class=%22county-boundary%22%20pointer-events=%22all%22%20data-fips=%2242009%22%20data-county=%22Bedford%20County%22%20data-state=%22Pennsylvania%22%20style=%22stroke-width:%200.4px;%20fill:%20rgb(0,%20204,%20153);%22/%3E%3Cpath%20d=%22M595.6550487115344,211.76922566160385L590.8751162581985,212.6857353091607L590.2925707388818,210.67229262704666L590.3903195358401,209.69045697606964L591.0348616049931,207.74142181384195L591.2798863754983,206.8889841131628L591.9884374398935,206.26800865385871L592.7757083654205,203.5466092742164L594.1762665591622,203.27053296490135L594.6457827716218,203.91741749360756L596.9757880830537,203.5921294098731L596.6756341612047,206.23643614734033L596.455296413776,206.44932652074567L597.131405134316,209.9620016386781L596.8197915313544,211.55267328450077Z%22%20fill=%22transparent%22%20stroke=%22#97A1A9%22%20class=%22county-boundary%22%20pointer-events=%22all%22%20data-fips=%2242111%22%20data-county=%22Somerset%20County%22%20data-state=%22Pennsylvania%22%20style=%22stroke-width:%200.4px;%20fill:%20rgb(0,%20204,%20153);%22/%3E%3Cpath%20d=%22M609.6281295568838,215.40323400228942L609.1332565069064,215.5357404639608L608.8324819674262,214.33466066682251L607.637385934926,213.07258130589264L606.9948383070263,211.51376526545266L605.1899051882855,211.52398309885507L604.3425305810408,210.8583160550695L603.3806288465722,210.76204904653503L602.6874884065277,212.09210691455417L601.8563222018649,211.88374432126L601.7470827890315,210.62701729927642L604.1985337142418,210.15743826872358L610.5415819052358,208.98506474151736L610.5347497199068,209.77918832923615L609.8667744099134,210.84668162553703L609.840982844094,213.3395278219599Z%22%20fill=%22transparent%22%20stroke=%22#97A1A9%22%20class=%22county-boundary%22%20pointer-events=%22all%22%20data-fips=%2224043%22%20data-county=%22Washington%20County%22%20data-state=%22Maryland%22%20style=%22stroke-width:%200.4px;%20fill:%20rgb(255,%20255,%20153);%22/%3E%3Cpath%20d=%22M594.9130025945526,215.5829754585319L594.1396140490677,217.15995057759858L593.1150876478246,218.40362046673943L591.3077770169436,220.69423240040214L590.0188627665307,212.82396932325253L590.8751162581985,212.6857353091607L595.6550487115344,211.76922566160385Z%22%20fill=%22transparent%22%20stroke=%22#97A1A9%22%20class=%22county-boundary%22%20pointer-events=%22all%22%20data-fips=%2224023%22%20data-county=%22Garrett%20County%22%20data-state=%22Maryland%22%20style=%22stroke-width:%200.4px;%20fill:%20rgb(255,%20255,%20153);%22/%3E%3Cpath%20d=%22M587.7853956979725,220.7948767620635L586.7226734784333,219.93103517115924L586.3624682157506,217.77201519512585L586.2231358638745,217.1577120775297L587.0282161577746,214.77132258329368L587.0733420922982,213.29409597689698L590.0188627665307,212.82396932325253L591.3077770169436,220.69423240040214L590.7761531718415,220.3407675197043L589.0156343189167,219.9857096245123Z%22%20fill=%22transparent%22%20stroke=%22#97A1A9%22%20class=%22county-boundary%22%20pointer-events=%22all%22%20data-fips=%2254077%22%20data-county=%22Preston%20County%22%20data-state=%22West-Virginia%22%20style=%22stroke-width:%200.4px;%20fill:%20rgb(0,%20204,%20153);%22/%3E%3Cpath%20d=%22M596.4239892841254,219.1108785404749L594.78067176556,218.30635853911622L593.1150876478246,218.40362046673943L594.1396140490677,217.15995057759858L594.9130025945526,215.5829754585319L596.0143132629969,216.1254249544494L596.8157275017633,214.6077317013678L597.3010099646582,213.14209205181476L598.8712984058329,214.04232981030202L598.4486173835714,215.23461540612016L597.8995736968127,215.8104779120108L597.5845411297097,217.40146302729772Z%22%20fill=%22transparent%22%20stroke=%22#97A1A9%22%20class=%22county-boundary%22%20pointer-events=%22all%22%20data-fips=%2254057%22%20data-county=%22Mineral%20County%22%20data-state=%22West-Virginia%22%20style=%22stroke-width:%200.4px;%20fill:%20rgb(255,%20255,%20153);%22/%3E%3Cpath%20d=%22M606.1586713561715,216.92063974668372L603.7566376676452,215.40400965646893L603.9576735975924,213.21341827224103L605.1899051882855,211.52398309885507L606.9948383070263,211.51376526545266L607.637385934926,213.07258130589264L607.5513783820588,213.92422925095252L606.5969384475042,215.23732489335464Z%22%20fill=%22transparent%22%20stroke=%22#97A1A9%22%20class=%22county-boundary%22%20pointer-events=%22all%22%20data-fips=%2254003%22%20data-county=%22Berkeley%20County%22%20data-state=%22West-Virginia%22%20style=%22stroke-width:%200.4px;%20fill:%20rgb(255,%20255,%20153);%22/%3E%3Cpath%20d=%22M575.209033402126,221.06075806382876L574.7274658455669,219.3789708697276L573.7934563804256,219.4489938624116L574.4903351013389,218.3403994355242L575.3732681514091,217.0505150859583L576.2970040380067,217.06796776749036L577.6828032408098,218.46205079197057L578.9629593791054,218.8407332934862L576.5095651038757,221.5710367342814L576.4749209277988,220.89711567731297Z%22%20fill=%22transparent%22%20stroke=%22#97A1A9%22%20class=%22county-boundary%22%20pointer-events=%22all%22%20data-fips=%2254095%22%20data-county=%22Tyler%20County%22%20data-state=%22West-Virginia%22%20style=%22stroke-width:%200.4px;%20fill:%20rgb(255,%20255,%20153);%22/%3E%3Cpath%20d=%22M602.3765783393188,214.6529877430669L602.7585433580194,216.36839873651525L602.2451280319199,217.77608580154822L602.6159062254605,219.05361277320173L601.7871729866215,220.4048112140258L601.0643770360701,219.84666444395475L600.5083245062469,220.1390175283184L597.5640401074567,219.6020076306297L596.4239892841254,219.1108785404749L597.5845411297097,217.40146302729772L597.8995736968127,215.8104779120108L598.4486173835714,215.23461540612016L598.8712984058329,214.04232981030202L600.8176094302585,213.97510495511267Z%22%20fill=%22transparent%22%20stroke=%22#97A1A9%22%20class=%22county-boundary%22%20pointer-events=%22all%22%20data-fips=%2254027%22%20data-county=%22Hampshire%20County%22%20data-state=%22West-Virginia%22%20style=%22stroke-width:%200.4px;%20fill:%20rgb(0,%20204,%20153);%22/%3E%3Cpath%20d=%22M608.6244318921489,218.50975737285455L606.1586713561715,216.92063974668372L606.5969384475042,215.23732489335464L607.5513783820588,213.92422925095252L607.637385934926,213.07258130589264L608.8324819674262,214.33466066682251L609.1332565069064,215.5357404639608Z%22%20fill=%22transparent%22%20stroke=%22#97A1A9%22%20class=%22county-boundary%22%20pointer-events=%22all%22%20data-fips=%2254037%22%20data-county=%22Jefferson%20County%22%20data-state=%22West-Virginia%22%20style=%22stroke-width:%200.4px;%20fill:%20rgb(0,%20204,%20153);%22/%3E%3Cpath%20d=%22M593.4096023971834,224.1955228233153L593.3751055860988,223.8499011058875L593.5464617842414,222.10967800066123L593.0796911583194,222.03195080299315L593.2608616417206,220.22417799455081L591.6368458140136,220.86068291246363L591.3077770169436,220.69423240040214L593.1150876478246,218.40362046673943L594.78067176556,218.30635853911622L596.4239892841254,219.1108785404749L595.9302396786564,221.74055076874606L596.0189701743665,222.80202755267487L596.4978542735394,223.73311624856785L596.0973740549797,225.9073729121243Z%22%20fill=%22transparent%22%20stroke=%22#97A1A9%22%20class=%22county-boundary%22%20pointer-events=%22all%22%20data-fips=%2254023%22%20data-county=%22Grant%20County%22%20data-state=%22West-Virginia%22%20style=%22stroke-width:%200.4px;%20fill:%20rgb(255,%20255,%20153);%22/%3E%3Cpath%20d=%22M576.9501961188728,230.46338109886756L576.0752860514083,229.51824561612386L576.4292320350503,228.67839768793732L575.7910249367116,226.2315393469412L576.8753846341497,225.5253590156184L577.7408153545286,224.36837756033094L578.6593532674256,224.4512166143635L579.0037576582727,225.60484614753818L580.4476638423431,227.16361115669577L579.7798834760243,227.32929136397797Z%22%20fill=%22transparent%22%20stroke=%22#97A1A9%22%20class=%22county-boundary%22%20pointer-events=%22all%22%20data-fips=%2254021%22%20data-county=%22Gilmer%20County%22%20data-state=%22West-Virginia%22%20style=%22stroke-width:%200.4px;%20fill:%20rgb(252,%20141,%2089);%22/%3E%3Cpath%20d=%22M613.365477375053,226.39901560695841L610.6026682683148,222.66919067402398L610.9844990743189,221.03800739764438L612.4648247405959,222.13655201562608L613.0903860490455,222.94820018449354L615.7419608242054,223.9847403796881L616.3158701433521,224.49616051592307L615.9690688355568,226.89437908739785L615.1199944786168,226.67508894362425L613.7881499436379,225.83821065498046Z%22%20fill=%22transparent%22%20stroke=%22#97A1A9%22%20class=%22county-boundary%22%20pointer-events=%22all%22%20data-fips=%2251153%22%20data-county=%22Prince%20William%20County%22%20data-state=%22Virginia%22%20style=%22stroke-width:%200.4px;%20fill:%20rgb(255,%20255,%20153);%22/%3E%3Cpath%20d=%22M580.8737488168165,232.90499317213062L579.9309969481733,233.00181120707168L579.3408010568774,232.54193739062123L578.5428737270981,233.47010151296632L576.5625353205708,231.3738899625056L576.9501961188728,230.46338109886756L579.7798834760243,227.32929136397797L580.4476638423431,227.16361115669577L580.7918029415429,227.7254099894426L581.9789902070505,227.98463075783968L582.4801257850387,229.28923119356773L582.1537853542776,230.7190307533682Z%22%20fill=%22transparent%22%20stroke=%22#97A1A9%22%20class=%22county-boundary%22%20pointer-events=%22all%22%20data-fips=%2254007%22%20data-county=%22Braxton%20County%22%20data-state=%22West-Virginia%22%20style=%22stroke-width:%200.4px;%20fill:%20rgb(252,%20141,%2089);%22/%3E%3Cpath%20d=%22M606.1885491184796,228.2866965474817L604.8083885790898,227.11859124407755L604.647019053469,225.80536455619847L605.0498127085966,224.98815766992163L605.7371615038136,224.56102636475373L606.1719622935217,223.187724844512L607.4891653414179,223.88094613545786L608.0483123190018,225.080523053785L608.7348051707711,225.26750949639336L607.422533949319,227.1039539187542L606.8665684338648,228.1687007422616Z%22%20fill=%22transparent%22%20stroke=%22#97A1A9%22%20class=%22county-boundary%22%20pointer-events=%22all%22%20data-fips=%2251157%22%20data-county=%22Rappahannock%20County%22%20data-state=%22Virginia%22%20style=%22stroke-width:%200.4px;%20fill:%20rgb(0,%20204,%20153);%22/%3E%3Cpath%20d=%22M583.8443143660612,223.33847421084226L583.1322697205724,223.62304286336803L579.9731097969828,223.13752655494625L580.4974489511815,222.4670012936018L579.5265718499661,221.16667869262903L579.8182606826683,220.8160969996776L579.8304579068545,219.03917109851727L580.1987704010932,218.3480593662979L582.6272051537162,218.63625651707082L583.3683806600519,218.9828692450384L583.6951763029272,220.68663682909266L584.194078116361,221.26751814359943L583.7060537860675,222.43893627083264Z%22%20fill=%22transparent%22%20stroke=%22#97A1A9%22%20class=%22county-boundary%22%20pointer-events=%22all%22%20data-fips=%2254033%22%20data-county=%22Harrison%20County%22%20data-state=%22West-Virginia%22%20style=%22stroke-width:%200.4px;%20fill:%20rgb(252,%20141,%2089);%22/%3E%3Cpath%20d=%22M577.7408153545286,224.36837756033094L576.3377693577854,222.01245073805956L576.5095651038757,221.5710367342814L578.9629593791054,218.8407332934862L579.8304579068545,219.03917109851727L579.8182606826683,220.8160969996776L579.5265718499661,221.16667869262903L580.4974489511815,222.4670012936018L579.9731097969828,223.13752655494625L578.6593532674256,224.4512166143635Z%22%20fill=%22transparent%22%20stroke=%22#97A1A9%22%20class=%22county-boundary%22%20pointer-events=%22all%22%20data-fips=%2254017%22%20data-county=%22Doddridge%20County%22%20data-state=%22West-Virginia%22%20style=%22stroke-width:%200.4px;%20fill:%20rgb(255,%20255,%20153);%22/%3E%3Cpath%20d=%22M584.194078116361,221.26751814359943L583.6951763029272,220.68663682909266L583.3683806600519,218.9828692450384L584.7569348245277,218.92178511744305L585.9403319002745,217.6846004152544L586.3624682157506,217.77201519512585L586.7226734784333,219.93103517115924L585.8646312415467,220.92064978153962Z%22%20fill=%22transparent%22%20stroke=%22#97A1A9%22%20class=%22county-boundary%22%20pointer-events=%22all%22%20data-fips=%2254091%22%20data-county=%22Taylor%20County%22%20data-state=%22West-Virginia%22%20style=%22stroke-width:%200.4px;%20fill:%20rgb(255,%20255,%20153);%22/%3E%3Cpath%20d=%22M583.8443143660612,223.33847421084226L583.7060537860675,222.43893627083264L584.194078116361,221.26751814359943L585.8646312415467,220.92064978153962L586.7226734784333,219.93103517115924L587.7853956979725,220.7948767620635L587.9813353095469,222.58476319040722L587.646307468925,224.85289367941982L585.907248243307,225.49728548596102L585.8165996448527,224.21763579091362L585.0889049130517,224.26469735323144Z%22%20fill=%22transparent%22%20stroke=%22#97A1A9%22%20class=%22county-boundary%22%20pointer-events=%22all%22%20data-fips=%2254001%22%20data-county=%22Barbour%20County%22%20data-state=%22West-Virginia%22%20style=%22stroke-width:%200.4px;%20fill:%20rgb(0,%20204,%20153);%22/%3E%3Cpath%20d=%22M593.3751055860988,223.8499011058875L591.6233978574819,224.13308602066013L588.6522341869078,223.68536529035634L587.9813353095469,222.58476319040722L587.7853956979725,220.7948767620635L589.0156343189167,219.9857096245123L590.7761531718415,220.3407675197043L591.3077770169436,220.69423240040214L591.6368458140136,220.86068291246363L593.2608616417206,220.22417799455081L593.0796911583194,222.03195080299315L593.5464617842414,222.10967800066123Z%22%20fill=%22transparent%22%20stroke=%22#97A1A9%22%20class=%22county-boundary%22%20pointer-events=%22all%22%20data-fips=%2254093%22%20data-county=%22Tucker%20County%22%20data-state=%22West-Virginia%22%20style=%22stroke-width:%200.4px;%20fill:%20rgb(0,%20204,%20153);%22/%3E%3Cpath%20d=%22M582.4801257850387,229.28923119356773L581.9789902070505,227.98463075783968L580.7918029415429,227.7254099894426L580.4476638423431,227.16361115669577L579.0037576582727,225.60484614753818L578.6593532674256,224.4512166143635L579.9731097969828,223.13752655494625L583.1322697205724,223.62304286336803L583.3495066544101,225.89141763130635L582.8571330884059,227.06242189049794L582.831001844762,228.88536043597065L583.0657784176888,229.2879461902457Z%22%20fill=%22transparent%22%20stroke=%22#97A1A9%22%20class=%22county-boundary%22%20pointer-events=%22all%22%20data-fips=%2254041%22%20data-county=%22Lewis%20County%22%20data-state=%22West-Virginia%22%20style=%22stroke-width:%200.4px;%20fill:%20rgb(252,%20141,%2089);%22/%3E%3Cpath%20d=%22M584.3387111610123,229.6633879382577L583.0657784176888,229.2879461902457L582.831001844762,228.88536043597065L582.8571330884059,227.06242189049794L583.3495066544101,225.89141763130635L583.1322697205724,223.62304286336803L583.8443143660612,223.33847421084226L585.0889049130517,224.26469735323144L585.8165996448527,224.21763579091362L585.907248243307,225.49728548596102L585.6740408369336,226.36666306473683L585.8914346307619,227.20997533063985L585.7826420137894,228.608045327517L584.7147512190752,228.86043646545005Z%22%20fill=%22transparent%22%20stroke=%22#97A1A9%22%20class=%22county-boundary%22%20pointer-events=%22all%22%20data-fips=%2254097%22%20data-county=%22Upshur%20County%22%20data-state=%22West-Virginia%22%20style=%22stroke-width:%200.4px;%20fill:%20rgb(252,%20141,%2089);%22/%3E%3Cpath%20d=%22M578.5473641508327,210.0929512554345L576.3133633962992,210.25175587522347L576.3995223070364,208.39832034537528L576.5356355291214,207.74256221189592L578.1653931890634,207.98055366273275Z%22%20fill=%22transparent%22%20stroke=%22#97A1A9%22%20class=%22county-boundary%22%20pointer-events=%22all%22%20data-fips=%2254069%22%20data-county=%22Ohio%20County%22%20data-state=%22West-Virginia%22%20style=%22stroke-width:%200.4px;%20fill:%20rgb(255,%20255,%20153);%22/%3E%3Cpath%20d=%22M590.0188627665307,212.82396932325253L587.0733420922982,213.29409597689698L585.5094032878751,213.56225136035846L585.0818983333672,211.10640651068218L583.9617014791453,209.81164427642796L585.1834869726047,208.8966035391602L584.8133271189183,207.35313646701968L586.142996931671,207.1436018528434L587.8344714766795,207.59889596011146L588.5698225500691,206.60309278659952L589.1615185127623,206.57375535670803L591.0348616049931,207.74142181384195L590.3903195358401,209.69045697606964L590.2925707388818,210.67229262704666L590.8751162581985,212.6857353091607Z%22%20fill=%22transparent%22%20stroke=%22#97A1A9%22%20class=%22county-boundary%22%20pointer-events=%22all%22%20data-fips=%2242051%22%20data-county=%22Fayette%20County%22%20data-state=%22Pennsylvania%22%20style=%22stroke-width:%200.4px;%20fill:%20rgb(0,%20204,%20153);%22/%3E%3Cpath%20d=%22M579.2945043166734,214.6270034694087L576.102366706684,215.1688532957827L575.658101295765,214.62095578440199L575.8991955799179,213.35857620164825L576.3834115904212,212.01616128180706L576.3133633962992,210.25175587522347L578.5473641508327,210.0929512554345L578.7102575580873,211.03281906826032Z%22%20fill=%22transparent%22%20stroke=%22#97A1A9%22%20class=%22county-boundary%22%20pointer-events=%22all%22%20data-fips=%2254051%22%20data-county=%22Marshall%20County%22%20data-state=%22West-Virginia%22%20style=%22stroke-width:%200.4px;%20fill:%20rgb(252,%20141,%2089);%22/%3E%3Cpath%20d=%22M585.5094032878751,213.56225136035846L580.2809718380053,214.49980836979228L579.2945043166734,214.6270034694087L578.7102575580873,211.03281906826032L580.7903065772472,209.70882587591927L581.2461677454332,209.90219256744672L583.1246720576103,209.50304039268474L583.9617014791453,209.81164427642796L585.0818983333672,211.10640651068218Z%22%20fill=%22transparent%22%20stroke=%22#97A1A9%22%20class=%22county-boundary%22%20pointer-events=%22all%22%20data-fips=%2242059%22%20data-county=%22Greene%20County%22%20data-state=%22Pennsylvania%22%20style=%22stroke-width:%200.4px;%20fill:%20rgb(0,%20204,%20153);%22/%3E%3Cpath%20d=%22M585.9403319002745,217.6846004152544L585.0915870782227,217.20294909070537L583.3622593875558,215.73853557630218L581.4254501824558,215.96990388645406L580.7384188839717,215.67987111553168L580.2809718380053,214.49980836979228L585.5094032878751,213.56225136035846L587.0733420922982,213.29409597689698L587.0282161577746,214.77132258329368L586.2231358638745,217.1577120775297L586.3624682157506,217.77201519512585Z%22%20fill=%22transparent%22%20stroke=%22#97A1A9%22%20class=%22county-boundary%22%20pointer-events=%22all%22%20data-fips=%2254061%22%20data-county=%22Monongalia%20County%22%20data-state=%22West-Virginia%22%20style=%22stroke-width:%200.4px;%20fill:%20rgb(0,%20204,%20153);%22/%3E%3Cpath%20d=%22M578.9629593791054,218.8407332934862L577.6828032408098,218.46205079197057L576.2970040380067,217.06796776749036L575.3732681514091,217.0505150859583L575.8564410178441,216.69476080623224L576.102366706684,215.1688532957827L579.2945043166734,214.6270034694087L580.2809718380053,214.49980836979228L580.7384188839717,215.67987111553168L580.0542256011436,216.39729316527598L580.1987704010932,218.3480593662979L579.8304579068545,219.03917109851727Z%22%20fill=%22transparent%22%20stroke=%22#97A1A9%22%20class=%22county-boundary%22%20pointer-events=%22all%22%20data-fips=%2254103%22%20data-county=%22Wetzel%20County%22%20data-state=%22West-Virginia%22%20style=%22stroke-width:%200.4px;%20fill:%20rgb(255,%20255,%20153);%22/%3E%3Cpath%20d=%22M583.3683806600519,218.9828692450384L582.6272051537162,218.63625651707082L580.1987704010932,218.3480593662979L580.0542256011436,216.39729316527598L580.7384188839717,215.67987111553168L581.4254501824558,215.96990388645406L583.3622593875558,215.73853557630218L585.0915870782227,217.20294909070537L585.9403319002745,217.6846004152544L584.7569348245277,218.92178511744305Z%22%20fill=%22transparent%22%20stroke=%22#97A1A9%22%20class=%22county-boundary%22%20pointer-events=%22all%22%20data-fips=%2254049%22%20data-county=%22Marion%20County%22%20data-state=%22West-Virginia%22%20style=%22stroke-width:%200.4px;%20fill:%20rgb(255,%20255,%20153);%22/%3E%3Cpath%20d=%22M610.6456319565093,208.96622863023185L610.5415819052358,208.98506474151736L604.1985337142418,210.15743826872358L604.9231416512235,208.0500652616107L605.1495255176307,205.8094682876116L605.5377955761093,204.61836559963808L605.931800101208,202.985642449715L606.5641250668185,201.26593047021413L606.8221516389046,200.8014913517893L607.6789670519878,202.013185609958L609.2428550805811,204.52854602535956L609.9683840730668,205.34446422328483L609.8719181160466,205.75838758579096Z%22%20fill=%22transparent%22%20stroke=%22#97A1A9%22%20class=%22county-boundary%22%20pointer-events=%22all%22%20data-fips=%2242055%22%20data-county=%22Franklin%20County%22%20data-state=%22Pennsylvania%22%20style=%22stroke-width:%200.4px;%20fill:%20rgb(255,%20255,%20153);%22/%3E%3Cpath%20d=%22M601.2505161595752,210.73450260370453L601.7646175124651,208.86451127802184L602.3298950716837,205.335085862033L602.037229526617,204.87996070687507L602.5277467040185,203.65065162762562L603.1237330013777,204.0086625421593L604.8727622491137,204.11960963720855L605.5377955761093,204.61836559963808L605.1495255176307,205.8094682876116L604.9231416512235,208.0500652616107L604.1985337142418,210.15743826872358L601.7470827890315,210.62701729927642Z%22%20fill=%22transparent%22%20stroke=%22#97A1A9%22%20class=%22county-boundary%22%20pointer-events=%22all%22%20data-fips=%2242057%22%20data-county=%22Fulton%20County%22%20data-state=%22Pennsylvania%22%20style=%22stroke-width:%200.4px;%20fill:%20rgb(255,%20255,%20153);%22/%3E%3Cpath%20d=%22M600.8176094302585,213.97510495511267L598.8712984058329,214.04232981030202L597.3010099646582,213.14209205181476L596.8157275017633,214.6077317013678L596.0143132629969,216.1254249544494L594.9130025945526,215.5829754585319L595.6550487115344,211.76922566160385L596.8197915313544,211.55267328450077L601.2505161595752,210.73450260370453L601.7470827890315,210.62701729927642L601.8563222018649,211.88374432126Z%22%20fill=%22transparent%22%20stroke=%22#97A1A9%22%20class=%22county-boundary%22%20pointer-events=%22all%22%20data-fips=%2224001%22%20data-county=%22Allegany%20County%22%20data-state=%22Maryland%22%20style=%22stroke-width:%200.4px;%20fill:%20rgb(255,%20255,%20153);%22/%3E%3Cpath%20d=%22M603.7566376676452,215.40400965646893L602.3765783393188,214.6529877430669L600.8176094302585,213.97510495511267L601.8563222018649,211.88374432126L602.6874884065277,212.09210691455417L603.3806288465722,210.76204904653503L604.3425305810408,210.8583160550695L605.1899051882855,211.52398309885507L603.9576735975924,213.21341827224103Z%22%20fill=%22transparent%22%20stroke=%22#97A1A9%22%20class=%22county-boundary%22%20pointer-events=%22all%22%20data-fips=%2254065%22%20data-county=%22Morgan%20County%22%20data-state=%22West-Virginia%22%20style=%22stroke-width:%200.4px;%20fill:%20rgb(0,%20204,%20153);%22/%3E%3Cpath%20d=%22M605.5553525298271,220.52394950899884L604.0164838692664,221.27492052264938L602.9292703970679,220.12108019721188L602.4603301143575,221.30086295719173L601.545331249771,221.01763287544645L601.7871729866215,220.4048112140258L602.6159062254605,219.05361277320173L602.2451280319199,217.77608580154822L602.7585433580194,216.36839873651525L602.3765783393188,214.6529877430669L603.7566376676452,215.40400965646893L606.1586713561715,216.92063974668372Z%22%20fill=%22transparent%22%20stroke=%22#97A1A9%22%20class=%22county-boundary%22%20pointer-events=%22all%22%20data-fips=%2251069%22%20data-county=%22Frederick%20County%22%20data-state=%22Virginia%22%20style=%22stroke-width:%200.4px;%20fill:%20rgb(255,%20255,%20153);%22/%3E%3Cpath%20d=%22M610.9844990743189,221.03800739764438L607.625001834358,220.5790438490277L608.4359590587471,219.401481581672L608.6244318921489,218.50975737285455L609.1332565069064,215.5357404639608L609.6281295568838,215.40323400228942L610.8333000817555,215.49504015047592L612.1802642015869,216.4848369097174L611.9547819445256,218.11120642732976L612.9259154581626,218.6840097371953L614.0676297065528,218.5201369961036L612.4648247405959,222.13655201562608Z%22%20fill=%22transparent%22%20stroke=%22#97A1A9%22%20class=%22county-boundary%22%20pointer-events=%22all%22%20data-fips=%2251107%22%20data-county=%22Loudoun%20County%22%20data-state=%22Virginia%22%20style=%22stroke-width:%200.4px;%20fill:%20rgb(255,%20255,%20153);%22/%3E%3Cpath%20d=%22M607.2695134852893,221.14767087756366L606.6211713788309,220.66753656514425L605.5553525298271,220.52394950899884L606.1586713561715,216.92063974668372L608.6244318921489,218.50975737285455L608.4359590587471,219.401481581672L607.625001834358,220.5790438490277Z%22%20fill=%22transparent%22%20stroke=%22#97A1A9%22%20class=%22county-boundary%22%20pointer-events=%22all%22%20data-fips=%2251043%22%20data-county=%22Clarke%20County%22%20data-state=%22Virginia%22%20style=%22stroke-width:%200.4px;%20fill:%20rgb(0,%20204,%20153);%22/%3E%3Cpath%20d=%22M601.545331249771,221.01763287544645L601.14624669209,222.49228824680597L599.3910614121224,224.1732978936701L598.949021644563,226.0708262432222L597.4530868816466,225.04626330398492L596.9469353849258,226.4478627988135L596.0973740549797,225.9073729121243L596.4978542735394,223.73311624856785L596.0189701743665,222.80202755267487L595.9302396786564,221.74055076874606L596.4239892841254,219.1108785404749L597.5640401074567,219.6020076306297L600.5083245062469,220.1390175283184L601.0643770360701,219.84666444395475L601.7871729866215,220.4048112140258Z%22%20fill=%22transparent%22%20stroke=%22#97A1A9%22%20class=%22county-boundary%22%20pointer-events=%22all%22%20data-fips=%2254031%22%20data-county=%22Hardy%20County%22%20data-state=%22West-Virginia%22%20style=%22stroke-width:%200.4px;%20fill:%20rgb(252,%20141,%2089);%22/%3E%3Cpath%20fill=%22transparent%22%20stroke=%22#97A1A9%22%20class=%22county-boundary%22%20pointer-events=%22all%22%20data-fips=%2251840%22%20data-county=%22Winchester%20City%22%20data-state=%22Virginia%22%20style=%22stroke-width:%200.4px;%20fill:%20rgb(0,%20204,%20153);%22/%3E%3Cpath%20d=%22M601.6409812363122,227.96816382833623L598.949021644563,226.0708262432222L599.3910614121224,224.1732978936701L601.14624669209,222.49228824680597L601.545331249771,221.01763287544645L602.4603301143575,221.30086295719173L602.9292703970679,220.12108019721188L604.0164838692664,221.27492052264938L604.3174138340171,222.38832296742157L603.7362874334676,224.1815564239156L603.0093151591691,225.64726852479328L602.2774447514514,225.94811535211124Z%22%20fill=%22transparent%22%20stroke=%22#97A1A9%22%20class=%22county-boundary%22%20pointer-events=%22all%22%20data-fips=%2251171%22%20data-county=%22Shenandoah%20County%22%20data-state=%22Virginia%22%20style=%22stroke-width:%200.4px;%20fill:%20rgb(0,%20204,%20153);%22/%3E%3Cpath%20d=%22M603.7362874334676,224.1815564239156L604.3174138340171,222.38832296742157L604.0164838692664,221.27492052264938L605.5553525298271,220.52394950899884L606.6211713788309,220.66753656514425L607.2695134852893,221.14767087756366L606.1719622935217,223.187724844512L605.7371615038136,224.56102636475373L605.0498127085966,224.98815766992163Z%22%20fill=%22transparent%22%20stroke=%22#97A1A9%22%20class=%22county-boundary%22%20pointer-events=%22all%22%20data-fips=%2251187%22%20data-county=%22Warren%20County%22%20data-state=%22Virginia%22%20style=%22stroke-width:%200.4px;%20fill:%20rgb(0,%20204,%20153);%22/%3E%3Cpath%20fill=%22transparent%22%20stroke=%22#97A1A9%22%20class=%22county-boundary%22%20pointer-events=%22all%22%20data-fips=%2251685%22%20data-county=%22Manassas%20Park%20City%22%20data-state=%22Virginia%22%20style=%22stroke-width:%200.4px;%20fill:%20rgb(255,%20255,%20153);%22/%3E%3Cpath%20fill=%22transparent%22%20stroke=%22#97A1A9%22%20class=%22county-boundary%22%20pointer-events=%22all%22%20data-fips=%2251683%22%20data-county=%22Manassas%20City%22%20data-state=%22Virginia%22%20style=%22stroke-width:%200.4px;%20fill:%20rgb(255,%20255,%20153);%22/%3E%3Cpath%20d=%22M589.5744957764507,187.57821068465182L588.4342589092248,188.16039169552835L588.1623921989981,186.62387230915215L586.1722879374947,186.85910723968198L585.5590054982467,187.72604869463873L585.033986388763,186.66904852349558L584.5615014907601,184.11134377460417L590.1607394658315,183.15474580307875L590.6630845919349,186.05864229133397L589.5353762169591,186.06930098366888Z%22%20fill=%22transparent%22%20stroke=%22#97A1A9%22%20class=%22county-boundary%22%20pointer-events=%22all%22%20data-fips=%2242053%22%20data-county=%22Forest%20County%22%20data-state=%22Pennsylvania%22%20style=%22stroke-width:%200.4px;%20fill:%20rgb(0,%20204,%20153);%22/%3E%3Cpath%20d=%22M571.0041506675776,194.12065781277533L570.4095882353863,190.90037084625294L570.0786557527188,188.6273247732771L574.8809798195368,187.82916591574258L574.958276319434,187.92710808075697L575.8146348750936,193.34265661637266Z%22%20fill=%22transparent%22%20stroke=%22#97A1A9%22%20class=%22county-boundary%22%20pointer-events=%22all%22%20data-fips=%2239155%22%20data-county=%22Trumbull%20County%22%20data-state=%22Ohio%22%20style=%22stroke-width:%200.4px;%20fill:%20rgb(255,%20255,%20153);%22/%3E%3Cpath%20d=%22M609.8518070884354,188.51158823368246L608.1087538523591,189.71173698637665L606.3758259358794,190.39999750473783L605.4125906047904,189.03183781387395L604.5056447207456,188.5558022190512L603.709639974367,188.69775613610716L603.0711959925374,187.71065606114655L601.2430935776599,188.0774771331752L600.600028777653,188.60825539697714L599.8572546488037,187.72602196002288L600.4874239905073,185.32784320007374L600.1307228405003,183.65236911096883L604.034465266933,182.87220824551525L605.0073837407489,184.4367697573482L607.0864608837728,186.1750194424866L607.6430394368925,186.22796939735417L609.5576730088771,188.0588372543284L609.8228566903609,188.01009399530733Z%22%20fill=%22transparent%22%20stroke=%22#97A1A9%22%20class=%22county-boundary%22%20pointer-events=%22all%22%20data-fips=%2242035%22%20data-county=%22Clinton%20County%22%20data-state=%22Pennsylvania%22%20style=%22stroke-width:%200.4px;%20fill:%20rgb(252,%20141,%2089);%22/%3E%3Cpath%20d=%22M589.1394117749462,192.34910795269593L588.5303013338117,193.12909907263236L587.3345757870783,193.41068151806166L586.1522649554905,194.03986272651616L584.5494784686986,193.08849068911877L583.9706418788146,191.29323693121285L584.4514267494494,188.9127749329533L585.7031353738105,188.4930270877586L585.5590054982467,187.72604869463873L586.1722879374947,186.85910723968198L588.1623921989981,186.62387230915215L588.4342589092248,188.16039169552835Z%22%20fill=%22transparent%22%20stroke=%22#97A1A9%22%20class=%22county-boundary%22%20pointer-events=%22all%22%20data-fips=%2242031%22%20data-county=%22Clarion%20County%22%20data-state=%22Pennsylvania%22%20style=%22stroke-width:%200.4px;%20fill:%20rgb(0,%20204,%20153);%22/%3E%3Cpath%20d=%22M589.4438144829112,194.34165200468783L589.1394117749462,192.34910795269593L588.4342589092248,188.16039169552835L589.5744957764507,187.57821068465182L590.8394257738572,186.9958961733671L593.3224047540742,188.18525795243568L593.7938979149003,189.11683469095226L593.2088598254081,189.25909301246782L593.0502747012414,190.31843717748654L593.6362046265652,193.69223864802348Z%22%20fill=%22transparent%22%20stroke=%22#97A1A9%22%20class=%22county-boundary%22%20pointer-events=%22all%22%20data-fips=%2242065%22%20data-county=%22Jefferson%20County%22%20data-state=%22Pennsylvania%22%20style=%22stroke-width:%200.4px;%20fill:%20rgb(0,%20204,%20153);%22/%3E%3Cpath%20d=%22M598.4977857401374,195.4615773394089L598.3363776332012,195.13744555062237L599.3842971044087,193.61529432154146L600.0025602203134,191.94634960345604L600.426937875467,191.96048919053544L600.7836324027847,190.3802209057609L600.0511562882637,189.5620866020521L600.600028777653,188.60825539697714L601.2430935776599,188.0774771331752L603.0711959925374,187.71065606114655L603.709639974367,188.69775613610716L604.5056447207456,188.5558022190512L605.4125906047904,189.03183781387395L606.3758259358794,190.39999750473783L608.1087538523591,189.71173698637665L609.8518070884354,188.51158823368246L608.2854072758896,191.72825073512638L605.3762895201934,194.25650591399528L603.9952725073811,194.34811574737637L602.8168815967289,195.3485448176774L600.9403159457268,194.90700074161805Z%22%20fill=%22transparent%22%20stroke=%22#97A1A9%22%20class=%22county-boundary%22%20pointer-events=%22all%22%20data-fips=%2242027%22%20data-county=%22Centre%20County%22%20data-state=%22Pennsylvania%22%20style=%22stroke-width:%200.4px;%20fill:%20rgb(0,%20204,%20153);%22/%3E%3Cpath%20d=%22M594.128306170715,196.37869295504674L593.6362046265652,193.69223864802348L593.0502747012414,190.31843717748654L593.2088598254081,189.25909301246782L593.7938979149003,189.11683469095226L594.2824734560019,188.15535319782146L598.3833447351799,187.82803583999453L599.8572546488037,187.72602196002288L600.600028777653,188.60825539697714L600.0511562882637,189.5620866020521L600.7836324027847,190.3802209057609L600.426937875467,191.96048919053544L600.0025602203134,191.94634960345604L599.3842971044087,193.61529432154146L598.3363776332012,195.13744555062237L598.4977857401374,195.4615773394089L598.6541036125593,195.6326338988315L594.3312862216089,196.4545581973057Z%22%20fill=%22transparent%22%20stroke=%22#97A1A9%22%20class=%22county-boundary%22%20pointer-events=%22all%22%20data-fips=%2242033%22%20data-county=%22Clearfield%20County%22%20data-state=%22Pennsylvania%22%20style=%22stroke-width:%200.4px;%20fill:%20rgb(0,%20204,%20153);%22/%3E%3Cpath%20d=%22M580.7044612556112,199.61323202066706L580.1344093749518,196.87219126494688L579.6918994775931,194.6817113521496L580.1554859746857,193.60148525903344L580.9138402365984,191.86102754254523L583.9706418788146,191.29323693121285L585.2816729239479,199.02894884949808Z%22%20fill=%22transparent%22%20stroke=%22#97A1A9%22%20class=%22county-boundary%22%20pointer-events=%22all%22%20data-fips=%2242019%22%20data-county=%22Butler%20County%22%20data-state=%22Pennsylvania%22%20style=%22stroke-width:%200.4px;%20fill:%20rgb(0,%20204,%20153);%22/%3E%3Cpath%20d=%22M588.0961047781705,200.62033148806745L586.9402356621804,200.27906104362785L585.5672681799765,198.69830910943358L585.2816729239479,199.02894884949808L583.9706418788146,191.29323693121285L584.5494784686986,193.08849068911877L586.1522649554905,194.03986272651616L587.3345757870783,193.41068151806166L588.5303013338117,193.12909907263236L589.1394117749462,192.34910795269593L589.4438144829112,194.34165200468783L589.7857770362941,196.30615485638873Z%22%20fill=%22transparent%22%20stroke=%22#97A1A9%22%20class=%22county-boundary%22%20pointer-events=%22all%22%20data-fips=%2242005%22%20data-county=%22Armstrong%20County%22%20data-state=%22Pennsylvania%22%20style=%22stroke-width:%200.4px;%20fill:%20rgb(0,%20204,%20153);%22/%3E%3Cpath%20d=%22M576.4082876029033,196.86955228481065L570.7723437459119,197.72409488509754L570.5302812568335,196.48901723469396L571.3260133795227,196.32958143098244L571.0041506675776,194.12065781277533L575.8146348750936,193.34265661637266Z%22%20fill=%22transparent%22%20stroke=%22#97A1A9%22%20class=%22county-boundary%22%20pointer-events=%22all%22%20data-fips=%2239099%22%20data-county=%22Mahoning%20County%22%20data-state=%22Ohio%22%20style=%22stroke-width:%200.4px;%20fill:%20rgb(255,%20255,%20153);%22/%3E%3Cpath%20d=%22M580.1344093749518,196.87219126494688L576.508269132834,197.53393951583007L576.4082876029033,196.86955228481065L575.8146348750936,193.34265661637266L578.3737568106621,192.93256403170642L579.5576758023867,192.992015062429L580.1554859746857,193.60148525903344L579.6918994775931,194.6817113521496Z%22%20fill=%22transparent%22%20stroke=%22#97A1A9%22%20class=%22county-boundary%22%20pointer-events=%22all%22%20data-fips=%2242073%22%20data-county=%22Lawrence%20County%22%20data-state=%22Pennsylvania%22%20style=%22stroke-width:%200.4px;%20fill:%20rgb(0,%20204,%20153);%22/%3E%3Cpath%20d=%22M573.7742323306735,201.9728547123607L573.0740546799841,201.3747394346036L572.8916267516743,200.13096659129553L571.1197942861476,200.41122121636704L570.7723437459119,197.72409488509754L576.4082876029033,196.86955228481065L576.508269132834,197.53393951583007L577.0398095166698,200.7854303518002L575.9203474581421,201.34779140163653L575.704613218837,201.8840105916762Z%22%20fill=%22transparent%22%20stroke=%22#97A1A9%22%20class=%22county-boundary%22%20pointer-events=%22all%22%20data-fips=%2239029%22%20data-county=%22Columbiana%20County%22%20data-state=%22Ohio%22%20style=%22stroke-width:%200.4px;%20fill:%20rgb(0,%20204,%20153);%22/%3E%3Cpath%20d=%22M593.2858210667481,201.74864483123974L591.9298990214888,202.4119032089494L589.5322944835306,201.3761133765895L588.2442665109338,201.2770236707629L588.0961047781705,200.62033148806745L589.7857770362941,196.30615485638873L589.4438144829112,194.34165200468783L593.6362046265652,193.69223864802348L594.128306170715,196.37869295504674L594.0431304687968,198.01909481638847Z%22%20fill=%22transparent%22%20stroke=%22#97A1A9%22%20class=%22county-boundary%22%20pointer-events=%22all%22%20data-fips=%2242063%22%20data-county=%22Indiana%20County%22%20data-state=%22Pennsylvania%22%20style=%22stroke-width:%200.4px;%20fill:%20rgb(0,%20204,%20153);%22/%3E%3Cpath%20d=%22M576.3995223070364,208.39832034537528L574.616921769026,208.70592492681374L574.1689283597652,204.65321462791576L573.3335941605811,204.73207311480064L573.2515235705811,202.7287798247064L573.7742323306735,201.9728547123607L575.704613218837,201.8840105916762L576.6146383440359,203.3039700277751L576.555354769072,204.6058571737026L577.0302447723514,205.93738591501506L576.5356355291214,207.74256221189592Z%22%20fill=%22transparent%22%20stroke=%22#97A1A9%22%20class=%22county-boundary%22%20pointer-events=%22all%22%20data-fips=%2239081%22%20data-county=%22Jefferson%20County%22%20data-state=%22Ohio%22%20style=%22stroke-width:%200.4px;%20fill:%20rgb(255,%20255,%20153);%22/%3E%3Cpath%20d=%22M578.1653931890634,207.98055366273275L576.5356355291214,207.74256221189592L577.0302447723514,205.93738591501506L576.555354769072,204.6058571737026L577.5960760710888,204.34012857335904Z%22%20fill=%22transparent%22%20stroke=%22#97A1A9%22%20class=%22county-boundary%22%20pointer-events=%22all%22%20data-fips=%2254009%22%20data-county=%22Brooke%20County%22%20data-state=%22West-Virginia%22%20style=%22stroke-width:%200.4px;%20fill:%20rgb(0,%20204,%20153);%22/%3E%3Cpath%20d=%22M584.5615014907601,184.11134377460417L583.5555576395798,184.33783889069866L582.9733639677718,180.94212134717225L582.656207885178,178.68917588566592L588.1347785140451,177.69216765092938L589.5281211508806,177.46171910987448L589.9555036804222,179.78452749664314L589.6398177588865,180.01261344464456L590.1607394658315,183.15474580307875Z%22%20fill=%22transparent%22%20stroke=%22#97A1A9%22%20class=%22county-boundary%22%20pointer-events=%22all%22%20data-fips=%2242123%22%20data-county=%22Warren%20County%22%20data-state=%22Pennsylvania%22%20style=%22stroke-width:%200.4px;%20fill:%20rgb(0,%20204,%20153);%22/%3E%3Cpath%20d=%22M597.623971547682,181.86774220366988L595.5106942900903,182.45140728285674L594.7792376098561,182.20261412775017L590.1607394658315,183.15474580307875L589.6398177588865,180.01261344464456L589.9555036804222,179.78452749664314L589.5281211508806,177.46171910987448L595.5879221290448,176.34895561152803L596.5999960031082,176.1961801604741Z%22%20fill=%22transparent%22%20stroke=%22#97A1A9%22%20class=%22county-boundary%22%20pointer-events=%22all%22%20data-fips=%2242083%22%20data-county=%22Mckean%20County%22%20data-state=%22Pennsylvania%22%20style=%22stroke-width:%200.4px;%20fill:%20rgb(0,%20204,%20153);%22/%3E%3Cpath%20d=%22M604.034465266933,182.87220824551525L600.1307228405003,183.65236911096883L599.5988378282836,183.72349406281967L597.623971547682,181.86774220366988L596.5999960031082,176.1961801604741L601.1444281304863,175.33279829883884L602.4022405316091,175.0423957516091L603.8103916588414,181.8556908162932Z%22%20fill=%22transparent%22%20stroke=%22#97A1A9%22%20class=%22county-boundary%22%20pointer-events=%22all%22%20data-fips=%2242105%22%20data-county=%22Potter%20County%22%20data-state=%22Pennsylvania%22%20style=%22stroke-width:%200.4px;%20fill:%20rgb(0,%20204,%20153);%22/%3E%3Cpath%20d=%22M570.0786557527188,188.6273247732771L569.5806787483625,185.34962568717924L569.2779328243246,183.26989559816946L573.7058019673569,180.4248812281868L574.0148593742065,182.48161779293434L574.8809798195368,187.82916591574258Z%22%20fill=%22transparent%22%20stroke=%22#97A1A9%22%20class=%22county-boundary%22%20pointer-events=%22all%22%20data-fips=%2239007%22%20data-county=%22Ashtabula%20County%22%20data-state=%22Ohio%22%20style=%22stroke-width:%200.4px;%20fill:%20rgb(0,%20204,%20153);%22/%3E%3Cpath%20d=%22M579.0294396012441,202.8956436611884L577.4075944169429,203.2287455001749L577.0398095166698,200.7854303518002L576.508269132834,197.53393951583007L580.1344093749518,196.87219126494688L580.7044612556112,199.61323202066706L580.798586829079,200.49784781294113Z%22%20fill=%22transparent%22%20stroke=%22#97A1A9%22%20class=%22county-boundary%22%20pointer-events=%22all%22%20data-fips=%2242007%22%20data-county=%22Beaver%20County%22%20data-state=%22Pennsylvania%22%20style=%22stroke-width:%200.4px;%20fill:%20rgb(0,%20204,%20153);%22/%3E%3Cpath%20d=%22M584.8321184124567,206.25319956658075L584.106127631173,205.55530919538205L581.2309671249138,204.81719609538027L579.0294396012441,202.8956436611884L580.798586829079,200.49784781294113L580.7044612556112,199.61323202066706L585.2816729239479,199.02894884949808L584.7998064238091,200.79487920692372L585.5595600052216,201.04769369899657L585.7626224299786,202.59553013771313L585.2848937658582,203.32945893852195L585.3153733463035,205.54084392953234Z%22%20fill=%22transparent%22%20stroke=%22#97A1A9%22%20class=%22county-boundary%22%20pointer-events=%22all%22%20data-fips=%2242003%22%20data-county=%22Allegheny%20County%22%20data-state=%22Pennsylvania%22%20style=%22stroke-width:%200.4px;%20fill:%20rgb(0,%20204,%20153);%22/%3E%3Cpath%20d=%22M576.555354769072,204.6058571737026L576.6146383440359,203.3039700277751L575.704613218837,201.8840105916762L575.9203474581421,201.34779140163653L577.0398095166698,200.7854303518002L577.4075944169429,203.2287455001749L577.5960760710888,204.34012857335904Z%22%20fill=%22transparent%22%20stroke=%22#97A1A9%22%20class=%22county-boundary%22%20pointer-events=%22all%22%20data-fips=%2254029%22%20data-county=%22Hancock%20County%22%20data-state=%22West-Virginia%22%20style=%22stroke-width:%200.4px;%20fill:%20rgb(0,%20204,%20153);%22/%3E%3Cpath%20d=%22M580.9138402365984,191.86102754254523L580.1100181670108,187.09542073629882L580.2134531004285,186.5530162804098L581.4276890663206,184.71825205876473L583.5555576395798,184.33783889069866L584.5615014907601,184.11134377460417L585.033986388763,186.66904852349558L585.5590054982467,187.72604869463873L585.7031353738105,188.4930270877586L584.4514267494494,188.9127749329533L583.9706418788146,191.29323693121285Z%22%20fill=%22transparent%22%20stroke=%22#97A1A9%22%20class=%22county-boundary%22%20pointer-events=%22all%22%20data-fips=%2242121%22%20data-county=%22Venango%20County%22%20data-state=%22Pennsylvania%22%20style=%22stroke-width:%200.4px;%20fill:%20rgb(0,%20204,%20153);%22/%3E%3Cpath%20d=%22M580.1554859746857,193.60148525903344L579.5576758023867,192.992015062429L578.3737568106621,192.93256403170642L575.8146348750936,193.34265661637266L574.958276319434,187.92710808075697L578.886524088082,187.41645401216533L580.1100181670108,187.09542073629882L580.9138402365984,191.86102754254523Z%22%20fill=%22transparent%22%20stroke=%22#97A1A9%22%20class=%22county-boundary%22%20pointer-events=%22all%22%20data-fips=%2242085%22%20data-county=%22Mercer%20County%22%20data-state=%22Pennsylvania%22%20style=%22stroke-width:%200.4px;%20fill:%20rgb(255,%20255,%20153);%22/%3E%3Cpath%20d=%22M574.958276319434,187.92710808075697L574.8809798195368,187.82916591574258L574.0148593742065,182.48161779293434L582.9733639677718,180.94212134717225L583.5555576395798,184.33783889069866L581.4276890663206,184.71825205876473L580.2134531004285,186.5530162804098L580.1100181670108,187.09542073629882L578.886524088082,187.41645401216533Z%22%20fill=%22transparent%22%20stroke=%22#97A1A9%22%20class=%22county-boundary%22%20pointer-events=%22all%22%20data-fips=%2242039%22%20data-county=%22Crawford%20County%22%20data-state=%22Pennsylvania%22%20style=%22stroke-width:%200.4px;%20fill:%20rgb(0,%20204,%20153);%22/%3E%3Cpath%20d=%22M593.7938979149003,189.11683469095226L593.3224047540742,188.18525795243568L590.8394257738572,186.9958961733671L589.5744957764507,187.57821068465182L589.5353762169591,186.06930098366888L590.6630845919349,186.05864229133397L590.1607394658315,183.15474580307875L594.7792376098561,182.20261412775017L595.5106942900903,182.45140728285674L596.0942606302457,185.49524695495586L597.7829810696417,185.2048256716007L598.3833447351799,187.82803583999453L594.2824734560019,188.15535319782146Z%22%20fill=%22transparent%22%20stroke=%22#97A1A9%22%20class=%22county-boundary%22%20pointer-events=%22all%22%20data-fips=%2242047%22%20data-county=%22Elk%20County%22%20data-state=%22Pennsylvania%22%20style=%22stroke-width:%200.4px;%20fill:%20rgb(0,%20204,%20153);%22/%3E%3Cpath%20d=%22M595.5106942900903,182.45140728285674L597.623971547682,181.86774220366988L599.5988378282836,183.72349406281967L600.1307228405003,183.65236911096883L600.4874239905073,185.32784320007374L599.8572546488037,187.72602196002288L598.3833447351799,187.82803583999453L597.7829810696417,185.2048256716007L596.0942606302457,185.49524695495586Z%22%20fill=%22transparent%22%20stroke=%22#97A1A9%22%20class=%22county-boundary%22%20pointer-events=%22all%22%20data-fips=%2242023%22%20data-county=%22Cameron%20County%22%20data-state=%22Pennsylvania%22%20style=%22stroke-width:%200.4px;%20fill:%20rgb(0,%20204,%20153);%22/%3E%3Cpath%20d=%22M605.7681674926141,199.66857323587953L604.7143409356205,199.96570578272895L604.1096722465038,199.19218088951584L604.7656811155198,197.97555327910766L604.3895897342865,197.05168449162522L605.5058408200225,194.98193273834715L605.3762895201934,194.25650591399528L608.2854072758896,191.72825073512638L608.4631642265688,192.35678555639572L608.7989353151934,193.96992170302997L609.3888983077017,193.95055468536918L607.5551223667006,195.64901989968575L607.8260973707443,195.9745128159252L606.7931602323874,197.19553360854172L606.7950242803859,197.6796412004586Z%22%20fill=%22transparent%22%20stroke=%22#97A1A9%22%20class=%22county-boundary%22%20pointer-events=%22all%22%20data-fips=%2242087%22%20data-county=%22Mifflin%20County%22%20data-state=%22Pennsylvania%22%20style=%22stroke-width:%200.4px;%20fill:%20rgb(255,%20255,%20153);%22/%3E%3Cpath%20d=%22M600.8042190815565,201.94802653536237L600.6254320914976,202.63878277093352L599.1002820320454,202.0653625286668L598.4069836384385,202.4917124780551L597.1265860621463,202.0937904781623L597.5892242210093,201.311787888779L597.4661348337371,199.09020393921708L597.9521278668316,198.45766463191865L598.6541036125593,195.6326338988315L598.4977857401374,195.4615773394089L600.9403159457268,194.90700074161805L600.2353861144337,195.84347824920576L600.8134284441387,196.73303596539313L600.7725008563928,197.8400684166836L601.6901010532522,199.0884443363334Z%22%20fill=%22transparent%22%20stroke=%22#97A1A9%22%20class=%22county-boundary%22%20pointer-events=%22all%22%20data-fips=%2242013%22%20data-county=%22Blair%20County%22%20data-state=%22Pennsylvania%22%20style=%22stroke-width:%200.4px;%20fill:%20rgb(0,%20204,%20153);%22/%3E%3Cpath%20d=%22M592.7757083654205,203.5466092742164L593.2858210667481,201.74864483123974L594.0431304687968,198.01909481638847L594.128306170715,196.37869295504674L594.3312862216089,196.4545581973057L598.6541036125593,195.6326338988315L597.9521278668316,198.45766463191865L597.4661348337371,199.09020393921708L597.5892242210093,201.311787888779L597.1265860621463,202.0937904781623L596.9757880830537,203.5921294098731L594.6457827716218,203.91741749360756L594.1762665591622,203.27053296490135Z%22%20fill=%22transparent%22%20stroke=%22#97A1A9%22%20class=%22county-boundary%22%20pointer-events=%22all%22%20data-fips=%2242021%22%20data-county=%22Cambria%20County%22%20data-state=%22Pennsylvania%22%20style=%22stroke-width:%200.4px;%20fill:%20rgb(0,%20204,%20153);%22/%3E%3Cpath%20d=%22M625.7423657520118,182.06008659325357L626.1575999757956,181.71153664960502L624.7145034386893,175.98964143882858L623.4243080397912,170.70209012709722L624.3541359700289,170.4490413314678L625.4913221324862,171.01512774764296L626.0691007349158,172.1138447344132L627.1279857202318,172.0755334174837L627.9768642599638,172.54352219035343L628.8215808213375,175.13509058159923L628.7603120130296,175.65631687252653L628.0576379861698,178.18806363239287L627.6240783590822,178.8510475305311L627.177856289756,181.74924458126293Z%22%20fill=%22transparent%22%20stroke=%22#97A1A9%22%20class=%22county-boundary%22%20pointer-events=%22all%22%20data-fips=%2242127%22%20data-county=%22Wayne%20County%22%20data-state=%22Pennsylvania%22%20style=%22stroke-width:%200.4px;%20fill:%20rgb(0,%20204,%20153);%22/%3E%3Cpath%20d=%22M624.896106871944,183.42261897064498L624.3732165589729,183.12899117851464L623.4996974045677,180.96054965563133L622.3209126842796,180.6415920870494L621.7657640446043,180.0663550464002L621.7960590378087,178.51436784732505L622.1457189569823,176.56786310091763L624.7145034386893,175.98964143882858L626.1575999757956,181.71153664960502L625.7423657520118,182.06008659325357Z%22%20fill=%22transparent%22%20stroke=%22#97A1A9%22%20class=%22county-boundary%22%20pointer-events=%22all%22%20data-fips=%2242069%22%20data-county=%22Lackawanna%20County%22%20data-state=%22Pennsylvania%22%20style=%22stroke-width:%200.4px;%20fill:%20rgb(0,%20204,%20153);%22/%3E%3Cpath%20d=%22M610.8700563505543,179.5957354770503L611.5131831027364,179.56378604670078L612.7817778711468,182.19198884523428L614.3862190015062,183.34494338529976L616.1648585715761,183.51429166882622L615.0247957651737,185.60609195465088L614.528062338951,185.76620810705947L613.6127202030059,185.71816846007073L612.0959157636903,186.50922067196427L611.4885811937581,187.43781075314826L609.8228566903609,188.01009399530733L609.5576730088771,188.0588372543284L607.6430394368925,186.22796939735417L607.0864608837728,186.1750194424866L605.0073837407489,184.4367697573482L604.034465266933,182.87220824551525L603.8103916588414,181.8556908162932L610.1991037439357,180.49196943065238Z%22%20fill=%22transparent%22%20stroke=%22#97A1A9%22%20class=%22county-boundary%22%20pointer-events=%22all%22%20data-fips=%2242081%22%20data-county=%22Lycoming%20County%22%20data-state=%22Pennsylvania%22%20style=%22stroke-width:%200.4px;%20fill:%20rgb(252,%20141,%2089);%22/%3E%3Cpath%20d=%22M619.5679739214197,187.93616583834773L618.7522801934745,185.13599193787002L617.6732412113311,184.46104102689424L617.3866820551124,182.75072314206534L617.4416396103925,181.61472274285052L620.1569889301676,180.97802263971857L621.7657640446043,180.0663550464002L622.3209126842796,180.6415920870494L623.4996974045677,180.96054965563133L624.3732165589729,183.12899117851464L624.896106871944,183.42261897064498L624.5845827193145,184.19174757153087L623.5023723534989,184.91449746739193L624.0557861179367,186.10844268698577L621.788600345889,188.0343642766195L621.515819789282,188.2642978555068Z%22%20fill=%22transparent%22%20stroke=%22#97A1A9%22%20class=%22county-boundary%22%20pointer-events=%22all%22%20data-fips=%2242079%22%20data-county=%22Luzerne%20County%22%20data-state=%22Pennsylvania%22%20style=%22stroke-width:%200.4px;%20fill:%20rgb(255,%20255,%20153);%22/%3E%3Cpath%20d=%22M636.1322276364558,182.31519127504077L635.1948924833288,184.41617474712984L635.2059196614127,185.0781009174982L634.0931697798414,185.44282341386543L631.516328866777,183.23148162743905L631.305879855931,183.0313889969285L631.86030698498,182.2312797252248L632.5039465088985,179.42039965338085L633.2701804667546,178.64132317127962L637.0398308297441,180.19665152747245Z%22%20fill=%22transparent%22%20stroke=%22#97A1A9%22%20class=%22county-boundary%22%20pointer-events=%22all%22%20data-fips=%2234037%22%20data-county=%22Sussex%20County%22%20data-state=%22New-Jersey%22%20style=%22stroke-width:%200.4px;%20fill:%20rgb(255,%20255,%20153);%22/%3E%3Cpath%20d=%22M640.4756113630554,177.37940695746147L640.8820727592282,178.57751724604077L641.9059117061604,179.88603754402277L642.4548271232876,182.02892965903186L638.8762220773629,180.86977047598327L638.5316960961401,180.74380477532304Z%22%20fill=%22transparent%22%20stroke=%22#97A1A9%22%20class=%22county-boundary%22%20pointer-events=%22all%22%20data-fips=%2236087%22%20data-county=%22Rockland%20County%22%20data-state=%22New-York%22%20style=%22stroke-width:%200.4px;%20fill:%20rgb(0,%20204,%20153);%22/%3E%3Cpath%20d=%22M616.5467125764627,189.6188041567641L616.3608411121647,188.41872564559014L615.4822326524944,187.129608703617L615.0667834410733,187.05387683687024L614.528062338951,185.76620810705947L615.0247957651737,185.60609195465088L616.1648585715761,183.51429166882622L617.3866820551124,182.75072314206534L617.6732412113311,184.46104102689424L618.7522801934745,185.13599193787002L619.5679739214197,187.93616583834773L619.0221895153311,189.05682692178902L618.9859777202091,190.2997668418784L618.2947112389222,190.89590594577953L617.8985567955964,190.1552730286337L617.060268130567,190.42561993325558Z%22%20fill=%22transparent%22%20stroke=%22#97A1A9%22%20class=%22county-boundary%22%20pointer-events=%22all%22%20data-fips=%2242037%22%20data-county=%22Columbia%20County%22%20data-state=%22Pennsylvania%22%20style=%22stroke-width:%200.4px;%20fill:%20rgb(255,%20255,%20153);%22/%3E%3Cpath%20d=%22M630.2688322775141,185.4118357292067L629.3091495066813,186.42553764431852L628.9504969494448,187.27224248465598L627.2691324207954,188.40709937324777L625.9602248504254,186.63567082211182L626.5292834359711,185.8808472188681L624.5845827193145,184.19174757153087L624.896106871944,183.42261897064498L625.7423657520118,182.06008659325357L627.177856289756,181.74924458126293L629.3107880515848,181.028856492312L629.3589878612091,182.61146068912865L630.1314616682996,182.56432354266076L631.305879855931,183.0313889969285L631.516328866777,183.23148162743905Z%22%20fill=%22transparent%22%20stroke=%22#97A1A9%22%20class=%22county-boundary%22%20pointer-events=%22all%22%20data-fips=%2242089%22%20data-county=%22Monroe%20County%22%20data-state=%22Pennsylvania%22%20style=%22stroke-width:%200.4px;%20fill:%20rgb(255,%20255,%20153);%22/%3E%3Cpath%20d=%22M639.1368187484508,184.58124853677623L638.5593026519623,183.0644498567359L636.3249792460053,182.82829198165086L636.1322276364558,182.31519127504077L637.0398308297441,180.19665152747245L638.5316960961401,180.74380477532304L638.8762220773629,180.86977047598327L638.712684606171,182.78809293238703L640.1430390137812,183.1253962278024L640.8320836703797,185.34938646818762Z%22%20fill=%22transparent%22%20stroke=%22#97A1A9%22%20class=%22county-boundary%22%20pointer-events=%22all%22%20data-fips=%2234031%22%20data-county=%22Passaic%20County%22%20data-state=%22New-Jersey%22%20style=%22stroke-width:%200.4px;%20fill:%20rgb(255,%20255,%20153);%22/%3E%3Cpath%20d=%22M613.218513703837,194.12631735413038L613.8617134597741,192.68347094090507L613.5425589184724,191.8832197444824L613.8708204803938,190.80754176095343L613.5835850394357,190.1777852245557L612.8249035380229,189.17308120791336L612.6977842036767,187.58739484574164L612.0959157636903,186.50922067196427L613.6127202030059,185.71816846007073L613.8333055755598,186.77926255959187L613.6816148218876,189.23333564260372L614.6752264306019,188.67168534510256L616.029467324918,188.9008166580993L616.5467125764627,189.6188041567641L617.060268130567,190.42561993325558L617.8985567955964,190.1552730286337L618.2947112389222,190.89590594577953L615.5954200787526,193.3282536668935L613.6507449376895,194.50877907171275L613.2369500474761,194.4535755080367Z%22%20fill=%22transparent%22%20stroke=%22#97A1A9%22%20class=%22county-boundary%22%20pointer-events=%22all%22%20data-fips=%2242097%22%20data-county=%22Northumberland%20County%22%20data-state=%22Pennsylvania%22%20style=%22stroke-width:%200.4px;%20fill:%20rgb(255,%20255,%20153);%22/%3E%3Cpath%20d=%22M616.5467125764627,189.6188041567641L616.029467324918,188.9008166580993L614.6752264306019,188.67168534510256L613.6816148218876,189.23333564260372L613.8333055755598,186.77926255959187L613.6127202030059,185.71816846007073L614.528062338951,185.76620810705947L615.0667834410733,187.05387683687024L615.4822326524944,187.129608703617L616.3608411121647,188.41872564559014Z%22%20fill=%22transparent%22%20stroke=%22#97A1A9%22%20class=%22county-boundary%22%20pointer-events=%22all%22%20data-fips=%2242093%22%20data-county=%22Montour%20County%22%20data-state=%22Pennsylvania%22%20style=%22stroke-width:%200.4px;%20fill:%20rgb(255,%20255,%20153);%22/%3E%3Cpath%20d=%22M608.2854072758896,191.72825073512638L609.8518070884354,188.51158823368246L609.8228566903609,188.01009399530733L611.4885811937581,187.43781075314826L612.0959157636903,186.50922067196427L612.6977842036767,187.58739484574164L612.8249035380229,189.17308120791336L613.5835850394357,190.1777852245557L611.2308785167947,190.8357939996837L608.4631642265688,192.35678555639572Z%22%20fill=%22transparent%22%20stroke=%22#97A1A9%22%20class=%22county-boundary%22%20pointer-events=%22all%22%20data-fips=%2242119%22%20data-county=%22Union%20County%22%20data-state=%22Pennsylvania%22%20style=%22stroke-width:%200.4px;%20fill:%20rgb(255,%20255,%20153);%22/%3E%3Cpath%20d=%22M624.7041256770656,190.13367667107957L622.8832540675065,189.0787749257221L621.788600345889,188.0343642766195L624.0557861179367,186.10844268698577L623.5023723534989,184.91449746739193L624.5845827193145,184.19174757153087L626.5292834359711,185.8808472188681L625.9602248504254,186.63567082211182L627.2691324207954,188.40709937324777L626.0026499550663,189.0803257807271Z%22%20fill=%22transparent%22%20stroke=%22#97A1A9%22%20class=%22county-boundary%22%20pointer-events=%22all%22%20data-fips=%2242025%22%20data-county=%22Carbon%20County%22%20data-state=%22Pennsylvania%22%20style=%22stroke-width:%200.4px;%20fill:%20rgb(255,%20255,%20153);%22/%3E%3Cpath%20d=%22M627.9717441305515,194.03563963278089L623.5876530152473,191.25960236049207L624.7041256770656,190.13367667107957L626.0026499550663,189.0803257807271L626.9520402264087,189.6863710217773L627.75949675691,190.85083651740945L629.5507365899969,192.23671557265868L628.4545508946536,194.31464799086461Z%22%20fill=%22transparent%22%20stroke=%22#97A1A9%22%20class=%22county-boundary%22%20pointer-events=%22all%22%20data-fips=%2242077%22%20data-county=%22Lehigh%20County%22%20data-state=%22Pennsylvania%22%20style=%22stroke-width:%200.4px;%20fill:%20rgb(255,%20255,%20153);%22/%3E%3Cpath%20d=%22M626.9619252291404,197.2207221011845L625.3950605002426,199.36432838832252L622.1396997853946,197.26207283929L618.7159556102001,195.2066418889168L621.2083172304002,193.99853508312447L622.6548292187246,193.0105136900014L622.6812405583254,192.16616207530706L623.5876530152473,191.25960236049207L627.9717441305515,194.03563963278089Z%22%20fill=%22transparent%22%20stroke=%22#97A1A9%22%20class=%22county-boundary%22%20pointer-events=%22all%22%20data-fips=%2242011%22%20data-county=%22Berks%20County%22%20data-state=%22Pennsylvania%22%20style=%22stroke-width:%200.4px;%20fill:%20rgb(0,%20204,%20153);%22/%3E%3Cpath%20d=%22M618.2458694877674,200.01790418940186L616.8005925147551,201.19553498009066L615.4171287208342,200.08795723717765L614.4699044742118,198.78761778880664L614.098804083156,198.2835410521326L612.9937165644913,198.0699141842057L613.6857309193614,196.75104039955647L612.9357024073864,195.3472746749478L613.2369500474761,194.4535755080367L613.6507449376895,194.50877907171275L615.5954200787526,193.3282536668935L617.4777693966588,194.51599650188712L616.3475824429509,196.07572915799858Z%22%20fill=%22transparent%22%20stroke=%22#97A1A9%22%20class=%22county-boundary%22%20pointer-events=%22all%22%20data-fips=%2242043%22%20data-county=%22Dauphin%20County%22%20data-state=%22Pennsylvania%22%20style=%22stroke-width:%200.4px;%20fill:%20rgb(0,%20204,%20153);%22/%3E%3Cpath%20d=%22M637.1019328400477,196.61629654778164L634.4018236639956,194.34298834776655L635.1713684573936,194.02895935824802L635.9292337289478,192.63194505741785L636.3298594656186,193.3233800011676L637.375383481151,193.10495079499992L637.4720959026527,193.77117326993323L639.2062536928553,194.58056757886777L638.6947389746665,195.3084696329612L638.5081504947087,196.56575503439842L637.4995960309901,196.1568980899567Z%22%20fill=%22transparent%22%20stroke=%22#97A1A9%22%20class=%22county-boundary%22%20pointer-events=%22all%22%20data-fips=%2234021%22%20data-county=%22Mercer%20County%22%20data-state=%22New-Jersey%22%20style=%22stroke-width:%200.4px;%20fill:%20rgb(255,%20255,%20153);%22/%3E%3Cpath%20d=%22M610.8700563505543,179.5957354770503L609.1588481998159,173.655509715692L612.7222559700855,172.89856410750895L616.8976158204548,172.07648105904696L618.2260066030548,177.20371938867822L617.462993349012,177.37355714633975L617.5773820238203,179.05073007487204L611.5131831027364,179.56378604670078Z%22%20fill=%22transparent%22%20stroke=%22#97A1A9%22%20class=%22county-boundary%22%20pointer-events=%22all%22%20data-fips=%2242015%22%20data-county=%22Bradford%20County%22%20data-state=%22Pennsylvania%22%20style=%22stroke-width:%200.4px;%20fill:%20rgb(0,%20204,%20153);%22/%3E%3Cpath%20d=%22M603.8103916588414,181.8556908162932L602.4022405316091,175.0423957516091L608.776624207564,173.72648025771093L609.1588481998159,173.655509715692L610.8700563505543,179.5957354770503L610.1991037439357,180.49196943065238Z%22%20fill=%22transparent%22%20stroke=%22#97A1A9%22%20class=%22county-boundary%22%20pointer-events=%22all%22%20data-fips=%2242117%22%20data-county=%22Tioga%20County%22%20data-state=%22Pennsylvania%22%20style=%22stroke-width:%200.4px;%20fill:%20rgb(0,%20204,%20153);%22/%3E%3Cpath%20d=%22M618.2260066030548,177.20371938867822L616.8976158204548,172.07648105904696L617.2792235623637,172.00248034403592L623.4243080397912,170.70209012709722L624.7145034386893,175.98964143882858L622.1457189569823,176.56786310091763L618.2833445210251,177.39123663464875Z%22%20fill=%22transparent%22%20stroke=%22#97A1A9%22%20class=%22county-boundary%22%20pointer-events=%22all%22%20data-fips=%2242115%22%20data-county=%22Susquehanna%20County%22%20data-state=%22Pennsylvania%22%20style=%22stroke-width:%200.4px;%20fill:%20rgb(0,%20204,%20153);%22/%3E%3Cpath%20d=%22M617.4777693966588,194.51599650188712L615.5954200787526,193.3282536668935L618.2947112389222,190.89590594577953L618.9859777202091,190.2997668418784L619.0221895153311,189.05682692178902L619.5679739214197,187.93616583834773L621.515819789282,188.2642978555068L621.788600345889,188.0343642766195L622.8832540675065,189.0787749257221L624.7041256770656,190.13367667107957L623.5876530152473,191.25960236049207L622.6812405583254,192.16616207530706L622.6548292187246,193.0105136900014L621.2083172304002,193.99853508312447L618.7159556102001,195.2066418889168Z%22%20fill=%22transparent%22%20stroke=%22#97A1A9%22%20class=%22county-boundary%22%20pointer-events=%22all%22%20data-fips=%2242107%22%20data-county=%22Schuylkill%20County%22%20data-state=%22Pennsylvania%22%20style=%22stroke-width:%200.4px;%20fill:%20rgb(255,%20255,%20153);%22/%3E%3Cpath%20d=%22M613.218513703837,194.12631735413038L612.1025574536845,193.71622670647696L609.3888983077017,193.95055468536918L608.7989353151934,193.96992170302997L608.4631642265688,192.35678555639572L611.2308785167947,190.8357939996837L613.5835850394357,190.1777852245557L613.8708204803938,190.80754176095343L613.5425589184724,191.8832197444824L613.8617134597741,192.68347094090507Z%22%20fill=%22transparent%22%20stroke=%22#97A1A9%22%20class=%22county-boundary%22%20pointer-events=%22all%22%20data-fips=%2242109%22%20data-county=%22Snyder%20County%22%20data-state=%22Pennsylvania%22%20style=%22stroke-width:%200.4px;%20fill:%20rgb(255,%20255,%20153);%22/%3E%3Cpath%20d=%22M618.2458694877674,200.01790418940186L616.3475824429509,196.07572915799858L617.4777693966588,194.51599650188712L618.7159556102001,195.2066418889168L622.1396997853946,197.26207283929L620.6773659942723,198.53806405173236L619.4195218181374,199.11034412110132Z%22%20fill=%22transparent%22%20stroke=%22#97A1A9%22%20class=%22county-boundary%22%20pointer-events=%22all%22%20data-fips=%2242075%22%20data-county=%22Lebanon%20County%22%20data-state=%22Pennsylvania%22%20style=%22stroke-width:%200.4px;%20fill:%20rgb(0,%20204,%20153);%22/%3E%3Cpath%20d=%22M618.2260066030548,177.20371938867822L618.2833445210251,177.39123663464875L622.1457189569823,176.56786310091763L621.7960590378087,178.51436784732505L621.7657640446043,180.0663550464002L620.1569889301676,180.97802263971857L617.4416396103925,181.61472274285052L617.5773820238203,179.05073007487204L617.462993349012,177.37355714633975Z%22%20fill=%22transparent%22%20stroke=%22#97A1A9%22%20class=%22county-boundary%22%20pointer-events=%22all%22%20data-fips=%2242131%22%20data-county=%22Wyoming%20County%22%20data-state=%22Pennsylvania%22%20style=%22stroke-width:%200.4px;%20fill:%20rgb(255,%20255,%20153);%22/%3E%3Cpath%20d=%22M616.1648585715761,183.51429166882622L614.3862190015062,183.34494338529976L612.7817778711468,182.19198884523428L611.5131831027364,179.56378604670078L617.5773820238203,179.05073007487204L617.4416396103925,181.61472274285052L617.3866820551124,182.75072314206534Z%22%20fill=%22transparent%22%20stroke=%22#97A1A9%22%20class=%22county-boundary%22%20pointer-events=%22all%22%20data-fips=%2242113%22%20data-county=%22Sullivan%20County%22%20data-state=%22Pennsylvania%22%20style=%22stroke-width:%200.4px;%20fill:%20rgb(0,%20204,%20153);%22/%3E%3Cpath%20d=%22M633.2701804667546,178.64132317127962L632.4572326741076,177.57100817816752L632.32187846578,176.5146690247159L634.9235800282593,175.77103178897823L635.697983872337,174.25664699699246L636.7955383425597,173.7800481311084L638.0861296958383,173.81474888207003L639.7868369631232,173.4048537967352L639.5918011869976,174.35571545725543L640.0607040217046,175.65112769121083L640.4599017061511,176.2300359818372L640.4756113630554,177.37940695746147L638.5316960961401,180.74380477532304L637.0398308297441,180.19665152747245Z%22%20fill=%22transparent%22%20stroke=%22#97A1A9%22%20class=%22county-boundary%22%20pointer-events=%22all%22%20data-fips=%2236071%22%20data-county=%22Orange%20County%22%20data-state=%22New-York%22%20style=%22stroke-width:%200.4px;%20fill:%20rgb(255,%20255,%20153);%22/%3E%3Cpath%20d=%22M633.2701804667546,178.64132317127962L632.5039465088985,179.42039965338085L631.86030698498,182.2312797252248L631.305879855931,183.0313889969285L630.1314616682996,182.56432354266076L629.3589878612091,182.61146068912865L629.3107880515848,181.028856492312L627.177856289756,181.74924458126293L627.6240783590822,178.8510475305311L628.0576379861698,178.18806363239287L628.7603120130296,175.65631687252653L630.1433268202968,177.27490103249318L632.4572326741076,177.57100817816752Z%22%20fill=%22transparent%22%20stroke=%22#97A1A9%22%20class=%22county-boundary%22%20pointer-events=%22all%22%20data-fips=%2242103%22%20data-county=%22Pike%20County%22%20data-state=%22Pennsylvania%22%20style=%22stroke-width:%200.4px;%20fill:%20rgb(0,%20204,%20153);%22/%3E%3Cpath%20d=%22M642.5735093924601,183.75502615324922L642.3536958144657,185.19944535073273L641.7675324291904,184.94890724713957L641.3688020573709,185.96572962292498L640.7827890904218,185.91407638923556L640.8320836703797,185.34938646818762L640.1430390137812,183.1253962278024L638.712684606171,182.78809293238703L638.8762220773629,180.86977047598327L642.4548271232876,182.02892965903186L642.5827172429634,183.10997301189673Z%22%20fill=%22transparent%22%20stroke=%22#97A1A9%22%20class=%22county-boundary%22%20pointer-events=%22all%22%20data-fips=%2234003%22%20data-county=%22Bergen%20County%22%20data-state=%22New-Jersey%22%20style=%22stroke-width:%200.4px;%20fill:%20rgb(255,%20255,%20153);%22/%3E%3Cpath%20d=%22M630.7830451343874,190.7482855782556L630.4808103065242,189.68177856857108L630.5393177733015,188.2985204551013L631.1765471488233,187.88084644707976L631.404667132289,186.81649576312918L630.2688322775141,185.4118357292067L631.516328866777,183.23148162743905L634.0931697798414,185.44282341386543L633.8715644527832,186.72838465268592L633.3643546908002,187.563770275166L632.8284686086117,188.78082709620332L632.1441722197619,189.38614434663793L630.9352264022424,191.18178932671833Z%22%20fill=%22transparent%22%20stroke=%22#97A1A9%22%20class=%22county-boundary%22%20pointer-events=%22all%22%20data-fips=%2234041%22%20data-county=%22Warren%20County%22%20data-state=%22New-Jersey%22%20style=%22stroke-width:%200.4px;%20fill:%20rgb(255,%20255,%20153);%22/%3E%3Cpath%20d=%22M635.1577835851762,188.20985616059022L633.3643546908002,187.563770275166L633.8715644527832,186.72838465268592L634.0931697798414,185.44282341386543L635.2059196614127,185.0781009174982L635.1948924833288,184.41617474712984L636.1322276364558,182.31519127504077L636.3249792460053,182.82829198165086L638.5593026519623,183.0644498567359L639.1368187484508,184.58124853677623L638.4794914065991,186.49334166336394L638.6391131838866,187.14631182105154L638.0022787977911,188.36644017830417L636.7554532297302,187.2999936957093Z%22%20fill=%22transparent%22%20stroke=%22#97A1A9%22%20class=%22county-boundary%22%20pointer-events=%22all%22%20data-fips=%2234027%22%20data-county=%22Morris%20County%22%20data-state=%22New-Jersey%22%20style=%22stroke-width:%200.4px;%20fill:%20rgb(252,%20141,%2089);%22/%3E%3Cpath%20d=%22M629.5507365899969,192.23671557265868L627.75949675691,190.85083651740945L626.9520402264087,189.6863710217773L626.0026499550663,189.0803257807271L627.2691324207954,188.40709937324777L628.9504969494448,187.27224248465598L629.3091495066813,186.42553764431852L630.2688322775141,185.4118357292067L631.404667132289,186.81649576312918L631.1765471488233,187.88084644707976L630.5393177733015,188.2985204551013L630.4808103065242,189.68177856857108L630.7830451343874,190.7482855782556Z%22%20fill=%22transparent%22%20stroke=%22#97A1A9%22%20class=%22county-boundary%22%20pointer-events=%22all%22%20data-fips=%2242095%22%20data-county=%22Northampton%20County%22%20data-state=%22Pennsylvania%22%20style=%22stroke-width:%200.4px;%20fill:%20rgb(255,%20255,%20153);%22/%3E%3Cpath%20d=%22M635.9292337289478,192.63194505741785L635.1713684573936,194.02895935824802L634.4018236639956,194.34298834776655L633.7566322986104,193.39161917130343L632.8269978217261,193.3392412430768L632.4360103332106,191.84853051042933L630.9352264022424,191.18178932671833L632.1441722197619,189.38614434663793L632.8284686086117,188.78082709620332L633.3643546908002,187.563770275166L635.1577835851762,188.20985616059022L635.6289190705933,189.55072900649884L635.4832386997446,191.61782064982265Z%22%20fill=%22transparent%22%20stroke=%22#97A1A9%22%20class=%22county-boundary%22%20pointer-events=%22all%22%20data-fips=%2234019%22%20data-county=%22Hunterdon%20County%22%20data-state=%22New-Jersey%22%20style=%22stroke-width:%200.4px;%20fill:%20rgb(255,%20255,%20153);%22/%3E%3Cpath%20d=%22M637.375383481151,193.10495079499992L636.3298594656186,193.3233800011676L635.9292337289478,192.63194505741785L635.4832386997446,191.61782064982265L635.6289190705933,189.55072900649884L635.1577835851762,188.20985616059022L636.7554532297302,187.2999936957093L638.0022787977911,188.36644017830417L638.2125865184535,189.36316092261234L637.6901919445643,190.22629552619298L638.5341178550843,191.089562670929Z%22%20fill=%22transparent%22%20stroke=%22#97A1A9%22%20class=%22county-boundary%22%20pointer-events=%22all%22%20data-fips=%2234035%22%20data-county=%22Somerset%20County%22%20data-state=%22New-Jersey%22%20style=%22stroke-width:%200.4px;%20fill:%20rgb(255,%20255,%20153);%22/%3E%3Cpath%20d=%22M642.7697131278255,186.0408659921792L644.1811558941527,187.0434845785959L644.0822096644681,188.06299509920598L642.8492671724243,188.4848772142061L642.4014287833796,187.69453429835085Z%22%20fill=%22transparent%22%20stroke=%22#97A1A9%22%20class=%22county-boundary%22%20pointer-events=%22all%22%20data-fips=%2236047%22%20data-county=%22Kings%20County%22%20data-state=%22New-York%22%20style=%22stroke-width:%200.4px;%20fill:%20rgb(252,%20141,%2089);%22/%3E%3Cpath%20d=%22M640.7854417530048,188.81696349822744L638.2125865184535,189.36316092261234L638.0022787977911,188.36644017830417L638.6391131838866,187.14631182105154L641.109604442552,187.4399583677855Z%22%20fill=%22transparent%22%20stroke=%22#97A1A9%22%20class=%22county-boundary%22%20pointer-events=%22all%22%20data-fips=%2234039%22%20data-county=%22Union%20County%22%20data-state=%22New-Jersey%22%20style=%22stroke-width:%200.4px;%20fill:%20rgb(255,%20255,%20153);%22/%3E%3Cpath%20d=%22M640.7827890904218,185.91407638923556L641.3154026904829,186.9082005777741L641.109604442552,187.4399583677855L638.6391131838866,187.14631182105154L638.4794914065991,186.49334166336394L639.1368187484508,184.58124853677623L640.8320836703797,185.34938646818762Z%22%20fill=%22transparent%22%20stroke=%22#97A1A9%22%20class=%22county-boundary%22%20pointer-events=%22all%22%20data-fips=%2234013%22%20data-county=%22Essex%20County%22%20data-state=%22New-Jersey%22%20style=%22stroke-width:%200.4px;%20fill:%20rgb(255,%20255,%20153);%22/%3E%3Cpath%20d=%22M642.3536958144657,185.19944535073273L642.5735093924601,183.75502615324922L642.9252692186656,184.98720878934012L642.3952431092805,186.67599834923135Z%22%20fill=%22transparent%22%20stroke=%22#97A1A9%22%20class=%22county-boundary%22%20pointer-events=%22all%22%20data-fips=%2236061%22%20data-county=%22New%20York%20County%22%20data-state=%22New-York%22%20style=%22stroke-width:%200.4px;%20fill:%20rgb(252,%20141,%2089);%22/%3E%3Cpath%20d=%22M642.3536958144657,185.19944535073273L642.3952431092805,186.67599834923135L641.3154026904829,186.9082005777741L640.7827890904218,185.91407638923556L641.3688020573709,185.96572962292498L641.7675324291904,184.94890724713957Z%22%20fill=%22transparent%22%20stroke=%22#97A1A9%22%20class=%22county-boundary%22%20pointer-events=%22all%22%20data-fips=%2234017%22%20data-county=%22Hudson%20County%22%20data-state=%22New-Jersey%22%20style=%22stroke-width:%200.4px;%20fill:%20rgb(255,%20255,%20153);%22/%3E%3Cpath%20d=%22M640.7913543106902,190.14543264750512L641.0848565562267,188.22102529680274L642.2548298885512,188.30251152370022L641.8131550348044,189.3284416035699Z%22%20fill=%22transparent%22%20stroke=%22#97A1A9%22%20class=%22county-boundary%22%20pointer-events=%22all%22%20data-fips=%2236085%22%20data-county=%22Richmond%20County%22%20data-state=%22New-York%22%20style=%22stroke-width:%200.4px;%20fill:%20rgb(252,%20141,%2089);%22/%3E%3Cpath%20d=%22M639.2062536928553,194.58056757886777L637.4720959026527,193.77117326993323L637.375383481151,193.10495079499992L638.5341178550843,191.089562670929L637.6901919445643,190.22629552619298L638.2125865184535,189.36316092261234L640.7854417530048,188.81696349822744L640.3395262253553,190.1309152066176L641.1380434548266,191.06874448367432L641.0212136428987,191.82500844510082L639.9079982605214,193.9449298326473Z%22%20fill=%22transparent%22%20stroke=%22#97A1A9%22%20class=%22county-boundary%22%20pointer-events=%22all%22%20data-fips=%2234023%22%20data-county=%22Middlesex%20County%22%20data-state=%22New-Jersey%22%20style=%22stroke-width:%200.4px;%20fill:%20rgb(255,%20255,%20153);%22/%3E%3Cpath%20d=%22M609.9683840730668,205.34446422328483L609.2428550805811,204.52854602535956L607.6789670519878,202.013185609958L608.3770353176442,201.62339505136993L609.7547803055005,199.81015174141305L610.4284140942511,200.34841151855403L614.4699044742118,198.78761778880664L615.4171287208342,200.08795723717765L614.890286688616,201.15653540605933L613.8181815408518,201.5983529299873L612.8639535142406,203.03101686864022L612.5144479434704,203.69033933072933L610.5027633689676,204.6307730891724Z%22%20fill=%22transparent%22%20stroke=%22#97A1A9%22%20class=%22county-boundary%22%20pointer-events=%22all%22%20data-fips=%2242041%22%20data-county=%22Cumberland%20County%22%20data-state=%22Pennsylvania%22%20style=%22stroke-width:%200.4px;%20fill:%20rgb(0,%20204,%20153);%22/%3E%3Cpath%20d=%22M624.1437891305485,206.14595996683715L623.2138750519696,206.34832601737992L622.6138595599152,205.47092749801004L620.2326190797401,203.5888749084521L619.0843209264256,202.06475401682258L617.7213104327341,201.9923337071051L616.8005925147551,201.19553498009066L618.2458694877674,200.01790418940186L619.4195218181374,199.11034412110132L620.6773659942723,198.53806405173236L622.1396997853946,197.26207283929L625.3950605002426,199.36432838832252L624.9671666720211,199.91228463555126L625.1264462333078,201.05166235171203L624.864475016577,202.8919449729683L624.9853378906695,203.72959459751155L624.5340682847831,205.71675535407417Z%22%20fill=%22transparent%22%20stroke=%22#97A1A9%22%20class=%22county-boundary%22%20pointer-events=%22all%22%20data-fips=%2242071%22%20data-county=%22Lancaster%20County%22%20data-state=%22Pennsylvania%22%20style=%22stroke-width:%200.4px;%20fill:%20rgb(0,%20204,%20153);%22/%3E%3Cpath%20d=%22M627.7162875396353,205.35705129676603L624.1437891305485,206.14595996683715L624.5340682847831,205.71675535407417L624.9853378906695,203.72959459751155L624.864475016577,202.8919449729683L625.1264462333078,201.05166235171203L624.9671666720211,199.91228463555126L625.3950605002426,199.36432838832252L626.9619252291404,197.2207221011845L627.9309610994644,197.35925452323397L629.0949659642786,198.25368204774782L629.2548014300269,198.73005877943604L630.8525572670094,199.31491561876646L630.3745667326491,200.67157400646124L629.0248787352709,202.73259345772863L629.4535944320867,203.1552927171358L628.3993052073369,203.69699204577762Z%22%20fill=%22transparent%22%20stroke=%22#97A1A9%22%20class=%22county-boundary%22%20pointer-events=%22all%22%20data-fips=%2242029%22%20data-county=%22Chester%20County%22%20data-state=%22Pennsylvania%22%20style=%22stroke-width:%200.4px;%20fill:%20rgb(255,%20255,%20153);%22/%3E%3Cpath%20d=%22M629.0176136051607,210.40170110359088L627.7162875396353,205.35705129676603L628.3993052073369,203.69699204577762L629.4535944320867,203.1552927171358L631.2246145897798,203.39662931528858L631.231010788157,203.74908560265408L630.8018385528264,204.8302682804034L629.909275899139,206.6225823590205L630.543719290058,207.2029737285775L630.6003502694404,208.7829564439338L631.680940949617,210.06941932810912L631.1592473167436,211.0359302021709L629.3580116288043,211.6818798194239Z%22%20fill=%22transparent%22%20stroke=%22#97A1A9%22%20class=%22county-boundary%22%20pointer-events=%22all%22%20data-fips=%2210003%22%20data-county=%22New%20Castle%20County%22%20data-state=%22Delaware%22%20style=%22stroke-width:%200.4px;%20fill:%20rgb(0,%20204,%20153);%22/%3E%3Cpath%20d=%22M638.5283699512961,209.29166255446955L638.2411887196538,207.80195453204647L636.5935933420637,206.74829129954924L637.3462230649511,205.15443831955884L638.3787206879608,202.94776002206754L639.1738817874674,203.44596733583353L639.5718059653757,204.31482855350362L641.749052890916,205.09725436651274L642.2269718454942,204.79682887615957L642.3620474431904,204.92329478467127L642.6077520462675,205.46937456134174L642.2689800402684,206.73728546369432L642.5415521749474,207.41062540666746L640.7236464627246,209.29910471930737L640.1124041503022,209.49332903659263Z%22%20fill=%22transparent%22%20stroke=%22#97A1A9%22%20class=%22county-boundary%22%20pointer-events=%22all%22%20data-fips=%2234001%22%20data-county=%22Atlantic%20County%22%20data-state=%22New-Jersey%22%20style=%22stroke-width:%200.4px;%20fill:%20rgb(252,%20141,%2089);%22/%3E%3Cpath%20d=%22M617.8323535559849,213.57108968217358L615.575553438593,213.52794417649147L614.7278066971055,213.97083078031562L614.9327255792554,211.68532030461495L614.0520470922329,210.76782717813535L612.7754520553101,210.3850243921671L613.1552518763748,208.46464591610743L615.4348768187538,207.99962963843336L617.5471444560294,207.56095028383788L617.3603161680659,211.27828617791943L617.5447312406725,213.07370197407Z%22%20fill=%22transparent%22%20stroke=%22#97A1A9%22%20class=%22county-boundary%22%20pointer-events=%22all%22%20data-fips=%2224013%22%20data-county=%22Carroll%20County%22%20data-state=%22Maryland%22%20style=%22stroke-width:%200.4px;%20fill:%20rgb(255,%20255,%20153);%22/%3E%3Cpath%20d=%22M620.038026021587,215.05281028318404L618.9889597151043,214.54482224752326L618.7910295327644,213.72207598565603L617.8323535559849,213.57108968217358L617.5447312406725,213.07370197407L617.3603161680659,211.27828617791943L617.5471444560294,207.56095028383788L619.7871298552215,207.11566975939604L620.0952175580744,208.6234287943173L620.8876345506671,209.84041723109385L622.3085774064242,210.49544320077382L622.9253987505751,211.56864950822876L623.0739587417447,214.03366051030912L621.6653771357625,214.1485692034247L621.3292957413521,212.2712766766208L619.3747617814633,212.6859939384716L619.690588626486,214.01575228478293L620.9103639601626,214.62301233429957Z%22%20fill=%22transparent%22%20stroke=%22#97A1A9%22%20class=%22county-boundary%22%20pointer-events=%22all%22%20data-fips=%2224005%22%20data-county=%22Baltimore%20County%22%20data-state=%22Maryland%22%20style=%22stroke-width:%200.4px;%20fill:%20rgb(255,%20255,%20153);%22/%3E%3Cpath%20d=%22M638.4687780329599,211.62766534857656L637.3886607412408,211.4522480100061L636.326501809829,211.89152098213526L632.6966984421356,209.7323807352958L632.7852168807897,208.45430484716962L633.9427980632746,206.69375541315128L635.8167462365022,207.81507742534393L635.6388558010556,206.10382257932645L636.5935933420637,206.74829129954924L638.2411887196538,207.80195453204647L638.5283699512961,209.29166255446955Z%22%20fill=%22transparent%22%20stroke=%22#97A1A9%22%20class=%22county-boundary%22%20pointer-events=%22all%22%20data-fips=%2234011%22%20data-county=%22Cumberland%20County%22%20data-state=%22New-Jersey%22%20style=%22stroke-width:%200.4px;%20fill:%20rgb(255,%20255,%20153);%22/%3E%3Cpath%20d=%22M617.7613617661846,222.04818501960824L618.8440474016169,220.2598318353564L617.5996358375899,219.30152042998816L618.3392248647866,216.62884382113555L618.9011411823616,216.96455392704638L620.7453047189385,218.33730351319866L621.2889828959817,219.60170058796245L621.1298964379034,221.06504827646665L621.5093782748813,221.9194226603894L622.3745220309677,225.1071593508159L621.6764253280045,224.88632666408716L621.2304152676996,223.9122329715483L620.0503048509197,223.5608362920625L618.9281163652207,223.74846213833155L618.2025801064384,224.54439893801998L617.5344220012939,223.4122909811607L617.9800329281215,223.10938344968383Z%22%20fill=%22transparent%22%20stroke=%22#97A1A9%22%20class=%22county-boundary%22%20pointer-events=%22all%22%20data-fips=%2224033%22%20data-county=%22Prince%20George's%20County%22%20data-state=%22Maryland%22%20style=%22stroke-width:%200.4px;%20fill:%20rgb(0,%20204,%20153);%22/%3E%3Cpath%20d=%22M617.7613617661846,222.04818501960824L617.9800329281215,223.10938344968383L617.5344220012939,223.4122909811607L617.3121170559706,224.33466535904165L616.3158701433521,224.49616051592307L615.7419608242054,223.9847403796881L613.0903860490455,222.94820018449354L612.4648247405959,222.13655201562608L614.0676297065528,218.5201369961036L614.871379868285,218.87969777767103L615.1631054527194,219.6412846858276L616.5211815399946,220.05222531290974L616.080397279633,220.72840185554287L616.8836077531371,221.3072909792744Z%22%20fill=%22transparent%22%20stroke=%22#97A1A9%22%20class=%22county-boundary%22%20pointer-events=%22all%22%20data-fips=%2251059%22%20data-county=%22Fairfax%20County%22%20data-state=%22Virginia%22%20style=%22stroke-width:%200.4px;%20fill:%20rgb(255,%20255,%20153);%22/%3E%3Cpath%20d=%22M626.3613032078447,215.0975596160756L625.3511261357821,215.7132013351595L625.0296648988681,214.05382983721609L625.7103657314781,212.08936731775145L626.3744490130014,211.38573624995013L628.2382996889812,210.62209288627014L629.0176136051607,210.40170110359088L629.3580116288043,211.6818798194239L629.5639120792383,212.39219640482793L628.4863070430788,212.31816596545775L627.1081199801531,213.030790459409L626.9816822677385,214.26998790434095Z%22%20fill=%22transparent%22%20stroke=%22#97A1A9%22%20class=%22county-boundary%22%20pointer-events=%22all%22%20data-fips=%2224029%22%20data-county=%22Kent%20County%22%20data-state=%22Maryland%22%20style=%22stroke-width:%200.4px;%20fill:%20rgb(0,%20204,%20153);%22/%3E%3Cpath%20d=%22M617.5996358375899,219.30152042998816L616.5211815399946,220.05222531290974L615.1631054527194,219.6412846858276L614.871379868285,218.87969777767103L614.0676297065528,218.5201369961036L612.9259154581626,218.6840097371953L611.9547819445256,218.11120642732976L612.1802642015869,216.4848369097174L614.7278066971055,213.97083078031562L615.3045911897926,214.9883666192352L616.8258601284774,215.7205681331834L617.6775085117729,216.6862378938073L618.3392248647866,216.62884382113555Z%22%20fill=%22transparent%22%20stroke=%22#97A1A9%22%20class=%22county-boundary%22%20pointer-events=%22all%22%20data-fips=%2224031%22%20data-county=%22Montgomery%20County%22%20data-state=%22Maryland%22%20style=%22stroke-width:%200.4px;%20fill:%20rgb(255,%20255,%20153);%22/%3E%3Cpath%20d=%22M627.0682430161226,217.6089304645177L625.9490227727402,217.45133984980794L626.3613032078447,215.0975596160756L626.9816822677385,214.26998790434095L627.1081199801531,213.030790459409L628.4863070430788,212.31816596545775L629.5639120792383,212.39219640482793L629.9887895051678,213.98692128074526L629.2070718750259,214.53930247015558L628.5578431609731,216.98616623090982L628.6830827548885,217.73442935555533ZM625.1811445396258,218.6592646058665L624.3658304513833,218.04406259890266L624.6902998755309,216.67961898926728L625.4332166215572,217.4850516702254Z%22%20fill=%22transparent%22%20stroke=%22#97A1A9%22%20class=%22county-boundary%22%20pointer-events=%22all%22%20data-fips=%2224035%22%20data-county=%22Queen%20Anne's%20County%22%20data-state=%22Maryland%22%20style=%22stroke-width:%200.4px;%20fill:%20rgb(0,%20204,%20153);%22/%3E%3Cpath%20d=%22M618.9011411823616,216.96455392704638L620.038026021587,215.05281028318404L620.9103639601626,214.62301233429957L621.3388541213318,214.9386627077688L623.1743604999192,215.80163850563122L623.3368905978771,219.03567549620288L623.0063115133237,221.4148345243973L623.4051005458572,222.1328167630959L621.5093782748813,221.9194226603894L621.1298964379034,221.06504827646665L621.2889828959817,219.60170058796245L620.7453047189385,218.33730351319866Z%22%20fill=%22transparent%22%20stroke=%22#97A1A9%22%20class=%22county-boundary%22%20pointer-events=%22all%22%20data-fips=%2224003%22%20data-county=%22Anne%20Arundel%20County%22%20data-state=%22Maryland%22%20style=%22stroke-width:%200.4px;%20fill:%20rgb(255,%20255,%20153);%22/%3E%3Cpath%20d=%22M631.3112201536742,218.5622851149916L632.0329127331273,221.20209334351387L630.5427019653497,220.74666903962634L629.3888348801959,221.43776347352048L628.5947632552327,220.7324775189701L628.7432049119177,220.04105023346108L629.5133053475037,219.18310486229507L628.6830827548885,217.73442935555533L628.5578431609731,216.98616623090982L629.2070718750259,214.53930247015558L629.9887895051678,213.98692128074526Z%22%20fill=%22transparent%22%20stroke=%22#97A1A9%22%20class=%22county-boundary%22%20pointer-events=%22all%22%20data-fips=%2224011%22%20data-county=%22Caroline%20County%22%20data-state=%22Maryland%22%20style=%22stroke-width:%200.4px;%20fill:%20rgb(0,%20204,%20153);%22/%3E%3Cpath%20d=%22M629.3888348801959,221.43776347352048L628.9262585464011,223.0959273791883L627.5457508896277,221.29054939661034L626.6396699454092,220.56177957061675L627.1545442334151,218.38682158060783L627.0682430161226,217.6089304645177L628.6830827548885,217.73442935555533L629.5133053475037,219.18310486229507L628.7432049119177,220.04105023346108L628.5947632552327,220.7324775189701Z%22%20fill=%22transparent%22%20stroke=%22#97A1A9%22%20class=%22county-boundary%22%20pointer-events=%22all%22%20data-fips=%2224041%22%20data-county=%22Talbot%20County%22%20data-state=%22Maryland%22%20style=%22stroke-width:%200.4px;%20fill:%20rgb(0,%20204,%20153);%22/%3E%3Cpath%20d=%22M617.5996358375899,219.30152042998816L618.8440474016169,220.2598318353564L617.7613617661846,222.04818501960824L617.6651531922257,221.29477395621893L617.0311025809463,220.22234954627663L616.5211815399946,220.05222531290974Z%22%20fill=%22transparent%22%20stroke=%22#97A1A9%22%20class=%22county-boundary%22%20pointer-events=%22all%22%20data-fips=%2211001%22%20data-county=%22%22%20data-state=%22District-of-Columbia%22%20style=%22stroke-width:%200.4px;%20fill:%20rgb(0,%20204,%20153);%22/%3E%3Cpath%20d=%22M616.5211815399946,220.05222531290974L617.0311025809463,220.22234954627663L617.6651531922257,221.29477395621893L616.8836077531371,221.3072909792744L616.080397279633,220.72840185554287Z%22%20fill=%22transparent%22%20stroke=%22#97A1A9%22%20class=%22county-boundary%22%20pointer-events=%22all%22%20data-fips=%2251013%22%20data-county=%22Arlington%20County%22%20data-state=%22Virginia%22%20style=%22stroke-width:%200.4px;%20fill:%20rgb(255,%20255,%20153);%22/%3E%3Cpath%20fill=%22transparent%22%20stroke=%22#97A1A9%22%20class=%22county-boundary%22%20pointer-events=%22all%22%20data-fips=%2251610%22%20data-county=%22Falls%20Church%20City%22%20data-state=%22Virginia%22%20style=%22stroke-width:%200.4px;%20fill:%20rgb(255,%20255,%20153);%22/%3E%3Cpath%20fill=%22transparent%22%20stroke=%22#97A1A9%22%20class=%22county-boundary%22%20pointer-events=%22all%22%20data-fips=%2251600%22%20data-county=%22Fairfax%20City%22%20data-state=%22Virginia%22%20style=%22stroke-width:%200.4px;%20fill:%20rgb(0,%20204,%20153);%22/%3E%3Cpath%20d=%22M617.7613617661846,222.04818501960824L616.8836077531371,221.3072909792744L617.6651531922257,221.29477395621893Z%22%20fill=%22transparent%22%20stroke=%22#97A1A9%22%20class=%22county-boundary%22%20pointer-events=%22all%22%20data-fips=%2251510%22%20data-county=%22Alexandria%20City%22%20data-state=%22Virginia%22%20style=%22stroke-width:%200.4px;%20fill:%20rgb(255,%20255,%20153);%22/%3E%3Cpath%20d=%22M621.3388541213318,214.9386627077688L620.9103639601626,214.62301233429957L619.690588626486,214.01575228478293L619.3747617814633,212.6859939384716L621.3292957413521,212.2712766766208L621.6653771357625,214.1485692034247Z%22%20fill=%22transparent%22%20stroke=%22#97A1A9%22%20class=%22county-boundary%22%20pointer-events=%22all%22%20data-fips=%2224510%22%20data-county=%22Baltimore%20City%22%20data-state=%22Maryland%22%20style=%22stroke-width:%200.4px;%20fill:%20rgb(255,%20255,%20153);%22/%3E%3Cpath%20d=%22M618.9011411823616,216.96455392704638L618.3392248647866,216.62884382113555L617.6775085117729,216.6862378938073L616.8258601284774,215.7205681331834L615.3045911897926,214.9883666192352L614.7278066971055,213.97083078031562L615.575553438593,213.52794417649147L617.8323535559849,213.57108968217358L618.7910295327644,213.72207598565603L618.9889597151043,214.54482224752326L620.038026021587,215.05281028318404Z%22%20fill=%22transparent%22%20stroke=%22#97A1A9%22%20class=%22county-boundary%22%20pointer-events=%22all%22%20data-fips=%2224027%22%20data-county=%22Howard%20County%22%20data-state=%22Maryland%22%20style=%22stroke-width:%200.4px;%20fill:%20rgb(252,%20141,%2089);%22/%3E%3Cpath%20d=%22M615.4348768187538,207.99962963843336L615.0642260494619,204.85001310612108L614.2230139932979,203.5512909856293L612.8639535142406,203.03101686864022L613.8181815408518,201.5983529299873L614.890286688616,201.15653540605933L615.4171287208342,200.08795723717765L616.8005925147551,201.19553498009066L617.7213104327341,201.9923337071051L619.0843209264256,202.06475401682258L620.2326190797401,203.5888749084521L622.6138595599152,205.47092749801004L623.2138750519696,206.34832601737992L619.7871298552215,207.11566975939604L617.5471444560294,207.56095028383788Z%22%20fill=%22transparent%22%20stroke=%22#97A1A9%22%20class=%22county-boundary%22%20pointer-events=%22all%22%20data-fips=%2242133%22%20data-county=%22York%20County%22%20data-state=%22Pennsylvania%22%20style=%22stroke-width:%200.4px;%20fill:%20rgb(0,%20204,%20153);%22/%3E%3Cpath%20d=%22M610.6456319565093,208.96622863023185L609.8719181160466,205.75838758579096L609.9683840730668,205.34446422328483L610.5027633689676,204.6307730891724L612.5144479434704,203.69033933072933L612.8639535142406,203.03101686864022L614.2230139932979,203.5512909856293L615.0642260494619,204.85001310612108L615.4348768187538,207.99962963843336L613.1552518763748,208.46464591610743Z%22%20fill=%22transparent%22%20stroke=%22#97A1A9%22%20class=%22county-boundary%22%20pointer-events=%22all%22%20data-fips=%2242001%22%20data-county=%22Adams%20County%22%20data-state=%22Pennsylvania%22%20style=%22stroke-width:%200.4px;%20fill:%20rgb(0,%20204,%20153);%22/%3E%3Cpath%20d=%22M627.7162875396353,205.35705129676603L629.0176136051607,210.40170110359088L628.2382996889812,210.62209288627014L626.8666974252174,210.69313704424098L626.8913804928771,209.49572004753384L625.7549593993549,208.21662858326124L625.3554656184172,208.71417498899643L623.2138750519696,206.34832601737992L624.1437891305485,206.14595996683715Z%22%20fill=%22transparent%22%20stroke=%22#97A1A9%22%20class=%22county-boundary%22%20pointer-events=%22all%22%20data-fips=%2224015%22%20data-county=%22Cecil%20County%22%20data-state=%22Maryland%22%20style=%22stroke-width:%200.4px;%20fill:%20rgb(0,%20204,%20153);%22/%3E%3Cpath%20d=%22M622.9253987505751,211.56864950822876L622.3085774064242,210.49544320077382L620.8876345506671,209.84041723109385L620.0952175580744,208.6234287943173L619.7871298552215,207.11566975939604L623.2138750519696,206.34832601737992L625.3554656184172,208.71417498899643L625.019739651909,210.9873704116369L624.3890655176956,211.5291013937042Z%22%20fill=%22transparent%22%20stroke=%22#97A1A9%22%20class=%22county-boundary%22%20pointer-events=%22all%22%20data-fips=%2224025%22%20data-county=%22Harford%20County%22%20data-state=%22Maryland%22%20style=%22stroke-width:%200.4px;%20fill:%20rgb(0,%20204,%20153);%22/%3E%3Cpath%20d=%22M638.3787206879608,202.94776002206754L637.5252748304281,202.37267764508897L636.4353718605851,202.42145482696935L635.9405402923187,201.17367871718875L634.1841353697898,199.85336768508864L634.8931899888108,198.91110015359868L636.1835294264687,197.36073993914192L637.1019328400477,196.61629654778164L637.4995960309901,196.1568980899567L638.5081504947087,196.56575503439842L639.0244207373662,197.3875088276235L641.9408889214451,201.71157611336992L642.3498707380154,204.15049828075632L642.2269718454942,204.79682887615957L641.749052890916,205.09725436651274L639.5718059653757,204.31482855350362L639.1738817874674,203.44596733583353Z%22%20fill=%22transparent%22%20stroke=%22#97A1A9%22%20class=%22county-boundary%22%20pointer-events=%22all%22%20data-fips=%2234005%22%20data-county=%22Burlington%20County%22%20data-state=%22New-Jersey%22%20style=%22stroke-width:%200.4px;%20fill:%20rgb(252,%20141,%2089);%22/%3E%3Cpath%20d=%22M642.3620474431904,204.92329478467127L642.2269718454942,204.79682887615957L642.3498707380154,204.15049828075632L641.9408889214451,201.71157611336992L639.0244207373662,197.3875088276235L640.11169244639,195.71846895742192L641.6802090931329,195.31896459718155L642.036893238523,196.0850470745437L642.9912474550667,196.1248548938214L643.6172959454229,195.6358576446794L644.0346597111866,196.67676414059486L643.7592109484526,199.3073540255972L644.1896946189016,201.71979883479378L643.8612889516232,203.31929409061013Z%22%20fill=%22transparent%22%20stroke=%22#97A1A9%22%20class=%22county-boundary%22%20pointer-events=%22all%22%20data-fips=%2234029%22%20data-county=%22Ocean%20County%22%20data-state=%22New-Jersey%22%20style=%22stroke-width:%200.4px;%20fill:%20rgb(255,%20255,%20153);%22/%3E%3Cpath%20d=%22M633.7994296611926,201.54711853759204L632.8447727334192,202.25046002803424L632.5400503309932,200.9632706317591L632.0097281443285,200.36324946899924L632.2342936097064,198.61463253253248L633.4815718686325,199.04592872227897L634.1505674180514,197.4927793733567L634.8218528457804,197.73082036663686L634.8931899888108,198.91110015359868L634.1841353697898,199.85336768508864L633.5769181872549,200.7740873096758Z%22%20fill=%22transparent%22%20stroke=%22#97A1A9%22%20class=%22county-boundary%22%20pointer-events=%22all%22%20data-fips=%2242101%22%20data-county=%22Philadelphia%20County%22%20data-state=%22Pennsylvania%22%20style=%22stroke-width:%200.4px;%20fill:%20rgb(255,%20255,%20153);%22/%3E%3Cpath%20d=%22M631.2246145897798,203.39662931528858L629.4535944320867,203.1552927171358L629.0248787352709,202.73259345772863L630.3745667326491,200.67157400646124L630.8525572670094,199.31491561876646L632.0097281443285,200.36324946899924L632.5400503309932,200.9632706317591L632.8447727334192,202.25046002803424L631.823665298831,202.52389279088402Z%22%20fill=%22transparent%22%20stroke=%22#97A1A9%22%20class=%22county-boundary%22%20pointer-events=%22all%22%20data-fips=%2242045%22%20data-county=%22Delaware%20County%22%20data-state=%22Pennsylvania%22%20style=%22stroke-width:%200.4px;%20fill:%20rgb(255,%20255,%20153);%22/%3E%3Cpath%20d=%22M637.3462230649511,205.15443831955884L636.5572679968895,204.05608471114465L635.8833847834214,203.92948208822168L633.7994296611926,201.54711853759204L633.5769181872549,200.7740873096758L634.1841353697898,199.85336768508864L635.9405402923187,201.17367871718875L636.4353718605851,202.42145482696935L637.5252748304281,202.37267764508897L638.3787206879608,202.94776002206754Z%22%20fill=%22transparent%22%20stroke=%22#97A1A9%22%20class=%22county-boundary%22%20pointer-events=%22all%22%20data-fips=%2234007%22%20data-county=%22Camden%20County%22%20data-state=%22New-Jersey%22%20style=%22stroke-width:%200.4px;%20fill:%20rgb(252,%20141,%2089);%22/%3E%3Cpath%20d=%22M635.6388558010556,206.10382257932645L633.9624660838349,204.98669906457098L632.5873628717901,204.91227580107284L631.231010788157,203.74908560265408L631.2246145897798,203.39662931528858L631.823665298831,202.52389279088402L632.8447727334192,202.25046002803424L633.7994296611926,201.54711853759204L635.8833847834214,203.92948208822168L636.5572679968895,204.05608471114465L637.3462230649511,205.15443831955884L636.5935933420637,206.74829129954924Z%22%20fill=%22transparent%22%20stroke=%22#97A1A9%22%20class=%22county-boundary%22%20pointer-events=%22all%22%20data-fips=%2234015%22%20data-county=%22Gloucester%20County%22%20data-state=%22New-Jersey%22%20style=%22stroke-width:%200.4px;%20fill:%20rgb(255,%20255,%20153);%22/%3E%3Cpath%20d=%22M635.6388558010556,206.10382257932645L635.8167462365022,207.81507742534393L633.9427980632746,206.69375541315128L632.7852168807897,208.45430484716962L632.6966984421356,209.7323807352958L630.9190270286165,208.32134649639045L631.0215271905821,207.10720825788292L630.3117777792158,206.47581568466148L630.8018385528264,204.8302682804034L631.231010788157,203.74908560265408L632.5873628717901,204.91227580107284L633.9624660838349,204.98669906457098Z%22%20fill=%22transparent%22%20stroke=%22#97A1A9%22%20class=%22county-boundary%22%20pointer-events=%22all%22%20data-fips=%2234033%22%20data-county=%22Salem%20County%22%20data-state=%22New-Jersey%22%20style=%22stroke-width:%200.4px;%20fill:%20rgb(255,%20255,%20153);%22/%3E%3Cpath%20d=%22M631.3112201536742,218.5622851149916L629.9887895051678,213.98692128074526L629.5639120792383,212.39219640482793L629.3580116288043,211.6818798194239L631.1592473167436,211.0359302021709L631.680940949617,210.06941932810912L633.198420444645,211.46606977014687L633.8561776961443,214.18506461551056L634.8150194733832,214.9416674227906L635.2225334932812,215.87603779699316L633.5033160245622,216.97497414453744L632.9777465598987,218.05287743025735Z%22%20fill=%22transparent%22%20stroke=%22#97A1A9%22%20class=%22county-boundary%22%20pointer-events=%22all%22%20data-fips=%2210001%22%20data-county=%22Kent%20County%22%20data-state=%22Delaware%22%20style=%22stroke-width:%200.4px;%20fill:%20rgb(255,%20255,%20153);%22/%3E%3Cpath%20d=%22M638.4687780329599,211.62766534857656L638.5283699512961,209.29166255446955L640.1124041503022,209.49332903659263L640.7236464627246,209.29910471930737L641.2140008346528,209.77201086011053L640.1243382698677,213.51945507100925L638.6063782555525,214.71908132620933L638.9366240905881,212.41599195660763Z%22%20fill=%22transparent%22%20stroke=%22#97A1A9%22%20class=%22county-boundary%22%20pointer-events=%22all%22%20data-fips=%2234009%22%20data-county=%22Cape%20May%20County%22%20data-state=%22New-Jersey%22%20style=%22stroke-width:%200.4px;%20fill:%20rgb(252,%20141,%2089);%22/%3E%3Cpath%20d=%22M631.5754684466913,147.32724338734624L632.1463575865595,149.04188226649535L631.4796319858038,149.6706975340477L630.4283359077531,149.65035242669865L628.4837249845132,150.25884336840625L626.5426684902844,149.80161711905953L624.8482894601193,149.33455798563023L625.2781587524358,147.0585521401582L622.5330381562128,138.39467177353288L625.4648070029741,137.30025062796358L627.8237672111945,136.38394746245513L628.5511570572692,138.57229024337596L627.9842746204888,139.4437250892695L629.5209216804069,140.8422033874076L631.0698303699558,140.75498321301677L631.2419140919529,141.55858628888154L629.8042040997841,142.17492612296246Z%22%20fill=%22transparent%22%20stroke=%22#97A1A9%22%20class=%22county-boundary%22%20pointer-events=%22all%22%20data-fips=%2236041%22%20data-county=%22Hamilton%20County%22%20data-state=%22New-York%22%20style=%22stroke-width:%200.4px;%20fill:%20rgb(0,%20204,%20153);%22/%3E%3Cpath%20d=%22M622.5330381562128,138.39467177353288L625.2781587524358,147.0585521401582L624.8482894601193,149.33455798563023L626.5426684902844,149.80161711905953L627.0824098427682,151.21456060022626L626.6002194318177,152.552453875708L627.034444317799,153.45714009199833L627.4895102412905,156.14829832835483L626.2068849030663,155.92708053589888L626.1922546836896,157.05735403411143L624.1091574738407,156.24663779971468L623.9154968531348,157.01517270929162L623.0791068154723,156.853750908493L622.4735424107155,154.1714838500268L623.3198517121914,151.37107787831053L622.3326726634476,151.15252198639894L622.8726525072481,149.98259110873107L621.6121668838427,145.8014185857569L619.5389522929219,138.69797149438875L620.5924365097867,139.10138209370928Z%22%20fill=%22transparent%22%20stroke=%22#97A1A9%22%20class=%22county-boundary%22%20pointer-events=%22all%22%20data-fips=%2236043%22%20data-county=%22Herkimer%20County%22%20data-state=%22New-York%22%20style=%22stroke-width:%200.4px;%20fill:%20rgb(0,%20204,%20153);%22/%3E%3Cpath%20d=%22M614.6024698887632,153.99315490597598L612.3281040782214,153.1334978655293L612.2716086930379,154.1141058001416L611.3299672303617,153.89835907240115L609.7048380758195,154.38474097720098L608.4836342251576,154.19753376657798L607.8174489453078,151.85691758139137L609.1219707268451,150.24460467166648L611.1791302577333,148.9699468307458L611.2989983000265,147.69113623216526L610.9442164238432,147.0105407540068L612.6495814095979,146.79070787818011L612.4959210245169,146.3137803491394L615.0390801664626,146.01464100301916L615.9071359300503,149.28315586625047L615.3322114679801,149.2640351714722L615.1436338686198,151.5280618646559L615.3934530141453,151.6554884120569L615.7666271782,154.18456643810168Z%22%20fill=%22transparent%22%20stroke=%22#97A1A9%22%20class=%22county-boundary%22%20pointer-events=%22all%22%20data-fips=%2236075%22%20data-county=%22Oswego%20County%22%20data-state=%22New-York%22%20style=%22stroke-width:%200.4px;%20fill:%20rgb(0,%20204,%20153);%22/%3E%3Cpath%20d=%22M602.4022405316091,175.0423957516091L601.1444281304863,175.33279829883884L599.9707616618268,168.14950411583789L599.8287143750263,167.11896687533704L600.3065501767818,166.3299385861519L601.8442235687992,166.0542559627304L603.0981448391286,165.80566100995486L605.3573278849353,165.4153947829726L605.9669174696564,166.82260602389078L606.6715339279082,169.864048629389L607.9540664005629,169.6270700245235L608.776624207564,173.72648025771093Z%22%20fill=%22transparent%22%20stroke=%22#97A1A9%22%20class=%22county-boundary%22%20pointer-events=%22all%22%20data-fips=%2236101%22%20data-county=%22Steuben%20County%22%20data-state=%22New-York%22%20style=%22stroke-width:%200.4px;%20fill:%20rgb(0,%20204,%20153);%22/%3E%3Cpath%20d=%22M585.7514370571546,169.2158738373978L586.379589416332,167.15971957261797L587.9365137512284,165.40953919941967L586.6654263176847,162.81158081525246L587.0856692526223,162.01773001394315L588.3218084645504,160.9774893475303L590.9362034030365,160.2503981946909L591.5719330333577,163.5018324845613L592.543071082631,168.47606735357385L588.6308434267313,170.6941775253497L586.6664543310048,169.52651998309466Z%22%20fill=%22transparent%22%20stroke=%22#97A1A9%22%20class=%22county-boundary%22%20pointer-events=%22all%22%20data-fips=%2236029%22%20data-county=%22Erie%20County%22%20data-state=%22New-York%22%20style=%22stroke-width:%200.4px;%20fill:%20rgb(0,%20204,%20153);%22/%3E%3Cpath%20d=%22M596.5055262572649,162.62685715887665L596.6407240587996,160.71287313957043L598.4006113262379,160.35780744210808L598.4839217973381,160.8267012156913L599.9521496658222,160.7846577527265L600.5540087005126,164.83389844288274L601.6707125154558,164.63336134418284L601.8442235687992,166.0542559627304L600.3065501767818,166.3299385861519L599.8287143750263,167.11896687533704L599.9707616618268,168.14950411583789L598.7950956502767,168.26993708084342L598.6907523493489,167.5626533309536L596.623275704546,167.88185068084556L596.5067967945469,166.9789122100334L597.0978240663641,165.53446597827212Z%22%20fill=%22transparent%22%20stroke=%22#97A1A9%22%20class=%22county-boundary%22%20pointer-events=%22all%22%20data-fips=%2236051%22%20data-county=%22Livingston%20County%22%20data-state=%22New-York%22%20style=%22stroke-width:%200.4px;%20fill:%20rgb(0,%20204,%20153);%22/%3E%3Cpath%20d=%22M594.0733511800925,168.38974437654792L592.543071082631,168.47606735357385L591.5719330333577,163.5018324845613L595.3724479658928,162.71507565673892L596.5055262572649,162.62685715887665L597.0978240663641,165.53446597827212L596.5067967945469,166.9789122100334L596.623275704546,167.88185068084556Z%22%20fill=%22transparent%22%20stroke=%22#97A1A9%22%20class=%22county-boundary%22%20pointer-events=%22all%22%20data-fips=%2236121%22%20data-county=%22Wyoming%20County%22%20data-state=%22New-York%22%20style=%22stroke-width:%200.4px;%20fill:%20rgb(0,%20204,%20153);%22/%3E%3Cpath%20d=%22M582.656207885178,178.68917588566592L581.1567344929866,178.90486282834047L580.48871853489,174.9312890271982L583.2316253237711,172.0819961064916L583.9120480145789,170.80963405509385L585.7514370571546,169.2158738373978L586.6664543310048,169.52651998309466L588.1347785140451,177.69216765092938Z%22%20fill=%22transparent%22%20stroke=%22#97A1A9%22%20class=%22county-boundary%22%20pointer-events=%22all%22%20data-fips=%2236013%22%20data-county=%22Chautauqua%20County%22%20data-state=%22New-York%22%20style=%22stroke-width:%200.4px;%20fill:%20rgb(0,%20204,%20153);%22/%3E%3Cpath%20d=%22M574.0148593742065,182.48161779293434L573.7058019673569,180.4248812281868L580.48871853489,174.9312890271982L581.1567344929866,178.90486282834047L582.656207885178,178.68917588566592L582.9733639677718,180.94212134717225Z%22%20fill=%22transparent%22%20stroke=%22#97A1A9%22%20class=%22county-boundary%22%20pointer-events=%22all%22%20data-fips=%2242049%22%20data-county=%22Erie%20County%22%20data-state=%22Pennsylvania%22%20style=%22stroke-width:%200.4px;%20fill:%20rgb(0,%20204,%20153);%22/%3E%3Cpath%20d=%22M587.0856692526223,162.01773001394315L586.5348465360696,161.40701165665268L585.1503480967883,161.30650491638698L585.2119708942226,160.44088732150146L584.6682842058624,158.6221239508642L590.1340622609553,156.01828645855176L590.8109784378171,159.63499758822468L590.9362034030365,160.2503981946909L588.3218084645504,160.9774893475303Z%22%20fill=%22transparent%22%20stroke=%22#97A1A9%22%20class=%22county-boundary%22%20pointer-events=%22all%22%20data-fips=%2236063%22%20data-county=%22Niagara%20County%22%20data-state=%22New-York%22%20style=%22stroke-width:%200.4px;%20fill:%20rgb(0,%20204,%20153);%22/%3E%3Cpath%20d=%22M590.8109784378171,159.63499758822468L590.1340622609553,156.01828645855176L594.7226305649417,155.24837868108204L595.4370148592897,158.7484347875361Z%22%20fill=%22transparent%22%20stroke=%22#97A1A9%22%20class=%22county-boundary%22%20pointer-events=%22all%22%20data-fips=%2236073%22%20data-county=%22Orleans%20County%22%20data-state=%22New-York%22%20style=%22stroke-width:%200.4px;%20fill:%20rgb(0,%20204,%20153);%22/%3E%3Cpath%20d=%22M595.4370148592897,158.7484347875361L594.7226305649417,155.24837868108204L597.2040266711217,155.22873510077125L599.0875377105975,156.29983365243743L600.9288120467455,155.41856013494305L601.7550746150885,158.96410852166355L600.6362831233607,159.2322228112397L600.9253812080761,160.60983600638315L599.9521496658222,160.7846577527265L598.4839217973381,160.8267012156913L598.4006113262379,160.35780744210808L596.6407240587996,160.71287313957043L596.025654694646,160.00772419146074L596.229904018207,158.60934092142884Z%22%20fill=%22transparent%22%20stroke=%22#97A1A9%22%20class=%22county-boundary%22%20pointer-events=%22all%22%20data-fips=%2236055%22%20data-county=%22Monroe%20County%22%20data-state=%22New-York%22%20style=%22stroke-width:%200.4px;%20fill:%20rgb(0,%20204,%20153);%22/%3E%3Cpath%20d=%22M591.5719330333577,163.5018324845613L590.9362034030365,160.2503981946909L590.8109784378171,159.63499758822468L595.4370148592897,158.7484347875361L596.229904018207,158.60934092142884L596.025654694646,160.00772419146074L596.6407240587996,160.71287313957043L596.5055262572649,162.62685715887665L595.3724479658928,162.71507565673892Z%22%20fill=%22transparent%22%20stroke=%22#97A1A9%22%20class=%22county-boundary%22%20pointer-events=%22all%22%20data-fips=%2236037%22%20data-county=%22Genesee%20County%22%20data-state=%22New-York%22%20style=%22stroke-width:%200.4px;%20fill:%20rgb(0,%20204,%20153);%22/%3E%3Cpath%20d=%22M588.1347785140451,177.69216765092938L586.6664543310048,169.52651998309466L588.6308434267313,170.6941775253497L592.543071082631,168.47606735357385L594.0733511800925,168.38974437654792L595.5879221290448,176.34895561152803L589.5281211508806,177.46171910987448Z%22%20fill=%22transparent%22%20stroke=%22#97A1A9%22%20class=%22county-boundary%22%20pointer-events=%22all%22%20data-fips=%2236009%22%20data-county=%22Cattaraugus%20County%22%20data-state=%22New-York%22%20style=%22stroke-width:%200.4px;%20fill:%20rgb(0,%20204,%20153);%22/%3E%3Cpath%20d=%22M595.5879221290448,176.34895561152803L594.0733511800925,168.38974437654792L596.623275704546,167.88185068084556L598.6907523493489,167.5626533309536L598.7950956502767,168.26993708084342L599.9707616618268,168.14950411583789L601.1444281304863,175.33279829883884L596.5999960031082,176.1961801604741Z%22%20fill=%22transparent%22%20stroke=%22#97A1A9%22%20class=%22county-boundary%22%20pointer-events=%22all%22%20data-fips=%2236003%22%20data-county=%22Allegany%20County%22%20data-state=%22New-York%22%20style=%22stroke-width:%200.4px;%20fill:%20rgb(0,%20204,%20153);%22/%3E%3Cpath%20d=%22M627.1757788980719,122.85051512530038L628.448011524403,127.10468317070956L628.7360345145484,127.04287275030174L630.1943705646429,131.0158210853068L628.1780586954214,131.8676727198948L629.5241760481888,135.71281319282923L627.8237672111945,136.38394746245513L625.4648070029741,137.30025062796358L625.2124906395306,136.0942394839226L621.4886594489063,124.88850867160852L620.4968956312014,124.34456912955784Z%22%20fill=%22transparent%22%20stroke=%22#97A1A9%22%20class=%22county-boundary%22%20pointer-events=%22all%22%20data-fips=%2236033%22%20data-county=%22Franklin%20County%22%20data-state=%22New-York%22%20style=%22stroke-width:%200.4px;%20fill:%20rgb(0,%20204,%20153);%22/%3E%3Cpath%20d=%22M619.5389522929219,138.69797149438875L616.4229961695277,137.47354635178635L612.0803903717479,135.68970335233848L612.4906484248176,133.58335721008723L615.5919294720616,128.31971426324594L618.4989686738105,125.50499521318409L620.4968956312014,124.34456912955784L621.4886594489063,124.88850867160852L625.2124906395306,136.0942394839226L625.4648070029741,137.30025062796358L622.5330381562128,138.39467177353288L620.5924365097867,139.10138209370928Z%22%20fill=%22transparent%22%20stroke=%22#97A1A9%22%20class=%22county-boundary%22%20pointer-events=%22all%22%20data-fips=%2236089%22%20data-county=%22St.%20Lawrence%20County%22%20data-state=%22New-York%22%20style=%22stroke-width:%200.4px;%20fill:%20rgb(0,%20204,%20153);%22/%3E%3Cpath%20d=%22M610.9442164238432,147.0105407540068L610.1309783253441,144.78837084808947L610.3360156393384,143.53772671484785L610.8755846534191,143.08123328366742L610.583187650465,141.88250278239207L609.7773220698307,141.26731926826778L608.9308305000086,141.80416585919522L608.109988812857,141.102740073635L612.0803903717479,135.68970335233848L616.4229961695277,137.47354635178635L615.848459165799,139.35155602079828L616.5011516505737,139.6843454343981L616.3053041728231,141.4429606289533L615.7402439927461,141.5553021696204L614.6310976819597,143.1192565728959L613.7834848621944,143.24186305694013L613.9634586928622,144.57289075437245L614.5664802047588,144.5425958577457L615.0390801664626,146.01464100301916L612.4959210245169,146.3137803491394L612.6495814095979,146.79070787818011Z%22%20fill=%22transparent%22%20stroke=%22#97A1A9%22%20class=%22county-boundary%22%20pointer-events=%22all%22%20data-fips=%2236045%22%20data-county=%22Jefferson%20County%22%20data-state=%22New-York%22%20style=%22stroke-width:%200.4px;%20fill:%20rgb(0,%20204,%20153);%22/%3E%3Cpath%20d=%22M615.0390801664626,146.01464100301916L614.5664802047588,144.5425958577457L613.9634586928622,144.57289075437245L613.7834848621944,143.24186305694013L614.6310976819597,143.1192565728959L615.7402439927461,141.5553021696204L616.3053041728231,141.4429606289533L616.5011516505737,139.6843454343981L615.848459165799,139.35155602079828L616.4229961695277,137.47354635178635L619.5389522929219,138.69797149438875L621.6121668838427,145.8014185857569L618.1937458366966,149.49149477093033L615.9071359300503,149.28315586625047Z%22%20fill=%22transparent%22%20stroke=%22#97A1A9%22%20class=%22county-boundary%22%20pointer-events=%22all%22%20data-fips=%2236049%22%20data-county=%22Lewis%20County%22%20data-state=%22New-York%22%20style=%22stroke-width:%200.4px;%20fill:%20rgb(0,%20204,%20153);%22/%3E%3Cpath%20d=%22M623.0791068154723,156.853750908493L623.9154968531348,157.01517270929162L624.1091574738407,156.24663779971468L626.1922546836896,157.05735403411143L626.2068849030663,155.92708053589888L627.4895102412905,156.14829832835483L628.7136167343285,156.3802748407071L628.7520748588051,157.6549356559808L629.3914958642966,158.9371498580614L629.5287880512702,159.99235548979811L629.1029215717647,161.2312018655564L627.9677207286367,161.55495562431645L626.4564313548501,163.2809266422223L625.9205176111966,163.50107197639352L624.0336536771376,165.45346048807335L623.024366596929,165.7010085113826L623.0516549723452,164.08284069117803L622.6716308174371,163.43031355505207L622.9409251803976,161.78561262241533L622.8266022575395,159.069584312163L622.7375077193934,157.0996630149648Z%22%20fill=%22transparent%22%20stroke=%22#97A1A9%22%20class=%22county-boundary%22%20pointer-events=%22all%22%20data-fips=%2236077%22%20data-county=%22Otsego%20County%22%20data-state=%22New-York%22%20style=%22stroke-width:%200.4px;%20fill:%20rgb(0,%20204,%20153);%22/%3E%3Cpath%20d=%22M633.6202789485272,156.91663988765367L634.0107663377796,157.87387342395277L633.7067433113584,159.7541007522542L634.0579048288693,161.89342996671382L633.3443582697375,162.84184415503728L632.3689638218046,163.0478621351648L630.3864435765453,162.3131202006207L629.1029215717647,161.2312018655564L629.5287880512702,159.99235548979811L629.3914958642966,158.9371498580614L628.7520748588051,157.6549356559808L628.7136167343285,156.3802748407071L630.8431310212534,156.88533091454076L632.5930065717873,156.07275884140995L632.3708399998109,157.07159557518344Z%22%20fill=%22transparent%22%20stroke=%22#97A1A9%22%20class=%22county-boundary%22%20pointer-events=%22all%22%20data-fips=%2236095%22%20data-county=%22Schoharie%20County%22%20data-state=%22New-York%22%20style=%22stroke-width:%200.4px;%20fill:%20rgb(0,%20204,%20153);%22/%3E%3Cpath%20d=%22M638.4269444366591,159.97950989778712L634.0579048288693,161.89342996671382L633.7067433113584,159.7541007522542L634.0107663377796,157.87387342395277L633.6202789485272,156.91663988765367L636.8923242410337,155.39368747668868L637.5964181337255,154.7311732332896L638.3226108693433,155.21548027200174L638.3860364359008,156.2653416104556L638.0568525753058,157.79959552743458Z%22%20fill=%22transparent%22%20stroke=%22#97A1A9%22%20class=%22county-boundary%22%20pointer-events=%22all%22%20data-fips=%2236001%22%20data-county=%22Albany%20County%22%20data-state=%22New-York%22%20style=%22stroke-width:%200.4px;%20fill:%20rgb(255,%20255,%20153);%22/%3E%3Cpath%20d=%22M638.4269444366591,159.97950989778712L639.0049076177677,162.44695517916864L638.2266935274627,165.20863139299183L637.3027159299395,164.69879240220098L636.8528269889977,166.10262344416583L634.6553102873962,166.37218761008637L632.9384878884915,165.84965828615805L632.0309618082945,165.59780282584984L632.3689638218046,163.0478621351648L633.3443582697375,162.84184415503728L634.0579048288693,161.89342996671382Z%22%20fill=%22transparent%22%20stroke=%22#97A1A9%22%20class=%22county-boundary%22%20pointer-events=%22all%22%20data-fips=%2236039%22%20data-county=%22Greene%20County%22%20data-state=%22New-York%22%20style=%22stroke-width:%200.4px;%20fill:%20rgb(0,%20204,%20153);%22/%3E%3Cpath%20d=%22M623.0791068154723,156.853750908493L622.7375077193934,157.0996630149648L620.9815233143212,157.5859593639001L620.6697749150396,156.54451960977246L619.7513272537253,156.68404576381533L619.312342343808,155.20444660007718L618.83822425065,155.29885767248481L617.2523497045357,153.7156627801844L615.7666271782,154.18456643810168L615.3934530141453,151.6554884120569L615.1436338686198,151.5280618646559L615.3322114679801,149.2640351714722L615.9071359300503,149.28315586625047L618.1937458366966,149.49149477093033L621.6121668838427,145.8014185857569L622.8726525072481,149.98259110873107L622.3326726634476,151.15252198639894L623.3198517121914,151.37107787831053L622.4735424107155,154.1714838500268Z%22%20fill=%22transparent%22%20stroke=%22#97A1A9%22%20class=%22county-boundary%22%20pointer-events=%22all%22%20data-fips=%2236065%22%20data-county=%22Oneida%20County%22%20data-state=%22New-York%22%20style=%22stroke-width:%200.4px;%20fill:%20rgb(0,%20204,%20153);%22/%3E%3Cpath%20d=%22M608.0686944960173,157.8654719801899L608.0750840043994,156.91725932448844L607.1513763507487,153.41334172368158L607.8174489453078,151.85691758139137L608.4836342251576,154.19753376657798L609.7048380758195,154.38474097720098L609.9529403451705,156.12201243097695L610.600112941219,157.5853433429587L611.1922161800934,159.94072102328016L612.1010313446984,159.74521205689734L613.1071418311532,160.6986040978136L613.7515708926105,162.97802241953218L609.7567250368787,163.67221081160983L608.8556863835398,162.38746888768992L608.6077158808812,160.62765035130735L607.9863120622931,158.5196194797005Z%22%20fill=%22transparent%22%20stroke=%22#97A1A9%22%20class=%22county-boundary%22%20pointer-events=%22all%22%20data-fips=%2236011%22%20data-county=%22Cayuga%20County%22%20data-state=%22New-York%22%20style=%22stroke-width:%200.4px;%20fill:%20rgb(0,%20204,%20153);%22/%3E%3Cpath%20d=%22M622.8266022575395,159.069584312163L621.4978226335321,159.33721042863147L617.0525407354463,160.638524871821L616.7930613778913,159.63036389122976L615.6306663086688,155.26982826306153L614.6024698887632,153.99315490597598L615.7666271782,154.18456643810168L617.2523497045357,153.7156627801844L618.83822425065,155.29885767248481L619.312342343808,155.20444660007718L619.7513272537253,156.68404576381533L620.6697749150396,156.54451960977246L620.9815233143212,157.5859593639001L622.7375077193934,157.0996630149648Z%22%20fill=%22transparent%22%20stroke=%22#97A1A9%22%20class=%22county-boundary%22%20pointer-events=%22all%22%20data-fips=%2236053%22%20data-county=%22Madison%20County%22%20data-state=%22New-York%22%20style=%22stroke-width:%200.4px;%20fill:%20rgb(0,%20204,%20153);%22/%3E%3Cpath%20d=%22M599.9521496658222,160.7846577527265L600.9253812080761,160.60983600638315L600.6362831233607,159.2322228112397L601.7550746150885,158.96410852166355L603.9993550754972,158.4667433737817L604.109349011444,158.84268824983747L605.7506704583586,158.5179535226613L606.3811897724646,162.25412647115786L603.0498631225644,162.93151314125487L602.8038862958174,164.29653484043365L603.0981448391286,165.80566100995486L601.8442235687992,166.0542559627304L601.6707125154558,164.63336134418284L600.5540087005126,164.83389844288274Z%22%20fill=%22transparent%22%20stroke=%22#97A1A9%22%20class=%22county-boundary%22%20pointer-events=%22all%22%20data-fips=%2236069%22%20data-county=%22Ontario%20County%22%20data-state=%22New-York%22%20style=%22stroke-width:%200.4px;%20fill:%20rgb(255,%20255,%20153);%22/%3E%3Cpath%20d=%22M609.7178338299165,164.89141186846962L607.7787886371704,165.3421919130791L607.5136768375647,163.69553927481968L606.3811897724646,162.25412647115786L605.7506704583586,158.5179535226613L608.0686944960173,157.8654719801899L607.9863120622931,158.5196194797005L608.6077158808812,160.62765035130735L608.8556863835398,162.38746888768992L609.7567250368787,163.67221081160983L610.790690882637,164.66706184356815Z%22%20fill=%22transparent%22%20stroke=%22#97A1A9%22%20class=%22county-boundary%22%20pointer-events=%22all%22%20data-fips=%2236099%22%20data-county=%22Seneca%20County%22%20data-state=%22New-York%22%20style=%22stroke-width:%200.4px;%20fill:%20rgb(255,%20255,%20153);%22/%3E%3Cpath%20d=%22M615.7710753346188,165.94053894801812L614.5254217296917,166.24730236889332L613.7515708926105,162.97802241953218L613.1071418311532,160.6986040978136L616.7930613778913,159.63036389122976L617.0525407354463,160.638524871821L618.2767820075699,165.2972672210608Z%22%20fill=%22transparent%22%20stroke=%22#97A1A9%22%20class=%22county-boundary%22%20pointer-events=%22all%22%20data-fips=%2236023%22%20data-county=%22Cortland%20County%22%20data-state=%22New-York%22%20style=%22stroke-width:%200.4px;%20fill:%20rgb(0,%20204,%20153);%22/%3E%3Cpath%20d=%22M603.0981448391286,165.80566100995486L602.8038862958174,164.29653484043365L603.0498631225644,162.93151314125487L606.3811897724646,162.25412647115786L607.5136768375647,163.69553927481968L607.7787886371704,165.3421919130791L608.1683278661608,166.5472947715317L605.9669174696564,166.82260602389078L605.3573278849353,165.4153947829726Z%22%20fill=%22transparent%22%20stroke=%22#97A1A9%22%20class=%22county-boundary%22%20pointer-events=%22all%22%20data-fips=%2236123%22%20data-county=%22Yates%20County%22%20data-state=%22New-York%22%20style=%22stroke-width:%200.4px;%20fill:%20rgb(255,%20255,%20153);%22/%3E%3Cpath%20d=%22M623.3284544714787,167.6282257744349L621.2966980134987,168.0784388717061L621.1046699669862,167.32158902480967L619.0125478434406,167.668966827624L618.2767820075699,165.2972672210608L617.0525407354463,160.638524871821L621.4978226335321,159.33721042863147L622.8266022575395,159.069584312163L622.9409251803976,161.78561262241533L622.6716308174371,163.43031355505207L623.0516549723452,164.08284069117803L623.024366596929,165.7010085113826Z%22%20fill=%22transparent%22%20stroke=%22#97A1A9%22%20class=%22county-boundary%22%20pointer-events=%22all%22%20data-fips=%2236017%22%20data-county=%22Chenango%20County%22%20data-state=%22New-York%22%20style=%22stroke-width:%200.4px;%20fill:%20rgb(0,%20204,%20153);%22/%3E%3Cpath%20d=%22M624.3541359700289,170.4490413314678L623.4243080397912,170.70209012709722L617.2792235623637,172.00248034403592L616.638333572454,169.2361856127261L616.8933195421008,168.94396025840388L615.7710753346188,165.94053894801812L618.2767820075699,165.2972672210608L619.0125478434406,167.668966827624L621.1046699669862,167.32158902480967L621.2966980134987,168.0784388717061L623.3284544714787,167.6282257744349L623.7222430611646,169.69225652236116Z%22%20fill=%22transparent%22%20stroke=%22#97A1A9%22%20class=%22county-boundary%22%20pointer-events=%22all%22%20data-fips=%2236007%22%20data-county=%22Broome%20County%22%20data-state=%22New-York%22%20style=%22stroke-width:%200.4px;%20fill:%20rgb(0,%20204,%20153);%22/%3E%3Cpath%20d=%22M609.7178338299165,164.89141186846962L610.790690882637,164.66706184356815L609.7567250368787,163.67221081160983L613.7515708926105,162.97802241953218L614.5254217296917,166.24730236889332L614.8924851363283,167.8308314655277L613.2274005140216,167.90750441111027L613.3817451101926,168.7159542229914L612.1360459724983,168.71048462676924L611.3352168179877,168.862070657314L610.7104854807139,168.95783156540222Z%22%20fill=%22transparent%22%20stroke=%22#97A1A9%22%20class=%22county-boundary%22%20pointer-events=%22all%22%20data-fips=%2236109%22%20data-county=%22Tompkins%20County%22%20data-state=%22New-York%22%20style=%22stroke-width:%200.4px;%20fill:%20rgb(0,%20204,%20153);%22/%3E%3Cpath%20d=%22M605.9669174696564,166.82260602389078L608.1683278661608,166.5472947715317L607.7787886371704,165.3421919130791L609.7178338299165,164.89141186846962L610.7104854807139,168.95783156540222L611.3352168179877,168.862070657314L611.2714847533331,169.51333015322086L610.2419530616295,168.89165553268333L607.9540664005629,169.6270700245235L606.6715339279082,169.864048629389Z%22%20fill=%22transparent%22%20stroke=%22#97A1A9%22%20class=%22county-boundary%22%20pointer-events=%22all%22%20data-fips=%2236097%22%20data-county=%22Schuyler%20County%22%20data-state=%22New-York%22%20style=%22stroke-width:%200.4px;%20fill:%20rgb(0,%20204,%20153);%22/%3E%3Cpath%20d=%22M612.7222559700855,172.89856410750895L612.5715106960838,170.5679778635008L612.1360459724983,168.71048462676924L613.3817451101926,168.7159542229914L613.2274005140216,167.90750441111027L614.8924851363283,167.8308314655277L614.5254217296917,166.24730236889332L615.7710753346188,165.94053894801812L616.8933195421008,168.94396025840388L616.638333572454,169.2361856127261L617.2792235623637,172.00248034403592L616.8976158204548,172.07648105904696Z%22%20fill=%22transparent%22%20stroke=%22#97A1A9%22%20class=%22county-boundary%22%20pointer-events=%22all%22%20data-fips=%2236107%22%20data-county=%22Tioga%20County%22%20data-state=%22New-York%22%20style=%22stroke-width:%200.4px;%20fill:%20rgb(0,%20204,%20153);%22/%3E%3Cpath%20d=%22M607.9540664005629,169.6270700245235L610.2419530616295,168.89165553268333L611.2714847533331,169.51333015322086L611.3352168179877,168.862070657314L612.1360459724983,168.71048462676924L612.5715106960838,170.5679778635008L612.7222559700855,172.89856410750895L609.1588481998159,173.655509715692L608.776624207564,173.72648025771093Z%22%20fill=%22transparent%22%20stroke=%22#97A1A9%22%20class=%22county-boundary%22%20pointer-events=%22all%22%20data-fips=%2236015%22%20data-county=%22Chemung%20County%22%20data-state=%22New-York%22%20style=%22stroke-width:%200.4px;%20fill:%20rgb(0,%20204,%20153);%22/%3E%3Cpath%20d=%22M605.7506704583586,158.5179535226613L604.109349011444,158.84268824983747L603.9993550754972,158.4667433737817L601.7550746150885,158.96410852166355L600.9288120467455,155.41856013494305L605.3883956029113,154.46883185036245L606.8983795771883,153.15255781196913L607.1513763507487,153.41334172368158L608.0750840043994,156.91725932448844L608.0686944960173,157.8654719801899Z%22%20fill=%22transparent%22%20stroke=%22#97A1A9%22%20class=%22county-boundary%22%20pointer-events=%22all%22%20data-fips=%2236117%22%20data-county=%22Wayne%20County%22%20data-state=%22New-York%22%20style=%22stroke-width:%200.4px;%20fill:%20rgb(255,%20255,%20153);%22/%3E%3Cpath%20d=%22M613.1071418311532,160.6986040978136L612.1010313446984,159.74521205689734L611.1922161800934,159.94072102328016L610.600112941219,157.5853433429587L609.9529403451705,156.12201243097695L609.7048380758195,154.38474097720098L611.3299672303617,153.89835907240115L612.2716086930379,154.1141058001416L612.3281040782214,153.1334978655293L614.6024698887632,153.99315490597598L615.6306663086688,155.26982826306153L616.7930613778913,159.63036389122976Z%22%20fill=%22transparent%22%20stroke=%22#97A1A9%22%20class=%22county-boundary%22%20pointer-events=%22all%22%20data-fips=%2236067%22%20data-county=%22Onondaga%20County%22%20data-state=%22New-York%22%20style=%22stroke-width:%200.4px;%20fill:%20rgb(0,%20204,%20153);%22/%3E%3Cpath%20d=%22M632.1463575865595,149.04188226649535L633.4839255165991,152.89469200443716L629.2713046135764,153.91946428169683L627.034444317799,153.45714009199833L626.6002194318177,152.552453875708L627.0824098427682,151.21456060022626L626.5426684902844,149.80161711905953L628.4837249845132,150.25884336840625L630.4283359077531,149.65035242669865L631.4796319858038,149.6706975340477Z%22%20fill=%22transparent%22%20stroke=%22#97A1A9%22%20class=%22county-boundary%22%20pointer-events=%22all%22%20data-fips=%2236035%22%20data-county=%22Fulton%20County%22%20data-state=%22New-York%22%20style=%22stroke-width:%200.4px;%20fill:%20rgb(255,%20255,%20153);%22/%3E%3Cpath%20d=%22M627.4895102412905,156.14829832835483L627.034444317799,153.45714009199833L629.2713046135764,153.91946428169683L633.4839255165991,152.89469200443716L633.676022548199,153.40699624326408L633.9271272472903,154.19447706819938L632.5930065717873,156.07275884140995L630.8431310212534,156.88533091454076L628.7136167343285,156.3802748407071Z%22%20fill=%22transparent%22%20stroke=%22#97A1A9%22%20class=%22county-boundary%22%20pointer-events=%22all%22%20data-fips=%2236057%22%20data-county=%22Montgomery%20County%22%20data-state=%22New-York%22%20style=%22stroke-width:%200.4px;%20fill:%20rgb(255,%20255,%20153);%22/%3E%3Cpath%20d=%22M636.8923242410337,155.39368747668868L633.6202789485272,156.91663988765367L632.3708399998109,157.07159557518344L632.5930065717873,156.07275884140995L633.9271272472903,154.19447706819938L633.676022548199,153.40699624326408L634.0309455839664,153.33096379353685L635.9372073302749,154.5150156555361Z%22%20fill=%22transparent%22%20stroke=%22#97A1A9%22%20class=%22county-boundary%22%20pointer-events=%22all%22%20data-fips=%2236093%22%20data-county=%22Schenectady%20County%22%20data-state=%22New-York%22%20style=%22stroke-width:%200.4px;%20fill:%20rgb(0,%20204,%20153);%22/%3E%3Cpath%20d=%22M627.1279857202318,172.0755334174837L626.0691007349158,172.1138447344132L625.4913221324862,171.01512774764296L624.3541359700289,170.4490413314678L623.7222430611646,169.69225652236116L623.3284544714787,167.6282257744349L623.024366596929,165.7010085113826L624.0336536771376,165.45346048807335L625.9205176111966,163.50107197639352L626.4564313548501,163.2809266422223L627.9677207286367,161.55495562431645L629.1029215717647,161.2312018655564L630.3864435765453,162.3131202006207L632.3689638218046,163.0478621351648L632.0309618082945,165.59780282584984L632.9384878884915,165.84965828615805L630.1183623824127,168.82907895949188Z%22%20fill=%22transparent%22%20stroke=%22#97A1A9%22%20class=%22county-boundary%22%20pointer-events=%22all%22%20data-fips=%2236025%22%20data-county=%22Delaware%20County%22%20data-state=%22New-York%22%20style=%22stroke-width:%200.4px;%20fill:%20rgb(0,%20204,%20153);%22/%3E%3Cpath%20d=%22M657.9556361701127,126.24751752005136L656.2236679666056,120.5773279416768L653.1576893926618,111.39406620766204L654.2041083288805,110.51668054368145L655.5153379706771,111.12763089333725L657.1142350697606,114.84496179672794L656.760812578999,115.04328714544852L657.8197718426031,117.29448528857529L658.3672232579003,118.93853296886061L659.4949552226112,117.70242980118246L661.1877278683701,119.95126554602484L663.5429111449763,120.05053456350072L664.4460496827926,121.53804721098561L664.1678317802896,121.96480896363437L664.6062374034686,123.05744215030404L664.6494316219267,125.40884897230785L663.8904063322574,128.56345955389816L663.407709153279,129.08523969140504L662.6003283537709,128.55133627661962L662.5329673722242,127.5433963967456L662.0149332346887,126.93734227101811L660.5324987289836,128.7744786710956L661.9190956697453,130.16850827721896L661.9158583231641,132.55272422265568L660.1454595537857,133.43416974585398Z%22%20fill=%22transparent%22%20stroke=%22#97A1A9%22%20class=%22county-boundary%22%20pointer-events=%22all%22%20data-fips=%2223017%22%20data-county=%22Oxford%20County%22%20data-state=%22Maine%22%20style=%22stroke-width:%200.4px;%20fill:%20rgb(0,%20204,%20153);%22/%3E%3Cpath%20d=%22M657.9556361701127,126.24751752005136L657.7988421631208,127.02006967987256L655.8732433192205,127.46660974848999L655.7722496599304,129.40352041109054L654.3230272904735,128.37459240269368L653.8113129133648,127.85300793252031L652.7057581989245,128.0734673242232L652.4589978320181,127.465867038851L651.1763674332374,127.19394110336464L650.400105163219,126.40105456165281L651.1592674812365,125.84321030264346L651.7177752329246,124.53291502445722L651.4404731582434,123.71075572421216L651.8565352067587,123.16709867222369L650.3244065536234,120.97948398779727L650.8817225614254,118.337829595073L650.2680213563127,117.28610349087808L650.43642107962,116.64655551376063L650.2805855487323,115.99588190196869L650.7332520032709,114.95519228080957L650.6833996201766,113.08083287514978L651.2793650157819,111.98290610718072L652.8011696623347,112.4799370421041L653.1576893926618,111.39406620766204L656.2236679666056,120.5773279416768Z%22%20fill=%22transparent%22%20stroke=%22#97A1A9%22%20class=%22county-boundary%22%20pointer-events=%22all%22%20data-fips=%2233007%22%20data-county=%22Coos%20County%22%20data-state=%22New-Hampshire%22%20style=%22stroke-width:%200.4px;%20fill:%20rgb(0,%20204,%20153);%22/%3E%3Cpath%20d=%22M636.8264186952148,139.30546668408226L631.2419140919529,141.55858628888154L631.0698303699558,140.75498321301677L629.5209216804069,140.8422033874076L627.9842746204888,139.4437250892695L628.5511570572692,138.57229024337596L627.8237672111945,136.38394746245513L629.5241760481888,135.71281319282923L628.1780586954214,131.8676727198948L630.1943705646429,131.0158210853068L632.3695375083826,130.34581358941068L633.2881190272769,129.74725327116016L634.074448095827,128.73431451132944L635.1886416452364,127.93559596058287L635.9806930164235,129.50830252784567L635.8728312955002,130.57232318200022L636.4931768692179,132.0949779383344L636.037336349549,133.14761866358208L636.0465457803031,135.58051766026063L637.390975797793,139.09235582633812Z%22%20fill=%22transparent%22%20stroke=%22#97A1A9%22%20class=%22county-boundary%22%20pointer-events=%22all%22%20data-fips=%2236031%22%20data-county=%22Essex%20County%22%20data-state=%22New-York%22%20style=%22stroke-width:%200.4px;%20fill:%20rgb(0,%20204,%20153);%22/%3E%3Cpath%20d=%22M661.9158583231641,132.55272422265568L661.9190956697453,130.16850827721896L660.5324987289836,128.7744786710956L662.0149332346887,126.93734227101811L662.5329673722242,127.5433963967456L662.6003283537709,128.55133627661962L663.407709153279,129.08523969140504L663.8904063322574,128.56345955389816L665.1830744757676,128.9077334582231L665.473754390157,128.03198733997237L667.818087851547,129.28958232094874L668.3218058204533,128.29130212818427L670.1233392929641,129.32583253012035L670.3161480071146,130.63808632007533L669.7465521515053,131.14104979441288L668.9373176156024,130.14251843380373L667.9224056802136,131.31552491861987L667.606556020884,133.06874485685535L668.1891286541291,134.63926202647156L667.2304784297866,135.57297479574072L665.4991432426782,134.82576439683749L665.624531556623,134.25921229397557L663.6410167278502,133.8850618241488L663.4463208320033,133.01978512199344L662.8070448804679,132.51015050983017Z%22%20fill=%22transparent%22%20stroke=%22#97A1A9%22%20class=%22county-boundary%22%20pointer-events=%22all%22%20data-fips=%2223005%22%20data-county=%22Cumberland%20County%22%20data-state=%22Maine%22%20style=%22stroke-width:%200.4px;%20fill:%20rgb(0,%20204,%20153);%22/%3E%3Cpath%20d=%22M644.8282475270429,145.87347760071214L644.1613035620658,145.38114748857424L643.9989296946334,144.66359752263816L644.8209256296682,144.21096866799758L644.9682515280656,142.6020728771382L644.1411042305629,142.3020307664101L644.3209501327175,139.31072556227377L643.1268784776387,139.09413417488668L643.1604420947925,137.7115954537237L642.172426010586,137.40329465331445L641.3613065673323,137.7858386613642L641.1166311663885,137.24245330538838L642.4399438699933,135.52474811503555L642.7295725008898,135.81376417523597L648.7045143445603,136.85842531958883L648.0128643691825,138.10708778726348L648.121455808863,139.63610624097043L647.8639631993333,140.11754728147253L648.2291683351774,143.11952640263564L648.5897880848083,144.14658724577885L648.5349899612647,145.3362767756795L646.1961283810406,146.09490463832367Z%22%20fill=%22transparent%22%20stroke=%22#97A1A9%22%20class=%22county-boundary%22%20pointer-events=%22all%22%20data-fips=%2250027%22%20data-county=%22Windsor%20County%22%20data-state=%22Vermont%22%20style=%22stroke-width:%200.4px;%20fill:%20rgb(0,%20204,%20153);%22/%3E%3Cpath%20d=%22M644.1613035620658,145.38114748857424L640.4783799150429,146.09656553590412L639.8456383793845,143.06775417049425L638.8120550382191,141.5467632423082L637.6825901969898,141.7079715224288L637.8125436307861,139.70791954294896L639.213977488369,139.21966554361939L638.9206764153545,138.177214344871L640.5913844171073,137.6264706197768L641.3613065673323,137.7858386613642L642.172426010586,137.40329465331445L643.1604420947925,137.7115954537237L643.1268784776387,139.09413417488668L644.3209501327175,139.31072556227377L644.1411042305629,142.3020307664101L644.9682515280656,142.6020728771382L644.8209256296682,144.21096866799758L643.9989296946334,144.66359752263816Z%22%20fill=%22transparent%22%20stroke=%22#97A1A9%22%20class=%22county-boundary%22%20pointer-events=%22all%22%20data-fips=%2250021%22%20data-county=%22Rutland%20County%22%20data-state=%22Vermont%22%20style=%22stroke-width:%200.4px;%20fill:%20rgb(255,%20255,%20153);%22/%3E%3Cpath%20d=%22M661.3599506261658,137.2115885367241L660.1454595537857,133.43416974585398L661.9158583231641,132.55272422265568L662.8070448804679,132.51015050983017L663.4463208320033,133.01978512199344L663.6410167278502,133.8850618241488L665.624531556623,134.25921229397557L665.4991432426782,134.82576439683749L667.2304784297866,135.57297479574072L667.4416865880921,137.1483081459112L666.9180042885159,138.5960857061241L666.1738579220798,139.00548064788097L665.9554458206412,142.94059160870665L664.3930070411395,142.90441280825485L663.9969993534978,141.21893559442856L662.9599090725889,140.78392921987881L661.968763188803,139.69076255276764Z%22%20fill=%22transparent%22%20stroke=%22#97A1A9%22%20class=%22county-boundary%22%20pointer-events=%22all%22%20data-fips=%2223031%22%20data-county=%22York%20County%22%20data-state=%22Maine%22%20style=%22stroke-width:%200.4px;%20fill:%20rgb(0,%20204,%20153);%22/%3E%3Cpath%20d=%22M640.4783799150429,146.09656553590412L641.5717753169142,151.66231080384034L638.1047870807068,152.5153246374091L638.0505136844481,149.91260887666056L637.1276225045152,147.01318142385344L635.9649630884289,143.94529775656906L636.7663913867558,140.97952778892852L636.8264186952148,139.30546668408226L637.390975797793,139.09235582633812L637.8125436307861,139.70791954294896L637.6825901969898,141.7079715224288L638.8120550382191,141.5467632423082L639.8456383793845,143.06775417049425Z%22%20fill=%22transparent%22%20stroke=%22#97A1A9%22%20class=%22county-boundary%22%20pointer-events=%22all%22%20data-fips=%2236115%22%20data-county=%22Washington%20County%22%20data-state=%22New-York%22%20style=%22stroke-width:%200.4px;%20fill:%20rgb(0,%20204,%20153);%22/%3E%3Cpath%20d=%22M637.1276225045152,147.01318142385344L635.4205937780389,148.22669696995433L634.0914014929131,146.25618278733236L631.5754684466913,147.32724338734624L629.8042040997841,142.17492612296246L631.2419140919529,141.55858628888154L636.8264186952148,139.30546668408226L636.7663913867558,140.97952778892852L635.9649630884289,143.94529775656906Z%22%20fill=%22transparent%22%20stroke=%22#97A1A9%22%20class=%22county-boundary%22%20pointer-events=%22all%22%20data-fips=%2236113%22%20data-county=%22Warren%20County%22%20data-state=%22New-York%22%20style=%22stroke-width:%200.4px;%20fill:%20rgb(0,%20204,%20153);%22/%3E%3Cpath%20d=%22M659.3806009793225,137.69555732424874L659.2192397321104,138.04650875513482L660.2066892867538,140.41131813482002L659.7561662576043,141.61205885861125L656.2375576945279,139.92374173922428L655.2320457297375,139.67492895595774L653.9787088997164,138.639267146031L654.5067992205126,137.66855499836367L654.3003679261986,136.71717707094945L655.4326083613481,136.2239901590317L655.1433291705293,135.35926803225414L658.454097598635,137.51999642989847Z%22%20fill=%22transparent%22%20stroke=%22#97A1A9%22%20class=%22county-boundary%22%20pointer-events=%22all%22%20data-fips=%2233001%22%20data-county=%22Belknap%20County%22%20data-state=%22New-Hampshire%22%20style=%22stroke-width:%200.4px;%20fill:%20rgb(0,%20204,%20153);%22/%3E%3Cpath%20d=%22M652.701091612212,144.98845395366334L651.4845702203355,143.22893517189732L652.1014968323008,139.72821680189656L652.6784037343646,138.34738079419037L653.2369100812604,139.05987568677904L653.9787088997164,138.639267146031L655.2320457297375,139.67492895595774L656.2375576945279,139.92374173922428L659.7561662576043,141.61205885861125L659.7139533511885,141.77818055431135L659.1965019147781,145.53285245895086L659.3089554182255,146.08462284721577L657.9807689155706,145.46934095012614L656.7933798624158,145.9540073572507L656.212486095698,144.6463685611725L654.4992788024293,145.60952069153723L653.6481455164276,144.4541701148039Z%22%20fill=%22transparent%22%20stroke=%22#97A1A9%22%20class=%22county-boundary%22%20pointer-events=%22all%22%20data-fips=%2233013%22%20data-county=%22Merrimack%20County%22%20data-state=%22New-Hampshire%22%20style=%22stroke-width:%200.4px;%20fill:%20rgb(0,%20204,%20153);%22/%3E%3Cpath%20d=%22M648.6753188977776,146.48098881034036L648.5349899612647,145.3362767756795L648.5897880848083,144.14658724577885L648.2291683351774,143.11952640263564L647.8639631993333,140.11754728147253L648.121455808863,139.63610624097043L649.29835076627,139.584894524658L651.0214324544131,139.84874234069957L652.1014968323008,139.72821680189656L651.4845702203355,143.22893517189732L652.701091612212,144.98845395366334L652.7719955069263,145.90548517898935L651.3478709583399,146.17214106153688L651.3176167642338,145.42361066321644Z%22%20fill=%22transparent%22%20stroke=%22#97A1A9%22%20class=%22county-boundary%22%20pointer-events=%22all%22%20data-fips=%2233019%22%20data-county=%22Sullivan%20County%22%20data-state=%22New-Hampshire%22%20style=%22stroke-width:%200.4px;%20fill:%20rgb(0,%20204,%20153);%22/%3E%3Cpath%20d=%22M636.8923242410337,155.39368747668868L635.9372073302749,154.5150156555361L634.0309455839664,153.33096379353685L633.676022548199,153.40699624326408L633.4839255165991,152.89469200443716L632.1463575865595,149.04188226649535L631.5754684466913,147.32724338734624L634.0914014929131,146.25618278733236L635.4205937780389,148.22669696995433L637.1276225045152,147.01318142385344L638.0505136844481,149.91260887666056L638.1047870807068,152.5153246374091L637.8341108830792,153.26133599560842L638.3226108693433,155.21548027200174L637.5964181337255,154.7311732332896Z%22%20fill=%22transparent%22%20stroke=%22#97A1A9%22%20class=%22county-boundary%22%20pointer-events=%22all%22%20data-fips=%2236091%22%20data-county=%22Saratoga%20County%22%20data-state=%22New-York%22%20style=%22stroke-width:%200.4px;%20fill:%20rgb(0,%20204,%20153);%22/%3E%3Cpath%20d=%22M652.7719955069263,145.90548517898935L653.1942269383753,148.585438842219L653.7438628924117,148.54527989500082L655.373815097385,151.85334678981008L651.9615943086528,152.54140861415988L650.2620504577367,152.91273075289337L649.1332733137931,151.88405194032407L648.8113313990817,151.11392868616122L648.7959557585093,149.69593127473445L649.2150780920281,148.8219998398024L648.6753188977776,146.48098881034036L651.3176167642338,145.42361066321644L651.3478709583399,146.17214106153688Z%22%20fill=%22transparent%22%20stroke=%22#97A1A9%22%20class=%22county-boundary%22%20pointer-events=%22all%22%20data-fips=%2233005%22%20data-county=%22Cheshire%20County%22%20data-state=%22New-Hampshire%22%20style=%22stroke-width:%200.4px;%20fill:%20rgb(0,%20204,%20153);%22/%3E%3Cpath%20d=%22M642.4045639055637,158.30827984822963L638.4269444366591,159.97950989778712L638.0568525753058,157.79959552743458L638.3860364359008,156.2653416104556L638.3226108693433,155.21548027200174L637.8341108830792,153.26133599560842L638.1047870807068,152.5153246374091L641.5717753169142,151.66231080384034L641.8696286938923,153.7472127382107L642.4371956743845,154.5303579837829Z%22%20fill=%22transparent%22%20stroke=%22#97A1A9%22%20class=%22county-boundary%22%20pointer-events=%22all%22%20data-fips=%2236083%22%20data-county=%22Rensselaer%20County%22%20data-state=%22New-York%22%20style=%22stroke-width:%200.4px;%20fill:%20rgb(255,%20255,%20153);%22/%3E%3Cpath%20d=%22M665.1031581500297,153.4761665622151L664.2445452149237,152.1036009962644L662.2296549917595,150.76755051678367L661.8226544340511,149.86380352401818L661.8595441971376,149.58747704319126L662.1738144918917,148.48607375506322L663.297266279297,148.2340037714473L663.5194478839052,147.44403990569901L664.3700028399397,146.67773664013896L665.4455487590806,146.6575581295424L666.9694043316897,149.4471949667892L668.4658802442809,149.34241704846852L668.3231815561084,150.35993134074533L666.7384748049058,151.3782625167089L666.3785401474207,153.05090637940793L665.7900806458622,153.4635110725053Z%22%20fill=%22transparent%22%20stroke=%22#97A1A9%22%20class=%22county-boundary%22%20pointer-events=%22all%22%20data-fips=%2225009%22%20data-county=%22Essex%20County%22%20data-state=%22Massachusetts%22%20style=%22stroke-width:%200.4px;%20fill:%20rgb(0,%20204,%20153);%22/%3E%3Cpath%20d=%22M642.7905178594775,165.43200258203865L642.537664490709,165.04409253023982L642.4045639055637,158.30827984822963L642.4371956743845,154.5303579837829L644.7904844779829,154.02601663486575L645.8214994389392,155.1031413655736L645.9472091099981,156.67300196384144L646.2452097152473,159.38069258241512L646.5879892366039,160.34689276860468L646.9204888956826,162.9362520486444L646.6534530754819,163.79557223331892L647.09306122977,164.54044949643753Z%22%20fill=%22transparent%22%20stroke=%22#97A1A9%22%20class=%22county-boundary%22%20pointer-events=%22all%22%20data-fips=%2225003%22%20data-county=%22Berkshire%20County%22%20data-state=%22Massachusetts%22%20style=%22stroke-width:%200.4px;%20fill:%20rgb(0,%20204,%20153);%22/%3E%3Cpath%20d=%22M644.7904844779829,154.02601663486575L645.7225094574502,153.83808263440528L650.2620504577367,152.91273075289337L651.9615943086528,152.54140861415988L652.9213410683477,153.8074522939869L652.6047453115046,154.68153929204777L653.1169003948218,155.6295218955596L652.8247643576381,156.0754681954652L653.1074567466608,158.09971696483728L652.1645846617525,157.27350683732232L651.0615022213872,157.37273418518419L649.1183891773646,158.26281744851406L648.959316831622,157.5660892696112L647.2396638654067,157.51307646680357L646.8558263646134,156.64527493634876L645.9472091099981,156.67300196384144L645.8214994389392,155.1031413655736Z%22%20fill=%22transparent%22%20stroke=%22#97A1A9%22%20class=%22county-boundary%22%20pointer-events=%22all%22%20data-fips=%2225011%22%20data-county=%22Franklin%20County%22%20data-state=%22Massachusetts%22%20style=%22stroke-width:%200.4px;%20fill:%20rgb(0,%20204,%20153);%22/%3E%3Cpath%20d=%22M654.4274788357795,159.3712588164659L650.7727688648586,160.83922571294613L650.0499238837773,161.4269009101249L649.0874620062218,161.42422535737398L647.8233993875778,160.7339342882948L647.5739283474524,159.72450489727305L646.5879892366039,160.34689276860468L646.2452097152473,159.38069258241512L645.9472091099981,156.67300196384144L646.8558263646134,156.64527493634876L647.2396638654067,157.51307646680357L648.959316831622,157.5660892696112L649.1183891773646,158.26281744851406L651.0615022213872,157.37273418518419L652.1645846617525,157.27350683732232L653.1074567466608,158.09971696483728Z%22%20fill=%22transparent%22%20stroke=%22#97A1A9%22%20class=%22county-boundary%22%20pointer-events=%22all%22%20data-fips=%2225015%22%20data-county=%22Hampshire%20County%22%20data-state=%22Massachusetts%22%20style=%22stroke-width:%200.4px;%20fill:%20rgb(0,%20204,%20153);%22/%3E%3Cpath%20d=%22M642.7905178594775,165.43200258203865L642.5456400771656,166.5062956933075L640.4983980285408,166.62196160922588L638.5756216738132,165.95319898826438L638.2407736982775,166.0477014355157L638.2266935274627,165.20863139299183L639.0049076177677,162.44695517916864L638.4269444366591,159.97950989778712L642.4045639055637,158.30827984822963L642.537664490709,165.04409253023982Z%22%20fill=%22transparent%22%20stroke=%22#97A1A9%22%20class=%22county-boundary%22%20pointer-events=%22all%22%20data-fips=%2236021%22%20data-county=%22Columbia%20County%22%20data-state=%22New-York%22%20style=%22stroke-width:%200.4px;%20fill:%20rgb(0,%20204,%20153);%22/%3E%3Cpath%20d=%22M654.4274788357795,159.3712588164659L654.1525517712105,160.43613227326705L655.5070291125254,160.5870194613384L655.9862644277034,162.45480920424245L652.368478194029,163.3173271608713L647.491790480167,164.45069042626483L647.09306122977,164.54044949643753L646.6534530754819,163.79557223331892L646.9204888956826,162.9362520486444L646.5879892366039,160.34689276860468L647.5739283474524,159.72450489727305L647.8233993875778,160.7339342882948L649.0874620062218,161.42422535737398L650.0499238837773,161.4269009101249L650.7727688648586,160.83922571294613Z%22%20fill=%22transparent%22%20stroke=%22#97A1A9%22%20class=%22county-boundary%22%20pointer-events=%22all%22%20data-fips=%2225013%22%20data-county=%22Hampden%20County%22%20data-state=%22Massachusetts%22%20style=%22stroke-width:%200.4px;%20fill:%20rgb(0,%20204,%20153);%22/%3E%3Cpath%20d=%22M642.4371956743845,154.5303579837829L641.8696286938923,153.7472127382107L641.5717753169142,151.66231080384034L640.4783799150429,146.09656553590412L644.1613035620658,145.38114748857424L644.8282475270429,145.87347760071214L644.603611057627,146.78975736349514L644.870739273467,148.06065204730476L643.6444091424942,148.38186141734445L644.1931280310894,151.1869576510012L645.0140405825223,151.06846761414863L645.7225094574502,153.83808263440528L644.7904844779829,154.02601663486575Z%22%20fill=%22transparent%22%20stroke=%22#97A1A9%22%20class=%22county-boundary%22%20pointer-events=%22all%22%20data-fips=%2250003%22%20data-county=%22Bennington%20County%22%20data-state=%22Vermont%22%20style=%22stroke-width:%200.4px;%20fill:%20rgb(255,%20255,%20153);%22/%3E%3Cpath%20d=%22M650.2620504577367,152.91273075289337L645.7225094574502,153.83808263440528L645.0140405825223,151.06846761414863L644.1931280310894,151.1869576510012L643.6444091424942,148.38186141734445L644.870739273467,148.06065204730476L644.603611057627,146.78975736349514L644.8282475270429,145.87347760071214L646.1961283810406,146.09490463832367L648.5349899612647,145.3362767756795L648.6753188977776,146.48098881034036L649.2150780920281,148.8219998398024L648.7959557585093,149.69593127473445L648.8113313990817,151.11392868616122L649.1332733137931,151.88405194032407Z%22%20fill=%22transparent%22%20stroke=%22#97A1A9%22%20class=%22county-boundary%22%20pointer-events=%22all%22%20data-fips=%2250025%22%20data-county=%22Windham%20County%22%20data-state=%22Vermont%22%20style=%22stroke-width:%200.4px;%20fill:%20rgb(0,%20204,%20153);%22/%3E%3Cpath%20d=%22M661.3599506261658,137.2115885367241L661.968763188803,139.69076255276764L662.9599090725889,140.78392921987881L663.9969993534978,141.21893559442856L664.3930070411395,142.90441280825485L663.7326991136963,143.66924763582904L662.136274413013,144.08346868300214L662.3168447280916,143.2148349708218L659.7139533511885,141.77818055431135L659.7561662576043,141.61205885861125L660.2066892867538,140.41131813482002L659.2192397321104,138.04650875513482L659.3806009793225,137.69555732424874L660.0603197290168,137.9529193273919Z%22%20fill=%22transparent%22%20stroke=%22#97A1A9%22%20class=%22county-boundary%22%20pointer-events=%22all%22%20data-fips=%2233017%22%20data-county=%22Strafford%20County%22%20data-state=%22New-Hampshire%22%20style=%22stroke-width:%200.4px;%20fill:%20rgb(0,%20204,%20153);%22/%3E%3Cpath%20d=%22M665.4455487590806,146.6575581295424L664.3700028399397,146.67773664013896L663.5194478839052,147.44403990569901L663.297266279297,148.2340037714473L662.1738144918917,148.48607375506322L661.8595441971376,149.58747704319126L660.8154106993348,149.48426241629613L659.8266367574238,148.8322674987952L659.1425382241517,147.37162739830194L659.7725739913928,146.9747166952402L659.3089554182255,146.08462284721577L659.1965019147781,145.53285245895086L659.7139533511885,141.77818055431135L662.3168447280916,143.2148349708218L662.136274413013,144.08346868300214L663.7326991136963,143.66924763582904L664.5905557229526,143.36833263421204L665.4417470172764,143.6257360670636Z%22%20fill=%22transparent%22%20stroke=%22#97A1A9%22%20class=%22county-boundary%22%20pointer-events=%22all%22%20data-fips=%2233015%22%20data-county=%22Rockingham%20County%22%20data-state=%22New-Hampshire%22%20style=%22stroke-width:%200.4px;%20fill:%20rgb(0,%20204,%20153);%22/%3E%3Cpath%20d=%22M652.7719955069263,145.90548517898935L652.701091612212,144.98845395366334L653.6481455164276,144.4541701148039L654.4992788024293,145.60952069153723L656.212486095698,144.6463685611725L656.7933798624158,145.9540073572507L657.9807689155706,145.46934095012614L659.3089554182255,146.08462284721577L659.7725739913928,146.9747166952402L659.1425382241517,147.37162739830194L659.8266367574238,148.8322674987952L660.8154106993348,149.48426241629613L661.8595441971376,149.58747704319126L661.8226544340511,149.86380352401818L661.5710249863259,150.3704737965246L655.6937942100484,151.80002120628546L655.373815097385,151.85334678981008L653.7438628924117,148.54527989500082L653.1942269383753,148.585438842219Z%22%20fill=%22transparent%22%20stroke=%22#97A1A9%22%20class=%22county-boundary%22%20pointer-events=%22all%22%20data-fips=%2233011%22%20data-county=%22Hillsborough%20County%22%20data-state=%22New-Hampshire%22%20style=%22stroke-width:%200.4px;%20fill:%20rgb(0,%20204,%20153);%22/%3E%3Cpath%20d=%22M664.1792914810189,156.28828689663567L663.5108685663565,155.6931426554504L662.7227752674337,156.24103090424035L663.1597787983122,157.0933813433677L662.9168292989236,157.82082613685952L661.9210633385974,158.90800794003087L660.6245704406817,158.573473160989L660.387721810343,157.67251632054297L661.0798503412351,157.32821039347493L661.0797265973287,156.37038644539462L659.7141541744737,156.51984371380252L660.0747049429056,155.31999584551818L659.9376145458286,153.70489586902522L659.4568219702344,153.3526067523137L658.5063989739456,153.8248598375077L658.2890360539307,152.65234317604825L656.2169545961663,152.16573732810332L655.6937942100484,151.80002120628546L661.5710249863259,150.3704737965246L661.8226544340511,149.86380352401818L662.2296549917595,150.76755051678367L664.2445452149237,152.1036009962644L665.1031581500297,153.4761665622151L665.0872824520952,154.34966551571483L664.3657512586353,155.50714548699216Z%22%20fill=%22transparent%22%20stroke=%22#97A1A9%22%20class=%22county-boundary%22%20pointer-events=%22all%22%20data-fips=%2225017%22%20data-county=%22Middlesex%20County%22%20data-state=%22Massachusetts%22%20style=%22stroke-width:%200.4px;%20fill:%20rgb(255,%20255,%20153);%22/%3E%3Cpath%20d=%22M655.9862644277034,162.45480920424245L655.5070291125254,160.5870194613384L654.1525517712105,160.43613227326705L654.4274788357795,159.3712588164659L653.1074567466608,158.09971696483728L652.8247643576381,156.0754681954652L653.1169003948218,155.6295218955596L652.6047453115046,154.68153929204777L652.9213410683477,153.8074522939869L651.9615943086528,152.54140861415988L655.373815097385,151.85334678981008L655.6937942100484,151.80002120628546L656.2169545961663,152.16573732810332L658.2890360539307,152.65234317604825L658.5063989739456,153.8248598375077L659.4568219702344,153.3526067523137L659.9376145458286,153.70489586902522L660.0747049429056,155.31999584551818L659.7141541744737,156.51984371380252L661.0797265973287,156.37038644539462L661.0798503412351,157.32821039347493L660.387721810343,157.67251632054297L660.6245704406817,158.573473160989L661.9210633385974,158.90800794003087L662.2646588920768,161.12015274994553L659.3528931832661,161.9500674241674L659.2630547968009,161.74875747330907L656.4040682971855,162.35689050529584Z%22%20fill=%22transparent%22%20stroke=%22#97A1A9%22%20class=%22county-boundary%22%20pointer-events=%22all%22%20data-fips=%2225027%22%20data-county=%22Worcester%20County%22%20data-state=%22Massachusetts%22%20style=%22stroke-width:%200.4px;%20fill:%20rgb(0,%20204,%20153);%22/%3E%3Cpath%20d=%22M664.1792914810189,156.28828689663567L664.3657512586353,155.50714548699216L665.0872824520952,154.34966551571483L665.1031581500297,153.4761665622151L665.7900806458622,153.4635110725053L665.6810659336902,155.8318887186963L664.9180046408794,156.91062284545023Z%22%20fill=%22transparent%22%20stroke=%22#97A1A9%22%20class=%22county-boundary%22%20pointer-events=%22all%22%20data-fips=%2225025%22%20data-county=%22Suffolk%20County%22%20data-state=%22Massachusetts%22%20style=%22stroke-width:%200.4px;%20fill:%20rgb(255,%20255,%20153);%22/%3E%3Cpath%20d=%22M666.0312334847785,158.8012807062389L663.5188230194019,161.26324913918188L662.2646588920768,161.12015274994553L661.9210633385974,158.90800794003087L662.9168292989236,157.82082613685952L663.1597787983122,157.0933813433677L662.7227752674337,156.24103090424035L663.5108685663565,155.6931426554504L664.1792914810189,156.28828689663567L664.9180046408794,156.91062284545023L665.6810659336902,155.8318887186963L666.9442912145087,156.2795966751271L667.259534588602,157.47343948435582Z%22%20fill=%22transparent%22%20stroke=%22#97A1A9%22%20class=%22county-boundary%22%20pointer-events=%22all%22%20data-fips=%2225021%22%20data-county=%22Norfolk%20County%22%20data-state=%22Massachusetts%22%20style=%22stroke-width:%200.4px;%20fill:%20rgb(255,%20255,%20153);%22/%3E%3Cpath%20d=%22M647.3678789297327,121.34657666932458L646.9791780691121,121.14956523888509L647.4876723230051,119.63254158619691L646.9363936378023,119.34094335254838L646.8178689015797,117.7277916745935L650.43642107962,116.64655551376063L650.2680213563127,117.28610349087808L650.8817225614254,118.337829595073L650.3244065536234,120.97948398779727L651.8565352067587,123.16709867222369L651.4404731582434,123.71075572421216L651.7177752329246,124.53291502445722L651.1592674812365,125.84321030264346L650.400105163219,126.40105456165281L649.9991139702281,127.36197245667302L648.7211775035795,126.15387103978003L649.2038741946916,125.19659443193393L648.5037781443351,124.62927042410365L648.7769436333604,123.38861846270879L648.1613729202177,123.08998274372811L648.496733815957,121.94577836900623Z%22%20fill=%22transparent%22%20stroke=%22#97A1A9%22%20class=%22county-boundary%22%20pointer-events=%22all%22%20data-fips=%2250009%22%20data-county=%22Essex%20County%22%20data-state=%22Vermont%22%20style=%22stroke-width:%200.4px;%20fill:%20rgb(0,%20204,%20153);%22/%3E%3Cpath%20d=%22M644.0707861106324,125.19731811858833L642.8664810286697,124.6989087003725L643.1165017180765,123.24521779198756L641.4364407945444,122.67818013273256L641.6595502960595,121.8960980985313L640.8375531868462,119.27166464366098L646.8178689015797,117.7277916745935L646.9363936378023,119.34094335254838L647.4876723230051,119.63254158619691L646.9791780691121,121.14956523888509L647.3678789297327,121.34657666932458L646.9178109653692,122.60572594387395L645.8289668001972,122.1728882807812L645.1749641298707,125.51828007309803Z%22%20fill=%22transparent%22%20stroke=%22#97A1A9%22%20class=%22county-boundary%22%20pointer-events=%22all%22%20data-fips=%2250019%22%20data-county=%22Orleans%20County%22%20data-state=%22Vermont%22%20style=%22stroke-width:%200.4px;%20fill:%20rgb(0,%20204,%20153);%22/%3E%3Cpath%20d=%22M645.5757470396952,130.74849120309875L645.6730960421291,129.23974975586248L646.1674646157131,127.52791269212616L645.9931661208226,127.21350618256793L643.8345162519759,126.53760072350678L644.0707861106324,125.19731811858833L645.1749641298707,125.51828007309803L645.8289668001972,122.1728882807812L646.9178109653692,122.60572594387395L647.3678789297327,121.34657666932458L648.496733815957,121.94577836900623L648.1613729202177,123.08998274372811L648.7769436333604,123.38861846270879L648.5037781443351,124.62927042410365L649.2038741946916,125.19659443193393L648.7211775035795,126.15387103978003L649.9991139702281,127.36197245667302L648.5506166525777,128.014055379277L648.1863089429562,129.142692765456L648.7293136675933,130.6803392985845L647.5083132808802,130.49959892843856L646.2561418972114,130.9681725140524Z%22%20fill=%22transparent%22%20stroke=%22#97A1A9%22%20class=%22county-boundary%22%20pointer-events=%22all%22%20data-fips=%2250005%22%20data-county=%22Caledonia%20County%22%20data-state=%22Vermont%22%20style=%22stroke-width:%200.4px;%20fill:%20rgb(0,%20204,%20153);%22/%3E%3Cpath%20d=%22M636.4931768692179,132.0949779383344L635.8728312955002,130.57232318200022L635.9806930164235,129.50830252784567L635.1886416452364,127.93559596058287L635.0069230737392,127.84302677843073L635.6927916305058,127.02741971709816L635.5877128519094,125.10381587335496L637.6968101525579,125.71734263581277L638.6837377983226,125.71692385554479L640.0291422689971,126.76393233987176L640.5601672844124,128.1277691415894L640.3170469034736,129.64489982424675L640.2311816874936,132.67731488624406L639.4328432465898,130.84103480846215L639.0753545427144,131.14282090186464Z%22%20fill=%22transparent%22%20stroke=%22#97A1A9%22%20class=%22county-boundary%22%20pointer-events=%22all%22%20data-fips=%2250007%22%20data-county=%22Chittenden%20County%22%20data-state=%22Vermont%22%20style=%22stroke-width:%200.4px;%20fill:%20rgb(0,%20204,%20153);%22/%3E%3Cpath%20d=%22M642.7281352292986,134.2842649798456L640.9310914082987,134.07064360993502L640.2311816874936,132.67731488624406L640.3170469034736,129.64489982424675L640.5601672844124,128.1277691415894L642.1121091070513,128.55045765301838L642.4000314906551,127.24363135927297L643.5438433166929,127.73507874127642L643.8345162519759,126.53760072350678L645.9931661208226,127.21350618256793L646.1674646157131,127.52791269212616L645.6730960421291,129.23974975586248L645.5757470396952,130.74849120309875L645.1727381057461,131.99496843888608L643.6769283315296,131.93927643784536L643.2114284805746,134.35163354139047Z%22%20fill=%22transparent%22%20stroke=%22#97A1A9%22%20class=%22county-boundary%22%20pointer-events=%22all%22%20data-fips=%2250023%22%20data-county=%22Washington%20County%22%20data-state=%22Vermont%22%20style=%22stroke-width:%200.4px;%20fill:%20rgb(0,%20204,%20153);%22/%3E%3Cpath%20d=%22M653.9787088997164,138.639267146031L653.2369100812604,139.05987568677904L652.6784037343646,138.34738079419037L652.1014968323008,139.72821680189656L651.0214324544131,139.84874234069957L649.29835076627,139.584894524658L648.121455808863,139.63610624097043L648.0128643691825,138.10708778726348L648.7045143445603,136.85842531958883L648.6121356749071,135.05923514930817L648.9540428466152,134.513152568823L648.7808208679479,133.5100644705485L649.120816698771,131.7430513834364L648.7293136675933,130.6803392985845L648.1863089429562,129.142692765456L648.5506166525777,128.014055379277L649.9991139702281,127.36197245667302L650.400105163219,126.40105456165281L651.1763674332374,127.19394110336464L652.4589978320181,127.465867038851L652.7057581989245,128.0734673242232L653.8113129133648,127.85300793252031L654.3230272904735,128.37459240269368L655.3742013700248,130.45586589333163L656.0893516774468,132.57401816612128L654.2628076453645,133.39104953243088L655.1433291705293,135.35926803225414L655.4326083613481,136.2239901590317L654.3003679261986,136.71717707094945L654.5067992205126,137.66855499836367Z%22%20fill=%22transparent%22%20stroke=%22#97A1A9%22%20class=%22county-boundary%22%20pointer-events=%22all%22%20data-fips=%2233009%22%20data-county=%22Grafton%20County%22%20data-state=%22New-Hampshire%22%20style=%22stroke-width:%200.4px;%20fill:%20rgb(0,%20204,%20153);%22/%3E%3Cpath%20d=%22M637.390975797793,139.09235582633812L636.0465457803031,135.58051766026063L636.037336349549,133.14761866358208L636.4931768692179,132.0949779383344L639.0753545427144,131.14282090186464L639.4328432465898,130.84103480846215L640.2311816874936,132.67731488624406L640.9310914082987,134.07064360993502L642.7281352292986,134.2842649798456L642.4399438699933,135.52474811503555L641.1166311663885,137.24245330538838L641.3613065673323,137.7858386613642L640.5913844171073,137.6264706197768L638.9206764153545,138.177214344871L639.213977488369,139.21966554361939L637.8125436307861,139.70791954294896Z%22%20fill=%22transparent%22%20stroke=%22#97A1A9%22%20class=%22county-boundary%22%20pointer-events=%22all%22%20data-fips=%2250001%22%20data-county=%22Addison%20County%22%20data-state=%22Vermont%22%20style=%22stroke-width:%200.4px;%20fill:%20rgb(0,%20204,%20153);%22/%3E%3Cpath%20d=%22M659.3806009793225,137.69555732424874L658.454097598635,137.51999642989847L655.1433291705293,135.35926803225414L654.2628076453645,133.39104953243088L656.0893516774468,132.57401816612128L655.3742013700248,130.45586589333163L654.3230272904735,128.37459240269368L655.7722496599304,129.40352041109054L655.8732433192205,127.46660974848999L657.7988421631208,127.02006967987256L657.9556361701127,126.24751752005136L660.1454595537857,133.43416974585398L661.3599506261658,137.2115885367241L660.0603197290168,137.9529193273919Z%22%20fill=%22transparent%22%20stroke=%22#97A1A9%22%20class=%22county-boundary%22%20pointer-events=%22all%22%20data-fips=%2233003%22%20data-county=%22Carroll%20County%22%20data-state=%22New-Hampshire%22%20style=%22stroke-width:%200.4px;%20fill:%20rgb(0,%20204,%20153);%22/%3E%3Cpath%20d=%22M648.7293136675933,130.6803392985845L649.120816698771,131.7430513834364L648.7808208679479,133.5100644705485L648.9540428466152,134.513152568823L648.6121356749071,135.05923514930817L648.7045143445603,136.85842531958883L642.7295725008898,135.81376417523597L642.4399438699933,135.52474811503555L642.7281352292986,134.2842649798456L643.2114284805746,134.35163354139047L643.6769283315296,131.93927643784536L645.1727381057461,131.99496843888608L645.5757470396952,130.74849120309875L646.2561418972114,130.9681725140524L647.5083132808802,130.49959892843856Z%22%20fill=%22transparent%22%20stroke=%22#97A1A9%22%20class=%22county-boundary%22%20pointer-events=%22all%22%20data-fips=%2250017%22%20data-county=%22Orange%20County%22%20data-state=%22Vermont%22%20style=%22stroke-width:%200.4px;%20fill:%20rgb(0,%20204,%20153);%22/%3E%3Cpath%20d=%22M635.0069230737392,127.84302677843073L634.4661416803451,126.94486570486265L634.17929437365,125.37147615512993L634.3300237184723,124.14395644742092L633.674105014822,123.53699779550459L633.7534187561013,122.17079443311627L633.4204366327883,121.11689200513251L634.8709505051372,120.70690573642992L634.6847973246583,121.9423881329858L635.4093468933954,123.30742016781585L635.5877128519094,125.10381587335496L635.6927916305058,127.02741971709816Z%22%20fill=%22transparent%22%20stroke=%22#97A1A9%22%20class=%22county-boundary%22%20pointer-events=%22all%22%20data-fips=%2250013%22%20data-county=%22Grand%20Isle%20County%22%20data-state=%22Vermont%22%20style=%22stroke-width:%200.4px;%20fill:%20rgb(0,%20204,%20153);%22/%3E%3Cpath%20d=%22M635.5877128519094,125.10381587335496L635.4093468933954,123.30742016781585L634.6847973246583,121.9423881329858L634.8709505051372,120.70690573642992L640.8375531868462,119.27166464366098L641.6595502960595,121.8960980985313L641.4364407945444,122.67818013273256L639.7491917911628,123.0404878218053L639.6001779333825,124.60214178185822L639.1120369815123,124.49113459842602L638.6837377983226,125.71692385554479L637.6968101525579,125.71734263581277Z%22%20fill=%22transparent%22%20stroke=%22#97A1A9%22%20class=%22county-boundary%22%20pointer-events=%22all%22%20data-fips=%2250011%22%20data-county=%22Franklin%20County%22%20data-state=%22Vermont%22%20style=%22stroke-width:%200.4px;%20fill:%20rgb(0,%20204,%20153);%22/%3E%3Cpath%20d=%22M627.1757788980719,122.85051512530038L633.4204366327883,121.11689200513251L633.7534187561013,122.17079443311627L633.674105014822,123.53699779550459L634.3300237184723,124.14395644742092L634.17929437365,125.37147615512993L634.4661416803451,126.94486570486265L635.0069230737392,127.84302677843073L635.1886416452364,127.93559596058287L634.074448095827,128.73431451132944L633.2881190272769,129.74725327116016L632.3695375083826,130.34581358941068L630.1943705646429,131.0158210853068L628.7360345145484,127.04287275030174L628.448011524403,127.10468317070956Z%22%20fill=%22transparent%22%20stroke=%22#97A1A9%22%20class=%22county-boundary%22%20pointer-events=%22all%22%20data-fips=%2236019%22%20data-county=%22Clinton%20County%22%20data-state=%22New-York%22%20style=%22stroke-width:%200.4px;%20fill:%20rgb(0,%20204,%20153);%22/%3E%3Cpath%20d=%22M640.5601672844124,128.1277691415894L640.0291422689971,126.76393233987176L638.6837377983226,125.71692385554479L639.1120369815123,124.49113459842602L639.6001779333825,124.60214178185822L639.7491917911628,123.0404878218053L641.4364407945444,122.67818013273256L643.1165017180765,123.24521779198756L642.8664810286697,124.6989087003725L644.0707861106324,125.19731811858833L643.8345162519759,126.53760072350678L643.5438433166929,127.73507874127642L642.4000314906551,127.24363135927297L642.1121091070513,128.55045765301838Z%22%20fill=%22transparent%22%20stroke=%22#97A1A9%22%20class=%22county-boundary%22%20pointer-events=%22all%22%20data-fips=%2250015%22%20data-county=%22Lamoille%20County%22%20data-state=%22Vermont%22%20style=%22stroke-width:%200.4px;%20fill:%20rgb(0,%20204,%20153);%22/%3E%3Cpath%20d=%22M672.6267041420325,121.37691454442245L671.7294807638146,121.45450500110042L671.6854255640917,118.16182434414372L671.447639075181,116.86222966337618L670.6244576892345,116.11725242013688L672.3315509429642,115.2020856940029L672.8351544973613,114.95809404035776L673.4496620120408,116.13616252485281L675.8576955241172,114.64939493985605L676.5623915633987,114.55084494048356L676.6705130137577,114.87960184722897L676.5406823194995,115.76365782405503L677.214833449265,116.2319446321336L677.5104613154446,117.33793398467822L676.4022626119702,118.6840922697404L676.8632067420158,121.11024083746395L676.6304658083915,121.61917053819434L675.5385289738231,121.66225518427086L673.8772534254534,120.4686283678219L673.3413834659582,121.45802697675981Z%22%20fill=%22transparent%22%20stroke=%22#97A1A9%22%20class=%22county-boundary%22%20pointer-events=%22all%22%20data-fips=%2223027%22%20data-county=%22Waldo%20County%22%20data-state=%22Maine%22%20style=%22stroke-width:%200.4px;%20fill:%20rgb(0,%20204,%20153);%22/%3E%3Cpath%20d=%22M665.3537209420781,120.95162162102702L665.8177049260939,119.18432853563422L666.7520929620456,118.63371397419337L667.6549539609564,118.35767897931305L669.807185325835,118.20395834511112L669.8457266745557,117.41304351213478L669.0998278043339,116.49084709943361L670.6244576892345,116.11725242013688L671.447639075181,116.86222966337618L671.6854255640917,118.16182434414372L671.7294807638146,121.45450500110042L671.6901463569108,122.71505363655353L670.6746734126972,122.73281496612617L670.6566279136152,123.45176983404201L671.2211298253511,125.0023673103758L670.3018595584163,125.08352313748833L669.1816814441188,124.85838756205521L669.0537750222071,125.87299388898191L668.0274652691957,125.93469609839428L667.8573296882544,125.10816547932234L666.9703215839518,124.91045777702288L666.6368130970474,123.67966847341063Z%22%20fill=%22transparent%22%20stroke=%22#97A1A9%22%20class=%22county-boundary%22%20pointer-events=%22all%22%20data-fips=%2223011%22%20data-county=%22Kennebec%20County%22%20data-state=%22Maine%22%20style=%22stroke-width:%200.4px;%20fill:%20rgb(0,%20204,%20153);%22/%3E%3Cpath%20d=%22M668.0274652691957,125.93469609839428L668.3218058204533,128.29130212818427L667.818087851547,129.28958232094874L665.473754390157,128.03198733997237L665.1830744757676,128.9077334582231L663.8904063322574,128.56345955389816L664.6494316219267,125.40884897230785L664.6062374034686,123.05744215030404L664.1678317802896,121.96480896363437L664.4460496827926,121.53804721098561L665.3537209420781,120.95162162102702L666.6368130970474,123.67966847341063L666.9703215839518,124.91045777702288L667.8573296882544,125.10816547932234Z%22%20fill=%22transparent%22%20stroke=%22#97A1A9%22%20class=%22county-boundary%22%20pointer-events=%22all%22%20data-fips=%2223001%22%20data-county=%22Androscoggin%20County%22%20data-state=%22Maine%22%20style=%22stroke-width:%200.4px;%20fill:%20rgb(0,%20204,%20153);%22/%3E%3Cpath%20d=%22M681.1501375687756,104.07241064291543L683.1157587770308,108.27604211233643L682.1352595356866,108.83677431210708L685.1709226590085,115.21295081486096L685.3507719043579,116.75442391958302L684.8112169897886,116.94775712674766L683.8316521208733,115.76054240762664L682.7743742424606,115.8483683324132L681.9303848514336,117.01880393163742L681.1731170148271,116.70961186508987L680.3033521771108,118.01926661340872L680.9847226939535,119.55854886078316L680.8418650505985,120.08957222146444L678.8146046916394,119.31476692500871L678.2259546987107,119.78551728719458L677.8474742404292,118.5224555869247L678.1008338546001,116.95630007456532L677.8895066527512,116.31969316536538L676.9012731963612,115.66740566097508L676.6705130137577,114.87960184722897L676.5623915633987,114.55084494048356L677.385410494684,114.66600638023056L677.705540750512,113.66347583907816L679.6907794245515,112.36761610326164L678.2671162865729,109.353549467476L679.3302691515454,108.79716300189989L678.761301545956,107.5204481870129L679.773104690428,106.9322107488955L679.0223537361398,105.21358627213021ZM681.9479339530264,117.9095750848021L682.0234130020418,117.06066625892038L683.0609725924244,116.59865122131384L684.1938714871345,117.90139619922866L682.2585472764872,119.50447204311513Z%22%20fill=%22transparent%22%20stroke=%22#97A1A9%22%20class=%22county-boundary%22%20pointer-events=%22all%22%20data-fips=%2223009%22%20data-county=%22Hancock%20County%22%20data-state=%22Maine%22%20style=%22stroke-width:%200.4px;%20fill:%20rgb(0,%20204,%20153);%22/%3E%3Cpath%20d=%22M674.5925549404933,125.84448397658264L674.9427171881242,124.83637036261337L673.8693892438484,122.92811876045084L672.7822528865499,122.8326398065517L672.6267041420325,121.37691454442245L673.3413834659582,121.45802697675981L673.8772534254534,120.4686283678219L675.5385289738231,121.66225518427086L676.6304658083915,121.61917053819434L676.8907440307896,124.30035767033849L676.0784430355801,126.50475193024351L675.4094881077668,126.77006967087891Z%22%20fill=%22transparent%22%20stroke=%22#97A1A9%22%20class=%22county-boundary%22%20pointer-events=%22all%22%20data-fips=%2223013%22%20data-county=%22Knox%20County%22%20data-state=%22Maine%22%20style=%22stroke-width:%200.4px;%20fill:%20rgb(0,%20204,%20153);%22/%3E%3Cpath%20d=%22M670.292009786361,126.87174822195118L670.3252681516101,126.12657756593524L670.3018595584163,125.08352313748833L671.2211298253511,125.0023673103758L670.6566279136152,123.45176983404201L670.6746734126972,122.73281496612617L671.6901463569108,122.71505363655353L671.7294807638146,121.45450500110042L672.6267041420325,121.37691454442245L672.7822528865499,122.8326398065517L673.8693892438484,122.92811876045084L674.9427171881242,124.83637036261337L674.5925549404933,125.84448397658264L674.0939888239902,125.8185534803772L673.8666507258151,128.0899587008505L673.0299603703338,128.97782206721456L672.3018022515404,129.09952016351792L671.3948587751851,127.9716818938158L671.2482501922525,126.8484763155983Z%22%20fill=%22transparent%22%20stroke=%22#97A1A9%22%20class=%22county-boundary%22%20pointer-events=%22all%22%20data-fips=%2223015%22%20data-county=%22Lincoln%20County%22%20data-state=%22Maine%22%20style=%22stroke-width:%200.4px;%20fill:%20rgb(0,%20204,%20153);%22/%3E%3Cpath%20d=%22M670.1233392929641,129.32583253012035L668.3218058204533,128.29130212818427L668.0274652691957,125.93469609839428L669.0537750222071,125.87299388898191L669.1816814441188,124.85838756205521L670.3018595584163,125.08352313748833L670.3252681516101,126.12657756593524L669.8565730651828,127.4077496380221L671.5192364473437,130.84250714683287L671.0086341324732,131.17480575973298L670.6512347850294,129.70375996457028ZM670.292009786361,126.87174822195118L671.2482501922525,126.8484763155983L671.3948587751851,127.9716818938158L671.4946107557835,130.26824973159103Z%22%20fill=%22transparent%22%20stroke=%22#97A1A9%22%20class=%22county-boundary%22%20pointer-events=%22all%22%20data-fips=%2223023%22%20data-county=%22Sagadahoc%20County%22%20data-state=%22Maine%22%20style=%22stroke-width:%200.4px;%20fill:%20rgb(0,%20204,%20153);%22/%3E%3Cpath%20d=%22M666.4841288451387,165.2249129058273L666.0771986986658,164.8557722804244L664.9201462984759,164.17824095524315L663.8447623276461,162.6108446156312L663.5188230194019,161.26324913918188L666.0312334847785,158.8012807062389L666.8886899850886,160.75451965569243L667.9401587750799,161.946190214088L667.8126866524983,163.31611405301646L668.7416319281548,162.88667462286105L669.1838991489054,163.22382513934133L670.185712022373,165.05174780017592L669.6462660298877,165.0958529670471L669.047903576393,167.0508960399875L668.0166788495524,167.7724111761728L667.1198792936029,165.4042461505203Z%22%20fill=%22transparent%22%20stroke=%22#97A1A9%22%20class=%22county-boundary%22%20pointer-events=%22all%22%20data-fips=%2225005%22%20data-county=%22Bristol%20County%22%20data-state=%22Massachusetts%22%20style=%22stroke-width:%200.4px;%20fill:%20rgb(0,%20204,%20153);%22/%3E%3Cpath%20d=%22M643.8291832611128,171.1929024872427L644.219457214012,173.3478165531168L643.6269276779992,173.43372277322544L640.3951924996614,174.7587029841137L640.0607040217046,175.65112769121083L639.5918011869976,174.35571545725543L639.7868369631232,173.4048537967352L638.96017984895,169.28323521566483L638.5754220361409,168.56838971219406L638.2407736982775,166.0477014355157L638.5756216738132,165.95319898826438L640.4983980285408,166.62196160922588L642.5456400771656,166.5062956933075L642.7905178594775,165.43200258203865Z%22%20fill=%22transparent%22%20stroke=%22#97A1A9%22%20class=%22county-boundary%22%20pointer-events=%22all%22%20data-fips=%2236027%22%20data-county=%22Dutchess%20County%22%20data-state=%22New-York%22%20style=%22stroke-width:%200.4px;%20fill:%20rgb(255,%20255,%20153);%22/%3E%3Cpath%20d=%22M671.8848639587884,162.8655373063251L672.4124010960844,161.59459841172088L673.7927104015358,162.2084312355131L676.0020004330531,162.07432497532568L677.5375505236223,160.54255590628918L677.4169574808661,159.41054689153668L675.2157233435216,156.5742428566648L676.2378059536954,157.02891325383962L677.5910300660674,158.60557197257253L678.5987496445958,160.47171938829717L678.6327406396549,162.00642414276535L674.5584048125722,164.07110328727003L674.3982278223997,164.78177507569012L672.5294880290271,165.7863802377492L672.1776281057479,165.6508505676785Z%22%20fill=%22transparent%22%20stroke=%22#97A1A9%22%20class=%22county-boundary%22%20pointer-events=%22all%22%20data-fips=%2225001%22%20data-county=%22Barnstable%20County%22%20data-state=%22Massachusetts%22%20style=%22stroke-width:%200.4px;%20fill:%20rgb(255,%20255,%20153);%22/%3E%3Cpath%20d=%22M647.491790480167,164.45069042626483L647.5160325400153,165.48887933655965L648.8688529419769,165.0723359560211L648.8525031419804,166.29768511573218L648.2612994182823,168.05248136278612L649.1966042319292,170.24027312663327L647.6947354808378,171.99918578816698L647.8485232835322,172.49766312898066L646.1765285626765,173.13694023307744L646.3864839838936,173.512033029122L645.1851438323936,173.42322097295403L643.8291832611128,171.1929024872427L642.7905178594775,165.43200258203865L647.09306122977,164.54044949643753Z%22%20fill=%22transparent%22%20stroke=%22#97A1A9%22%20class=%22county-boundary%22%20pointer-events=%22all%22%20data-fips=%2209005%22%20data-county=%22Litchfield%20County%22%20data-state=%22Connecticut%22%20style=%22stroke-width:%200.4px;%20fill:%20rgb(255,%20255,%20153);%22/%3E%3Cpath%20d=%22M654.8899644585176,169.31659750460153L654.431974216214,169.80055647181962L653.8564814863136,169.04388626320804L651.8857597478793,169.82960366605676L651.6238229004659,170.62279051511814L651.1028998934228,171.2080637999445L649.8097538059802,171.36792988971183L649.1966042319292,170.24027312663327L648.2612994182823,168.05248136278612L648.8525031419804,166.29768511573218L648.8688529419769,165.0723359560211L647.5160325400153,165.48887933655965L647.491790480167,164.45069042626483L652.368478194029,163.3173271608713L652.8392456136346,164.6315963710382L652.9267506801142,165.92310403113208L653.5116201585906,166.54418489001102L654.2697991824273,168.45928557092418Z%22%20fill=%22transparent%22%20stroke=%22#97A1A9%22%20class=%22county-boundary%22%20pointer-events=%22all%22%20data-fips=%2209003%22%20data-county=%22Hartford%20County%22%20data-state=%22Connecticut%22%20style=%22stroke-width:%200.4px;%20fill:%20rgb(0,%20204,%20153);%22/%3E%3Cpath%20d=%22M654.8899644585176,169.31659750460153L654.2697991824273,168.45928557092418L653.5116201585906,166.54418489001102L652.9267506801142,165.92310403113208L652.8392456136346,164.6315963710382L652.368478194029,163.3173271608713L655.9862644277034,162.45480920424245L656.4040682971855,162.35689050529584L656.6017139682318,163.37856010683424L655.4664372530804,163.64415912704862L655.894757977496,165.47960458958164L656.4185117003354,165.37948816040432L656.7850709230104,166.40623550336318L656.1979256053712,167.41112379659717L655.635534597094,169.25493262172142Z%22%20fill=%22transparent%22%20stroke=%22#97A1A9%22%20class=%22county-boundary%22%20pointer-events=%22all%22%20data-fips=%2209013%22%20data-county=%22Tolland%20County%22%20data-state=%22Connecticut%22%20style=%22stroke-width:%200.4px;%20fill:%20rgb(0,%20204,%20153);%22/%3E%3Cpath%20d=%22M660.5541396462594,166.1181089529448L660.8148439495872,167.30326559000628L659.3150563157221,167.8368167125749L657.1454709271275,167.94625239504705L656.1979256053712,167.41112379659717L656.7850709230104,166.40623550336318L656.4185117003354,165.37948816040432L655.894757977496,165.47960458958164L655.4664372530804,163.64415912704862L656.6017139682318,163.37856010683424L656.4040682971855,162.35689050529584L659.2630547968009,161.74875747330907L659.3528931832661,161.9500674241674Z%22%20fill=%22transparent%22%20stroke=%22#97A1A9%22%20class=%22county-boundary%22%20pointer-events=%22all%22%20data-fips=%2209015%22%20data-county=%22Windham%20County%22%20data-state=%22Connecticut%22%20style=%22stroke-width:%200.4px;%20fill:%20rgb(0,%20204,%20153);%22/%3E%3Cpath%20d=%22M660.5541396462594,166.1181089529448L659.3528931832661,161.9500674241674L662.2646588920768,161.12015274994553L663.5188230194019,161.26324913918188L663.8447623276461,162.6108446156312L664.9201462984759,164.17824095524315L664.568772280654,164.73152572600497L664.2632698148024,164.5156633468306L663.7968326617136,165.1186681591456Z%22%20fill=%22transparent%22%20stroke=%22#97A1A9%22%20class=%22county-boundary%22%20pointer-events=%22all%22%20data-fips=%2244007%22%20data-county=%22Providence%20County%22%20data-state=%22Rhode-Island%22%20style=%22stroke-width:%200.4px;%20fill:%20rgb(0,%20204,%20153);%22/%3E%3Cpath%20d=%22M679.3863075767949,167.51722265063813L680.2269678582261,168.21895229954123L678.9850874953991,168.78284826509378Z%22%20fill=%22transparent%22%20stroke=%22#97A1A9%22%20class=%22county-boundary%22%20pointer-events=%22all%22%20data-fips=%2225019%22%20data-county=%22Nantucket%20County%22%20data-state=%22Massachusetts%22%20style=%22stroke-width:%200.4px;%20fill:%20rgb(255,%20255,%20153);%22/%3E%3Cpath%20d=%22M656.1668189032267,173.00215572108743L655.3189664176155,172.1753393684627L656.5856097311344,171.61460677828484L656.0214017052044,170.1885428360115L654.992897105245,170.58271136729138L654.431974216214,169.80055647181962L654.8899644585176,169.31659750460153L655.635534597094,169.25493262172142L656.1979256053712,167.41112379659717L657.1454709271275,167.94625239504705L659.3150563157221,167.8368167125749L660.8148439495872,167.30326559000628L660.9951906247379,167.88397385460348L661.5967660088083,170.68087416551998L661.2205604541732,170.97068530311026L661.3249779082262,172.21535537365048L657.4074076868685,173.87068969736902Z%22%20fill=%22transparent%22%20stroke=%22#97A1A9%22%20class=%22county-boundary%22%20pointer-events=%22all%22%20data-fips=%2209011%22%20data-county=%22New%20London%20County%22%20data-state=%22Connecticut%22%20style=%22stroke-width:%200.4px;%20fill:%20rgb(0,%20204,%20153);%22/%3E%3Cpath%20d=%22M649.7378181708821,177.71481619696362L644.8786241746687,181.4565684018081L643.8004004374153,180.11729653095733L645.8505210235382,177.87001842555594L644.8330100257888,176.8072219857563L644.6358432634646,175.7189998461855L644.219457214012,173.3478165531168L643.8291832611128,171.1929024872427L645.1851438323936,173.42322097295403L646.3864839838936,173.512033029122L647.7478781774136,174.03005688601968L649.4762574373195,175.4192203224187L649.3496507425832,176.6470269164056Z%22%20fill=%22transparent%22%20stroke=%22#97A1A9%22%20class=%22county-boundary%22%20pointer-events=%22all%22%20data-fips=%2209001%22%20data-county=%22Fairfield%20County%22%20data-state=%22Connecticut%22%20style=%22stroke-width:%200.4px;%20fill:%20rgb(255,%20255,%20153);%22/%3E%3Cpath%20d=%22M642.4548271232876,182.02892965903186L641.9059117061604,179.88603754402277L640.8820727592282,178.57751724604077L640.4756113630554,177.37940695746147L644.6358432634646,175.7189998461855L644.8330100257888,176.8072219857563L645.8505210235382,177.87001842555594L643.8004004374153,180.11729653095733L644.8786241746687,181.4565684018081L644.0313305714046,183.41635594924628L642.5827172429634,183.10997301189673Z%22%20fill=%22transparent%22%20stroke=%22#97A1A9%22%20class=%22county-boundary%22%20pointer-events=%22all%22%20data-fips=%2236119%22%20data-county=%22Westchester%20County%22%20data-state=%22New-York%22%20style=%22stroke-width:%200.4px;%20fill:%20rgb(252,%20141,%2089);%22/%3E%3Cpath%20d=%22M648.3916390385855,185.8979275925426L647.3387521738977,183.06766325160004L647.0406406413603,182.77841307798678L647.3466106135998,182.04487388671453L649.5979260904417,181.83269412755328L650.141557884061,180.9336357356268L651.2651877854294,180.3477302890093L655.0727087454388,179.2148974639332L657.5518630751004,175.95081558778725L657.0296171230179,178.00758222065383L655.9456529060965,179.21436783648448L656.8500672319705,179.71746759006544L658.2666727573093,177.7425211296511L659.1058969843292,177.3241556424831L660.4966191029625,177.53233443677686L661.6660274131393,175.89826724027944L661.9111861604877,176.66425191800272L656.7855215880884,181.37833194251914Z%22%20fill=%22transparent%22%20stroke=%22#97A1A9%22%20class=%22county-boundary%22%20pointer-events=%22all%22%20data-fips=%2236103%22%20data-county=%22Suffolk%20County%22%20data-state=%22New-York%22%20style=%22stroke-width:%200.4px;%20fill:%20rgb(255,%20255,%20153);%22/%3E%3Cpath%20d=%22M642.9252692186656,184.98720878934012L642.5735093924601,183.75502615324922L642.5827172429634,183.10997301189673L644.0313305714046,183.41635594924628L644.039422906023,184.23528353266238Z%22%20fill=%22transparent%22%20stroke=%22#97A1A9%22%20class=%22county-boundary%22%20pointer-events=%22all%22%20data-fips=%2236005%22%20data-county=%22Bronx%20County%22%20data-state=%22New-York%22%20style=%22stroke-width:%200.4px;%20fill:%20rgb(252,%20141,%2089);%22/%3E%3Cpath%20d=%22M647.0406406413603,182.77841307798678L647.3387521738977,183.06766325160004L648.3916390385855,185.8979275925426L645.3283179941117,187.70317834422565L645.0628111624834,187.07340773629846L645.3491332560441,186.72253067042095L645.2242017110084,185.17470112554827L644.6343378942468,184.81546422744884L644.4652812473141,183.94284938352007L645.7733017263963,182.72469641444286Z%22%20fill=%22transparent%22%20stroke=%22#97A1A9%22%20class=%22county-boundary%22%20pointer-events=%22all%22%20data-fips=%2236059%22%20data-county=%22Nassau%20County%22%20data-state=%22New-York%22%20style=%22stroke-width:%200.4px;%20fill:%20rgb(252,%20141,%2089);%22/%3E%3Cpath%20d=%22M644.1811558941527,187.0434845785959L642.7697131278255,186.0408659921792L643.1470097848423,185.02789404182124L644.6343378942468,184.81546422744884L645.2242017110084,185.17470112554827L645.3491332560441,186.72253067042095L645.0628111624834,187.07340773629846Z%22%20fill=%22transparent%22%20stroke=%22#97A1A9%22%20class=%22county-boundary%22%20pointer-events=%22all%22%20data-fips=%2236081%22%20data-county=%22Queens%20County%22%20data-state=%22New-York%22%20style=%22stroke-width:%200.4px;%20fill:%20rgb(252,%20141,%2089);%22/%3E%3Cpath%20d=%22M651.6238229004659,170.62279051511814L651.8857597478793,169.82960366605676L653.8564814863136,169.04388626320804L654.431974216214,169.80055647181962L654.992897105245,170.58271136729138L656.0214017052044,170.1885428360115L656.5856097311344,171.61460677828484L655.3189664176155,172.1753393684627L656.1668189032267,173.00215572108743L656.4610981590026,174.17963091345837L655.0451329891206,174.75162950271408L654.0213318359787,173.98649465778487L653.1400772551139,172.54342662934675L652.3546953810853,172.9008166654354Z%22%20fill=%22transparent%22%20stroke=%22#97A1A9%22%20class=%22county-boundary%22%20pointer-events=%22all%22%20data-fips=%2209007%22%20data-county=%22Middlesex%20County%22%20data-state=%22Connecticut%22%20style=%22stroke-width:%200.4px;%20fill:%20rgb(255,%20255,%20153);%22/%3E%3Cpath%20d=%22M649.7378181708821,177.71481619696362L649.3496507425832,176.6470269164056L649.4762574373195,175.4192203224187L647.7478781774136,174.03005688601968L646.3864839838936,173.512033029122L646.1765285626765,173.13694023307744L647.8485232835322,172.49766312898066L647.6947354808378,171.99918578816698L649.1966042319292,170.24027312663327L649.8097538059802,171.36792988971183L651.1028998934228,171.2080637999445L651.6238229004659,170.62279051511814L652.3546953810853,172.9008166654354L653.1400772551139,172.54342662934675L654.0213318359787,173.98649465778487L655.0451329891206,174.75162950271408L651.2576093589884,175.61699782684707Z%22%20fill=%22transparent%22%20stroke=%22#97A1A9%22%20class=%22county-boundary%22%20pointer-events=%22all%22%20data-fips=%2209009%22%20data-county=%22New%20Haven%20County%22%20data-state=%22Connecticut%22%20style=%22stroke-width:%200.4px;%20fill:%20rgb(255,%20255,%20153);%22/%3E%3Cpath%20d=%22M644.6358432634646,175.7189998461855L640.4756113630554,177.37940695746147L640.4599017061511,176.2300359818372L640.0607040217046,175.65112769121083L640.3951924996614,174.7587029841137L643.6269276779992,173.43372277322544L644.219457214012,173.3478165531168Z%22%20fill=%22transparent%22%20stroke=%22#97A1A9%22%20class=%22county-boundary%22%20pointer-events=%22all%22%20data-fips=%2236079%22%20data-county=%22Putnam%20County%22%20data-state=%22New-York%22%20style=%22stroke-width:%200.4px;%20fill:%20rgb(255,%20255,%20153);%22/%3E%3Cpath%20d=%22M664.568772280654,164.73152572600497L664.9201462984759,164.17824095524315L666.0771986986658,164.8557722804244L665.6261568257573,165.43373966755098Z%22%20fill=%22transparent%22%20stroke=%22#97A1A9%22%20class=%22county-boundary%22%20pointer-events=%22all%22%20data-fips=%2244001%22%20data-county=%22Bristol%20County%22%20data-state=%22Rhode-Island%22%20style=%22stroke-width:%200.4px;%20fill:%20rgb(0,%20204,%20153);%22/%3E%3Cpath%20d=%22M660.8148439495872,167.30326559000628L660.5541396462594,166.1181089529448L663.7968326617136,165.1186681591456L664.2632698148024,164.5156633468306L664.7064058005415,165.30008257798306L664.4357400218184,166.1903044449199L663.9542986593307,167.0865534862661L660.9951906247379,167.88397385460348Z%22%20fill=%22transparent%22%20stroke=%22#97A1A9%22%20class=%22county-boundary%22%20pointer-events=%22all%22%20data-fips=%2244003%22%20data-county=%22Kent%20County%22%20data-state=%22Rhode-Island%22%20style=%22stroke-width:%200.4px;%20fill:%20rgb(0,%20204,%20153);%22/%3E%3Cpath%20d=%22M666.4841288451387,165.2249129058273L667.1198792936029,165.4042461505203L668.0166788495524,167.7724111761728L667.3243942401893,168.40997170616617ZM666.0156181969173,166.25327713775425L666.443606391968,165.92611717969476L666.883098172855,168.33909348861835L666.3772023121759,168.35064656662837Z%22%20fill=%22transparent%22%20stroke=%22#97A1A9%22%20class=%22county-boundary%22%20pointer-events=%22all%22%20data-fips=%2244005%22%20data-county=%22Newport%20County%22%20data-state=%22Rhode-Island%22%20style=%22stroke-width:%200.4px;%20fill:%20rgb(0,%20204,%20153);%22/%3E%3Cpath%20d=%22M661.3249779082262,172.21535537365048L661.2205604541732,170.97068530311026L661.5967660088083,170.68087416551998L660.9951906247379,167.88397385460348L663.9542986593307,167.0865534862661L664.4357400218184,166.1903044449199L665.0110660024617,168.6593430884284L664.7505603880054,170.2156577878452L662.7258479477174,171.77075932933565Z%22%20fill=%22transparent%22%20stroke=%22#97A1A9%22%20class=%22county-boundary%22%20pointer-events=%22all%22%20data-fips=%2244009%22%20data-county=%22Washington%20County%22%20data-state=%22Rhode-Island%22%20style=%22stroke-width:%200.4px;%20fill:%20rgb(0,%20204,%20153);%22/%3E%3Cpath%20d=%22M673.2735004694777,167.32023644214996L674.2837976086372,167.53628109421993L674.8202432547552,168.31759453940776L672.3598692176258,169.11132815645055L671.8513847961367,168.94739131306812L672.5445872421963,167.1225543180741Z%22%20fill=%22transparent%22%20stroke=%22#97A1A9%22%20class=%22county-boundary%22%20pointer-events=%22all%22%20data-fips=%2225007%22%20data-county=%22Dukes%20County%22%20data-state=%22Massachusetts%22%20style=%22stroke-width:%200.4px;%20fill:%20rgb(252,%20141,%2089);%22/%3E%3Cpath%20d=%22M600.6720472878839,281.5313065670551L599.2521434772776,279.92242971513633L598.0434377209342,276.6168678922363L600.3061527566106,276.14532496469036L602.6514487952206,275.76497395168093L602.5240513565878,276.3765144765333L603.9382452566955,278.07054423586357L604.9453709927781,278.51752204225704L604.6630031248822,279.15475281774485L606.2034450699166,280.05989594994173L606.2352131613031,280.2515402943531L604.6395477079237,280.12115591739627L603.5078541844648,281.290734806818L602.6707500198168,283.0230786557313L601.2746987541194,282.7240726093211Z%22%20fill=%22transparent%22%20stroke=%22#97A1A9%22%20class=%22county-boundary%22%20pointer-events=%22all%22%20data-fips=%2237125%22%20data-county=%22Moore%20County%22%20data-state=%22North-Carolina%22%20style=%22stroke-width:%200.4px;%20fill:%20rgb(255,%20255,%20153);%22/%3E%3Cpath%20d=%22M584.82268389899,284.2695701615463L585.262532370924,284.0088022837204L584.9854811316152,282.74051018275105L585.2594840398243,280.4309509324641L585.0110727339343,278.74331299014233L586.9658612541649,278.47568248278753L587.5151275126899,279.7255161466843L588.8348834920663,281.8637069799425L590.3049395844507,282.5589130544151L588.286360888019,285.5029906680732L587.4889686445305,286.12341458681254L586.7375903852425,285.362157711063L586.2701262831483,284.8203932451685L585.2096832510792,285.97958828486236Z%22%20fill=%22transparent%22%20stroke=%22#97A1A9%22%20class=%22county-boundary%22%20pointer-events=%22all%22%20data-fips=%2237119%22%20data-county=%22Mecklenburg%20County%22%20data-state=%22North-Carolina%22%20style=%22stroke-width:%200.4px;%20fill:%20rgb(255,%20255,%20153);%22/%3E%3Cpath%20d=%22M595.6083751589199,282.529852541081L595.0123210736067,280.46002898024284L595.2311379568199,279.09302978950205L594.2998286716492,277.927032067502L593.4725353349006,277.4217070180443L594.7728579422732,277.1758491908325L598.0434377209342,276.6168678922363L599.2521434772776,279.92242971513633L600.6720472878839,281.5313065670551L598.106425862022,281.7438580453424L595.7051000454586,282.71135151595263Z%22%20fill=%22transparent%22%20stroke=%22#97A1A9%22%20class=%22county-boundary%22%20pointer-events=%22all%22%20data-fips=%2237123%22%20data-county=%22Montgomery%20County%22%20data-state=%22North-Carolina%22%20style=%22stroke-width:%200.4px;%20fill:%20rgb(0,%20204,%20153);%22/%3E%3Cpath%20d=%22M629.6850426188353,281.1186642605498L628.575114313128,282.2025066436434L627.6061024426862,280.69240875768867L626.8040880358619,280.20397622883564L625.9284361758339,280.562126188478L624.3346605320331,280.1291424160902L622.7485332630656,280.10937220178545L622.3096385847965,280.473474666549L621.6888124286083,280.0807928444645L622.9401213164695,278.75905587403776L623.6806654130717,277.28687310064487L623.8418368163373,276.16060939870994L627.1750034057882,277.6121971629569L628.3236951586264,277.75062402114804L629.022140814063,281.26394273790453Z%22%20fill=%22transparent%22%20stroke=%22#97A1A9%22%20class=%22county-boundary%22%20pointer-events=%22all%22%20data-fips=%2237103%22%20data-county=%22Jones%20County%22%20data-state=%22North-Carolina%22%20style=%22stroke-width:%200.4px;%20fill:%20rgb(0,%20204,%20153);%22/%3E%3Cpath%20d=%22M625.3950084065663,287.7405157815128L624.9394748452214,287.64782410138963L622.9521359382115,284.1718707327703L622.7691491410778,281.11420358897084L622.3096385847965,280.473474666549L622.7485332630656,280.10937220178545L624.3346605320331,280.1291424160902L625.9284361758339,280.562126188478L626.8040880358619,280.20397622883564L627.6061024426862,280.69240875768867L628.575114313128,282.2025066436434L628.7806167558465,282.3179956527903L629.0230227507576,283.8743941040347Z%22%20fill=%22transparent%22%20stroke=%22#97A1A9%22%20class=%22county-boundary%22%20pointer-events=%22all%22%20data-fips=%2237133%22%20data-county=%22Onslow%20County%22%20data-state=%22North-Carolina%22%20style=%22stroke-width:%200.4px;%20fill:%20rgb(255,%20255,%20153);%22/%3E%3Cpath%20d=%22M599.4565499123322,307.18899793224443L599.1109728266624,307.96152851673435L598.2238054190531,308.25168396766395L596.5198950642716,308.5360166107407L594.8948503205677,307.19511146027827L594.2042718148867,305.86318934520943L594.6587437347591,304.7272116341535L595.6311137135252,304.5569856157848L595.4425471276858,303.77998812139816L596.934104518855,302.91893091827245L599.7320534726871,300.3470188443539L600.2277811408042,301.14107126858244L600.9491554009921,301.15801030036073L600.0301551206497,302.98139463673346L600.3217908540598,303.6547521660841Z%22%20fill=%22transparent%22%20stroke=%22#97A1A9%22%20class=%22county-boundary%22%20pointer-events=%22all%22%20data-fips=%2245027%22%20data-county=%22Clarendon%20County%22%20data-state=%22South-Carolina%22%20style=%22stroke-width:%200.4px;%20fill:%20rgb(255,%20255,%20153);%22/%3E%3Cpath%20d=%22M604.7000423998429,309.36560163587836L603.9201298361509,309.1635890661552L603.2972494487987,308.4786527067608L600.9798946997889,306.95024613131335L599.4565499123322,307.18899793224443L600.3217908540598,303.6547521660841L600.0301551206497,302.98139463673346L600.9491554009921,301.15801030036073L601.9519612590974,301.6312928236036L603.5054868082699,301.62314021632517L605.5059786822457,301.93320826796804L607.4228057873913,301.2937432242598L607.4837118299204,301.5237718799465L606.8178010192423,302.8542370576746L606.5478805507327,305.05717926374274L605.6663564313411,306.37723929479256Z%22%20fill=%22transparent%22%20stroke=%22#97A1A9%22%20class=%22county-boundary%22%20pointer-events=%22all%22%20data-fips=%2245089%22%20data-county=%22Williamsburg%20County%22%20data-state=%22South-Carolina%22%20style=%22stroke-width:%200.4px;%20fill:%20rgb(252,%20141,%2089);%22/%3E%3Cpath%20d=%22M594.8948503205677,307.19511146027827L594.0729827518818,307.29806424403677L593.5733019522014,308.76641474851243L591.3589483016717,307.03113601972876L589.4833531985759,306.9175849229998L588.4734138980112,305.8912477723517L589.6060543499918,304.9192769524716L588.18656734308,304.41013000585014L588.2764857567757,303.28697403939617L588.7596862355615,303.7382817816158L590.6250857511775,304.4416619556948L593.0479824001518,304.6664682048869L594.2042718148867,305.86318934520943Z%22%20fill=%22transparent%22%20stroke=%22#97A1A9%22%20class=%22county-boundary%22%20pointer-events=%22all%22%20data-fips=%2245017%22%20data-county=%22Calhoun%20County%22%20data-state=%22South-Carolina%22%20style=%22stroke-width:%200.4px;%20fill:%20rgb(255,%20255,%20153);%22/%3E%3Cpath%20d=%22M597.1719683033691,311.26532446428996L596.2918077268779,311.31309147088314L595.3899161095953,310.44968199958544L592.3728597562563,313.36195508426016L591.6488561332444,312.57829142289233L589.7224367916481,311.38461567488076L587.0931068013715,310.29019479467416L585.1239747239747,309.7045229793712L586.8511033885327,307.0199679529243L588.4734138980112,305.8912477723517L589.4833531985759,306.9175849229998L591.3589483016717,307.03113601972876L593.5733019522014,308.76641474851243L594.0729827518818,307.29806424403677L594.8948503205677,307.19511146027827L596.5198950642716,308.5360166107407L598.2238054190531,308.25168396766395L598.2438382080551,310.64319063085Z%22%20fill=%22transparent%22%20stroke=%22#97A1A9%22%20class=%22county-boundary%22%20pointer-events=%22all%22%20data-fips=%2245075%22%20data-county=%22Orangeburg%20County%22%20data-state=%22South-Carolina%22%20style=%22stroke-width:%200.4px;%20fill:%20rgb(255,%20255,%20153);%22/%3E%3Cpath%20d=%22M607.5265647960016,310.21651320647084L605.9918239964848,309.550004302323L604.7000423998429,309.36560163587836L605.6663564313411,306.37723929479256L606.5478805507327,305.05717926374274L606.8178010192423,302.8542370576746L607.4837118299204,301.5237718799465L608.17511625509,302.47942739826533L609.0965417284676,302.2840628823688L610.4991157153652,304.1464491174621L611.6173926604495,304.0038687122621L610.62788629551,306.32828094803097L610.4401426195675,307.7332645623718L609.3267016492696,308.63636060100913L610.396754389519,310.16032710328847L610.1859850543393,310.8707382521868L608.7894114804466,310.9257112364522Z%22%20fill=%22transparent%22%20stroke=%22#97A1A9%22%20class=%22county-boundary%22%20pointer-events=%22all%22%20data-fips=%2245043%22%20data-county=%22Georgetown%20County%22%20data-state=%22South-Carolina%22%20style=%22stroke-width:%200.4px;%20fill:%20rgb(252,%20141,%2089);%22/%3E%3Cpath%20d=%22M604.26383253528,315.1402072219008L603.2443273938819,316.41167646040003L602.5184499900911,315.82998631530955L602.0802808485477,316.0294590107025L601.4448191499744,314.67145247884264L600.0479206596438,314.43270323254274L597.8149626870812,312.71135701365927L597.8766699244646,312.0491068916461L597.1719683033691,311.26532446428996L598.2438382080551,310.64319063085L598.2238054190531,308.25168396766395L599.1109728266624,307.96152851673435L599.4565499123322,307.18899793224443L600.9798946997889,306.95024613131335L603.2972494487987,308.4786527067608L603.9201298361509,309.1635890661552L604.7000423998429,309.36560163587836L605.9918239964848,309.550004302323L607.5265647960016,310.21651320647084L606.94482020178,311.2477437770282L605.728328110541,311.8361430812442Z%22%20fill=%22transparent%22%20stroke=%22#97A1A9%22%20class=%22county-boundary%22%20pointer-events=%22all%22%20data-fips=%2245015%22%20data-county=%22Berkeley%20County%22%20data-state=%22South-Carolina%22%20style=%22stroke-width:%200.4px;%20fill:%20rgb(255,%20255,%20153);%22/%3E%3Cpath%20d=%22M597.7119070887277,317.38144281834946L597.271538149757,315.7311749570384L597.3018844542311,314.5521649533419L596.4652660205013,314.4408203922192L594.7293035425018,314.7260022584027L593.3807669991495,313.5373561660828L592.3728597562563,313.36195508426016L595.3899161095953,310.44968199958544L596.2918077268779,311.31309147088314L597.1719683033691,311.26532446428996L597.8766699244646,312.0491068916461L597.8149626870812,312.71135701365927L600.0479206596438,314.43270323254274L599.8785215158548,314.85064192959385L601.133525964648,315.8297651860984L600.12639578853,316.74801406002854L600.6713153727692,317.5331701093362Z%22%20fill=%22transparent%22%20stroke=%22#97A1A9%22%20class=%22county-boundary%22%20pointer-events=%22all%22%20data-fips=%2245035%22%20data-county=%22Dorchester%20County%22%20data-state=%22South-Carolina%22%20style=%22stroke-width:%200.4px;%20fill:%20rgb(255,%20255,%20153);%22/%3E%3Cpath%20d=%22M598.2429045801414,320.38657201958034L598.5153984403314,322.62619048822114L597.5839577779612,322.70334489806845L596.6711108338665,322.1253374327059L595.4694590471289,321.65541725829826L595.0295346376502,320.765929904637L593.1494810733006,320.46087964252L591.8552400054789,318.54607156675786L591.0076127566545,317.88923733842694L589.6455015715048,316.1123727892267L592.3728597562563,313.36195508426016L593.3807669991495,313.5373561660828L594.7293035425018,314.7260022584027L596.4652660205013,314.4408203922192L597.3018844542311,314.5521649533419L597.271538149757,315.7311749570384L597.7119070887277,317.38144281834946L597.4405892486654,319.1401824062229Z%22%20fill=%22transparent%22%20stroke=%22#97A1A9%22%20class=%22county-boundary%22%20pointer-events=%22all%22%20data-fips=%2245029%22%20data-county=%22Colleton%20County%22%20data-state=%22South-Carolina%22%20style=%22stroke-width:%200.4px;%20fill:%20rgb(255,%20255,%20153);%22/%3E%3Cpath%20d=%22M598.2429045801414,320.38657201958034L597.4405892486654,319.1401824062229L597.7119070887277,317.38144281834946L600.6713153727692,317.5331701093362L600.12639578853,316.74801406002854L601.133525964648,315.8297651860984L599.8785215158548,314.85064192959385L600.0479206596438,314.43270323254274L601.4448191499744,314.67145247884264L602.0802808485477,316.0294590107025L602.5184499900911,315.82998631530955L602.9226381520286,317.20214141373293L603.723198572728,318.2503236746047L603.8081940384153,319.0851336985955L602.8755764707744,320.341226647343L600.5461034463019,321.42231716276024L599.7826034942443,322.43135513224706L599.0981541358207,322.4281373874542ZM604.26383253528,315.1402072219008L605.728328110541,311.8361430812442L606.94482020178,311.2477437770282L607.5265647960016,310.21651320647084L608.7894114804466,310.9257112364522L609.6150240006908,311.5312481622873L608.4439576684089,313.1171081860947L606.5238591793161,313.42842490903587L606.2206027942962,314.02163726796795L606.5526635586884,315.2091188213125L605.1843048353456,317.08262304721245L603.4283066862798,317.42685449115214Z%22%20fill=%22transparent%22%20stroke=%22#97A1A9%22%20class=%22county-boundary%22%20pointer-events=%22all%22%20data-fips=%2245019%22%20data-county=%22Charleston%20County%22%20data-state=%22South-Carolina%22%20style=%22stroke-width:%200.4px;%20fill:%20rgb(255,%20255,%20153);%22/%3E%3Cpath%20d=%22M593.5701868904571,323.28629389876346L593.3542242448709,321.99400523663803L592.8166195271579,321.22705956258005L593.1494810733006,320.46087964252L595.0295346376502,320.765929904637L595.4694590471289,321.65541725829826L596.6711108338665,322.1253374327059L596.9419356665325,322.82272570973356L595.7460186647736,323.17740684030275L597.7189717617154,323.899045107257L598.3561335781967,324.67048599952705L598.2945510078143,325.5050262734848L596.505981048843,326.49293833973263L595.879344652283,326.4137558994665L594.9773892137997,325.44225060307883ZM593.9366652807965,330.0450095043684L592.4725558346132,328.3095979864227L592.3173907245573,327.0960580282832L592.9398751966164,326.83060059262453L592.9760023869096,325.95736002003144L593.935433242534,324.9467798819996L594.7859638888986,327.1636430309887ZM594.9224815949582,326.96963978680117L595.4456682842138,326.6742473217482L596.1650413418654,327.3690538044651L594.6891372964973,329.3692161586214Z%22%20fill=%22transparent%22%20stroke=%22#97A1A9%22%20class=%22county-boundary%22%20pointer-events=%22all%22%20data-fips=%2245013%22%20data-county=%22Beaufort%20County%22%20data-state=%22South-Carolina%22%20style=%22stroke-width:%200.4px;%20fill:%20rgb(255,%20255,%20153);%22/%3E%3Cpath%20d=%22M620.0569644368468,277.74185097168163L619.6241572103845,275.1876864213967L619.828724411104,274.8002561682579L620.9626871151693,274.5093402774405L621.4148410011724,274.8667515810895L623.2901685648767,273.254645447658L623.8253146328386,274.1886826373372L624.5098472364652,274.43680145999707L623.898387272788,274.9654016668014L623.8418368163373,276.16060939870994L623.6806654130717,277.28687310064487L622.9401213164695,278.75905587403776L621.6888124286083,280.0807928444645L620.9650486314799,278.2153824824235Z%22%20fill=%22transparent%22%20stroke=%22#97A1A9%22%20class=%22county-boundary%22%20pointer-events=%22all%22%20data-fips=%2237107%22%20data-county=%22Lenoir%20County%22%20data-state=%22North-Carolina%22%20style=%22stroke-width:%200.4px;%20fill:%20rgb(255,%20255,%20153);%22/%3E%3Cpath%20d=%22M610.6530356280416,290.23045383796585L609.8055081293088,290.8098474117294L609.1447348454792,292.9306978956674L608.8053101403863,293.2493301823502L603.8688267661237,289.2756084106691L603.718894011889,289.05963123419065L604.765388320558,286.7476871677314L604.4301826839647,285.81889452948826L606.2001928382115,285.57204789384775L607.5243365507172,283.47195382451594L608.5843298457588,284.0606742898592L609.3832517938419,284.99864427425416L610.7752555934248,286.9954057222407L610.5620188181123,288.86833756490637Z%22%20fill=%22transparent%22%20stroke=%22#97A1A9%22%20class=%22county-boundary%22%20pointer-events=%22all%22%20data-fips=%2237155%22%20data-county=%22Robeson%20County%22%20data-state=%22North-Carolina%22%20style=%22stroke-width:%200.4px;%20fill:%20rgb(255,%20255,%20153);%22/%3E%3Cpath%20d=%22M617.5675398228755,290.2057450156391L616.9092292429456,290.80158335535094L615.6876081780009,290.9473445290428L612.8737620379651,290.00781356433674L611.3117696125645,290.44742196537385L610.6530356280416,290.23045383796585L610.5620188181123,288.86833756490637L610.7752555934248,286.9954057222407L609.3832517938419,284.99864427425416L610.0423558997566,284.6909323361422L613.512485020996,284.0570833474L613.6615395581755,283.8563802462169L615.9306354617496,286.09139962777397L617.1790866715661,287.84428390689897L617.3199162092948,288.5201075941316L618.3971649685161,289.01036124460387Z%22%20fill=%22transparent%22%20stroke=%22#97A1A9%22%20class=%22county-boundary%22%20pointer-events=%22all%22%20data-fips=%2237017%22%20data-county=%22Bladen%20County%22%20data-state=%22North-Carolina%22%20style=%22stroke-width:%200.4px;%20fill:%20rgb(255,%20255,%20153);%22/%3E%3Cpath%20d=%22M599.8144381742436,291.3674769316825L599.014669722411,292.12695124766947L597.6455161414682,292.34206033562833L595.2046195068341,294.55356798215104L594.3768530396592,292.76156267688884L593.1573089701616,291.2469262633625L591.0140803063094,288.4530816208702L593.6244673900533,288.0116568471825L598.150321028068,287.37296192165616L598.0900547798265,287.8628616152266L598.8923841301544,289.0245470669899L599.873487765973,289.5678208657058Z%22%20fill=%22transparent%22%20stroke=%22#97A1A9%22%20class=%22county-boundary%22%20pointer-events=%22all%22%20data-fips=%2245025%22%20data-county=%22Chesterfield%20County%22%20data-state=%22South-Carolina%22%20style=%22stroke-width:%200.4px;%20fill:%20rgb(252,%20141,%2089);%22/%3E%3Cpath%20d=%22M602.2751390630984,294.3805281141725L601.8165922546336,293.1005864893727L601.0972723626677,292.7789049698711L599.8144381742436,291.3674769316825L599.873487765973,289.5678208657058L598.8923841301544,289.0245470669899L598.0900547798265,287.8628616152266L598.150321028068,287.37296192165616L600.7200724516003,286.9649323991561L603.718894011889,289.05963123419065L603.8688267661237,289.2756084106691L602.6172845910769,294.50026771011375Z%22%20fill=%22transparent%22%20stroke=%22#97A1A9%22%20class=%22county-boundary%22%20pointer-events=%22all%22%20data-fips=%2245069%22%20data-county=%22Marlboro%20County%22%20data-state=%22South-Carolina%22%20style=%22stroke-width:%200.4px;%20fill:%20rgb(252,%20141,%2089);%22/%3E%3Cpath%20d=%22M620.4019702283962,290.6932225813992L618.8629405965453,290.4826094145789L617.5675398228755,290.2057450156391L618.3971649685161,289.01036124460387L617.3199162092948,288.5201075941316L617.1790866715661,287.84428390689897L618.2813811507999,285.0680329786292L619.3479381317197,284.7268365406262L620.3927370508798,284.7827316574708L622.9521359382115,284.1718707327703L624.9394748452214,287.64782410138963L625.3950084065663,287.7405157815128L623.5029577084917,290.44761950511344L622.3904720347053,289.39861904352534L621.8315472737685,289.8924128136262L620.7672717837684,289.88436501820803Z%22%20fill=%22transparent%22%20stroke=%22#97A1A9%22%20class=%22county-boundary%22%20pointer-events=%22all%22%20data-fips=%2237141%22%20data-county=%22Pender%20County%22%20data-state=%22North-Carolina%22%20style=%22stroke-width:%200.4px;%20fill:%20rgb(0,%20204,%20153);%22/%3E%3Cpath%20d=%22M608.3373892481918,294.0478613013935L607.4331360540846,294.3064484845326L605.5403348513191,294.0271613647705L604.5148393154016,294.10667840226995L603.7040934262691,295.37307803726145L602.6172845910769,294.50026771011375L603.8688267661237,289.2756084106691L608.8053101403863,293.2493301823502Z%22%20fill=%22transparent%22%20stroke=%22#97A1A9%22%20class=%22county-boundary%22%20pointer-events=%22all%22%20data-fips=%2245033%22%20data-county=%22Dillon%20County%22%20data-state=%22South-Carolina%22%20style=%22stroke-width:%200.4px;%20fill:%20rgb(252,%20141,%2089);%22/%3E%3Cpath%20d=%22M595.2046195068341,294.55356798215104L593.6968559098307,296.2892049870961L593.9393077446304,296.9715911876711L593.6151477080422,298.0236461697672L592.1674977952956,299.2889322167073L591.1084370254223,299.9273648117761L589.1927788416798,298.53561371422023L589.434605293546,297.2144037014854L589.8306047055665,295.3904025728644L588.4638316257981,294.395054678625L589.7567148896146,292.742182565117L590.8922028848261,293.5747290320435L592.1854246219839,293.00875193845536L591.8221587256352,292.2787522194323L593.1573089701616,291.2469262633625L594.3768530396592,292.76156267688884Z%22%20fill=%22transparent%22%20stroke=%22#97A1A9%22%20class=%22county-boundary%22%20pointer-events=%22all%22%20data-fips=%2245055%22%20data-county=%22Kershaw%20County%22%20data-state=%22South-Carolina%22%20style=%22stroke-width:%200.4px;%20fill:%20rgb(255,%20255,%20153);%22/%3E%3Cpath%20d=%22M609.0965417284676,302.2840628823688L608.2476732369918,301.22381620964615L607.759621020622,299.6673192595268L606.8349950745223,298.836783485714L606.9491569957349,297.83587921258294L607.6196146526804,296.9835378069583L607.6408372877611,296.1284987853763L608.3373892481918,294.0478613013935L608.8053101403863,293.2493301823502L614.4340678201265,297.6769452603374L615.4770628694957,298.4820265125048L615.489269141302,298.9606025374753L612.8589284678413,301.54749913278283L611.6173926604495,304.0038687122621L610.4991157153652,304.1464491174621Z%22%20fill=%22transparent%22%20stroke=%22#97A1A9%22%20class=%22county-boundary%22%20pointer-events=%22all%22%20data-fips=%2245051%22%20data-county=%22Horry%20County%22%20data-state=%22South-Carolina%22%20style=%22stroke-width:%200.4px;%20fill:%20rgb(252,%20141,%2089);%22/%3E%3Cpath%20d=%22M598.3177336098232,298.4101306566162L597.2236916086146,297.46857129516775L597.5684682907732,296.717097058747L596.4308349336562,294.88746415328285L595.8793457667739,295.3436086625274L595.2046195068341,294.55356798215104L597.6455161414682,292.34206033562833L599.014669722411,292.12695124766947L599.8144381742436,291.3674769316825L601.0972723626677,292.7789049698711L601.8165922546336,293.1005864893727L602.2751390630984,294.3805281141725L600.7618124015889,295.4512471888661Z%22%20fill=%22transparent%22%20stroke=%22#97A1A9%22%20class=%22county-boundary%22%20pointer-events=%22all%22%20data-fips=%2245031%22%20data-county=%22Darlington%20County%22%20data-state=%22South-Carolina%22%20style=%22stroke-width:%200.4px;%20fill:%20rgb(252,%20141,%2089);%22/%3E%3Cpath%20d=%22M598.3177336098232,298.4101306566162L599.2913508540028,298.8681684820829L597.4453455638309,300.6824162585845L596.6230663144356,300.1558944968232L595.5837669374862,298.9647786787668L594.6128794875791,299.11368377769367L593.7737710654754,298.7622775368589L593.6151477080422,298.0236461697672L593.9393077446304,296.9715911876711L593.6968559098307,296.2892049870961L595.2046195068341,294.55356798215104L595.8793457667739,295.3436086625274L596.4308349336562,294.88746415328285L597.5684682907732,296.717097058747L597.2236916086146,297.46857129516775Z%22%20fill=%22transparent%22%20stroke=%22#97A1A9%22%20class=%22county-boundary%22%20pointer-events=%22all%22%20data-fips=%2245061%22%20data-county=%22Lee%20County%22%20data-state=%22South-Carolina%22%20style=%22stroke-width:%200.4px;%20fill:%20rgb(255,%20255,%20153);%22/%3E%3Cpath%20d=%22M600.9491554009921,301.15801030036073L600.2277811408042,301.14107126858244L599.7320534726871,300.3470188443539L600.4709098324563,299.59824831608296L599.2913508540028,298.8681684820829L598.3177336098232,298.4101306566162L600.7618124015889,295.4512471888661L602.2751390630984,294.3805281141725L602.6172845910769,294.50026771011375L603.7040934262691,295.37307803726145L603.7184956794749,296.17834452585436L604.4933237282643,297.2535524682136L604.8190924801928,298.8374932082025L605.3859707196286,299.61841366858204L607.4228057873913,301.2937432242598L605.5059786822457,301.93320826796804L603.5054868082699,301.62314021632517L601.9519612590974,301.6312928236036Z%22%20fill=%22transparent%22%20stroke=%22#97A1A9%22%20class=%22county-boundary%22%20pointer-events=%22all%22%20data-fips=%2245041%22%20data-county=%22Florence%20County%22%20data-state=%22South-Carolina%22%20style=%22stroke-width:%200.4px;%20fill:%20rgb(252,%20141,%2089);%22/%3E%3Cpath%20d=%22M609.0965417284676,302.2840628823688L608.17511625509,302.47942739826533L607.4837118299204,301.5237718799465L607.4228057873913,301.2937432242598L605.3859707196286,299.61841366858204L604.8190924801928,298.8374932082025L604.4933237282643,297.2535524682136L603.7184956794749,296.17834452585436L603.7040934262691,295.37307803726145L604.5148393154016,294.10667840226995L605.5403348513191,294.0271613647705L607.4331360540846,294.3064484845326L608.3373892481918,294.0478613013935L607.6408372877611,296.1284987853763L607.6196146526804,296.9835378069583L606.9491569957349,297.83587921258294L606.8349950745223,298.836783485714L607.759621020622,299.6673192595268L608.2476732369918,301.22381620964615Z%22%20fill=%22transparent%22%20stroke=%22#97A1A9%22%20class=%22county-boundary%22%20pointer-events=%22all%22%20data-fips=%2245067%22%20data-county=%22Marion%20County%22%20data-state=%22South-Carolina%22%20style=%22stroke-width:%200.4px;%20fill:%20rgb(252,%20141,%2089);%22/%3E%3Cpath%20d=%22M593.0479824001518,304.6664682048869L593.1657021955308,303.7559588673196L592.7423483502068,303.1012393019977L592.4959730836767,300.39403523598986L592.1674977952956,299.2889322167073L593.6151477080422,298.0236461697672L593.7737710654754,298.7622775368589L594.6128794875791,299.11368377769367L595.5837669374862,298.9647786787668L596.6230663144356,300.1558944968232L597.4453455638309,300.6824162585845L599.2913508540028,298.8681684820829L600.4709098324563,299.59824831608296L599.7320534726871,300.3470188443539L596.934104518855,302.91893091827245L595.4425471276858,303.77998812139816L595.6311137135252,304.5569856157848L594.6587437347591,304.7272116341535L594.2042718148867,305.86318934520943Z%22%20fill=%22transparent%22%20stroke=%22#97A1A9%22%20class=%22county-boundary%22%20pointer-events=%22all%22%20data-fips=%2245085%22%20data-county=%22Sumter%20County%22%20data-state=%22South-Carolina%22%20style=%22stroke-width:%200.4px;%20fill:%20rgb(255,%20255,%20153);%22/%3E%3Cpath%20d=%22M587.4889686445305,286.12341458681254L588.286360888019,285.5029906680732L590.3049395844507,282.5589130544151L590.7698740668413,282.7722478443196L591.3848137640002,283.0717422254488L593.242786636327,282.26318516210284L593.6244673900533,288.0116568471825L591.0140803063094,288.4530816208702L588.3770326514824,288.87051692933943L588.231598435287,286.972798231949Z%22%20fill=%22transparent%22%20stroke=%22#97A1A9%22%20class=%22county-boundary%22%20pointer-events=%22all%22%20data-fips=%2237179%22%20data-county=%22Union%20County%22%20data-state=%22North-Carolina%22%20style=%22stroke-width:%200.4px;%20fill:%20rgb(255,%20255,%20153);%22/%3E%3Cpath%20d=%22M598.150321028068,287.37296192165616L593.6244673900533,288.0116568471825L593.242786636327,282.26318516210284L593.9193141928909,282.6611135944211L595.0603636925691,281.93809074577445L595.6083751589199,282.529852541081L595.7051000454586,282.71135151595263L596.5053509016102,283.3070273004373L597.4448333370395,282.89720440497325L598.5847765130213,285.7755408451907Z%22%20fill=%22transparent%22%20stroke=%22#97A1A9%22%20class=%22county-boundary%22%20pointer-events=%22all%22%20data-fips=%2237007%22%20data-county=%22Anson%20County%22%20data-state=%22North-Carolina%22%20style=%22stroke-width:%200.4px;%20fill:%20rgb(255,%20255,%20153);%22/%3E%3Cpath%20d=%22M604.4301826839647,285.81889452948826L603.9241354941805,284.2620265049036L602.6707500198168,283.0230786557313L603.5078541844648,281.290734806818L604.6395477079237,280.12115591739627L606.2352131613031,280.2515402943531L606.6220625243466,282.3094176623193L607.5243365507172,283.47195382451594L606.2001928382115,285.57204789384775Z%22%20fill=%22transparent%22%20stroke=%22#97A1A9%22%20class=%22county-boundary%22%20pointer-events=%22all%22%20data-fips=%2237093%22%20data-county=%22Hoke%20County%22%20data-state=%22North-Carolina%22%20style=%22stroke-width:%200.4px;%20fill:%20rgb(255,%20255,%20153);%22/%3E%3Cpath%20d=%22M600.7200724516003,286.9649323991561L598.150321028068,287.37296192165616L598.5847765130213,285.7755408451907L597.4448333370395,282.89720440497325L596.5053509016102,283.3070273004373L595.7051000454586,282.71135151595263L598.106425862022,281.7438580453424L600.6720472878839,281.5313065670551L601.2746987541194,282.7240726093211L602.6707500198168,283.0230786557313L601.7427283028454,283.78524346785457L601.7875908732161,285.1985787531422Z%22%20fill=%22transparent%22%20stroke=%22#97A1A9%22%20class=%22county-boundary%22%20pointer-events=%22all%22%20data-fips=%2237153%22%20data-county=%22Richmond%20County%22%20data-state=%22North-Carolina%22%20style=%22stroke-width:%200.4px;%20fill:%20rgb(255,%20255,%20153);%22/%3E%3Cpath%20d=%22M588.2099724013403,293.1467884108671L587.7872201154964,291.53094204150915L587.8756031622955,290.58040485914364L587.2996064396802,289.0085552716793L587.2200522493278,286.92672129848836L586.7375903852425,285.362157711063L587.4889686445305,286.12341458681254L588.231598435287,286.972798231949L588.3770326514824,288.87051692933943L591.0140803063094,288.4530816208702L593.1573089701616,291.2469262633625L591.8221587256352,292.2787522194323L592.1854246219839,293.00875193845536L590.8922028848261,293.5747290320435L589.7567148896146,292.742182565117L588.4638316257981,294.395054678625Z%22%20fill=%22transparent%22%20stroke=%22#97A1A9%22%20class=%22county-boundary%22%20pointer-events=%22all%22%20data-fips=%2245057%22%20data-county=%22Lancaster%20County%22%20data-state=%22South-Carolina%22%20style=%22stroke-width:%200.4px;%20fill:%20rgb(255,%20255,%20153);%22/%3E%3Cpath%20d=%22M603.718894011889,289.05963123419065L600.7200724516003,286.9649323991561L601.7875908732161,285.1985787531422L601.7427283028454,283.78524346785457L602.6707500198168,283.0230786557313L603.9241354941805,284.2620265049036L604.4301826839647,285.81889452948826L604.765388320558,286.7476871677314Z%22%20fill=%22transparent%22%20stroke=%22#97A1A9%22%20class=%22county-boundary%22%20pointer-events=%22all%22%20data-fips=%2237165%22%20data-county=%22Scotland%20County%22%20data-state=%22North-Carolina%22%20style=%22stroke-width:%200.4px;%20fill:%20rgb(0,%20204,%20153);%22/%3E%3Cpath%20d=%22M618.2813811507999,285.0680329786292L617.1790866715661,287.84428390689897L615.9306354617496,286.09139962777397L613.6615395581755,283.8563802462169L611.8200858583327,282.20143755910556L611.2397666027418,280.9430707352939L611.3561485674345,278.2739989587488L611.9461970355636,277.05618324504934L612.5980871654682,277.7985951984225L613.4880284676266,277.79871575850456L614.5332570084553,277.11392789760123L615.3089300357351,277.8993164789408L616.4473338704393,278.27023150698744L617.4476140157436,282.410971517548L617.3259859014627,284.8632186668105Z%22%20fill=%22transparent%22%20stroke=%22#97A1A9%22%20class=%22county-boundary%22%20pointer-events=%22all%22%20data-fips=%2237163%22%20data-county=%22Sampson%20County%22%20data-state=%22North-Carolina%22%20style=%22stroke-width:%200.4px;%20fill:%20rgb(255,%20255,%20153);%22/%3E%3Cpath%20d=%22M613.6615395581755,283.8563802462169L613.512485020996,284.0570833474L610.0423558997566,284.6909323361422L609.3832517938419,284.99864427425416L608.5843298457588,284.0606742898592L607.5243365507172,283.47195382451594L606.6220625243466,282.3094176623193L606.2352131613031,280.2515402943531L606.2034450699166,280.05989594994173L608.1382630580396,279.21220106144295L609.1063871922736,278.45846294446625L611.3561485674345,278.2739989587488L611.2397666027418,280.9430707352939L611.8200858583327,282.20143755910556Z%22%20fill=%22transparent%22%20stroke=%22#97A1A9%22%20class=%22county-boundary%22%20pointer-events=%22all%22%20data-fips=%2237051%22%20data-county=%22Cumberland%20County%22%20data-state=%22North-Carolina%22%20style=%22stroke-width:%200.4px;%20fill:%20rgb(255,%20255,%20153);%22/%3E%3Cpath%20d=%22M622.9521359382115,284.1718707327703L620.3927370508798,284.7827316574708L619.3479381317197,284.7268365406262L618.2813811507999,285.0680329786292L617.3259859014627,284.8632186668105L617.4476140157436,282.410971517548L616.4473338704393,278.27023150698744L618.2057353025234,277.87324182072524L619.5520672107089,278.11679939960976L620.0569644368468,277.74185097168163L620.9650486314799,278.2153824824235L621.6888124286083,280.0807928444645L622.3096385847965,280.473474666549L622.7691491410778,281.11420358897084Z%22%20fill=%22transparent%22%20stroke=%22#97A1A9%22%20class=%22county-boundary%22%20pointer-events=%22all%22%20data-fips=%2237061%22%20data-county=%22Duplin%20County%22%20data-state=%22North-Carolina%22%20style=%22stroke-width:%200.4px;%20fill:%20rgb(255,%20255,%20153);%22/%3E%3Cpath%20d=%22M614.4340678201265,297.6769452603374L608.8053101403863,293.2493301823502L609.1447348454792,292.9306978956674L609.8055081293088,290.8098474117294L610.6530356280416,290.23045383796585L611.3117696125645,290.44742196537385L612.8737620379651,290.00781356433674L615.6876081780009,290.9473445290428L616.9092292429456,290.80158335535094L617.5675398228755,290.2057450156391L618.8629405965453,290.4826094145789L618.0823432003905,292.89450067591685L617.0553962339764,293.5104181990463L616.4907741169789,294.39531272285166L615.1747996515874,294.6873517093073L615.1651492975725,295.8475166696272L614.5488963076655,296.7177863837246Z%22%20fill=%22transparent%22%20stroke=%22#97A1A9%22%20class=%22county-boundary%22%20pointer-events=%22all%22%20data-fips=%2237047%22%20data-county=%22Columbus%20County%22%20data-state=%22North-Carolina%22%20style=%22stroke-width:%200.4px;%20fill:%20rgb(0,%20204,%20153);%22/%3E%3Cpath%20d=%22M621.5066271215144,292.62066441352664L621.3000955228208,291.8475132110898L620.4019702283962,290.6932225813992L620.7672717837684,289.88436501820803L621.8315472737685,289.8924128136262L622.3904720347053,289.39861904352534L623.5029577084917,290.44761950511344L622.5729199726122,292.36540023654965L622.6134411994826,294.28410827756665L622.2500239070322,294.45815680209853Z%22%20fill=%22transparent%22%20stroke=%22#97A1A9%22%20class=%22county-boundary%22%20pointer-events=%22all%22%20data-fips=%2237129%22%20data-county=%22New%20Hanover%20County%22%20data-state=%22North-Carolina%22%20style=%22stroke-width:%200.4px;%20fill:%20rgb(255,%20255,%20153);%22/%3E%3Cpath%20d=%22M614.4340678201265,297.6769452603374L614.5488963076655,296.7177863837246L615.1651492975725,295.8475166696272L615.1747996515874,294.6873517093073L616.4907741169789,294.39531272285166L617.0553962339764,293.5104181990463L618.0823432003905,292.89450067591685L618.8629405965453,290.4826094145789L620.4019702283962,290.6932225813992L621.3000955228208,291.8475132110898L621.5066271215144,292.62066441352664L622.100813739979,295.57859289242066L621.4739272114163,296.89262330986907L615.4770628694957,298.4820265125048Z%22%20fill=%22transparent%22%20stroke=%22#97A1A9%22%20class=%22county-boundary%22%20pointer-events=%22all%22%20data-fips=%2237019%22%20data-county=%22Brunswick%20County%22%20data-state=%22North-Carolina%22%20style=%22stroke-width:%200.4px;%20fill:%20rgb(255,%20255,%20153);%22/%3E%3Cpath%20d=%22M630.1247006179245,277.32684785315115L629.3772560583526,276.1492778789803L630.0759531698588,274.5030336821497L630.7061155924207,274.93366607998666L632.9138994161112,274.14215643426246L633.0779098954275,273.5615120274091L633.783410865411,272.94322490097045L634.3350634391882,273.6728332218312L633.121717015487,275.1133840473095L633.6167375802188,275.5463880552211L633.6277916261165,276.68679267603085L633.1649539725263,277.3899850679989L631.4315750167866,278.420731936607L630.2842896923986,277.93367344801317Z%22%20fill=%22transparent%22%20stroke=%22#97A1A9%22%20class=%22county-boundary%22%20pointer-events=%22all%22%20data-fips=%2237137%22%20data-county=%22Pamlico%20County%22%20data-state=%22North-Carolina%22%20style=%22stroke-width:%200.4px;%20fill:%20rgb(0,%20204,%20153);%22/%3E%3Cpath%20d=%22M626.2976503047028,272.6153736805404L630.0759531698588,274.5030336821497L629.3772560583526,276.1492778789803L630.1247006179245,277.32684785315115L628.9133722050117,277.22385240720547L628.3236951586264,277.75062402114804L627.1750034057882,277.6121971629569L623.8418368163373,276.16060939870994L623.898387272788,274.9654016668014L624.5098472364652,274.43680145999707ZM628.3236951586264,277.75062402114804L629.53376008991,277.72282143047346L630.845368418435,279.21157946445965L633.8543570953564,279.08192202263206L632.9135090859885,280.18289572675894L629.6850426188353,281.1186642605498L629.022140814063,281.26394273790453Z%22%20fill=%22transparent%22%20stroke=%22#97A1A9%22%20class=%22county-boundary%22%20pointer-events=%22all%22%20data-fips=%2237049%22%20data-county=%22Craven%20County%22%20data-state=%22North-Carolina%22%20style=%22stroke-width:%200.4px;%20fill:%20rgb(255,%20255,%20153);%22/%3E%3Cpath%20d=%22M628.7806167558465,282.3179956527903L628.575114313128,282.2025066436434L629.6850426188353,281.1186642605498L632.9135090859885,280.18289572675894L633.8543570953564,279.08192202263206L633.4107698184384,278.1999059444708L634.9421332750026,277.7978024411135L635.75052403058,276.9834042315829L636.1941356360576,277.97476005199945L637.378615422164,277.67999545835437L636.196978996909,280.5007886941604L634.6720215611708,281.80296844389966L630.05256186452,283.0907724823381Z%22%20fill=%22transparent%22%20stroke=%22#97A1A9%22%20class=%22county-boundary%22%20pointer-events=%22all%22%20data-fips=%2237031%22%20data-county=%22Carteret%20County%22%20data-state=%22North-Carolina%22%20style=%22stroke-width:%200.4px;%20fill:%20rgb(255,%20255,%20153);%22/%3E%3Cpath%20d=%22M602.4529440313694,233.01559885504304L601.6431044835783,234.18489947109828L599.6994989034928,233.03952922795725L595.8911482249846,231.01268863717956L596.9469353849258,226.4478627988135L597.4530868816466,225.04626330398492L598.949021644563,226.0708262432222L601.6409812363122,227.96816382833623L601.4837185876339,229.35704458069813L602.2753820954299,230.03580280214885L603.842688829466,230.51571557711344L603.3075484600661,231.99151945877094Z%22%20fill=%22transparent%22%20stroke=%22#97A1A9%22%20class=%22county-boundary%22%20pointer-events=%22all%22%20data-fips=%2251165%22%20data-county=%22Rockingham%20County%22%20data-state=%22Virginia%22%20style=%22stroke-width:%200.4px;%20fill:%20rgb(0,%20204,%20153);%22/%3E%3Cpath%20d=%22M622.9425452781973,226.25628551297143L622.4581259685899,225.66456958078913L622.3745220309677,225.1071593508159L621.5093782748813,221.9194226603894L623.4051005458572,222.1328167630959L624.1480929410232,224.88024038120795L625.8296251644687,226.56519263404016L625.107945527604,227.60788835231665L624.38445638041,226.5773449928438Z%22%20fill=%22transparent%22%20stroke=%22#97A1A9%22%20class=%22county-boundary%22%20pointer-events=%22all%22%20data-fips=%2224009%22%20data-county=%22Calvert%20County%22%20data-state=%22Maryland%22%20style=%22stroke-width:%200.4px;%20fill:%20rgb(255,%20255,%20153);%22/%3E%3Cpath%20d=%22M583.7928656017613,236.36421813078073L581.7328533554621,235.29513847763513L580.6844719239762,233.23993162827935L580.8737488168165,232.90499317213062L582.1537853542776,230.7190307533682L582.4801257850387,229.28923119356773L583.0657784176888,229.2879461902457L584.3387111610123,229.6633879382577L585.8203558889738,232.08765652076426L585.4769787360209,234.24455066037154L584.7982450533209,235.2251191697049L584.6741528509411,236.84352728316304Z%22%20fill=%22transparent%22%20stroke=%22#97A1A9%22%20class=%22county-boundary%22%20pointer-events=%22all%22%20data-fips=%2254101%22%20data-county=%22Webster%20County%22%20data-state=%22West-Virginia%22%20style=%22stroke-width:%200.4px;%20fill:%20rgb(252,%20141,%2089);%22/%3E%3Cpath%20d=%22M584.6741528509411,236.84352728316304L584.7982450533209,235.2251191697049L585.4769787360209,234.24455066037154L586.6627165167081,232.74651196034097L587.6321929706695,232.81506274693066L589.0838690735551,231.09666018695611L589.3322501661125,228.5353229276301L590.0597006646042,229.01236584817173L591.2394646496127,228.91229098436293L591.3178958596941,230.0844417183747L591.0298319042679,231.5562305558397L591.2817795613431,232.59091600789816L590.3711401261407,234.5557507977701L590.5433707056358,235.23022837358292L589.5247506897839,236.8159424172793L589.3589811183738,238.5518222007251L586.2236289720539,239.38881341762823L584.8894024078103,238.5414355901525Z%22%20fill=%22transparent%22%20stroke=%22#97A1A9%22%20class=%22county-boundary%22%20pointer-events=%22all%22%20data-fips=%2254075%22%20data-county=%22Pocahontas%20County%22%20data-state=%22West-Virginia%22%20style=%22stroke-width:%200.4px;%20fill:%20rgb(0,%20204,%20153);%22/%3E%3Cpath%20d=%22M579.534855653307,239.60732160156283L578.1792022116376,237.96776851938534L576.2272248614826,238.20804676050255L575.4474557305572,237.79536054565347L578.5807676576824,234.9096165256447L579.2395520507189,233.91464971731187L578.5428737270981,233.47010151296632L579.3408010568774,232.54193739062123L579.9309969481733,233.00181120707168L580.8737488168165,232.90499317213062L580.6844719239762,233.23993162827935L581.7328533554621,235.29513847763513L583.7928656017613,236.36421813078073L581.3875163534948,239.70475840051176Z%22%20fill=%22transparent%22%20stroke=%22#97A1A9%22%20class=%22county-boundary%22%20pointer-events=%22all%22%20data-fips=%2254067%22%20data-county=%22Nicholas%20County%22%20data-state=%22West-Virginia%22%20style=%22stroke-width:%200.4px;%20fill:%20rgb(255,%20255,%20153);%22/%3E%3Cpath%20d=%22M620.3679060566071,239.56118801913277L619.5225085596843,241.10391017828613L618.0451462024691,240.78038839541858L616.9030151490545,239.49208540908506L615.7039733585184,239.70932954686936L614.8464649662903,239.48990292021597L612.9328515535022,239.41452511726993L613.365240977092,235.04802002240467L613.8512805239894,235.1808143362319L617.6192388036193,237.60096336417553L619.0161712503916,238.95181627749713L619.5685875361811,238.8281342663567Z%22%20fill=%22transparent%22%20stroke=%22#97A1A9%22%20class=%22county-boundary%22%20pointer-events=%22all%22%20data-fips=%2251085%22%20data-county=%22Hanover%20County%22%20data-state=%22Virginia%22%20style=%22stroke-width:%200.4px;%20fill:%20rgb(255,%20255,%20153);%22/%3E%3Cpath%20d=%22M608.0221782847857,253.3671366569631L606.9357206481534,256.55889725891467L606.2658431891454,254.32504192107137L605.4886118735451,253.55710489083168L604.95457110031,252.11142821950193L603.4917471929539,252.81808078366896L603.2039272774311,252.29588597469012L603.6257843046849,249.3729454897515L604.9933270347751,248.3959930456325L605.1162470824656,249.1214393292925L605.8729989156479,249.65146592245117L607.2677196058138,249.874428248335L607.9831644427276,250.54204464940494Z%22%20fill=%22transparent%22%20stroke=%22#97A1A9%22%20class=%22county-boundary%22%20pointer-events=%22all%22%20data-fips=%2251037%22%20data-county=%22Charlotte%20County%22%20data-state=%22Virginia%22%20style=%22stroke-width:%200.4px;%20fill:%20rgb(252,%20141,%2089);%22/%3E%3Cpath%20d=%22M595.8789585631507,256.27835615083563L594.7958321092394,257.4586396807483L592.1890303373187,257.1908703573757L591.8506499746832,257.87869207552245L591.3038401819547,257.08825610730804L589.3483533474864,256.97520518356373L590.2635874847358,255.69550987596398L590.3969118657125,254.40496535397028L590.001032026699,252.99936192335707L590.9278541485129,252.11054276515694L591.7379028464068,252.46565395596696L592.6686583025428,251.04869557825396L593.3873114453081,250.82546553343246L595.5008634438253,252.5264730869L595.870528794043,253.16843991182532Z%22%20fill=%22transparent%22%20stroke=%22#97A1A9%22%20class=%22county-boundary%22%20pointer-events=%22all%22%20data-fips=%2251067%22%20data-county=%22Franklin%20County%22%20data-state=%22Virginia%22%20style=%22stroke-width:%200.4px;%20fill:%20rgb(255,%20255,%20153);%22/%3E%3Cpath%20d=%22M625.8322352192699,253.81926499683522L625.6149055031683,253.61794270763028L625.3021520701852,252.90633905871687L625.8904940055581,249.71458813489727L625.267432681974,248.42283911508798L626.5755032181365,247.18533567042385L626.7095655371926,245.77245218383587L627.0363202220267,247.14205612495653L628.0658892655156,247.3867708809334L629.2152795080061,248.13637384666487L629.0769926161954,248.9338072443519L628.8798671719364,248.83933590651355Z%22%20fill=%22transparent%22%20stroke=%22#97A1A9%22%20class=%22county-boundary%22%20pointer-events=%22all%22%20data-fips=%2251093%22%20data-county=%22Isle%20Of%20Wight%20County%22%20data-state=%22Virginia%22%20style=%22stroke-width:%200.4px;%20fill:%20rgb(0,%20204,%20153);%22/%3E%3Cpath%20d=%22M589.3483533474864,256.97520518356373L588.3882288104528,257.976110731218L587.5006219264548,259.90558428136126L585.1605353650959,256.80263814875514L586.0445205589704,255.8817819922465L586.7575470328388,255.16102082430297L587.8302362920688,254.90998325132654L588.2147887423016,254.0849806335201L589.4374702409095,253.08665091982084L590.001032026699,252.99936192335707L590.3969118657125,254.40496535397028L590.2635874847358,255.69550987596398Z%22%20fill=%22transparent%22%20stroke=%22#97A1A9%22%20class=%22county-boundary%22%20pointer-events=%22all%22%20data-fips=%2251063%22%20data-county=%22Floyd%20County%22%20data-state=%22Virginia%22%20style=%22stroke-width:%200.4px;%20fill:%20rgb(255,%20255,%20153);%22/%3E%3Cpath%20d=%22M613.2846357660885,254.07756174069505L610.4939091553537,253.97252972488656L609.9206873751295,253.50106617297405L608.0221782847857,253.3671366569631L607.9831644427276,250.54204464940494L610.0663389696516,249.4573075261365L611.2792043042774,250.40993241806115L612.8132796245902,250.51410636164616Z%22%20fill=%22transparent%22%20stroke=%22#97A1A9%22%20class=%22county-boundary%22%20pointer-events=%22all%22%20data-fips=%2251111%22%20data-county=%22Lunenburg%20County%22%20data-state=%22Virginia%22%20style=%22stroke-width:%200.4px;%20fill:%20rgb(252,%20141,%2089);%22/%3E%3Cpath%20d=%22M619.8931156599836,253.97089355523514L619.2470347545967,253.86850527281007L619.1499045587072,251.7315963168228L618.1568147836421,252.17545030888772L617.4760729073957,251.7487741392062L619.4444480760396,249.54491136975463L621.6279617564229,247.3401571146428L623.50168944445,247.93879197737976L624.2800136951852,249.3562464257285Z%22%20fill=%22transparent%22%20stroke=%22#97A1A9%22%20class=%22county-boundary%22%20pointer-events=%22all%22%20data-fips=%2251183%22%20data-county=%22Sussex%20County%22%20data-state=%22Virginia%22%20style=%22stroke-width:%200.4px;%20fill:%20rgb(0,%20204,%20153);%22/%3E%3Cpath%20d=%22M623.6260332834951,260.47549226087364L622.8389726313014,261.10383215548836L623.0332974027565,261.79339877326055L621.9015164514625,261.40734310845806L620.8415573030569,259.79871409638787L619.9717830281627,260.2202887342268L619.4700804478927,259.9375625722342L619.4329123579237,258.73587210508913L618.254467282929,257.93778596451455L617.2093428761697,258.1253417492596L615.4890860128972,257.92672947701914L615.3899377707254,257.24152112550337L616.8219876796697,256.9644492556601L621.5939716614554,256.0346011366616L623.1033909330745,255.69092976806127L624.1717456420458,256.24088758539386Z%22%20fill=%22transparent%22%20stroke=%22#97A1A9%22%20class=%22county-boundary%22%20pointer-events=%22all%22%20data-fips=%2237131%22%20data-county=%22Northampton%20County%22%20data-state=%22North-Carolina%22%20style=%22stroke-width:%200.4px;%20fill:%20rgb(255,%20255,%20153);%22/%3E%3Cpath%20d=%22M623.2901685648767,273.254645447658L622.4232588423893,271.74411169050006L621.9746941496873,271.7815143190889L620.1547454290856,270.26622353492996L620.3950169655344,269.95966450446787L622.9266941599982,267.01975609315315L623.3787403660281,267.1347684036753L625.5560147615831,267.98633573815533L625.88901245443,269.4185420033314L626.9173935331514,270.54595841307196L626.2511785356653,271.1306574319021L626.2976503047028,272.6153736805404L624.5098472364652,274.43680145999707L623.8253146328386,274.1886826373372Z%22%20fill=%22transparent%22%20stroke=%22#97A1A9%22%20class=%22county-boundary%22%20pointer-events=%22all%22%20data-fips=%2237147%22%20data-county=%22Pitt%20County%22%20data-state=%22North-Carolina%22%20style=%22stroke-width:%200.4px;%20fill:%20rgb(252,%20141,%2089);%22/%3E%3Cpath%20d=%22M639.8290779748472,266.5747264984387L639.5310689763869,266.1052099907844L638.2985789487432,266.3261284994196L637.9422938728759,262.8952729773123L639.6864112518867,262.06591207403L640.6074324840615,262.69788286018706L641.4565271260121,265.70083225466675L641.2271532936029,267.06799950983856ZM639.0946094711164,257.48991888101796L639.1907695010357,257.4046729077877L640.5073627216749,259.9193291600624L640.1147599200477,259.9976443860814Z%22%20fill=%22transparent%22%20stroke=%22#97A1A9%22%20class=%22county-boundary%22%20pointer-events=%22all%22%20data-fips=%2237055%22%20data-county=%22Dare%20County%22%20data-state=%22North-Carolina%22%20style=%22stroke-width:%200.4px;%20fill:%20rgb(255,%20255,%20153);%22/%3E%3Cpath%20d=%22M616.4473338704393,278.27023150698744L615.3089300357351,277.8993164789408L614.5332570084553,277.11392789760123L614.8984249321451,276.45883359969474L616.030096572273,275.7572087266462L615.9136430150758,274.5719919271637L616.3711627881594,272.1236797049443L619.0059717873879,271.72259776836216L619.3859195403297,273.98004405691415L619.828724411104,274.8002561682579L619.6241572103845,275.1876864213967L620.0569644368468,277.74185097168163L619.5520672107089,278.11679939960976L618.2057353025234,277.87324182072524Z%22%20fill=%22transparent%22%20stroke=%22#97A1A9%22%20class=%22county-boundary%22%20pointer-events=%22all%22%20data-fips=%2237191%22%20data-county=%22Wayne%20County%22%20data-state=%22North-Carolina%22%20style=%22stroke-width:%200.4px;%20fill:%20rgb(255,%20255,%20153);%22/%3E%3Cpath%20d=%22M611.3561485674345,278.2739989587488L609.1063871922736,278.45846294446625L608.1382630580396,279.21220106144295L606.2034450699166,280.05989594994173L604.6630031248822,279.15475281774485L604.9453709927781,278.51752204225704L606.647970290089,274.93012945222813L607.0657589551778,273.89685767165145L609.5949800061369,274.34664285107715L610.6637040830834,275.28205009218686L611.9461970355636,277.05618324504934Z%22%20fill=%22transparent%22%20stroke=%22#97A1A9%22%20class=%22county-boundary%22%20pointer-events=%22all%22%20data-fips=%2237085%22%20data-county=%22Harnett%20County%22%20data-state=%22North-Carolina%22%20style=%22stroke-width:%200.4px;%20fill:%20rgb(252,%20141,%2089);%22/%3E%3Cpath%20d=%22M590.7698740668413,282.7722478443196L590.3049395844507,282.5589130544151L588.8348834920663,281.8637069799425L587.5151275126899,279.7255161466843L586.9658612541649,278.47568248278753L587.494849115524,278.3749230849046L592.210441081736,277.76937846440364Z%22%20fill=%22transparent%22%20stroke=%22#97A1A9%22%20class=%22county-boundary%22%20pointer-events=%22all%22%20data-fips=%2237025%22%20data-county=%22Cabarrus%20County%22%20data-state=%22North-Carolina%22%20style=%22stroke-width:%200.4px;%20fill:%20rgb(255,%20255,%20153);%22/%3E%3Cpath%20d=%22M595.6083751589199,282.529852541081L595.0603636925691,281.93809074577445L593.9193141928909,282.6611135944211L593.242786636327,282.26318516210284L591.3848137640002,283.0717422254488L590.7698740668413,282.7722478443196L592.210441081736,277.76937846440364L593.4725353349006,277.4217070180443L594.2998286716492,277.927032067502L595.2311379568199,279.09302978950205L595.0123210736067,280.46002898024284Z%22%20fill=%22transparent%22%20stroke=%22#97A1A9%22%20class=%22county-boundary%22%20pointer-events=%22all%22%20data-fips=%2237167%22%20data-county=%22Stanly%20County%22%20data-state=%22North-Carolina%22%20style=%22stroke-width:%200.4px;%20fill:%20rgb(0,%20204,%20153);%22/%3E%3Cpath%20d=%22M595.8359598416749,260.9066098193944L595.8789585631507,256.27835615083563L595.870528794043,253.16843991182532L597.516212879933,252.61819586728825L598.3318753264685,251.34574113960008L598.9350256052985,251.77350640904706L599.8197332886791,251.47506111342494L600.0039638886653,252.19033635877753L601.1296469500337,252.1363442944417L601.2118159651479,259.9492635752724L599.819241325979,260.1990397034808L600.2189555681343,259.62984406120177L599.5423448843882,259.3239030749182L598.8689875164534,259.58671985763846L597.9921295103217,259.4219173055364L597.8510108222688,259.7951844201193L598.5570563365765,260.00970028388934L598.5388842753348,260.45077008409703L598.0806293748869,260.5248156375709Z%22%20fill=%22transparent%22%20stroke=%22#97A1A9%22%20class=%22county-boundary%22%20pointer-events=%22all%22%20data-fips=%2251143%22%20data-county=%22Pittsylvania%20County%22%20data-state=%22Virginia%22%20style=%22stroke-width:%200.4px;%20fill:%20rgb(0,%20204,%20153);%22/%3E%3Cpath%20d=%22M602.0040103268709,259.86267164646983L601.2118159651479,259.9492635752724L601.1296469500337,252.1363442944417L603.2039272774311,252.29588597469012L603.4917471929539,252.81808078366896L604.95457110031,252.11142821950193L605.4886118735451,253.55710489083168L606.2658431891454,254.32504192107137L606.9357206481534,256.55889725891467L606.4897183599336,257.095275838275L606.3754436598889,259.0667498886678L605.7723761289151,259.2123933258071Z%22%20fill=%22transparent%22%20stroke=%22#97A1A9%22%20class=%22county-boundary%22%20pointer-events=%22all%22%20data-fips=%2251083%22%20data-county=%22Halifax%20County%22%20data-state=%22Virginia%22%20style=%22stroke-width:%200.4px;%20fill:%20rgb(252,%20141,%2089);%22/%3E%3Cpath%20d=%22M616.8219876796697,256.9644492556601L615.3899377707254,257.24152112550337L613.7473595103637,257.5976491822465L613.2846357660885,254.07756174069505L612.8132796245902,250.51410636164616L614.0959921971178,250.70480456068992L615.5105669285874,250.62881811214044L616.9220022247882,251.6506789772626L617.5216576467362,254.48795053684393Z%22%20fill=%22transparent%22%20stroke=%22#97A1A9%22%20class=%22county-boundary%22%20pointer-events=%22all%22%20data-fips=%2251025%22%20data-county=%22Brunswick%20County%22%20data-state=%22Virginia%22%20style=%22stroke-width:%200.4px;%20fill:%20rgb(0,%20204,%20153);%22/%3E%3Cpath%20d=%22M583.7224533234476,262.7030855022336L582.4272045464155,261.1892247187068L580.9821090283042,259.3899938020951L584.0944926879333,257.7059546718962L585.1605353650959,256.80263814875514L587.5006219264548,259.90558428136126L587.2465348094594,260.7316612864636L585.8386429487884,261.3159584934127L586.2024593257895,262.3984335103215Z%22%20fill=%22transparent%22%20stroke=%22#97A1A9%22%20class=%22county-boundary%22%20pointer-events=%22all%22%20data-fips=%2251035%22%20data-county=%22Carroll%20County%22%20data-state=%22Virginia%22%20style=%22stroke-width:%200.4px;%20fill:%20rgb(0,%20204,%20153);%22/%3E%3Cpath%20d=%22M607.5787378765533,266.3179076470703L606.7694692929156,265.66540028499895L606.5188974568723,263.9102148518372L605.7723761289151,259.2123933258071L606.3754436598889,259.0667498886678L609.4077355133403,258.5717991204021L609.0058593736939,259.8913231018436L609.8490106189768,264.15559276543746L610.0934929857465,264.1355917684583L609.7756952609328,265.8346888827282L609.91417716884,266.6441578723981L608.1820803040049,266.1499914999609Z%22%20fill=%22transparent%22%20stroke=%22#97A1A9%22%20class=%22county-boundary%22%20pointer-events=%22all%22%20data-fips=%2237077%22%20data-county=%22Granville%20County%22%20data-state=%22North-Carolina%22%20style=%22stroke-width:%200.4px;%20fill:%20rgb(252,%20141,%2089);%22/%3E%3Cpath%20d=%22M622.9268299223679,263.3071917943413L622.3410089819902,264.5567767374225L620.9188143008756,264.2004820705727L620.6602831252136,263.52252226167445L618.6872922068069,262.9779156341868L616.7005336706791,263.35470004212453L615.2524972126037,262.8208517662732L615.5912177126867,261.4219233153556L615.4890860128972,257.92672947701914L617.2093428761697,258.1253417492596L618.254467282929,257.93778596451455L619.4329123579237,258.73587210508913L619.4700804478927,259.9375625722342L619.9717830281627,260.2202887342268L620.8415573030569,259.79871409638787L621.9015164514625,261.40734310845806L623.0332974027565,261.79339877326055L623.7953948611204,262.62022983474645Z%22%20fill=%22transparent%22%20stroke=%22#97A1A9%22%20class=%22county-boundary%22%20pointer-events=%22all%22%20data-fips=%2237083%22%20data-county=%22Halifax%20County%22%20data-state=%22North-Carolina%22%20style=%22stroke-width:%200.4px;%20fill:%20rgb(255,%20255,%20153);%22/%3E%3Cpath%20d=%22M588.7091105880438,269.93425719585L586.6181337884057,270.2493626306707L584.5327874318233,270.45041861979945L584.1281358233502,267.71363926314444L585.2316188624864,267.1346852821878L586.3392456602028,267.18775768776453L586.7359801602463,266.6910213703319L588.6691737091035,266.8578724048293L589.0707155819864,268.61145644180664Z%22%20fill=%22transparent%22%20stroke=%22#97A1A9%22%20class=%22county-boundary%22%20pointer-events=%22all%22%20data-fips=%2237197%22%20data-county=%22Yadkin%20County%22%20data-state=%22North-Carolina%22%20style=%22stroke-width:%200.4px;%20fill:%20rgb(252,%20141,%2089);%22/%3E%3Cpath%20d=%22M613.6465355188292,269.00409089797546L612.827694598755,267.94024249557225L611.2894340142207,267.02200521085075L609.91417716884,266.6441578723981L609.7756952609328,265.8346888827282L610.0934929857465,264.1355917684583L610.9328676953122,264.1666797999121L611.1431829387308,263.1652511321964L611.7908376959398,262.48277310112036L613.7521242287582,262.49204212131247L615.2524972126037,262.8208517662732L614.424850767603,265.6875848021812Z%22%20fill=%22transparent%22%20stroke=%22#97A1A9%22%20class=%22county-boundary%22%20pointer-events=%22all%22%20data-fips=%2237069%22%20data-county=%22Franklin%20County%22%20data-state=%22North-Carolina%22%20style=%22stroke-width:%200.4px;%20fill:%20rgb(255,%20255,%20153);%22/%3E%3Cpath%20d=%22M593.7764147001761,269.6352575086966L591.8763628674161,269.7336272862423L590.1331422553997,270.8541337378501L588.7091105880438,269.93425719585L589.0707155819864,268.61145644180664L588.6691737091035,266.8578724048293L588.6586251267823,266.64082613360915L593.2936972665362,265.9699616301491Z%22%20fill=%22transparent%22%20stroke=%22#97A1A9%22%20class=%22county-boundary%22%20pointer-events=%22all%22%20data-fips=%2237067%22%20data-county=%22Forsyth%20County%22%20data-state=%22North-Carolina%22%20style=%22stroke-width:%200.4px;%20fill:%20rgb(252,%20141,%2089);%22/%3E%3Cpath%20d=%22M599.5243434265735,270.4513526637571L593.9424733337543,270.9871658124457L593.7764147001761,269.6352575086966L593.2936972665362,265.9699616301491L598.6849860001316,265.24535562760315Z%22%20fill=%22transparent%22%20stroke=%22#97A1A9%22%20class=%22county-boundary%22%20pointer-events=%22all%22%20data-fips=%2237081%22%20data-county=%22Guilford%20County%22%20data-state=%22North-Carolina%22%20style=%22stroke-width:%200.4px;%20fill:%20rgb(0,%20204,%20153);%22/%3E%3Cpath%20d=%22M602.7175931906909,270.21648064504444L602.9011773304803,270.6461336618003L599.6075231907848,271.24767935122287L599.5243434265735,270.4513526637571L598.6849860001316,265.24535562760315L598.6609004882403,265.09596860895056L601.6174855299801,264.74669174351646L602.3625898043342,269.7054228829992Z%22%20fill=%22transparent%22%20stroke=%22#97A1A9%22%20class=%22county-boundary%22%20pointer-events=%22all%22%20data-fips=%2237001%22%20data-county=%22Alamance%20County%22%20data-state=%22North-Carolina%22%20style=%22stroke-width:%200.4px;%20fill:%20rgb(255,%20255,%20153);%22/%3E%3Cpath%20d=%22M605.2698679020637,269.926056251319L602.7175931906909,270.21648064504444L602.3625898043342,269.7054228829992L601.6174855299801,264.74669174351646L602.6907605237936,264.57021928248605L604.9646053286278,264.1709223681373Z%22%20fill=%22transparent%22%20stroke=%22#97A1A9%22%20class=%22county-boundary%22%20pointer-events=%22all%22%20data-fips=%2237135%22%20data-county=%22Orange%20County%22%20data-state=%22North-Carolina%22%20style=%22stroke-width:%200.4px;%20fill:%20rgb(252,%20141,%2089);%22/%3E%3Cpath%20d=%22M605.2698679020637,269.926056251319L604.9646053286278,264.1709223681373L606.5188974568723,263.9102148518372L606.7694692929156,265.66540028499895L607.5787378765533,266.3179076470703L608.2779816282259,267.51463517839346L607.3018644629669,269.4983344017424L606.4438630513014,269.64240626913545Z%22%20fill=%22transparent%22%20stroke=%22#97A1A9%22%20class=%22county-boundary%22%20pointer-events=%22all%22%20data-fips=%2237063%22%20data-county=%22Durham%20County%22%20data-state=%22North-Carolina%22%20style=%22stroke-width:%200.4px;%20fill:%20rgb(252,%20141,%2089);%22/%3E%3Cpath%20d=%22M600.3061527566106,276.14532496469036L599.6075231907848,271.24767935122287L602.9011773304803,270.6461336618003L602.7175931906909,270.21648064504444L605.2698679020637,269.926056251319L606.4438630513014,269.64240626913545L606.173214677066,273.71750955937785L607.0657589551778,273.89685767165145L606.647970290089,274.93012945222813L605.4330124083576,273.90631203844714L604.6407507372192,273.643487319891L604.0755692764833,274.481006195242L602.6514487952206,275.76497395168093Z%22%20fill=%22transparent%22%20stroke=%22#97A1A9%22%20class=%22county-boundary%22%20pointer-events=%22all%22%20data-fips=%2237037%22%20data-county=%22Chatham%20County%22%20data-state=%22North-Carolina%22%20style=%22stroke-width:%200.4px;%20fill:%20rgb(252,%20141,%2089);%22/%3E%3Cpath%20d=%22M611.9461970355636,277.05618324504934L610.6637040830834,275.28205009218686L609.5949800061369,274.34664285107715L611.5896433567721,271.2672066600215L613.6465355188292,269.00409089797546L614.048143876941,270.00866768672125L614.6321059961098,270.2357010246426L615.6685818336681,272.00590006741305L616.3711627881594,272.1236797049443L615.9136430150758,274.5719919271637L616.030096572273,275.7572087266462L614.8984249321451,276.45883359969474L614.5332570084553,277.11392789760123L613.4880284676266,277.79871575850456L612.5980871654682,277.7985951984225Z%22%20fill=%22transparent%22%20stroke=%22#97A1A9%22%20class=%22county-boundary%22%20pointer-events=%22all%22%20data-fips=%2237101%22%20data-county=%22Johnston%20County%22%20data-state=%22North-Carolina%22%20style=%22stroke-width:%200.4px;%20fill:%20rgb(255,%20255,%20153);%22/%3E%3Cpath%20d=%22M604.9453709927781,278.51752204225704L603.9382452566955,278.07054423586357L602.5240513565878,276.3765144765333L602.6514487952206,275.76497395168093L604.0755692764833,274.481006195242L604.6407507372192,273.643487319891L605.4330124083576,273.90631203844714L606.647970290089,274.93012945222813Z%22%20fill=%22transparent%22%20stroke=%22#97A1A9%22%20class=%22county-boundary%22%20pointer-events=%22all%22%20data-fips=%2237105%22%20data-county=%22Lee%20County%22%20data-state=%22North-Carolina%22%20style=%22stroke-width:%200.4px;%20fill:%20rgb(255,%20255,%20153);%22/%3E%3Cpath%20d=%22M589.8690126567793,274.3037729318797L587.690545807416,273.1911238836188L586.895639706987,273.1573978120454L586.6181337884057,270.2493626306707L588.7091105880438,269.93425719585L590.1331422553997,270.8541337378501L590.5200539788224,271.9097684022593L590.294484815442,272.796650108778L589.6715309947797,273.15382050293033Z%22%20fill=%22transparent%22%20stroke=%22#97A1A9%22%20class=%22county-boundary%22%20pointer-events=%22all%22%20data-fips=%2237059%22%20data-county=%22Davie%20County%22%20data-state=%22North-Carolina%22%20style=%22stroke-width:%200.4px;%20fill:%20rgb(252,%20141,%2089);%22/%3E%3Cpath%20d=%22M594.7728579422732,277.1758491908325L593.4725353349006,277.4217070180443L593.0007081282776,276.423930926814L591.4490305893771,275.02390060778225L589.8690126567793,274.3037729318797L589.6715309947797,273.15382050293033L590.294484815442,272.796650108778L590.5200539788224,271.9097684022593L590.1331422553997,270.8541337378501L591.8763628674161,269.7336272862423L593.7764147001761,269.6352575086966L593.9424733337543,270.9871658124457Z%22%20fill=%22transparent%22%20stroke=%22#97A1A9%22%20class=%22county-boundary%22%20pointer-events=%22all%22%20data-fips=%2237057%22%20data-county=%22Davidson%20County%22%20data-state=%22North-Carolina%22%20style=%22stroke-width:%200.4px;%20fill:%20rgb(0,%20204,%20153);%22/%3E%3Cpath%20d=%22M598.0434377209342,276.6168678922363L594.7728579422732,277.1758491908325L593.9424733337543,270.9871658124457L599.5243434265735,270.4513526637571L599.6075231907848,271.24767935122287L600.3061527566106,276.14532496469036Z%22%20fill=%22transparent%22%20stroke=%22#97A1A9%22%20class=%22county-boundary%22%20pointer-events=%22all%22%20data-fips=%2237151%22%20data-county=%22Randolph%20County%22%20data-state=%22North-Carolina%22%20style=%22stroke-width:%200.4px;%20fill:%20rgb(0,%20204,%20153);%22/%3E%3Cpath%20d=%22M592.210441081736,277.76937846440364L587.494849115524,278.3749230849046L586.6597805713044,275.81366756363127L586.895639706987,273.1573978120454L587.690545807416,273.1911238836188L589.8690126567793,274.3037729318797L591.4490305893771,275.02390060778225L593.0007081282776,276.423930926814L593.4725353349006,277.4217070180443Z%22%20fill=%22transparent%22%20stroke=%22#97A1A9%22%20class=%22county-boundary%22%20pointer-events=%22all%22%20data-fips=%2237159%22%20data-county=%22Rowan%20County%22%20data-state=%22North-Carolina%22%20style=%22stroke-width:%200.4px;%20fill:%20rgb(255,%20255,%20153);%22/%3E%3Cpath%20d=%22M588.1169761295265,262.19624941894966L586.2024593257895,262.3984335103215L585.8386429487884,261.3159584934127L587.2465348094594,260.7316612864636L587.5006219264548,259.90558428136126L588.3882288104528,257.976110731218L589.3483533474864,256.97520518356373L591.3038401819547,257.08825610730804L591.8506499746832,257.87869207552245L591.25401919846,258.34381987711595L592.2022472889771,260.56009977873055L592.3119634028988,261.54978567783274Z%22%20fill=%22transparent%22%20stroke=%22#97A1A9%22%20class=%22county-boundary%22%20pointer-events=%22all%22%20data-fips=%2251141%22%20data-county=%22Patrick%20County%22%20data-state=%22Virginia%22%20style=%22stroke-width:%200.4px;%20fill:%20rgb(0,%20204,%20153);%22/%3E%3Cpath%20d=%22M592.3119634028988,261.54978567783274L592.2022472889771,260.56009977873055L591.25401919846,258.34381987711595L591.8506499746832,257.87869207552245L592.1890303373187,257.1908703573757L594.7958321092394,257.4586396807483L595.8789585631507,256.27835615083563L595.8359598416749,260.9066098193944L592.5774076693565,261.53022175920466Z%22%20fill=%22transparent%22%20stroke=%22#97A1A9%22%20class=%22county-boundary%22%20pointer-events=%22all%22%20data-fips=%2251089%22%20data-county=%22Henry%20County%22%20data-state=%22Virginia%22%20style=%22stroke-width:%200.4px;%20fill:%20rgb(255,%20255,%20153);%22/%3E%3Cpath%20fill=%22transparent%22%20stroke=%22#97A1A9%22%20class=%22county-boundary%22%20pointer-events=%22all%22%20data-fips=%2251690%22%20data-county=%22Martinsville%20City%22%20data-state=%22Virginia%22%20style=%22stroke-width:%200.4px;%20fill:%20rgb(0,%20204,%20153);%22/%3E%3Cpath%20d=%22M588.6691737091035,266.8578724048293L586.7359801602463,266.6910213703319L586.3392456602028,267.18775768776453L585.2316188624864,267.1346852821878L584.1281358233502,267.71363926314444L583.9289367226296,266.36639641200685L582.8564867184098,265.32259281071987L582.583562031876,264.37928820428994L583.0227354217353,262.80652955347665L583.7224533234476,262.7030855022336L586.2024593257895,262.3984335103215L588.1169761295265,262.19624941894966L588.6586251267823,266.64082613360915Z%22%20fill=%22transparent%22%20stroke=%22#97A1A9%22%20class=%22county-boundary%22%20pointer-events=%22all%22%20data-fips=%2237171%22%20data-county=%22Surry%20County%22%20data-state=%22North-Carolina%22%20style=%22stroke-width:%200.4px;%20fill:%20rgb(252,%20141,%2089);%22/%3E%3Cpath%20d=%22M593.2936972665362,265.9699616301491L588.6586251267823,266.64082613360915L588.1169761295265,262.19624941894966L592.3119634028988,261.54978567783274L592.5774076693565,261.53022175920466Z%22%20fill=%22transparent%22%20stroke=%22#97A1A9%22%20class=%22county-boundary%22%20pointer-events=%22all%22%20data-fips=%2237169%22%20data-county=%22Stokes%20County%22%20data-state=%22North-Carolina%22%20style=%22stroke-width:%200.4px;%20fill:%20rgb(252,%20141,%2089);%22/%3E%3Cpath%20d=%22M598.6609004882403,265.09596860895056L598.0806293748869,260.5248156375709L601.2118159651479,259.9492635752724L602.0040103268709,259.86267164646983L602.6907605237936,264.57021928248605L601.6174855299801,264.74669174351646Z%22%20fill=%22transparent%22%20stroke=%22#97A1A9%22%20class=%22county-boundary%22%20pointer-events=%22all%22%20data-fips=%2237033%22%20data-county=%22Caswell%20County%22%20data-state=%22North-Carolina%22%20style=%22stroke-width:%200.4px;%20fill:%20rgb(0,%20204,%20153);%22/%3E%3Cpath%20d=%22M598.6609004882403,265.09596860895056L598.6849860001316,265.24535562760315L593.2936972665362,265.9699616301491L592.5774076693565,261.53022175920466L595.8359598416749,260.9066098193944L598.0806293748869,260.5248156375709Z%22%20fill=%22transparent%22%20stroke=%22#97A1A9%22%20class=%22county-boundary%22%20pointer-events=%22all%22%20data-fips=%2237157%22%20data-county=%22Rockingham%20County%22%20data-state=%22North-Carolina%22%20style=%22stroke-width:%200.4px;%20fill:%20rgb(0,%20204,%20153);%22/%3E%3Cpath%20d=%22M599.819241325979,260.1990397034808L598.5388842753348,260.45077008409703L598.5570563365765,260.00970028388934L597.8510108222688,259.7951844201193L597.9921295103217,259.4219173055364L598.8689875164534,259.58671985763846L599.5423448843882,259.3239030749182L600.2189555681343,259.62984406120177Z%22%20fill=%22transparent%22%20stroke=%22#97A1A9%22%20class=%22county-boundary%22%20pointer-events=%22all%22%20data-fips=%2251590%22%20data-county=%22Danville%20City%22%20data-state=%22Virginia%22%20style=%22stroke-width:%200.4px;%20fill:%20rgb(255,%20255,%20153);%22/%3E%3Cpath%20d=%22M621.5939716614554,256.0346011366616L616.8219876796697,256.9644492556601L617.5216576467362,254.48795053684393L616.9220022247882,251.6506789772626L617.4760729073957,251.7487741392062L618.1568147836421,252.17545030888772L619.1499045587072,251.7315963168228L619.2470347545967,253.86850527281007L619.8931156599836,253.97089355523514L621.0986395361231,255.90542588966622Z%22%20fill=%22transparent%22%20stroke=%22#97A1A9%22%20class=%22county-boundary%22%20pointer-events=%22all%22%20data-fips=%2251081%22%20data-county=%22Greensville%20County%22%20data-state=%22Virginia%22%20style=%22stroke-width:%200.4px;%20fill:%20rgb(0,%20204,%20153);%22/%3E%3Cpath%20d=%22M613.7473595103637,257.5976491822465L610.8958912766752,258.2272195683126L609.4077355133403,258.5717991204021L606.3754436598889,259.0667498886678L606.4897183599336,257.095275838275L606.9357206481534,256.55889725891467L608.0221782847857,253.3671366569631L609.9206873751295,253.50106617297405L610.4939091553537,253.97252972488656L613.2846357660885,254.07756174069505Z%22%20fill=%22transparent%22%20stroke=%22#97A1A9%22%20class=%22county-boundary%22%20pointer-events=%22all%22%20data-fips=%2251117%22%20data-county=%22Mecklenburg%20County%22%20data-state=%22Virginia%22%20style=%22stroke-width:%200.4px;%20fill:%20rgb(252,%20141,%2089);%22/%3E%3Cpath%20fill=%22transparent%22%20stroke=%22#97A1A9%22%20class=%22county-boundary%22%20pointer-events=%22all%22%20data-fips=%2251595%22%20data-county=%22Emporia%20City%22%20data-state=%22Virginia%22%20style=%22stroke-width:%200.4px;%20fill:%20rgb(0,%20204,%20153);%22/%3E%3Cpath%20d=%22M611.7908376959398,262.48277310112036L611.9936459273383,261.9648772008427L610.8958912766752,258.2272195683126L613.7473595103637,257.5976491822465L615.3899377707254,257.24152112550337L615.4890860128972,257.92672947701914L615.5912177126867,261.4219233153556L615.2524972126037,262.8208517662732L613.7521242287582,262.49204212131247Z%22%20fill=%22transparent%22%20stroke=%22#97A1A9%22%20class=%22county-boundary%22%20pointer-events=%22all%22%20data-fips=%2237185%22%20data-county=%22Warren%20County%22%20data-state=%22North-Carolina%22%20style=%22stroke-width:%200.4px;%20fill:%20rgb(252,%20141,%2089);%22/%3E%3Cpath%20d=%22M606.5188974568723,263.9102148518372L604.9646053286278,264.1709223681373L602.6907605237936,264.57021928248605L602.0040103268709,259.86267164646983L605.7723761289151,259.2123933258071Z%22%20fill=%22transparent%22%20stroke=%22#97A1A9%22%20class=%22county-boundary%22%20pointer-events=%22all%22%20data-fips=%2237145%22%20data-county=%22Person%20County%22%20data-state=%22North-Carolina%22%20style=%22stroke-width:%200.4px;%20fill:%20rgb(252,%20141,%2089);%22/%3E%3Cpath%20d=%22M610.0934929857465,264.1355917684583L609.8490106189768,264.15559276543746L609.0058593736939,259.8913231018436L609.4077355133403,258.5717991204021L610.8958912766752,258.2272195683126L611.9936459273383,261.9648772008427L611.7908376959398,262.48277310112036L611.1431829387308,263.1652511321964L610.9328676953122,264.1666797999121Z%22%20fill=%22transparent%22%20stroke=%22#97A1A9%22%20class=%22county-boundary%22%20pointer-events=%22all%22%20data-fips=%2237181%22%20data-county=%22Vance%20County%22%20data-state=%22North-Carolina%22%20style=%22stroke-width:%200.4px;%20fill:%20rgb(252,%20141,%2089);%22/%3E%3Cpath%20d=%22M614.6321059961098,270.2357010246426L614.048143876941,270.00866768672125L613.6465355188292,269.00409089797546L614.424850767603,265.6875848021812L615.2524972126037,262.8208517662732L616.7005336706791,263.35470004212453L618.6872922068069,262.9779156341868L618.1487621876937,267.5527638119757Z%22%20fill=%22transparent%22%20stroke=%22#97A1A9%22%20class=%22county-boundary%22%20pointer-events=%22all%22%20data-fips=%2237127%22%20data-county=%22Nash%20County%22%20data-state=%22North-Carolina%22%20style=%22stroke-width:%200.4px;%20fill:%20rgb(255,%20255,%20153);%22/%3E%3Cpath%20d=%22M620.3950169655344,269.95966450446787L619.5077616397199,269.06554682611073L618.8713585963949,267.6651218216738L618.1487621876937,267.5527638119757L618.6872922068069,262.9779156341868L620.6602831252136,263.52252226167445L620.9188143008756,264.2004820705727L622.3410089819902,264.5567767374225L623.2754457194169,265.7039452239779L623.3787403660281,267.1347684036753L622.9266941599982,267.01975609315315Z%22%20fill=%22transparent%22%20stroke=%22#97A1A9%22%20class=%22county-boundary%22%20pointer-events=%22all%22%20data-fips=%2237065%22%20data-county=%22Edgecombe%20County%22%20data-state=%22North-Carolina%22%20style=%22stroke-width:%200.4px;%20fill:%20rgb(255,%20255,%20153);%22/%3E%3Cpath%20d=%22M607.0657589551778,273.89685767165145L606.173214677066,273.71750955937785L606.4438630513014,269.64240626913545L607.3018644629669,269.4983344017424L608.2779816282259,267.51463517839346L607.5787378765533,266.3179076470703L608.1820803040049,266.1499914999609L609.91417716884,266.6441578723981L611.2894340142207,267.02200521085075L612.827694598755,267.94024249557225L613.6465355188292,269.00409089797546L611.5896433567721,271.2672066600215L609.5949800061369,274.34664285107715Z%22%20fill=%22transparent%22%20stroke=%22#97A1A9%22%20class=%22county-boundary%22%20pointer-events=%22all%22%20data-fips=%2237183%22%20data-county=%22Wake%20County%22%20data-state=%22North-Carolina%22%20style=%22stroke-width:%200.4px;%20fill:%20rgb(255,%20255,%20153);%22/%3E%3Cpath%20d=%22M616.3711627881594,272.1236797049443L615.6685818336681,272.00590006741305L614.6321059961098,270.2357010246426L618.1487621876937,267.5527638119757L618.8713585963949,267.6651218216738L619.5077616397199,269.06554682611073L620.3950169655344,269.95966450446787L620.1547454290856,270.26622353492996L619.0059717873879,271.72259776836216Z%22%20fill=%22transparent%22%20stroke=%22#97A1A9%22%20class=%22county-boundary%22%20pointer-events=%22all%22%20data-fips=%2237195%22%20data-county=%22Wilson%20County%22%20data-state=%22North-Carolina%22%20style=%22stroke-width:%200.4px;%20fill:%20rgb(255,%20255,%20153);%22/%3E%3Cpath%20d=%22M619.828724411104,274.8002561682579L619.3859195403297,273.98004405691415L619.0059717873879,271.72259776836216L620.1547454290856,270.26622353492996L621.9746941496873,271.7815143190889L622.4232588423893,271.74411169050006L623.2901685648767,273.254645447658L621.4148410011724,274.8667515810895L620.9626871151693,274.5093402774405Z%22%20fill=%22transparent%22%20stroke=%22#97A1A9%22%20class=%22county-boundary%22%20pointer-events=%22all%22%20data-fips=%2237079%22%20data-county=%22Greene%20County%22%20data-state=%22North-Carolina%22%20style=%22stroke-width:%200.4px;%20fill:%20rgb(255,%20255,%20153);%22/%3E%3Cpath%20d=%22M612.137970698363,229.7891228289613L610.2500809085599,229.88331852775525L608.1907736374263,231.36772300708515L607.9866976681425,229.95210677840078L606.1885491184796,228.2866965474817L606.8665684338648,228.1687007422616L607.422533949319,227.1039539187542L608.7348051707711,225.26750949639336L609.801624276551,226.24476731201457L609.9128959640025,226.99509602351526L610.7094054680824,227.66765746071377L611.7075430299743,229.09593077252816L612.7311828858221,228.82448488452275L613.0234703949997,229.4762112618892Z%22%20fill=%22transparent%22%20stroke=%22#97A1A9%22%20class=%22county-boundary%22%20pointer-events=%22all%22%20data-fips=%2251047%22%20data-county=%22Culpeper%20County%22%20data-state=%22Virginia%22%20style=%22stroke-width:%200.4px;%20fill:%20rgb(0,%20204,%20153);%22/%3E%3Cpath%20d=%22M601.1887236975716,236.83076754111823L600.7973102260513,237.1159215173571L600.844181420995,238.31565296110352L600.0451247125089,239.45871918090063L599.2107033161902,239.2020808005601L598.3536222977248,239.7386517826136L597.9905836204877,239.40338723332917L594.3074361226248,237.4143016533456L594.5619075557743,236.27631274910078L593.8629231157449,236.01620304893487L594.6702401348131,235.0520763225868L595.1660655413609,232.18464830328043L595.8911482249846,231.01268863717956L599.6994989034928,233.03952922795725L601.6431044835783,234.18489947109828L601.7109892362697,236.15009399408365Z%22%20fill=%22transparent%22%20stroke=%22#97A1A9%22%20class=%22county-boundary%22%20pointer-events=%22all%22%20data-fips=%2251015%22%20data-county=%22Augusta%20County%22%20data-state=%22Virginia%22%20style=%22stroke-width:%200.4px;%20fill:%20rgb(255,%20255,%20153);%22/%3E%3Cpath%20d=%22M581.071975100099,243.03560821194537L580.6484436692186,241.80689694401514L580.614357449225,240.54225074969133L579.534855653307,239.60732160156283L581.3875163534948,239.70475840051176L583.7928656017613,236.36421813078073L584.6741528509411,236.84352728316304L584.8894024078103,238.5414355901525L586.2236289720539,239.38881341762823L589.3589811183738,238.5518222007251L589.1116393549701,239.77412318350787L588.6200173389309,240.4206109498386L587.0051020474397,243.75975219450987L586.6845715430875,244.96984382942014L585.2212728204597,245.1931083829753L582.8961125518059,244.9526983564504L582.6589710548039,244.39712740499357Z%22%20fill=%22transparent%22%20stroke=%22#97A1A9%22%20class=%22county-boundary%22%20pointer-events=%22all%22%20data-fips=%2254025%22%20data-county=%22Greenbrier%20County%22%20data-state=%22West-Virginia%22%20style=%22stroke-width:%200.4px;%20fill:%20rgb(252,%20141,%2089);%22/%3E%3Cpath%20d=%22M596.0226810136223,244.35321164126924L595.5489838911469,245.657730047496L594.6727729369486,244.87783051117236L593.3178465714358,244.129965075114L593.1368263167294,242.58032834782688L593.5369670304151,241.09116748943467L593.1426681986219,240.82530431256419L593.9034688056166,238.992838679113L594.3074361226248,237.4143016533456L597.9905836204877,239.40338723332917L598.3536222977248,239.7386517826136L598.2571952363306,241.15891228831765L597.413910515322,241.2533296583428L596.8610135370454,243.537239748449Z%22%20fill=%22transparent%22%20stroke=%22#97A1A9%22%20class=%22county-boundary%22%20pointer-events=%22all%22%20data-fips=%2251163%22%20data-county=%22Rockbridge%20County%22%20data-state=%22Virginia%22%20style=%22stroke-width:%200.4px;%20fill:%20rgb(255,%20255,%20153);%22/%3E%3Cpath%20d=%22M602.6036518390913,244.07980608695124L602.1341185641256,244.44388186565976L601.7400500624229,244.20252925231654L600.6140160546556,242.34916676681115L599.7131491259875,242.1036572282747L599.5429305495396,241.34180006610734L598.2571952363306,241.15891228831765L598.3536222977248,239.7386517826136L599.2107033161902,239.2020808005601L600.0451247125089,239.45871918090063L600.844181420995,238.31565296110352L600.7973102260513,237.1159215173571L601.1887236975716,236.83076754111823L603.0178903391984,239.59705235469437L603.663595415724,241.0688856618225L604.0141642525455,241.18513650141767L603.4336506541833,242.71065803368612L602.5030912966945,242.82351299752384Z%22%20fill=%22transparent%22%20stroke=%22#97A1A9%22%20class=%22county-boundary%22%20pointer-events=%22all%22%20data-fips=%2251125%22%20data-county=%22Nelson%20County%22%20data-state=%22Virginia%22%20style=%22stroke-width:%200.4px;%20fill:%20rgb(0,%20204,%20153);%22/%3E%3Cpath%20d=%22M608.3576138795843,240.9007864939714L605.805712702323,240.30853270218847L605.5397853579667,239.914758765182L606.9160278224239,236.2721048531444L608.149465156489,236.91513865862254L609.7390961320593,237.3186847000236L609.1313374309508,240.01888245588083Z%22%20fill=%22transparent%22%20stroke=%22#97A1A9%22%20class=%22county-boundary%22%20pointer-events=%22all%22%20data-fips=%2251065%22%20data-county=%22Fluvanna%20County%22%20data-state=%22Virginia%22%20style=%22stroke-width:%200.4px;%20fill:%20rgb(0,%20204,%20153);%22/%3E%3Cpath%20d=%22M589.7415527462603,244.93519114229053L588.6276969870627,245.853265525371L587.7168173130162,245.66542601918752L586.8012098149135,245.58712021879433L586.6845715430875,244.96984382942014L587.0051020474397,243.75975219450987L588.6200173389309,240.4206109498386L589.902196697406,240.19832008045478L590.5295387058997,240.9765332184009L591.9218199704707,240.88810223798725L592.799131706874,241.42828266105323L593.1426681986219,240.82530431256419L593.5369670304151,241.09116748943467L593.1368263167294,242.58032834782688L591.6734781430108,242.37431539161366L590.7326296721512,243.94731034345898Z%22%20fill=%22transparent%22%20stroke=%22#97A1A9%22%20class=%22county-boundary%22%20pointer-events=%22all%22%20data-fips=%2251005%22%20data-county=%22Alleghany%20County%22%20data-state=%22Virginia%22%20style=%22stroke-width:%200.4px;%20fill:%20rgb(252,%20141,%2089);%22/%3E%3Cpath%20d=%22M610.2553015706786,241.14097292752132L609.8877123063726,240.30422695709404L609.1313374309508,240.01888245588083L609.7390961320593,237.3186847000236L611.1050260026016,238.06754028431249L611.7906277901648,239.199591243302L612.9328515535022,239.41452511726993L614.8464649662903,239.48990292021597L614.9370315111457,241.71720469337941L612.179743920908,240.64779616414967L611.4100320832864,241.42145583687392Z%22%20fill=%22transparent%22%20stroke=%22#97A1A9%22%20class=%22county-boundary%22%20pointer-events=%22all%22%20data-fips=%2251075%22%20data-county=%22Goochland%20County%22%20data-state=%22Virginia%22%20style=%22stroke-width:%200.4px;%20fill:%20rgb(255,%20255,%20153);%22/%3E%3Cpath%20d=%22M582.8961125518059,244.9526983564504L581.3803134708426,249.5772903637565L578.5831569570908,247.64658797132307L578.744893933304,246.791724293387L579.598913252314,246.01047988630825L580.2278402551619,244.60502679034528L579.4970872318389,243.96846617067507L581.071975100099,243.03560821194537L582.6589710548039,244.39712740499357Z%22%20fill=%22transparent%22%20stroke=%22#97A1A9%22%20class=%22county-boundary%22%20pointer-events=%22all%22%20data-fips=%2254089%22%20data-county=%22Summers%20County%22%20data-state=%22West-Virginia%22%20style=%22stroke-width:%200.4px;%20fill:%20rgb(252,%20141,%2089);%22/%3E%3Cpath%20d=%22M600.9445621086919,246.3320014338487L600.3505065456842,247.02283875061357L599.1040026657768,246.17542470794479L598.5430439955715,245.58752549749443L597.3059937941512,245.5922888716794L596.6053861097404,244.54384158952058L596.0226810136223,244.35321164126924L596.8610135370454,243.537239748449L597.413910515322,241.2533296583428L598.2571952363306,241.15891228831765L599.5429305495396,241.34180006610734L599.7131491259875,242.1036572282747L600.6140160546556,242.34916676681115L601.7400500624229,244.20252925231654L602.1341185641256,244.44388186565976Z%22%20fill=%22transparent%22%20stroke=%22#97A1A9%22%20class=%22county-boundary%22%20pointer-events=%22all%22%20data-fips=%2251009%22%20data-county=%22Amherst%20County%22%20data-state=%22Virginia%22%20style=%22stroke-width:%200.4px;%20fill:%20rgb(252,%20141,%2089);%22/%3E%3Cpath%20d=%22M617.8403299086326,243.06208138931896L617.1665456301345,240.69840616752901L616.5333763720946,240.74731740073042L615.6173958016271,241.68279183324506L614.9370315111457,241.71720469337941L614.8464649662903,239.48990292021597L615.7039733585184,239.70932954686936L616.9030151490545,239.49208540908506L618.0451462024691,240.78038839541858L619.5225085596843,241.10391017828613L620.2641802311155,241.75971435620346L619.8144408945029,243.537207216656L619.609292864173,243.99298370435855Z%22%20fill=%22transparent%22%20stroke=%22#97A1A9%22%20class=%22county-boundary%22%20pointer-events=%22all%22%20data-fips=%2251087%22%20data-county=%22Henrico%20County%22%20data-state=%22Virginia%22%20style=%22stroke-width:%200.4px;%20fill:%20rgb(252,%20141,%2089);%22/%3E%3Cpath%20d=%22M618.8080191985288,245.81172294973368L618.1162132413511,246.28964324997958L617.0720695631829,246.5448561664494L615.9228178321102,246.09230346789593L613.2135269256078,245.10318653255507L613.3278588215383,244.2475334490873L614.9370315111457,241.71720469337941L615.6173958016271,241.68279183324506L616.5778610121807,241.9712578333822L616.9721863450854,242.8017735036828L617.8403299086326,243.06208138931896L619.609292864173,243.99298370435855L619.8144408945029,243.537207216656L619.7245400017439,244.49995005979645L619.261015214459,244.76092294287832Z%22%20fill=%22transparent%22%20stroke=%22#97A1A9%22%20class=%22county-boundary%22%20pointer-events=%22all%22%20data-fips=%2251041%22%20data-county=%22Chesterfield%20County%22%20data-state=%22Virginia%22%20style=%22stroke-width:%200.4px;%20fill:%20rgb(252,%20141,%2089);%22/%3E%3Cpath%20d=%22M584.5150259478373,252.06410226532427L582.1713274516628,253.87949065640822L580.2096371542406,252.28707925374033L580.4657764397543,251.92146288160416L581.6451012118622,251.06967073049213L581.5015717656606,249.80004152067085L582.1365309802974,250.209225666561L583.1589855683884,250.10077679506924L585.0300356892262,248.44062283758052L585.5137762941364,249.15546734091708L586.3129638814471,250.63217670345585L585.4312513473765,251.53203386986297Z%22%20fill=%22transparent%22%20stroke=%22#97A1A9%22%20class=%22county-boundary%22%20pointer-events=%22all%22%20data-fips=%2251071%22%20data-county=%22Giles%20County%22%20data-state=%22Virginia%22%20style=%22stroke-width:%200.4px;%20fill:%20rgb(0,%20204,%20153);%22/%3E%3Cpath%20d=%22M601.1296469500337,252.1363442944417L600.0039638886653,252.19033635877753L599.8197332886791,251.47506111342494L598.9350256052985,251.77350640904706L598.3318753264685,251.34574113960008L597.516212879933,252.61819586728825L598.6554506608085,247.89406403270465L599.5389626497983,248.0122365297599L600.3505065456842,247.02283875061357L600.9445621086919,246.3320014338487L602.5104804392779,248.94545181999013L603.6257843046849,249.3729454897515L603.2039272774311,252.29588597469012Z%22%20fill=%22transparent%22%20stroke=%22#97A1A9%22%20class=%22county-boundary%22%20pointer-events=%22all%22%20data-fips=%2251031%22%20data-county=%22Campbell%20County%22%20data-state=%22Virginia%22%20style=%22stroke-width:%200.4px;%20fill:%20rgb(252,%20141,%2089);%22/%3E%3Cpath%20d=%22M616.9220022247882,251.6506789772626L615.5105669285874,250.62881811214044L614.0959921971178,250.70480456068992L613.5735161142084,248.51204760508165L614.516044885867,247.55329156265253L615.1161001243925,247.4241840577983L615.9228178321102,246.09230346789593L617.0720695631829,246.5448561664494L618.1162132413511,246.28964324997958L618.9078245827658,247.09137723215923L619.4444480760396,249.54491136975463L617.4760729073957,251.7487741392062Z%22%20fill=%22transparent%22%20stroke=%22#97A1A9%22%20class=%22county-boundary%22%20pointer-events=%22all%22%20data-fips=%2251053%22%20data-county=%22Dinwiddie%20County%22%20data-state=%22Virginia%22%20style=%22stroke-width:%200.4px;%20fill:%20rgb(255,%20255,%20153);%22/%3E%3Cpath%20d=%22M585.1605353650959,256.80263814875514L584.0944926879333,257.7059546718962L582.0059158450138,255.76306745983692L581.697164687064,255.17434712459533L581.4103529083193,254.5823280098865L582.1713274516628,253.87949065640822L584.5150259478373,252.06410226532427L584.4646043348034,252.4655795987582L585.6454023173957,253.5350349731396L585.0905957539453,254.12202708687312L586.0445205589704,255.8817819922465Z%22%20fill=%22transparent%22%20stroke=%22#97A1A9%22%20class=%22county-boundary%22%20pointer-events=%22all%22%20data-fips=%2251155%22%20data-county=%22Pulaski%20County%22%20data-state=%22Virginia%22%20style=%22stroke-width:%200.4px;%20fill:%20rgb(255,%20255,%20153);%22/%3E%3Cpath%20d=%22M592.4878167478348,249.76268511372115L592.2461204481378,249.49407701057515L589.7094342895509,248.55497380714291L590.5851539784001,246.38088935463753L589.7415527462603,244.93519114229053L590.7326296721512,243.94731034345898L591.6734781430108,242.37431539161366L593.1368263167294,242.58032834782688L593.3178465714358,244.129965075114L594.6727729369486,244.87783051117236L595.5489838911469,245.657730047496L594.9218764206694,247.11790961872714L593.916310968081,246.77464979776147L592.6273055183825,248.40403039434193L592.9718089146654,249.18218936069394Z%22%20fill=%22transparent%22%20stroke=%22#97A1A9%22%20class=%22county-boundary%22%20pointer-events=%22all%22%20data-fips=%2251023%22%20data-county=%22Botetourt%20County%22%20data-state=%22Virginia%22%20style=%22stroke-width:%200.4px;%20fill:%20rgb(255,%20255,%20153);%22/%3E%3Cpath%20d=%22M581.5015717656606,249.80004152067085L581.3803134708426,249.5772903637565L582.8961125518059,244.9526983564504L585.2212728204597,245.1931083829753L586.6845715430875,244.96984382942014L586.8012098149135,245.58712021879433L587.7168173130162,245.66542601918752L586.8209061297155,246.72293170356L586.6925359346626,247.90318889398623L585.5137762941364,249.15546734091708L585.0300356892262,248.44062283758052L583.1589855683884,250.10077679506924L582.1365309802974,250.209225666561Z%22%20fill=%22transparent%22%20stroke=%22#97A1A9%22%20class=%22county-boundary%22%20pointer-events=%22all%22%20data-fips=%2254063%22%20data-county=%22Monroe%20County%22%20data-state=%22West-Virginia%22%20style=%22stroke-width:%200.4px;%20fill:%20rgb(252,%20141,%2089);%22/%3E%3Cpath%20d=%22M588.0054229990816,249.97922180264982L587.1381695624966,249.80569512304623L586.3129638814471,250.63217670345585L585.5137762941364,249.15546734091708L586.6925359346626,247.90318889398623L586.8209061297155,246.72293170356L587.7168173130162,245.66542601918752L588.6276969870627,245.853265525371L589.7415527462603,244.93519114229053L590.5851539784001,246.38088935463753L589.7094342895509,248.55497380714291Z%22%20fill=%22transparent%22%20stroke=%22#97A1A9%22%20class=%22county-boundary%22%20pointer-events=%22all%22%20data-fips=%2251045%22%20data-county=%22Craig%20County%22%20data-state=%22Virginia%22%20style=%22stroke-width:%200.4px;%20fill:%20rgb(255,%20255,%20153);%22/%3E%3Cpath%20d=%22M597.516212879933,252.61819586728825L595.870528794043,253.16843991182532L595.5008634438253,252.5264730869L593.3873114453081,250.82546553343246L592.6686583025428,251.04869557825396L592.4878167478348,249.76268511372115L592.9718089146654,249.18218936069394L592.6273055183825,248.40403039434193L593.916310968081,246.77464979776147L594.9218764206694,247.11790961872714L595.5489838911469,245.657730047496L596.0226810136223,244.35321164126924L596.6053861097404,244.54384158952058L597.3059937941512,245.5922888716794L598.5430439955715,245.58752549749443L599.1040026657768,246.17542470794479L598.2801860548177,246.6834163691703L598.6554506608085,247.89406403270465Z%22%20fill=%22transparent%22%20stroke=%22#97A1A9%22%20class=%22county-boundary%22%20pointer-events=%22all%22%20data-fips=%2251019%22%20data-county=%22Bedford%20County%22%20data-state=%22Virginia%22%20style=%22stroke-width:%200.4px;%20fill:%20rgb(255,%20255,%20153);%22/%3E%3Cpath%20d=%22M600.3505065456842,247.02283875061357L599.5389626497983,248.0122365297599L598.6554506608085,247.89406403270465L598.2801860548177,246.6834163691703L599.1040026657768,246.17542470794479Z%22%20fill=%22transparent%22%20stroke=%22#97A1A9%22%20class=%22county-boundary%22%20pointer-events=%22all%22%20data-fips=%2251680%22%20data-county=%22Lynchburg%20City%22%20data-state=%22Virginia%22%20style=%22stroke-width:%200.4px;%20fill:%20rgb(252,%20141,%2089);%22/%3E%3Cpath%20d=%22M590.001032026699,252.99936192335707L589.4374702409095,253.08665091982084L589.0163045897843,251.50951621699187L588.0054229990816,249.97922180264982L589.7094342895509,248.55497380714291L592.2461204481378,249.49407701057515L592.4878167478348,249.76268511372115L592.6686583025428,251.04869557825396L591.7379028464068,252.46565395596696L590.9278541485129,252.11054276515694ZM592.1421707434102,250.8030653491635L591.5282699925709,249.71656935528313L590.8153212590557,250.1130321299231L591.0388793814882,250.97616033917024Z%22%20fill=%22transparent%22%20stroke=%22#97A1A9%22%20class=%22county-boundary%22%20pointer-events=%22all%22%20data-fips=%2251161%22%20data-county=%22Roanoke%20County%22%20data-state=%22Virginia%22%20style=%22stroke-width:%200.4px;%20fill:%20rgb(255,%20255,%20153);%22/%3E%3Cpath%20d=%22M584.5150259478373,252.06410226532427L585.4312513473765,251.53203386986297L586.3129638814471,250.63217670345585L587.1381695624966,249.80569512304623L588.0054229990816,249.97922180264982L589.0163045897843,251.50951621699187L589.4374702409095,253.08665091982084L588.2147887423016,254.0849806335201L587.8302362920688,254.90998325132654L586.7575470328388,255.16102082430297L586.0445205589704,255.8817819922465L585.0905957539453,254.12202708687312L585.6454023173957,253.5350349731396L584.4646043348034,252.4655795987582Z%22%20fill=%22transparent%22%20stroke=%22#97A1A9%22%20class=%22county-boundary%22%20pointer-events=%22all%22%20data-fips=%2251121%22%20data-county=%22Montgomery%20County%22%20data-state=%22Virginia%22%20style=%22stroke-width:%200.4px;%20fill:%20rgb(0,%20204,%20153);%22/%3E%3Cpath%20fill=%22transparent%22%20stroke=%22#97A1A9%22%20class=%22county-boundary%22%20pointer-events=%22all%22%20data-fips=%2251775%22%20data-county=%22Salem%20City%22%20data-state=%22Virginia%22%20style=%22stroke-width:%200.4px;%20fill:%20rgb(252,%20141,%2089);%22/%3E%3Cpath%20fill=%22transparent%22%20stroke=%22#97A1A9%22%20class=%22county-boundary%22%20pointer-events=%22all%22%20data-fips=%2251750%22%20data-county=%22Radford%20City%22%20data-state=%22Virginia%22%20style=%22stroke-width:%200.4px;%20fill:%20rgb(0,%20204,%20153);%22/%3E%3Cpath%20fill=%22transparent%22%20stroke=%22#97A1A9%22%20class=%22county-boundary%22%20pointer-events=%22all%22%20data-fips=%2251580%22%20data-county=%22Covington%20City%22%20data-state=%22Virginia%22%20style=%22stroke-width:%200.4px;%20fill:%20rgb(252,%20141,%2089);%22/%3E%3Cpath%20fill=%22transparent%22%20stroke=%22#97A1A9%22%20class=%22county-boundary%22%20pointer-events=%22all%22%20data-fips=%2251678%22%20data-county=%22Lexington%20City%22%20data-state=%22Virginia%22%20style=%22stroke-width:%200.4px;%20fill:%20rgb(0,%20204,%20153);%22/%3E%3Cpath%20fill=%22transparent%22%20stroke=%22#97A1A9%22%20class=%22county-boundary%22%20pointer-events=%22all%22%20data-fips=%2251530%22%20data-county=%22Buena%20Vista%20City%22%20data-state=%22Virginia%22%20style=%22stroke-width:%200.4px;%20fill:%20rgb(0,%20204,%20153);%22/%3E%3Cpath%20fill=%22transparent%22%20stroke=%22#97A1A9%22%20class=%22county-boundary%22%20pointer-events=%22all%22%20data-fips=%2251515%22%20data-county=%22Bedford%20City%22%20data-state=%22Virginia%22%20style=%22stroke-width:%200.4px;%22/%3E%3Cpath%20d=%22M592.1421707434102,250.8030653491635L591.0388793814882,250.97616033917024L590.8153212590557,250.1130321299231L591.5282699925709,249.71656935528313Z%22%20fill=%22transparent%22%20stroke=%22#97A1A9%22%20class=%22county-boundary%22%20pointer-events=%22all%22%20data-fips=%2251770%22%20data-county=%22Roanoke%20City%22%20data-state=%22Virginia%22%20style=%22stroke-width:%200.4px;%20fill:%20rgb(255,%20255,%20153);%22/%3E%3Cpath%20d=%22M593.8629231157449,236.01620304893487L591.529908490131,235.79743601666922L590.5433707056358,235.23022837358292L590.3711401261407,234.5557507977701L591.2817795613431,232.59091600789816L591.0298319042679,231.5562305558397L591.3178958596941,230.0844417183747L592.5074154305933,230.44238755007996L593.2835396004575,231.7436398366944L595.1660655413609,232.18464830328043L594.6702401348131,235.0520763225868Z%22%20fill=%22transparent%22%20stroke=%22#97A1A9%22%20class=%22county-boundary%22%20pointer-events=%22all%22%20data-fips=%2251091%22%20data-county=%22Highland%20County%22%20data-state=%22Virginia%22%20style=%22stroke-width:%200.4px;%20fill:%20rgb(0,%20204,%20153);%22/%3E%3Cpath%20d=%22M588.6200173389309,240.4206109498386L589.1116393549701,239.77412318350787L589.3589811183738,238.5518222007251L589.5247506897839,236.8159424172793L590.5433707056358,235.23022837358292L591.529908490131,235.79743601666922L593.8629231157449,236.01620304893487L594.5619075557743,236.27631274910078L594.3074361226248,237.4143016533456L593.9034688056166,238.992838679113L593.1426681986219,240.82530431256419L592.799131706874,241.42828266105323L591.9218199704707,240.88810223798725L590.5295387058997,240.9765332184009L589.902196697406,240.19832008045478Z%22%20fill=%22transparent%22%20stroke=%22#97A1A9%22%20class=%22county-boundary%22%20pointer-events=%22all%22%20data-fips=%2251017%22%20data-county=%22Bath%20County%22%20data-state=%22Virginia%22%20style=%22stroke-width:%200.4px;%20fill:%20rgb(255,%20255,%20153);%22/%3E%3Cpath%20d=%22M606.3676486969391,232.34477318884626L605.9884849863731,232.4323644701215L604.5442671757785,231.164627826997L604.0432685261655,229.64620682613912L603.9787130409663,228.88802253260667L604.8083885790898,227.11859124407755L606.1885491184796,228.2866965474817L607.9866976681425,229.95210677840078L608.1907736374263,231.36772300708515L606.9568882327766,232.83609470477938Z%22%20fill=%22transparent%22%20stroke=%22#97A1A9%22%20class=%22county-boundary%22%20pointer-events=%22all%22%20data-fips=%2251113%22%20data-county=%22Madison%20County%22%20data-state=%22Virginia%22%20style=%22stroke-width:%200.4px;%20fill:%20rgb(0,%20204,%20153);%22/%3E%3Cpath%20d=%22M616.041573863688,230.88867418240602L615.216805471801,230.57649678037285L614.8691830619578,230.11127958272914L613.2755541312804,230.02508461718486L613.0234703949997,229.4762112618892L612.7311828858221,228.82448488452275L612.652993391451,228.024208686829L613.365477375053,226.39901560695841L613.7881499436379,225.83821065498046L615.1199944786168,226.67508894362425L615.9690688355568,226.89437908739785L615.7883587934289,227.94039866382946L616.2322409729537,229.29057227102788L616.4083119912648,230.73364578264528Z%22%20fill=%22transparent%22%20stroke=%22#97A1A9%22%20class=%22county-boundary%22%20pointer-events=%22all%22%20data-fips=%2251179%22%20data-county=%22Stafford%20County%22%20data-state=%22Virginia%22%20style=%22stroke-width:%200.4px;%20fill:%20rgb(255,%20255,%20153);%22/%3E%3Cpath%20d=%22M607.5896878546089,234.33083111868177L605.7413082262872,233.79378142087768L606.3676486969391,232.34477318884626L606.9568882327766,232.83609470477938L608.1907736374263,231.36772300708515L610.2500809085599,229.88331852775525L612.137970698363,229.7891228289613L612.0346796621611,230.31369948290575L610.217543306019,233.91420903571333L608.6554048436694,233.77104851533988Z%22%20fill=%22transparent%22%20stroke=%22#97A1A9%22%20class=%22county-boundary%22%20pointer-events=%22all%22%20data-fips=%2251137%22%20data-county=%22Orange%20County%22%20data-state=%22Virginia%22%20style=%22stroke-width:%200.4px;%20fill:%20rgb(0,%20204,%20153);%22/%3E%3Cpath%20d=%22M613.365240977092,235.04802002240467L611.5659655055495,233.96127755407804L610.217543306019,233.91420903571333L612.0346796621611,230.31369948290575L612.137970698363,229.7891228289613L613.0234703949997,229.4762112618892L613.2755541312804,230.02508461718486L614.8691830619578,230.11127958272914L615.216805471801,230.57649678037285L616.041573863688,230.88867418240602L613.8512805239894,235.1808143362319Z%22%20fill=%22transparent%22%20stroke=%22#97A1A9%22%20class=%22county-boundary%22%20pointer-events=%22all%22%20data-fips=%2251177%22%20data-county=%22Spotsylvania%20County%22%20data-state=%22Virginia%22%20style=%22stroke-width:%200.4px;%20fill:%20rgb(255,%20255,%20153);%22/%3E%3Cpath%20fill=%22transparent%22%20stroke=%22#97A1A9%22%20class=%22county-boundary%22%20pointer-events=%22all%22%20data-fips=%2251630%22%20data-county=%22Fredericksburg%20City%22%20data-state=%22Virginia%22%20style=%22stroke-width:%200.4px;%20fill:%20rgb(0,%20204,%20153);%22/%3E%3Cpath%20d=%22M605.5397853579667,239.914758765182L605.4952809386593,240.42760603503723L604.2025643391623,240.73589669538694L604.0141642525455,241.18513650141767L603.663595415724,241.0688856618225L603.0178903391984,239.59705235469437L601.1887236975716,236.83076754111823L601.7109892362697,236.15009399408365L601.6431044835783,234.18489947109828L602.4529440313694,233.01559885504304L605.7413082262872,233.79378142087768L607.5896878546089,234.33083111868177L606.9160278224239,236.2721048531444Z%22%20fill=%22transparent%22%20stroke=%22#97A1A9%22%20class=%22county-boundary%22%20pointer-events=%22all%22%20data-fips=%2251003%22%20data-county=%22Albemarle%20County%22%20data-state=%22Virginia%22%20style=%22stroke-width:%200.4px;%20fill:%20rgb(0,%20204,%20153);%22/%3E%3Cpath%20d=%22M609.7390961320593,237.3186847000236L608.149465156489,236.91513865862254L606.9160278224239,236.2721048531444L607.5896878546089,234.33083111868177L608.6554048436694,233.77104851533988L610.217543306019,233.91420903571333L611.5659655055495,233.96127755407804L613.365240977092,235.04802002240467L612.9328515535022,239.41452511726993L611.7906277901648,239.199591243302L611.1050260026016,238.06754028431249Z%22%20fill=%22transparent%22%20stroke=%22#97A1A9%22%20class=%22county-boundary%22%20pointer-events=%22all%22%20data-fips=%2251109%22%20data-county=%22Louisa%20County%22%20data-state=%22Virginia%22%20style=%22stroke-width:%200.4px;%20fill:%20rgb(0,%20204,%20153);%22/%3E%3Cpath%20fill=%22transparent%22%20stroke=%22#97A1A9%22%20class=%22county-boundary%22%20pointer-events=%22all%22%20data-fips=%2251790%22%20data-county=%22Staunton%20City%22%20data-state=%22Virginia%22%20style=%22stroke-width:%200.4px;%20fill:%20rgb(255,%20255,%20153);%22/%3E%3Cpath%20fill=%22transparent%22%20stroke=%22#97A1A9%22%20class=%22county-boundary%22%20pointer-events=%22all%22%20data-fips=%2251820%22%20data-county=%22Waynesboro%20City%22%20data-state=%22Virginia%22%20style=%22stroke-width:%200.4px;%20fill:%20rgb(0,%20204,%20153);%22/%3E%3Cpath%20fill=%22transparent%22%20stroke=%22#97A1A9%22%20class=%22county-boundary%22%20pointer-events=%22all%22%20data-fips=%2251540%22%20data-county=%22Charlottesville%20City%22%20data-state=%22Virginia%22%20style=%22stroke-width:%200.4px;%20fill:%20rgb(255,%20255,%20153);%22/%3E%3Cpath%20d=%22M605.7413082262872,233.79378142087768L602.4529440313694,233.01559885504304L603.3075484600661,231.99151945877094L603.842688829466,230.51571557711344L604.0432685261655,229.64620682613912L604.5442671757785,231.164627826997L605.9884849863731,232.4323644701215L606.3676486969391,232.34477318884626Z%22%20fill=%22transparent%22%20stroke=%22#97A1A9%22%20class=%22county-boundary%22%20pointer-events=%22all%22%20data-fips=%2251079%22%20data-county=%22Greene%20County%22%20data-state=%22Virginia%22%20style=%22stroke-width:%200.4px;%20fill:%20rgb(0,%20204,%20153);%22/%3E%3Cpath%20fill=%22transparent%22%20stroke=%22#97A1A9%22%20class=%22county-boundary%22%20pointer-events=%22all%22%20data-fips=%2251660%22%20data-county=%22Harrisonburg%20City%22%20data-state=%22Virginia%22%20style=%22stroke-width:%200.4px;%20fill:%20rgb(0,%20204,%20153);%22/%3E%3Cpath%20d=%22M605.6044576570382,245.9870943211555L605.1344689458697,246.22074405129757L602.6036518390913,244.07980608695124L602.5030912966945,242.82351299752384L603.4336506541833,242.71065803368612L604.0141642525455,241.18513650141767L604.2025643391623,240.73589669538694L605.4952809386593,240.42760603503723L605.5397853579667,239.914758765182L605.805712702323,240.30853270218847L608.3576138795843,240.9007864939714L608.4991673422217,241.84303827606715L607.0108280587137,246.69084896287768L606.4935903136634,246.77945170180044Z%22%20fill=%22transparent%22%20stroke=%22#97A1A9%22%20class=%22county-boundary%22%20pointer-events=%22all%22%20data-fips=%2251029%22%20data-county=%22Buckingham%20County%22%20data-state=%22Virginia%22%20style=%22stroke-width:%200.4px;%20fill:%20rgb(0,%20204,%20153);%22/%3E%3Cpath%20d=%22M609.3818717305976,245.7762141150863L608.9224202663371,246.58087158894585L607.9931062967686,246.98309978128583L607.0108280587137,246.69084896287768L608.4991673422217,241.84303827606715L608.3576138795843,240.9007864939714L609.1313374309508,240.01888245588083L609.8877123063726,240.30422695709404L610.2553015706786,241.14097292752132L610.0996844274198,241.3880452228624L610.2020363043678,244.24904048270486Z%22%20fill=%22transparent%22%20stroke=%22#97A1A9%22%20class=%22county-boundary%22%20pointer-events=%22all%22%20data-fips=%2251049%22%20data-county=%22Cumberland%20County%22%20data-state=%22Virginia%22%20style=%22stroke-width:%200.4px;%20fill:%20rgb(255,%20255,%20153);%22/%3E%3Cpath%20d=%22M610.2020363043678,244.24904048270486L610.0996844274198,241.3880452228624L610.2553015706786,241.14097292752132L611.4100320832864,241.42145583687392L612.179743920908,240.64779616414967L614.9370315111457,241.71720469337941L613.3278588215383,244.2475334490873L612.4774700491324,243.45308516533748L611.7355866517735,243.5182333104679L610.7161873607404,244.40075244332292Z%22%20fill=%22transparent%22%20stroke=%22#97A1A9%22%20class=%22county-boundary%22%20pointer-events=%22all%22%20data-fips=%2251145%22%20data-county=%22Powhatan%20County%22%20data-state=%22Virginia%22%20style=%22stroke-width:%200.4px;%20fill:%20rgb(255,%20255,%20153);%22/%3E%3Cpath%20d=%22M617.8403299086326,243.06208138931896L616.9721863450854,242.8017735036828L616.5778610121807,241.9712578333822L615.6173958016271,241.68279183324506L616.5333763720946,240.74731740073042L617.1665456301345,240.69840616752901Z%22%20fill=%22transparent%22%20stroke=%22#97A1A9%22%20class=%22county-boundary%22%20pointer-events=%22all%22%20data-fips=%2251760%22%20data-county=%22Richmond%20City%22%20data-state=%22Virginia%22%20style=%22stroke-width:%200.4px;%20fill:%20rgb(252,%20141,%2089);%22/%3E%3Cpath%20d=%22M604.9933270347751,248.3959930456325L603.6257843046849,249.3729454897515L602.5104804392779,248.94545181999013L600.9445621086919,246.3320014338487L602.1341185641256,244.44388186565976L602.6036518390913,244.07980608695124L605.1344689458697,246.22074405129757L605.6044576570382,245.9870943211555L605.6566229453703,246.94424718022958Z%22%20fill=%22transparent%22%20stroke=%22#97A1A9%22%20class=%22county-boundary%22%20pointer-events=%22all%22%20data-fips=%2251011%22%20data-county=%22Appomattox%20County%22%20data-state=%22Virginia%22%20style=%22stroke-width:%200.4px;%20fill:%20rgb(252,%20141,%2089);%22/%3E%3Cpath%20d=%22M615.9228178321102,246.09230346789593L615.1161001243925,247.4241840577983L614.516044885867,247.55329156265253L609.6140366868581,246.85620260696368L609.3818717305976,245.7762141150863L610.2020363043678,244.24904048270486L610.7161873607404,244.40075244332292L611.7355866517735,243.5182333104679L612.4774700491324,243.45308516533748L613.3278588215383,244.2475334490873L613.2135269256078,245.10318653255507Z%22%20fill=%22transparent%22%20stroke=%22#97A1A9%22%20class=%22county-boundary%22%20pointer-events=%22all%22%20data-fips=%2251007%22%20data-county=%22Amelia%20County%22%20data-state=%22Virginia%22%20style=%22stroke-width:%200.4px;%20fill:%20rgb(252,%20141,%2089);%22/%3E%3Cpath%20d=%22M610.0663389696516,249.4573075261365L607.9831644427276,250.54204464940494L607.2677196058138,249.874428248335L605.8729989156479,249.65146592245117L605.1162470824656,249.1214393292925L604.9933270347751,248.3959930456325L605.6566229453703,246.94424718022958L605.6044576570382,245.9870943211555L606.4935903136634,246.77945170180044L607.0108280587137,246.69084896287768L607.9931062967686,246.98309978128583L608.9224202663371,246.58087158894585L609.3818717305976,245.7762141150863L609.6140366868581,246.85620260696368Z%22%20fill=%22transparent%22%20stroke=%22#97A1A9%22%20class=%22county-boundary%22%20pointer-events=%22all%22%20data-fips=%2251147%22%20data-county=%22Prince%20Edward%20County%22%20data-state=%22Virginia%22%20style=%22stroke-width:%200.4px;%20fill:%20rgb(255,%20255,%20153);%22/%3E%3Cpath%20d=%22M614.0959921971178,250.70480456068992L612.8132796245902,250.51410636164616L611.2792043042774,250.40993241806115L610.0663389696516,249.4573075261365L609.6140366868581,246.85620260696368L614.516044885867,247.55329156265253L613.5735161142084,248.51204760508165Z%22%20fill=%22transparent%22%20stroke=%22#97A1A9%22%20class=%22county-boundary%22%20pointer-events=%22all%22%20data-fips=%2251135%22%20data-county=%22Nottoway%20County%22%20data-state=%22Virginia%22%20style=%22stroke-width:%200.4px;%20fill:%20rgb(252,%20141,%2089);%22/%3E%3Cpath%20fill=%22transparent%22%20stroke=%22#97A1A9%22%20class=%22county-boundary%22%20pointer-events=%22all%22%20data-fips=%2251570%22%20data-county=%22Colonial%20Heights%20City%22%20data-state=%22Virginia%22%20style=%22stroke-width:%200.4px;%20fill:%20rgb(252,%20141,%2089);%22/%3E%3Cpath%20d=%22M622.4581259685899,225.66456958078913L621.3268054348346,225.70170815544702L620.8506929701949,227.59846230344056L620.6647688799795,229.06566721612296L619.8988908819238,228.72387300178372L619.319441395008,227.37755928421285L617.1131211400411,228.3583125356742L616.2793130884653,227.03576651172557L617.3121170559706,224.33466535904165L617.5344220012939,223.4122909811607L618.2025801064384,224.54439893801998L618.9281163652207,223.74846213833155L620.0503048509197,223.5608362920625L621.2304152676996,223.9122329715483L621.6764253280045,224.88632666408716L622.3745220309677,225.1071593508159Z%22%20fill=%22transparent%22%20stroke=%22#97A1A9%22%20class=%22county-boundary%22%20pointer-events=%22all%22%20data-fips=%2224017%22%20data-county=%22Charles%20County%22%20data-state=%22Maryland%22%20style=%22stroke-width:%200.4px;%20fill:%20rgb(0,%20204,%20153);%22/%3E%3Cpath%20d=%22M631.2844088740596,225.9439396524508L630.7065645318845,227.2499250208955L629.5704384676347,227.84787351507566L626.6459857808285,225.6799176166678L626.5520937863472,225.0803003447353L627.3679003830182,223.8631896822975L626.6118226510667,223.237405313007L628.9262585464011,223.0959273791883L629.3888348801959,221.43776347352048L630.5427019653497,220.74666903962634L632.0329127331273,221.20209334351387L632.3751647273411,222.5918534545773L631.4218602191495,223.86324893590177Z%22%20fill=%22transparent%22%20stroke=%22#97A1A9%22%20class=%22county-boundary%22%20pointer-events=%22all%22%20data-fips=%2224019%22%20data-county=%22Dorchester%20County%22%20data-state=%22Maryland%22%20style=%22stroke-width:%200.4px;%20fill:%20rgb(0,%20204,%20153);%22/%3E%3Cpath%20d=%22M632.4080248545702,227.1789644512237L631.3663082397543,227.47322829455817L631.2844088740596,225.9439396524508L631.4218602191495,223.86324893590177L632.3751647273411,222.5918534545773L632.7597757772436,223.97309883732328L636.3971346283419,223.28659315630034L637.0616278042729,224.72111564673708L636.727058219771,225.78350106911114L634.2618668308132,226.65523348178908Z%22%20fill=%22transparent%22%20stroke=%22#97A1A9%22%20class=%22county-boundary%22%20pointer-events=%22all%22%20data-fips=%2224045%22%20data-county=%22Wicomico%20County%22%20data-state=%22Maryland%22%20style=%22stroke-width:%200.4px;%20fill:%20rgb(255,%20255,%20153);%22/%3E%3Cpath%20d=%22M635.0222678973435,230.78797036645608L634.4915686490801,230.2314723507032L635.5436888683819,229.20368496818696L635.1904187385239,227.88293433618668L634.2618668308132,226.65523348178908L636.727058219771,225.78350106911114L637.0616278042729,224.72111564673708L636.3971346283419,223.28659315630034L639.062649341312,222.78722441832474L638.698786719313,224.12216944403212L639.0786114308112,225.54788473354859L638.140718344644,226.88887180931022L637.4187839624045,229.09073837628682L637.5990384315837,229.87179040522688Z%22%20fill=%22transparent%22%20stroke=%22#97A1A9%22%20class=%22county-boundary%22%20pointer-events=%22all%22%20data-fips=%2224047%22%20data-county=%22Worcester%20County%22%20data-state=%22Maryland%22%20style=%22stroke-width:%200.4px;%20fill:%20rgb(255,%20255,%20153);%22/%3E%3Cpath%20d=%22M618.9450915810526,235.68458503678409L618.427720722975,236.1100330979433L617.6192388036193,237.60096336417553L613.8512805239894,235.1808143362319L616.041573863688,230.88867418240602L616.4083119912648,230.73364578264528L617.3029845462328,230.94410630656319L618.9213310557266,231.857215723948L618.628742676094,233.01241137171695L619.74660269314,233.81880783184954L619.9304860283085,234.3353272229981L619.1246558907434,234.50644256711797Z%22%20fill=%22transparent%22%20stroke=%22#97A1A9%22%20class=%22county-boundary%22%20pointer-events=%22all%22%20data-fips=%2251033%22%20data-county=%22Caroline%20County%22%20data-state=%22Virginia%22%20style=%22stroke-width:%200.4px;%20fill:%20rgb(255,%20255,%20153);%22/%3E%3Cpath%20d=%22M634.8649917149669,231.21690953985313L635.0222678973435,230.78797036645608L637.5990384315837,229.87179040522688L636.0845054946494,235.21273710738893L636.4383598060756,235.42891444880314L635.5744066875897,236.9924917000256L634.7656411845678,239.07342868392004L634.777108920513,238.1222127996237L633.9401250391502,237.9348695622321L633.1281433449792,237.98473336264175L634.1525314877264,235.42101884692573L634.0445073157898,234.20633557241723L634.8547578394846,233.49328314063183L634.1120892827158,231.98524671203717Z%22%20fill=%22transparent%22%20stroke=%22#97A1A9%22%20class=%22county-boundary%22%20pointer-events=%22all%22%20data-fips=%2251001%22%20data-county=%22Accomack%20County%22%20data-state=%22Virginia%22%20style=%22stroke-width:%200.4px;%20fill:%20rgb(0,%20204,%20153);%22/%3E%3Cpath%20d=%22M628.3116463956751,236.8276256696975L627.9443157319013,235.84002020796356L627.1744848148082,235.17220484116643L626.2554066955946,235.10571277468375L625.4537106101179,233.91399487229432L624.480544795856,233.4377705473712L625.1912127858964,232.4208771708823L627.3785865475697,233.01615530403996L628.742450013386,233.789393392838L628.9642466071675,234.36400099738677L628.3234680042568,235.28182808269202L628.7494575822067,236.45651439081172Z%22%20fill=%22transparent%22%20stroke=%22#97A1A9%22%20class=%22county-boundary%22%20pointer-events=%22all%22%20data-fips=%2251133%22%20data-county=%22Northumberland%20County%22%20data-state=%22Virginia%22%20style=%22stroke-width:%200.4px;%20fill:%20rgb(252,%20141,%2089);%22/%3E%3Cpath%20d=%22M625.0638515876778,241.19394754038484L624.2723014642568,240.52821586468582L624.298016962048,239.8404943957396L622.3161267346325,238.2520846425179L621.0876687434593,237.95249508332853L620.1445616818294,237.15851829707952L619.6464186833958,236.01755116335755L618.9450915810526,235.68458503678409L619.1246558907434,234.50644256711797L619.9304860283085,234.3353272229981L620.9940826611204,236.14198653534118L622.5461734783661,236.64510399095678L623.3682053727107,236.3144628603846L623.9850572835751,237.12359654711457L624.9064764805157,238.60198860770322L625.4832054528651,238.9554269338235L625.4586601986784,239.99566701014322L625.8783633385043,240.68721948465418L625.3533707747424,241.6679153426153Z%22%20fill=%22transparent%22%20stroke=%22#97A1A9%22%20class=%22county-boundary%22%20pointer-events=%22all%22%20data-fips=%2251097%22%20data-county=%22King%20And%20Queen%20County%22%20data-state=%22Virginia%22%20style=%22stroke-width:%200.4px;%20fill:%20rgb(255,%20255,%20153);%22/%3E%3Cpath%20d=%22M624.2723014642568,240.52821586468582L623.9016862887013,240.09133584814663L621.783863884694,240.2673048492057L620.3679060566071,239.56118801913277L619.5685875361811,238.8281342663567L619.0161712503916,238.95181627749713L617.6192388036193,237.60096336417553L618.427720722975,236.1100330979433L618.9450915810526,235.68458503678409L619.6464186833958,236.01755116335755L620.1445616818294,237.15851829707952L621.0876687434593,237.95249508332853L622.3161267346325,238.2520846425179L624.298016962048,239.8404943957396Z%22%20fill=%22transparent%22%20stroke=%22#97A1A9%22%20class=%22county-boundary%22%20pointer-events=%22all%22%20data-fips=%2251101%22%20data-county=%22King%20William%20County%22%20data-state=%22Virginia%22%20style=%22stroke-width:%200.4px;%20fill:%20rgb(255,%20255,%20153);%22/%3E%3Cpath%20d=%22M625.1183867177172,235.98356903768627L626.2554066955946,235.10571277468375L627.1744848148082,235.17220484116643L627.9443157319013,235.84002020796356L628.3116463956751,236.8276256696975L628.6824994152241,237.94675272527195L626.8824774674382,237.8073938272683L625.7288202195457,236.2862526027061Z%22%20fill=%22transparent%22%20stroke=%22#97A1A9%22%20class=%22county-boundary%22%20pointer-events=%22all%22%20data-fips=%2251103%22%20data-county=%22Lancaster%20County%22%20data-state=%22Virginia%22%20style=%22stroke-width:%200.4px;%20fill:%20rgb(252,%20141,%2089);%22/%3E%3Cpath%20d=%22M627.1191082322748,239.3931738690507L625.4832054528651,238.9554269338235L624.9064764805157,238.60198860770322L623.9850572835751,237.12359654711457L624.6493154478554,236.4251309891543L626.2429727817114,238.17190280818846L629.2339385056368,238.96477392278695L628.9653221320231,239.41346027793367Z%22%20fill=%22transparent%22%20stroke=%22#97A1A9%22%20class=%22county-boundary%22%20pointer-events=%22all%22%20data-fips=%2251119%22%20data-county=%22Middlesex%20County%22%20data-state=%22Virginia%22%20style=%22stroke-width:%200.4px;%20fill:%20rgb(252,%20141,%2089);%22/%3E%3Cpath%20d=%22M625.5102554809612,241.79243943995328L625.3533707747424,241.6679153426153L625.8783633385043,240.68721948465418L625.4586601986784,239.99566701014322L625.4832054528651,238.9554269338235L627.1191082322748,239.3931738690507L628.0773585722661,239.76064925450964L628.1119937007738,240.635661524341L628.2800640814608,241.85968945145044L629.2078980438109,242.98177217377616L628.6050511051611,243.6705563858419L626.0667692857849,241.79713149382314Z%22%20fill=%22transparent%22%20stroke=%22#97A1A9%22%20class=%22county-boundary%22%20pointer-events=%22all%22%20data-fips=%2251073%22%20data-county=%22Gloucester%20County%22%20data-state=%22Virginia%22%20style=%22stroke-width:%200.4px;%20fill:%20rgb(255,%20255,%20153);%22/%3E%3Cpath%20d=%22M633.9401250391502,237.9348695622321L634.777108920513,238.1222127996237L634.7656411845678,239.07342868392004L634.8058615665589,239.83779375540377L634.20714761544,240.75049421778436L634.5552100619019,244.21127397176815L634.2141062736812,244.52104340743176L633.0959471614269,241.89562871921504L633.435404976812,239.09356694270366L633.2475940776555,238.02739846453278Z%22%20fill=%22transparent%22%20stroke=%22#97A1A9%22%20class=%22county-boundary%22%20pointer-events=%22all%22%20data-fips=%2251131%22%20data-county=%22Northampton%20County%22%20data-state=%22Virginia%22%20style=%22stroke-width:%200.4px;%20fill:%20rgb(255,%20255,%20153);%22/%3E%3Cpath%20d=%22M628.1119937007738,240.635661524341L628.0773585722661,239.76064925450964L628.8828618281568,239.56163143168607L630.3584974215403,241.2165410794596L629.453711184726,241.3694430857974Z%22%20fill=%22transparent%22%20stroke=%22#97A1A9%22%20class=%22county-boundary%22%20pointer-events=%22all%22%20data-fips=%2251115%22%20data-county=%22Mathews%20County%22%20data-state=%22Virginia%22%20style=%22stroke-width:%200.4px;%20fill:%20rgb(0,%20204,%20153);%22/%3E%3Cpath%20d=%22M623.1499225390475,244.85659497156303L622.514222508729,244.07244209757573L620.7081597729771,244.64911946366658L619.7245400017439,244.49995005979645L619.8144408945029,243.537207216656L620.2641802311155,241.75971435620346L622.2974533148972,242.54967665312978L623.540352963683,242.77999053925862L624.0260548891387,243.59180350992398L624.1840994330892,244.55305634394858L623.5769392540585,244.99700866229216Z%22%20fill=%22transparent%22%20stroke=%22#97A1A9%22%20class=%22county-boundary%22%20pointer-events=%22all%22%20data-fips=%2251036%22%20data-county=%22Charles%20City%20County%22%20data-state=%22Virginia%22%20style=%22stroke-width:%200.4px;%20fill:%20rgb(252,%20141,%2089);%22/%3E%3Cpath%20d=%22M627.280811223432,244.32019959153223L627.2665258127595,245.18206289073044L626.1624871543931,244.53256564619903L624.4606315328874,244.7213548176174L624.0260548891387,243.59180350992398L623.540352963683,242.77999053925862L623.4867412315045,242.01928763964776L625.0638515876778,241.19394754038484L625.3533707747424,241.6679153426153L625.5102554809612,241.79243943995328L626.0294875677923,242.42105843116872L625.2686806546117,242.63112283942007L625.8120134224594,243.739879836324L626.3103858263744,244.01995286824064Z%22%20fill=%22transparent%22%20stroke=%22#97A1A9%22%20class=%22county-boundary%22%20pointer-events=%22all%22%20data-fips=%2251095%22%20data-county=%22James%20City%20County%22%20data-state=%22Virginia%22%20style=%22stroke-width:%200.4px;%20fill:%20rgb(255,%20255,%20153);%22/%3E%3Cpath%20d=%22M629.765104590547,245.76149436204923L629.3834086154372,246.09928772014024L627.280811223432,244.32019959153223L626.3103858263744,244.01995286824064L625.8120134224594,243.739879836324L625.2686806546117,242.63112283942007L626.0294875677923,242.42105843116872L627.0718508501519,243.45672410851597L629.1562917515649,244.33602530260936L629.414968399165,245.10165552199618Z%22%20fill=%22transparent%22%20stroke=%22#97A1A9%22%20class=%22county-boundary%22%20pointer-events=%22all%22%20data-fips=%2251199%22%20data-county=%22York%20County%22%20data-state=%22Virginia%22%20style=%22stroke-width:%200.4px;%20fill:%20rgb(0,%20204,%20153);%22/%3E%3Cpath%20d=%22M630.251360251183,247.47473433892958L629.871944159777,247.94430875588978L627.2665258127595,245.18206289073044L627.280811223432,244.32019959153223L629.3834086154372,246.09928772014024L629.3928292709963,246.8465992270518Z%22%20fill=%22transparent%22%20stroke=%22#97A1A9%22%20class=%22county-boundary%22%20pointer-events=%22all%22%20data-fips=%2251700%22%20data-county=%22Newport%20News%20City%22%20data-state=%22Virginia%22%20style=%22stroke-width:%200.4px;%20fill:%20rgb(255,%20255,%20153);%22/%3E%3Cpath%20d=%22M621.6279617564229,247.3401571146428L619.4444480760396,249.54491136975463L618.9078245827658,247.09137723215923L619.4789874870543,246.1951148104344L618.8080191985288,245.81172294973368L619.261015214459,244.76092294287832L619.7245400017439,244.49995005979645L620.7081597729771,244.64911946366658L622.514222508729,244.07244209757573L623.1499225390475,244.85659497156303Z%22%20fill=%22transparent%22%20stroke=%22#97A1A9%22%20class=%22county-boundary%22%20pointer-events=%22all%22%20data-fips=%2251149%22%20data-county=%22Prince%20George%20County%22%20data-state=%22Virginia%22%20style=%22stroke-width:%200.4px;%20fill:%20rgb(0,%20204,%20153);%22/%3E%3Cpath%20fill=%22transparent%22%20stroke=%22#97A1A9%22%20class=%22county-boundary%22%20pointer-events=%22all%22%20data-fips=%2251670%22%20data-county=%22Hopewell%20City%22%20data-state=%22Virginia%22%20style=%22stroke-width:%200.4px;%20fill:%20rgb(255,%20255,%20153);%22/%3E%3Cpath%20fill=%22transparent%22%20stroke=%22#97A1A9%22%20class=%22county-boundary%22%20pointer-events=%22all%22%20data-fips=%2251830%22%20data-county=%22Williamsburg%20City%22%20data-state=%22Virginia%22%20style=%22stroke-width:%200.4px;%20fill:%20rgb(0,%20204,%20153);%22/%3E%3Cpath%20d=%22M624.2800136951852,249.3562464257285L623.50168944445,247.93879197737976L621.6279617564229,247.3401571146428L623.1499225390475,244.85659497156303L623.5769392540585,244.99700866229216L624.1108765439305,245.46952589447415L625.1845997262642,245.13570880407536L626.0595299145868,245.87351067912505L626.7095655371926,245.77245218383587L626.5755032181365,247.18533567042385L625.267432681974,248.42283911508798Z%22%20fill=%22transparent%22%20stroke=%22#97A1A9%22%20class=%22county-boundary%22%20pointer-events=%22all%22%20data-fips=%2251181%22%20data-county=%22Surry%20County%22%20data-state=%22Virginia%22%20style=%22stroke-width:%200.4px;%20fill:%20rgb(0,%20204,%20153);%22/%3E%3Cpath%20d=%22M618.8080191985288,245.81172294973368L619.4789874870543,246.1951148104344L618.9078245827658,247.09137723215923L618.1162132413511,246.28964324997958Z%22%20fill=%22transparent%22%20stroke=%22#97A1A9%22%20class=%22county-boundary%22%20pointer-events=%22all%22%20data-fips=%2251730%22%20data-county=%22Petersburg%20City%22%20data-state=%22Virginia%22%20style=%22stroke-width:%200.4px;%20fill:%20rgb(255,%20255,%20153);%22/%3E%3Cpath%20d=%22M625.0638515876778,241.19394754038484L623.4867412315045,242.01928763964776L623.540352963683,242.77999053925862L622.2974533148972,242.54967665312978L620.2641802311155,241.75971435620346L619.5225085596843,241.10391017828613L620.3679060566071,239.56118801913277L621.783863884694,240.2673048492057L623.9016862887013,240.09133584814663L624.2723014642568,240.52821586468582Z%22%20fill=%22transparent%22%20stroke=%22#97A1A9%22%20class=%22county-boundary%22%20pointer-events=%22all%22%20data-fips=%2251127%22%20data-county=%22New%20Kent%20County%22%20data-state=%22Virginia%22%20style=%22stroke-width:%200.4px;%20fill:%20rgb(255,%20255,%20153);%22/%3E%3Cpath%20d=%22M629.765104590547,245.76149436204923L629.414968399165,245.10165552199618L630.1629319723006,244.58293644221828L630.8825091207406,245.30342491039335Z%22%20fill=%22transparent%22%20stroke=%22#97A1A9%22%20class=%22county-boundary%22%20pointer-events=%22all%22%20data-fips=%2251735%22%20data-county=%22Poquoson%20City%22%20data-state=%22Virginia%22%20style=%22stroke-width:%200.4px;%20fill:%20rgb(0,%20204,%20153);%22/%3E%3Cpath%20d=%22M630.251360251183,247.47473433892958L629.3928292709963,246.8465992270518L629.3834086154372,246.09928772014024L629.765104590547,245.76149436204923L631.1043420220151,245.98781120661914L631.1272119151632,246.79883048136918Z%22%20fill=%22transparent%22%20stroke=%22#97A1A9%22%20class=%22county-boundary%22%20pointer-events=%22all%22%20data-fips=%2251650%22%20data-county=%22Hampton%20City%22%20data-state=%22Virginia%22%20style=%22stroke-width:%200.4px;%20fill:%20rgb(255,%20255,%20153);%22/%3E%3Cpath%20d=%22M620.8506929701949,227.59846230344056L621.3268054348346,225.70170815544702L622.4581259685899,225.66456958078913L622.9425452781973,226.25628551297143L626.8325537952505,229.15143332302097L627.5073828139334,231.62399202931442L624.3730574633666,229.51220070127317L622.4354512350012,229.7249297208495Z%22%20fill=%22transparent%22%20stroke=%22#97A1A9%22%20class=%22county-boundary%22%20pointer-events=%22all%22%20data-fips=%2224037%22%20data-county=%22St.%20Mary's%20County%22%20data-state=%22Maryland%22%20style=%22stroke-width:%200.4px;%20fill:%20rgb(0,%20204,%20153);%22/%3E%3Cpath%20d=%22M618.9213310557266,231.857215723948L617.3029845462328,230.94410630656319L616.4083119912648,230.73364578264528L616.2322409729537,229.29057227102788L617.1330495289401,229.3016583779854L618.9323792007824,228.24261951080626L619.7871714325188,229.53784447291457L619.2696893509192,229.9424279764507L619.3999521796493,231.5923973957752Z%22%20fill=%22transparent%22%20stroke=%22#97A1A9%22%20class=%22county-boundary%22%20pointer-events=%22all%22%20data-fips=%2251099%22%20data-county=%22King%20George%20County%22%20data-state=%22Virginia%22%20style=%22stroke-width:%200.4px;%20fill:%20rgb(255,%20255,%20153);%22/%3E%3Cpath%20d=%22M634.8649917149669,231.21690953985313L632.570122466922,231.5623932815513L633.2147333354493,229.5802766649487L631.6093436103552,228.70571611282446L632.4080248545702,227.1789644512237L634.2618668308132,226.65523348178908L635.1904187385239,227.88293433618668L635.5436888683819,229.20368496818696L634.4915686490801,230.2314723507032L635.0222678973435,230.78797036645608Z%22%20fill=%22transparent%22%20stroke=%22#97A1A9%22%20class=%22county-boundary%22%20pointer-events=%22all%22%20data-fips=%2224039%22%20data-county=%22Somerset%20County%22%20data-state=%22Maryland%22%20style=%22stroke-width:%200.4px;%20fill:%20rgb(255,%20255,%20153);%22/%3E%3Cpath%20d=%22M624.480544795856,233.4377705473712L623.1227354401317,233.25380724437196L623.0424923558971,232.82819075230037L621.5808899160143,231.84685203770164L620.9281614018566,232.47565594890443L619.7389497511698,232.23438021243737L619.3999521796493,231.5923973957752L619.2696893509192,229.9424279764507L619.7871714325188,229.53784447291457L620.6846543221377,230.58231277935056L624.4946935726009,231.07642223941718L625.1171291591222,231.68542547767373L625.1912127858964,232.4208771708823Z%22%20fill=%22transparent%22%20stroke=%22#97A1A9%22%20class=%22county-boundary%22%20pointer-events=%22all%22%20data-fips=%2251193%22%20data-county=%22Westmoreland%20County%22%20data-state=%22Virginia%22%20style=%22stroke-width:%200.4px;%20fill:%20rgb(255,%20255,%20153);%22/%3E%3Cpath%20d=%22M623.9850572835751,237.12359654711457L623.3682053727107,236.3144628603846L622.5461734783661,236.64510399095678L620.9940826611204,236.14198653534118L619.9304860283085,234.3353272229981L619.74660269314,233.81880783184954L618.628742676094,233.01241137171695L618.9213310557266,231.857215723948L619.3999521796493,231.5923973957752L619.7389497511698,232.23438021243737L620.9281614018566,232.47565594890443L622.3071636444122,234.31060995603912L622.7973158376057,234.57108556322396L624.047247750384,236.16439290740732L624.6493154478554,236.4251309891543Z%22%20fill=%22transparent%22%20stroke=%22#97A1A9%22%20class=%22county-boundary%22%20pointer-events=%22all%22%20data-fips=%2251057%22%20data-county=%22Essex%20County%22%20data-state=%22Virginia%22%20style=%22stroke-width:%200.4px;%20fill:%20rgb(255,%20255,%20153);%22/%3E%3Cpath%20d=%22M625.1183867177172,235.98356903768627L623.2914972874959,234.50009587597532L622.7973158376057,234.57108556322396L622.3071636444122,234.31060995603912L620.9281614018566,232.47565594890443L621.5808899160143,231.84685203770164L623.0424923558971,232.82819075230037L623.1227354401317,233.25380724437196L624.480544795856,233.4377705473712L625.4537106101179,233.91399487229432L626.2554066955946,235.10571277468375Z%22%20fill=%22transparent%22%20stroke=%22#97A1A9%22%20class=%22county-boundary%22%20pointer-events=%22all%22%20data-fips=%2251159%22%20data-county=%22Richmond%20County%22%20data-state=%22Virginia%22%20style=%22stroke-width:%200.4px;%20fill:%20rgb(255,%20255,%20153);%22/%3E%3Cpath%20d=%22M636.3680777196223,256.6185154470774L634.4865615363575,255.88524078460364L634.3221024110277,255.38860052145986L632.1714564084041,253.82345513677552L634.3318329685378,253.35977623448542L635.2207116227169,253.1858481711658L634.8973959716051,254.06451096675153L636.3476885744042,254.7935780806593L639.2750399288578,259.1951057406097L638.7117139655873,259.4390849759374L637.1784935506486,256.8335581766254ZM636.7512751280321,252.84053109199084L637.0113267891057,252.78912922985L639.1907695010357,257.4046729077877L639.0946094711164,257.48991888101796Z%22%20fill=%22transparent%22%20stroke=%22#97A1A9%22%20class=%22county-boundary%22%20pointer-events=%22all%22%20data-fips=%2237053%22%20data-county=%22Currituck%20County%22%20data-state=%22North-Carolina%22%20style=%22stroke-width:%200.4px;%20fill:%20rgb(0,%20204,%20153);%22/%3E%3Cpath%20d=%22M632.038921646309,261.22451438245236L630.9558069266342,261.1236722910513L630.3230019667814,259.10986235441544L630.3443300713768,257.565184847815L631.3523081010238,256.8218938866076L632.6789731956792,258.43799256145695L633.5957794880621,258.85528992991226L634.1534512531857,260.33249352980374Z%22%20fill=%22transparent%22%20stroke=%22#97A1A9%22%20class=%22county-boundary%22%20pointer-events=%22all%22%20data-fips=%2237143%22%20data-county=%22Perquimans%20County%22%20data-state=%22North-Carolina%22%20style=%22stroke-width:%200.4px;%20fill:%20rgb(0,%20204,%20153);%22/%3E%3Cpath%20d=%22M629.1454804107202,258.4975580097229L630.3443300713768,257.565184847815L630.3230019667814,259.10986235441544L630.9558069266342,261.1236722910513L632.038921646309,261.22451438245236L631.7915916929815,262.4161704612996L631.0224101125349,262.54110250577105L629.8641914007383,262.167402490207L629.147423005264,260.6533578972794Z%22%20fill=%22transparent%22%20stroke=%22#97A1A9%22%20class=%22county-boundary%22%20pointer-events=%22all%22%20data-fips=%2237041%22%20data-county=%22Chowan%20County%22%20data-state=%22North-Carolina%22%20style=%22stroke-width:%200.4px;%20fill:%20rgb(252,%20141,%2089);%22/%3E%3Cpath%20d=%22M629.4696449722126,265.23311478492155L628.7485521962202,265.7427770438466L627.704449858529,265.0154079203989L624.8567322846704,265.0615336447583L624.6301184757848,264.20241913306705L622.9268299223679,263.3071917943413L623.7953948611204,262.62022983474645L623.0332974027565,261.79339877326055L622.8389726313014,261.10383215548836L623.6260332834951,260.47549226087364L626.1984378529907,260.1080980349148L628.7340815566273,259.54358229178L628.8383517343384,260.9317986501337L630.0034279863941,263.02085895208177L630.1265132732774,263.78933506648946Z%22%20fill=%22transparent%22%20stroke=%22#97A1A9%22%20class=%22county-boundary%22%20pointer-events=%22all%22%20data-fips=%2237015%22%20data-county=%22Bertie%20County%22%20data-state=%22North-Carolina%22%20style=%22stroke-width:%200.4px;%20fill:%20rgb(255,%20255,%20153);%22/%3E%3Cpath%20d=%22M626.9173935331514,270.54595841307196L625.88901245443,269.4185420033314L625.5560147615831,267.98633573815533L627.9747329800939,268.76716377324345L629.349537840025,267.60815842091824L631.5533588122997,267.23488687742815L632.361351139994,268.4882030175654L633.1939103104219,268.79080586254764L633.5854849378102,269.2875096236632L632.0622426702647,269.9083771867139L632.4106393032735,271.1390375874353L631.6719040172143,271.69706537584545ZM626.9173935331514,270.54595841307196L628.5879347384304,271.9262144202957L631.9813218589193,272.6053436068418L633.0779098954275,273.5615120274091L632.9138994161112,274.14215643426246L630.7061155924207,274.93366607998666L630.0759531698588,274.5030336821497L626.2976503047028,272.6153736805404L626.2511785356653,271.1306574319021Z%22%20fill=%22transparent%22%20stroke=%22#97A1A9%22%20class=%22county-boundary%22%20pointer-events=%22all%22%20data-fips=%2237013%22%20data-county=%22Beaufort%20County%22%20data-state=%22North-Carolina%22%20style=%22stroke-width:%200.4px;%20fill:%20rgb(252,%20141,%2089);%22/%3E%3Cpath%20d=%22M625.5560147615831,267.98633573815533L623.3787403660281,267.1347684036753L623.2754457194169,265.7039452239779L622.3410089819902,264.5567767374225L622.9268299223679,263.3071917943413L624.6301184757848,264.20241913306705L624.8567322846704,265.0615336447583L627.704449858529,265.0154079203989L628.7485521962202,265.7427770438466L629.4696449722126,265.23311478492155L629.349537840025,267.60815842091824L627.9747329800939,268.76716377324345Z%22%20fill=%22transparent%22%20stroke=%22#97A1A9%22%20class=%22county-boundary%22%20pointer-events=%22all%22%20data-fips=%2237117%22%20data-county=%22Martin%20County%22%20data-state=%22North-Carolina%22%20style=%22stroke-width:%200.4px;%20fill:%20rgb(252,%20141,%2089);%22/%3E%3Cpath%20d=%22M634.0117089508713,266.7641515321235L631.5533588122997,267.23488687742815L629.349537840025,267.60815842091824L629.4696449722126,265.23311478492155L630.1265132732774,263.78933506648946L633.145119222689,262.61843879729923L633.6874265410572,263.1961318218652L634.0672761420597,264.2231450603164L633.728273531182,265.41072167038755Z%22%20fill=%22transparent%22%20stroke=%22#97A1A9%22%20class=%22county-boundary%22%20pointer-events=%22all%22%20data-fips=%2237187%22%20data-county=%22Washington%20County%22%20data-state=%22North-Carolina%22%20style=%22stroke-width:%200.4px;%20fill:%20rgb(252,%20141,%2089);%22/%3E%3Cpath%20d=%22M636.6444996174778,266.2537930801262L636.4520971886191,267.7217213276426L635.5090007726435,267.79486992505116L635.524342612154,266.5817420570446L634.0117089508713,266.7641515321235L633.728273531182,265.41072167038755L634.0672761420597,264.2231450603164L633.6874265410572,263.1961318218652L635.2395072500249,262.1910770004344L636.6275798924488,262.09633411228884L637.4517979330988,262.595322797458L637.4048461521205,265.13661815525813L638.0115009254308,266.14036258731875Z%22%20fill=%22transparent%22%20stroke=%22#97A1A9%22%20class=%22county-boundary%22%20pointer-events=%22all%22%20data-fips=%2237177%22%20data-county=%22Tyrrell%20County%22%20data-state=%22North-Carolina%22%20style=%22stroke-width:%200.4px;%20fill:%20rgb(255,%20255,%20153);%22/%3E%3Cpath%20d=%22M625.8621393748361,255.1778504415463L625.8187044566794,255.18598375302366L623.1033909330745,255.69092976806127L621.5939716614554,256.0346011366616L621.0986395361231,255.90542588966622L619.8931156599836,253.97089355523514L624.2800136951852,249.3562464257285L625.267432681974,248.42283911508798L625.8904940055581,249.71458813489727L625.3021520701852,252.90633905871687L625.6149055031683,253.61794270763028L625.8322352192699,253.81926499683522Z%22%20fill=%22transparent%22%20stroke=%22#97A1A9%22%20class=%22county-boundary%22%20pointer-events=%22all%22%20data-fips=%2251175%22%20data-county=%22Southampton%20County%22%20data-state=%22Virginia%22%20style=%22stroke-width:%200.4px;%20fill:%20rgb(0,%20204,%20153);%22/%3E%3Cpath%20d=%22M629.6886383188008,254.36632870780426L625.8621393748361,255.1778504415463L625.8322352192699,253.81926499683522L628.8798671719364,248.83933590651355L629.0769926161954,248.9338072443519L630.2459176737099,248.84177910881277L630.2143655720797,249.3765668068197L629.9693861381783,250.08445884066606L630.3789748263329,254.21231942647609Z%22%20fill=%22transparent%22%20stroke=%22#97A1A9%22%20class=%22county-boundary%22%20pointer-events=%22all%22%20data-fips=%2251800%22%20data-county=%22Suffolk%20City%22%20data-state=%22Virginia%22%20style=%22stroke-width:%200.4px;%20fill:%20rgb(255,%20255,%20153);%22/%3E%3Cpath%20fill=%22transparent%22%20stroke=%22#97A1A9%22%20class=%22county-boundary%22%20pointer-events=%22all%22%20data-fips=%2251620%22%20data-county=%22Franklin%20City%22%20data-state=%22Virginia%22%20style=%22stroke-width:%200.4px;%20fill:%20rgb(0,%20204,%20153);%22/%3E%3Cpath%20d=%22M628.7340815566273,259.54358229178L626.1984378529907,260.1080980349148L623.6260332834951,260.47549226087364L624.1717456420458,256.24088758539386L623.1033909330745,255.69092976806127L625.8187044566794,255.18598375302366L626.1495978933042,255.8720366350575L625.9139098297727,257.25808257567616L626.3119140677535,257.57955440690534L628.5268733818043,258.32868107352317Z%22%20fill=%22transparent%22%20stroke=%22#97A1A9%22%20class=%22county-boundary%22%20pointer-events=%22all%22%20data-fips=%2237091%22%20data-county=%22Hertford%20County%22%20data-state=%22North-Carolina%22%20style=%22stroke-width:%200.4px;%20fill:%20rgb(255,%20255,%20153);%22/%3E%3Cpath%20d=%22M630.3443300713768,257.565184847815L629.1454804107202,258.4975580097229L628.0145174401188,257.7654184748539L626.3119140677535,257.57955440690534L625.9139098297727,257.25808257567616L626.1495978933042,255.8720366350575L625.8187044566794,255.18598375302366L625.8621393748361,255.1778504415463L629.6886383188008,254.36632870780426L630.5511974986094,254.99400504938149L630.6501198395442,255.7456468809877L631.3523081010238,256.8218938866076Z%22%20fill=%22transparent%22%20stroke=%22#97A1A9%22%20class=%22county-boundary%22%20pointer-events=%22all%22%20data-fips=%2237073%22%20data-county=%22Gates%20County%22%20data-state=%22North-Carolina%22%20style=%22stroke-width:%200.4px;%20fill:%20rgb(255,%20255,%20153);%22/%3E%3Cpath%20d=%22M632.543501582596,248.33125358316101L632.4517004144906,249.4730509459115L631.7294027196277,249.679201704744L631.2063553228484,248.01759569155115Z%22%20fill=%22transparent%22%20stroke=%22#97A1A9%22%20class=%22county-boundary%22%20pointer-events=%22all%22%20data-fips=%2251710%22%20data-county=%22Norfolk%20City%22%20data-state=%22Virginia%22%20style=%22stroke-width:%200.4px;%20fill:%20rgb(0,%20204,%20153);%22/%3E%3Cpath%20d=%22M635.2207116227169,253.1858481711658L634.3318329685378,253.35977623448542L634.0435662592579,251.65320367883947L634.3385638765606,250.9784542192956L632.8401752444511,250.4332722572829L632.4517004144906,249.4730509459115L632.543501582596,248.33125358316101L633.2375144908747,247.75516803713163L634.5956538135671,247.59935824458495L637.0113267891057,252.78912922985L636.7512751280321,252.84053109199084L636.712178511417,252.18691856009104L635.7028480340713,250.490156443501L635.7192894609514,253.087965417087Z%22%20fill=%22transparent%22%20stroke=%22#97A1A9%22%20class=%22county-boundary%22%20pointer-events=%22all%22%20data-fips=%2251810%22%20data-county=%22Virginia%20Beach%20City%22%20data-state=%22Virginia%22%20style=%22stroke-width:%200.4px;%20fill:%20rgb(255,%20255,%20153);%22/%3E%3Cpath%20d=%22M632.1714564084041,253.82345513677552L630.3789748263329,254.21231942647609L629.9693861381783,250.08445884066606L630.2143655720797,249.3765668068197L630.6067709608834,249.78573488962752L630.5705520110345,249.9469129595431L630.9907068551427,250.61499767655533L631.7294027196277,249.679201704744L632.4517004144906,249.4730509459115L632.8401752444511,250.4332722572829L634.3385638765606,250.9784542192956L634.0435662592579,251.65320367883947L634.3318329685378,253.35977623448542Z%22%20fill=%22transparent%22%20stroke=%22#97A1A9%22%20class=%22county-boundary%22%20pointer-events=%22all%22%20data-fips=%2251550%22%20data-county=%22Chesapeake%20City%22%20data-state=%22Virginia%22%20style=%22stroke-width:%200.4px;%20fill:%20rgb(0,%20204,%20153);%22/%3E%3Cpath%20d=%22M631.7294027196277,249.679201704744L630.9907068551427,250.61499767655533L630.5705520110345,249.9469129595431ZM630.6067709608834,249.78573488962752L630.2143655720797,249.3765668068197L630.2459176737099,248.84177910881277Z%22%20fill=%22transparent%22%20stroke=%22#97A1A9%22%20class=%22county-boundary%22%20pointer-events=%22all%22%20data-fips=%2251740%22%20data-county=%22Portsmouth%20City%22%20data-state=%22Virginia%22%20style=%22stroke-width:%200.4px;%20fill:%20rgb(0,%20204,%20153);%22/%3E%3Cpath%20d=%22M636.3680777196223,256.6185154470774L637.3230072349352,258.3694709499483L637.1326062877592,258.78150151141426L634.4924181604629,257.0735697766092L633.7948685558845,256.5044191429658L630.5511974986094,254.99400504938149L629.6886383188008,254.36632870780426L630.3789748263329,254.21231942647609L632.1714564084041,253.82345513677552L634.3221024110277,255.38860052145986L634.4865615363575,255.88524078460364Z%22%20fill=%22transparent%22%20stroke=%22#97A1A9%22%20class=%22county-boundary%22%20pointer-events=%22all%22%20data-fips=%2237029%22%20data-county=%22Camden%20County%22%20data-state=%22North-Carolina%22%20style=%22stroke-width:%200.4px;%20fill:%20rgb(0,%20204,%20153);%22/%3E%3Cpath%20d=%22M633.5957794880621,258.85528992991226L632.6789731956792,258.43799256145695L631.3523081010238,256.8218938866076L630.6501198395442,255.7456468809877L630.5511974986094,254.99400504938149L633.7948685558845,256.5044191429658L634.4924181604629,257.0735697766092L634.1803349525441,257.44263884548195L635.6861114303863,259.02117695226116L634.4113647208457,259.4457594921352Z%22%20fill=%22transparent%22%20stroke=%22#97A1A9%22%20class=%22county-boundary%22%20pointer-events=%22all%22%20data-fips=%2237139%22%20data-county=%22Pasquotank%20County%22%20data-state=%22North-Carolina%22%20style=%22stroke-width:%200.4px;%20fill:%20rgb(0,%20204,%20153);%22/%3E%3Cpath%20d=%22M506.84035602280994,346.0565178462355L506.5404843448617,343.2631276796997L506.53978827422395,338.1447859214405L506.58808286456735,336.8932333707522L512.2658717539568,336.30902444955024L511.5616161228826,336.6010747355404L511.57863739526255,338.6228343260232L511.2696536877565,339.7872702736417L510.4707938391509,340.40839079720723L511.10174026866207,341.2630872751795L510.5691897027269,341.99244387317407L510.4972104631704,343.20217700293784L510.05547007574387,343.90252004051916L510.40251513310596,344.7358391591797L511.09981311716746,344.8971462164124L511.23465484780786,345.7250125840489Z%22%20fill=%22transparent%22%20stroke=%22#97A1A9%22%20class=%22county-boundary%22%20pointer-events=%22all%22%20data-fips=%2201023%22%20data-county=%22Choctaw%20County%22%20data-state=%22Alabama%22%20style=%22stroke-width:%200.4px;%20fill:%20rgb(0,%20204,%20153);%22/%3E%3Cpath%20d=%22M595.5459702181388,379.64824838311137L592.5913814644746,380.19795791996125L593.5458651994034,386.6057902417475L589.9790781214657,387.14724996089393L588.6520338348627,378.0864367261226L592.2167798118265,377.5453567892867L592.1891269843875,376.1314744454856L591.6074965010633,372.7103773903493L592.1981631171881,373.76622556919415L593.3883511393219,374.0270198361891L593.8544732561847,375.2286936722443L595.1401943274636,375.9685890267828L596.0543401746622,377.19068376596675L595.9468635387881,378.323364562317Z%22%20fill=%22transparent%22%20stroke=%22#97A1A9%22%20class=%22county-boundary%22%20pointer-events=%22all%22%20data-fips=%2212069%22%20data-county=%22Lake%20County%22%20data-state=%22Florida%22%20style=%22stroke-width:%200.4px;%20fill:%20rgb(252,%20141,%2089);%22/%3E%3Cpath%20d=%22M472.891422982464,347.44958501376453L471.0541896636456,347.48826169044855L470.5756137355585,346.7796549693965L470.5011612936385,345.60278801757255L471.0866749705146,344.9979139954398L471.3237578738039,342.3687365486427L471.2004978278586,340.6348612533256L473.25825765975145,340.5210386947517L475.21410421309105,339.7425928309168L475.4947425368129,340.2233138105503L475.0836759232809,341.44557201067204L475.65270415251825,341.5688866746577L476.2235059734715,342.7011165400725L475.7559381455762,343.7326219979031L475.12462545191454,343.80551046732796L474.26279894250473,345.49857797044746L473.2300365341822,346.0825229637684L473.2414430325696,347.369361933121Z%22%20fill=%22transparent%22%20stroke=%22#97A1A9%22%20class=%22county-boundary%22%20pointer-events=%22all%22%20data-fips=%2222107%22%20data-county=%22Tensas%20Parish%22%20data-state=%22Louisiana%22%20style=%22stroke-width:%200.4px;%20fill:%20rgb(255,%20255,%20153);%22/%3E%3Cpath%20d=%22M501.3070049822789,344.60331213025484L496.72649150383626,345.23300408690613L496.28881485109173,338.87871011451756L501.00419191750535,338.51901918982634L501.6341498782212,344.5591895736273Z%22%20fill=%22transparent%22%20stroke=%22#97A1A9%22%20class=%22county-boundary%22%20pointer-events=%22all%22%20data-fips=%2228061%22%20data-county=%22Jasper%20County%22%20data-state=%22Mississippi%22%20style=%22stroke-width:%200.4px;%20fill:%20rgb(255,%20255,%20153);%22/%3E%3Cpath%20d=%22M506.5404843448617,343.2631276796997L504.7984289684797,343.94874823274733L501.6341498782212,344.5591895736273L501.00419191750535,338.51901918982634L506.53978827422395,338.1447859214405Z%22%20fill=%22transparent%22%20stroke=%22#97A1A9%22%20class=%22county-boundary%22%20pointer-events=%22all%22%20data-fips=%2228023%22%20data-county=%22Clarke%20County%22%20data-state=%22Mississippi%22%20style=%22stroke-width:%200.4px;%20fill:%20rgb(0,%20204,%20153);%22/%3E%3Cpath%20d=%22M496.72649150383626,345.23300408690613L495.842272494275,345.4191875201715L492.9425937044118,345.8172543786699L492.5487103173725,341.738686164074L491.77330088865256,341.743435493173L491.5965566636736,339.2396884439307L496.28881485109173,338.87871011451756Z%22%20fill=%22transparent%22%20stroke=%22#97A1A9%22%20class=%22county-boundary%22%20pointer-events=%22all%22%20data-fips=%2228129%22%20data-county=%22Smith%20County%22%20data-state=%22Mississippi%22%20style=%22stroke-width:%200.4px;%20fill:%20rgb(252,%20141,%2089);%22/%3E%3Cpath%20d=%22M480.2724473201235,346.5139440590909L478.90876180270595,346.58322177525565L478.9715787225531,345.9576802411893L476.9254931605946,345.5437827495204L474.26279894250473,345.49857797044746L475.12462545191454,343.80551046732796L475.7559381455762,343.7326219979031L476.2235059734715,342.7011165400725L476.94733302315376,342.12920755244284L479.5439584570817,341.01171087713595L480.02710321443806,339.912844037557L480.2329808317928,342.5442829945748L480.387404466302,345.5421782031091Z%22%20fill=%22transparent%22%20stroke=%22#97A1A9%22%20class=%22county-boundary%22%20pointer-events=%22all%22%20data-fips=%2228021%22%20data-county=%22Claiborne%20County%22%20data-state=%22Mississippi%22%20style=%22stroke-width:%200.4px;%20fill:%20rgb(255,%20255,%20153);%22/%3E%3Cpath%20d=%22M515.5786885507205,351.22618082836067L513.6156764280046,353.14332984717726L513.0136339617146,352.1386260263072L514.0525504571226,350.5534919493986L513.3365017842817,348.0966862041956L511.5367737059106,347.1844850707315L511.23465484780786,345.7250125840489L511.09981311716746,344.8971462164124L510.40251513310596,344.7358391591797L510.05547007574387,343.90252004051916L510.4972104631704,343.20217700293784L510.5691897027269,341.99244387317407L511.10174026866207,341.2630872751795L515.7773982402085,340.82711319836926L515.913117577012,342.49407393726597L516.5654156187735,343.2581488298241L517.9469594271116,343.12266958102754L517.9639980261747,345.03535506560553L517.4057015589593,345.14604674623496L517.5635877863652,347.34734462074886L517.0426770832604,347.9275003189607L517.6973716549661,348.96965361744685L516.7470914712073,349.2410192726262L515.9810578387306,350.03377159691337Z%22%20fill=%22transparent%22%20stroke=%22#97A1A9%22%20class=%22county-boundary%22%20pointer-events=%22all%22%20data-fips=%2201025%22%20data-county=%22Clarke%20County%22%20data-state=%22Alabama%22%20style=%22stroke-width:%200.4px;%20fill:%20rgb(255,%20255,%20153);%22/%3E%3Cpath%20d=%22M443.83881317784335,371.17228626799147L444.05183067367625,360.6749636093013L443.29637528682633,357.45957242469785L447.13183432056064,357.033137628666L447.6258141647097,356.85018627331453L448.2032038686845,359.1263168989968L447.73723856570876,359.5227139042796L448.0270734767011,360.69243381585494L447.64556189262754,361.6641448569693L447.77994125708176,362.3025506591095L445.68234621682984,366.6048790667293L446.1950549875975,368.1317575135574L445.6558299286218,368.65644230171L445.4627283922978,369.68587511266827L446.2205514690964,370.3310702044129L446.12024219373995,371.20874865030004Z%22%20fill=%22transparent%22%20stroke=%22#97A1A9%22%20class=%22county-boundary%22%20pointer-events=%22all%22%20data-fips=%2248351%22%20data-county=%22Newton%20County%22%20data-state=%22Texas%22%20style=%22stroke-width:%200.4px;%20fill:%20rgb(0,%20204,%20153);%22/%3E%3Cpath%20d=%22M443.83881317784335,371.17228626799147L441.4396219371854,371.24050247840216L441.62680956983945,369.69968077407185L441.22172130077723,368.5325548509644L441.81636429580107,367.04743525974067L441.56681896878973,366.4966004668012L441.9289346682676,365.4212676729021L440.97681424215824,364.3062075027305L440.959627898569,363.3658905123171L440.17856929148013,362.3536008009945L440.0603666522247,361.05113580662936L439.58763574197866,359.8614743562029L438.9130802054217,359.3380435941539L437.1311592953273,359.3877883423959L440.72688126011593,358.4292154278899L441.87852001876007,357.78714974940294L443.29637528682633,357.45957242469785L444.05183067367625,360.6749636093013Z%22%20fill=%22transparent%22%20stroke=%22#97A1A9%22%20class=%22county-boundary%22%20pointer-events=%22all%22%20data-fips=%2248241%22%20data-county=%22Jasper%20County%22%20data-state=%22Texas%22%20style=%22stroke-width:%200.4px;%20fill:%20rgb(255,%20255,%20153);%22/%3E%3Cpath%20d=%22M486.5895240524145,368.51993446081275L484.98214925515003,368.99312375244824L484.65181012032986,367.77089391410243L483.4217313379935,365.8478166294313L483.2708947415636,363.45954144891334L483.0178846884879,358.24888563157464L483.230419128687,358.2161512195006L485.53081431224007,358.0484476596024L485.608661720534,359.45788294753885L486.01978766749824,359.5636113045837L486.84458518249005,362.36538729021333L487.009120441596,362.7414600213534L487.338774756913,367.32321644946757Z%22%20fill=%22transparent%22%20stroke=%22#97A1A9%22%20class=%22county-boundary%22%20pointer-events=%22all%22%20data-fips=%2222105%22%20data-county=%22Tangipahoa%20Parish%22%20data-state=%22Louisiana%22%20style=%22stroke-width:%200.4px;%20fill:%20rgb(252,%20141,%2089);%22/%3E%3Cpath%20d=%22M495.4513555922775,369.5987700486321L493.6190650681259,369.9263549942718L493.18873796035183,369.1828748603658L490.97578810493326,368.75989360175515L489.3099860865877,367.3817576402907L487.338774756913,367.32321644946757L487.009120441596,362.7414600213534L486.84458518249005,362.36538729021333L490.19583145049364,362.8577658750049L491.7435773383754,362.74426801570655L492.5130644438006,364.3888986048826L493.8845326629693,365.653235692689L494.79379286054575,368.69892537358646Z%22%20fill=%22transparent%22%20stroke=%22#97A1A9%22%20class=%22county-boundary%22%20pointer-events=%22all%22%20data-fips=%2222103%22%20data-county=%22St.%20Tammany%20Parish%22%20data-state=%22Louisiana%22%20style=%22stroke-width:%200.4px;%20fill:%20rgb(252,%20141,%2089);%22/%3E%3Cpath%20d=%22M484.98214925515003,368.99312375244824L483.4452721554986,369.9092494157214L482.8392857130591,369.8129644577922L482.1522972585311,370.4686322954254L480.998023856807,369.52350883825716L480.2678905769568,368.38485126053183L479.63264685295263,368.1601927233536L478.5239601854589,367.0819048449533L478.3600139805094,364.71598170737775L479.17043977375977,363.6918338959863L483.2708947415636,363.45954144891334L483.4217313379935,365.8478166294313L484.65181012032986,367.77089391410243Z%22%20fill=%22transparent%22%20stroke=%22#97A1A9%22%20class=%22county-boundary%22%20pointer-events=%22all%22%20data-fips=%2222063%22%20data-county=%22Livingston%20Parish%22%20data-state=%22Louisiana%22%20style=%22stroke-width:%200.4px;%20fill:%20rgb(0,%20204,%20153);%22/%3E%3Cpath%20d=%22M495.4513555922775,369.5987700486321L494.79379286054575,368.69892537358646L493.8845326629693,365.653235692689L494.3477169050076,365.0039014258851L495.5450630922501,364.6078009477222L495.4238195820403,362.68864343264147L497.8345443202461,362.59818660135204L498.0957062592162,366.60576010905385L498.3721170533898,367.52921994387174L497.2841027913245,368.54110805889263L497.07403780311085,369.3887825933201Z%22%20fill=%22transparent%22%20stroke=%22#97A1A9%22%20class=%22county-boundary%22%20pointer-events=%22all%22%20data-fips=%2228045%22%20data-county=%22Hancock%20County%22%20data-state=%22Mississippi%22%20style=%22stroke-width:%200.4px;%20fill:%20rgb(252,%20141,%2089);%22/%3E%3Cpath%20d=%22M474.1579549414574,372.82248566791066L474.00796894617304,372.1671861794115L473.06758391918413,372.12387008615343L472.7158105072264,370.15275314271673L471.3547791847084,369.784812097611L470.7095441034473,368.1669640420668L470.71828409601915,367.2474654397065L469.96571748328944,366.44559078886954L472.5250632721512,366.3780035220834L472.94087801316925,366.57337955208527L474.67003486255004,368.76123275027953L476.60975559590884,368.67076748109713L478.21098643513506,368.52962998721625L477.7395839324742,370.1982100612155L477.29725418061577,372.5054590938275L475.9318345070749,373.1680268477249L475.40638547833146,372.7439730948811Z%22%20fill=%22transparent%22%20stroke=%22#97A1A9%22%20class=%22county-boundary%22%20pointer-events=%22all%22%20data-fips=%2222047%22%20data-county=%22Iberville%20Parish%22%20data-state=%22Louisiana%22%20style=%22stroke-width:%200.4px;%20fill:%20rgb(255,%20255,%20153);%22/%3E%3Cpath%20d=%22M441.43816667714526,372.4572645070841L440.20636978213207,372.0952777534141L439.3938630421566,372.34403778037233L439.0696377234664,373.0750953248759L437.2700605501223,373.29568065505856L435.3942760349383,373.2585771894178L433.8345918777662,367.66366427655544L436.1312031635266,367.6117409598408L436.0521521554267,367.10015101054637L441.81636429580107,367.04743525974067L441.22172130077723,368.5325548509644L441.62680956983945,369.69968077407185L441.4396219371854,371.24050247840216Z%22%20fill=%22transparent%22%20stroke=%22#97A1A9%22%20class=%22county-boundary%22%20pointer-events=%22all%22%20data-fips=%2248199%22%20data-county=%22Hardin%20County%22%20data-state=%22Texas%22%20style=%22stroke-width:%200.4px;%20fill:%20rgb(0,%20204,%20153);%22/%3E%3Cpath%20d=%22M474.1579549414574,372.82248566791066L472.83545141351647,372.8602846657218L471.6746101640789,373.295392272154L470.61351997511366,372.12359079970344L469.43680591583495,372.1729135537299L468.78130378959145,373.20351608939023L467.27755704447054,372.922419982739L467.68634079747113,371.71028720800854L467.22576759780344,370.4043440825837L467.0391565147756,368.72386281602724L466.62116251535264,368.4625380967424L468.05311915809574,367.70021062248594L468.7122635874537,367.99397033665934L470.0683273120905,367.7452743881316L469.2495164996827,366.4968844946554L469.96571748328944,366.44559078886954L470.71828409601915,367.2474654397065L470.7095441034473,368.1669640420668L471.3547791847084,369.784812097611L472.7158105072264,370.15275314271673L473.06758391918413,372.12387008615343L474.00796894617304,372.1671861794115ZM477.5720942797592,377.7440523430528L476.3167723536883,377.27005742832995L474.374952025932,377.08212925236296L473.9635661162531,375.45738858279793L473.024488473768,374.410623054901L475.61087066387,374.0371275225384L476.46067926090245,375.7053207742162L477.6494075755083,376.33186603092Z%22%20fill=%22transparent%22%20stroke=%22#97A1A9%22%20class=%22county-boundary%22%20pointer-events=%22all%22%20data-fips=%2222099%22%20data-county=%22St.%20Martin%20Parish%22%20data-state=%22Louisiana%22%20style=%22stroke-width:%200.4px;%20fill:%20rgb(255,%20255,%20153);%22/%3E%3Cpath%20d=%22M454.8663347649786,373.84232133360985L453.20220354796083,373.71950973000884L446.1318362487882,373.8765738896359L446.30454565620454,372.9977184733557L446.12024219373995,371.20874865030004L446.2205514690964,370.3310702044129L445.4627283922978,369.68587511266827L445.6558299286218,368.65644230171L448.7692435125109,368.6051777050281L448.68883556487947,367.2825818527642L449.93370115325234,367.294099954124L450.01436703166127,368.57390664486184L452.98337381861495,368.4942059378599L454.2149865547219,368.822196622856L454.31381674936614,370.5707641772258L454.72123664684494,372.1816240751365L455.270399414,372.05860745829574L456.0972914615289,373.16508613109954L454.84747611004656,373.2025668754801Z%22%20fill=%22transparent%22%20stroke=%22#97A1A9%22%20class=%22county-boundary%22%20pointer-events=%22all%22%20data-fips=%2222019%22%20data-county=%22Calcasieu%20Parish%22%20data-state=%22Louisiana%22%20style=%22stroke-width:%200.4px;%20fill:%20rgb(252,%20141,%2089);%22/%3E%3Cpath%20d=%22M454.8663347649786,373.84232133360985L454.84747611004656,373.2025668754801L456.0972914615289,373.16508613109954L455.270399414,372.05860745829574L454.72123664684494,372.1816240751365L454.31381674936614,370.5707641772258L454.2149865547219,368.822196622856L452.98337381861495,368.4942059378599L452.97318972079074,368.1313017519097L453.7090685258381,367.89677228402155L457.0838831412883,367.8166995654297L457.1786160405935,367.0230499338645L458.9517268400311,367.0726889554269L459.3381641625558,367.89331028287125L459.00314241263777,368.6308882869463L459.2626644693733,372.8509657541792L457.9931160485922,373.7674982457548Z%22%20fill=%22transparent%22%20stroke=%22#97A1A9%22%20class=%22county-boundary%22%20pointer-events=%22all%22%20data-fips=%2222053%22%20data-county=%22Jefferson%20Davis%20Parish%22%20data-state=%22Louisiana%22%20style=%22stroke-width:%200.4px;%20fill:%20rgb(252,%20141,%2089);%22/%3E%3Cpath%20d=%22M459.2626644693733,372.8509657541792L459.00314241263777,368.6308882869463L459.3381641625558,367.89331028287125L458.9517268400311,367.0726889554269L460.5061616185497,367.02040435022604L463.54308945312073,366.9125224284127L464.4063746585023,367.58579677210366L464.4535387368168,368.8448350735076L464.8897100338164,369.5975862798955L464.5222663776698,370.67950958197395L463.6937359302663,371.009284333179L463.22479095620474,371.987441761245L461.75846978562663,373.36357729002714L460.83693528417405,373.1607749943943L459.99747388299556,372.52753573088785Z%22%20fill=%22transparent%22%20stroke=%22#97A1A9%22%20class=%22county-boundary%22%20pointer-events=%22all%22%20data-fips=%2222001%22%20data-county=%22Acadia%20Parish%22%20data-state=%22Louisiana%22%20style=%22stroke-width:%200.4px;%20fill:%20rgb(252,%20141,%2089);%22/%3E%3Cpath%20d=%22M457.9931160485922,373.7674982457548L459.3403953168781,373.7449428847119L459.5904936582652,380.56238587005066L451.9645081229454,377.78567645134785L446.1362752581761,378.3983971755514L445.1813015724535,378.9096251299214L443.9727091903655,377.6984254700843L445.2620298673344,377.05288610507387L445.57286155919945,374.72108996837443L446.1318362487882,373.8765738896359L453.20220354796083,373.71950973000884L454.8663347649786,373.84232133360985Z%22%20fill=%22transparent%22%20stroke=%22#97A1A9%22%20class=%22county-boundary%22%20pointer-events=%22all%22%20data-fips=%2222023%22%20data-county=%22Cameron%20Parish%22%20data-state=%22Louisiana%22%20style=%22stroke-width:%200.4px;%20fill:%20rgb(252,%20141,%2089);%22/%3E%3Cpath%20d=%22M475.8520391647243,381.32308700037805L473.75359160069604,380.48037667353606L472.38929825749045,380.8603765966949L472.2928629183948,379.2012493892725L471.1567384916651,379.22883942926535L471.39135610752805,377.362975419886L468.4515092014145,378.1467155133308L470.0052051436828,376.5681356869147L471.2273028972194,374.659670883626L473.024488473768,374.410623054901L473.9635661162531,375.45738858279793L474.374952025932,377.08212925236296L476.3167723536883,377.27005742832995L477.5720942797592,377.7440523430528L477.9923957482261,378.9399758956712L476.36597946618747,379.8704150631284Z%22%20fill=%22transparent%22%20stroke=%22#97A1A9%22%20class=%22county-boundary%22%20pointer-events=%22all%22%20data-fips=%2222101%22%20data-county=%22St.%20Mary%20Parish%22%20data-state=%22Louisiana%22%20style=%22stroke-width:%200.4px;%20fill:%20rgb(255,%20255,%20153);%22/%3E%3Cpath%20d=%22M438.3163401062734,381.6590574122439L437.5863927310697,381.414760004857L436.4525085730532,381.665905473086L436.0599030689387,381.2879883951188L433.3571860649813,381.9194599859376L434.32729795947404,380.1391564730704L434.3811409661106,378.66784893204635L433.9636001621468,378.0975036163351L432.8352704614588,378.6225577803427L432.1502178144002,380.0155765828822L431.591885316891,379.78710028223594L431.7849739949628,377.48291640713467L430.95729287351014,376.72379582410264L437.31841438401,376.49486954446564L438.330265357164,376.45783226294486L438.5563012049017,381.52739873545124Z%22%20fill=%22transparent%22%20stroke=%22#97A1A9%22%20class=%22county-boundary%22%20pointer-events=%22all%22%20data-fips=%2248071%22%20data-county=%22Chambers%20County%22%20data-state=%22Texas%22%20style=%22stroke-width:%200.4px;%20fill:%20rgb(252,%20141,%2089);%22/%3E%3Cpath%20d=%22M467.10215329710735,373.3563783802214L467.27755704447054,372.922419982739L468.78130378959145,373.20351608939023L469.43680591583495,372.1729135537299L470.61351997511366,372.12359079970344L471.6746101640789,373.295392272154L472.83545141351647,372.8602846657218L474.1579549414574,372.82248566791066L475.40638547833146,372.7439730948811L475.9318345070749,373.1680268477249L475.61087066387,374.0371275225384L473.024488473768,374.410623054901L471.2273028972194,374.659670883626L470.0052051436828,376.5681356869147L468.4515092014145,378.1467155133308L468.2094557643504,377.53785734139393L468.81552628425,376.40384809867686L467.15186876149727,376.4492328423089L466.83062722167625,374.4131035704314ZM466.69200880083565,380.13586799898053L468.01404234917896,379.29470262416385L469.6763970576352,380.29324010337297L469.87352115468883,381.54292338412876L468.78886171979565,381.6940082574728Z%22%20fill=%22transparent%22%20stroke=%22#97A1A9%22%20class=%22county-boundary%22%20pointer-events=%22all%22%20data-fips=%2222045%22%20data-county=%22Iberia%20Parish%22%20data-state=%22Louisiana%22%20style=%22stroke-width:%200.4px;%20fill:%20rgb(252,%20141,%2089);%22/%3E%3Cpath%20d=%22M445.57286155919945,374.72108996837443L444.4542991074441,375.34239445343127L442.6824808036669,374.65289100742496L441.5833099243865,373.7990519907032L441.43816667714526,372.4572645070841L441.4396219371854,371.24050247840216L443.83881317784335,371.17228626799147L446.12024219373995,371.20874865030004L446.30454565620454,372.9977184733557L446.1318362487882,373.8765738896359Z%22%20fill=%22transparent%22%20stroke=%22#97A1A9%22%20class=%22county-boundary%22%20pointer-events=%22all%22%20data-fips=%2248361%22%20data-county=%22Orange%20County%22%20data-state=%22Texas%22%20style=%22stroke-width:%200.4px;%20fill:%20rgb(0,%20204,%20153);%22/%3E%3Cpath%20d=%22M438.5563012049017,381.52739873545124L438.330265357164,376.45783226294486L437.31841438401,376.49486954446564L437.2700605501223,373.29568065505856L439.0696377234664,373.0750953248759L439.3938630421566,372.34403778037233L440.20636978213207,372.0952777534141L441.43816667714526,372.4572645070841L441.5833099243865,373.7990519907032L442.6824808036669,374.65289100742496L444.4542991074441,375.34239445343127L443.3179612857088,377.5411016663061L444.81072617638426,379.66359637125436L442.0565796020567,379.74011827315263Z%22%20fill=%22transparent%22%20stroke=%22#97A1A9%22%20class=%22county-boundary%22%20pointer-events=%22all%22%20data-fips=%2248245%22%20data-county=%22Jefferson%20County%22%20data-state=%22Texas%22%20style=%22stroke-width:%200.4px;%20fill:%20rgb(255,%20255,%20153);%22/%3E%3Cpath%20d=%22M467.27755704447054,372.922419982739L467.10215329710735,373.3563783802214L465.93103890364574,372.95370774093914L465.5949696390197,372.3474036532812L464.27889496004735,371.8845970354599L463.22479095620474,371.987441761245L463.6937359302663,371.009284333179L464.5222663776698,370.67950958197395L464.8897100338164,369.5975862798955L465.778237829393,368.3671147779349L466.62116251535264,368.4625380967424L467.0391565147756,368.72386281602724L467.22576759780344,370.4043440825837L467.68634079747113,371.71028720800854Z%22%20fill=%22transparent%22%20stroke=%22#97A1A9%22%20class=%22county-boundary%22%20pointer-events=%22all%22%20data-fips=%2222055%22%20data-county=%22Lafayette%20Parish%22%20data-state=%22Louisiana%22%20style=%22stroke-width:%200.4px;%20fill:%20rgb(252,%20141,%2089);%22/%3E%3Cpath%20d=%22M467.10215329710735,373.3563783802214L466.83062722167625,374.4131035704314L467.15186876149727,376.4492328423089L467.10137661367264,377.00595585836237L465.1669205223094,378.21113063298685L466.2028324989941,380.0055686464663L463.33787176058297,381.09325801065296L459.5904936582652,380.56238587005066L459.3403953168781,373.7449428847119L457.9931160485922,373.7674982457548L459.2626644693733,372.8509657541792L459.99747388299556,372.52753573088785L460.83693528417405,373.1607749943943L461.75846978562663,373.36357729002714L463.22479095620474,371.987441761245L464.27889496004735,371.8845970354599L465.5949696390197,372.3474036532812L465.93103890364574,372.95370774093914Z%22%20fill=%22transparent%22%20stroke=%22#97A1A9%22%20class=%22county-boundary%22%20pointer-events=%22all%22%20data-fips=%2222113%22%20data-county=%22Vermilion%20Parish%22%20data-state=%22Louisiana%22%20style=%22stroke-width:%200.4px;%20fill:%20rgb(252,%20141,%2089);%22/%3E%3Cpath%20d=%22M461.2662236952744,347.27485038679026L458.2533423336533,347.33504613539765L458.344217333134,348.6615177956823L454.3876885994864,348.8069762618306L454.2012687023446,348.0835506210425L454.86683223515314,346.7127445791244L455.24369612245357,345.17845347002356L455.1112854963816,343.91671902179365L454.42594914447744,342.19923687886836L455.90245210199384,342.1756506425608L461.6866559083268,341.9386217194912L461.8289153255831,345.2383663758893Z%22%20fill=%22transparent%22%20stroke=%22#97A1A9%22%20class=%22county-boundary%22%20pointer-events=%22all%22%20data-fips=%2222127%22%20data-county=%22Winn%20Parish%22%20data-state=%22Louisiana%22%20style=%22stroke-width:%200.4px;%20fill:%20rgb(255,%20255,%20153);%22/%3E%3Cpath%20d=%22M451.3960791373996,354.1203851823395L451.25105595830973,351.3821677642795L450.0470959286501,351.4140967317849L449.9566682281392,348.84461543582745L448.73115784791514,348.8544152311182L448.659473809352,346.926656773221L448.6572989473399,345.89737017524976L449.6967833631901,346.0854198507838L450.5250568261802,346.27819020688054L451.0556442222804,345.020001511036L452.002889906922,344.43630289386647L452.17086923000386,343.7236367218534L451.5444007756848,342.28188516752994L454.42594914447744,342.19923687886836L455.1112854963816,343.91671902179365L455.24369612245357,345.17845347002356L454.86683223515314,346.7127445791244L454.2012687023446,348.0835506210425L454.3876885994864,348.8069762618306L455.1555657171184,350.0272521105691L456.39848305234716,350.52479609259336L457.33128215656757,351.63108895289395L455.3572072633088,353.5567625253941L454.4084558738003,354.29206924110883L453.7863479338455,354.07470265540456Z%22%20fill=%22transparent%22%20stroke=%22#97A1A9%22%20class=%22county-boundary%22%20pointer-events=%22all%22%20data-fips=%2222069%22%20data-county=%22Natchitoches%20Parish%22%20data-state=%22Louisiana%22%20style=%22stroke-width:%200.4px;%20fill:%20rgb(252,%20141,%2089);%22/%3E%3Cpath%20d=%22M438.4403789577206,356.5852486683038L437.1152137863767,355.2146475856337L435.85973913099065,353.5415058469494L433.34537442437306,352.95349436226854L431.9879020676126,352.04816461548944L431.09505889376413,350.2152281126463L430.57045594011095,347.24145928716496L436.7813037782727,347.1856155098836L437.55614735845023,350.08867841463575L438.6642764018571,351.48495871210076L438.47949421823273,353.18022482377614Z%22%20fill=%22transparent%22%20stroke=%22#97A1A9%22%20class=%22county-boundary%22%20pointer-events=%22all%22%20data-fips=%2248347%22%20data-county=%22Nacogdoches%20County%22%20data-state=%22Texas%22%20style=%22stroke-width:%200.4px;%20fill:%20rgb(255,%20255,%20153);%22/%3E%3Cpath%20d=%22M470.3383919209507,358.8989116589078L470.0605865373886,359.08199397268925L470.23801191407654,358.2180489884248L469.39900750439705,358.0607732438007L469.32694144701657,356.9074276225957L469.6301214834607,356.20932636080533L467.81785897301256,354.84916489123003L467.4844412644267,353.64144997499625L468.29238008366497,351.40099455115615L467.7818095272489,350.4786726050295L467.8158399033117,349.5767696104109L469.0778920207055,349.2672075509283L469.2033458387849,347.7606460846945L471.0541896636456,347.48826169044855L472.891422982464,347.44958501376453L472.40870194194696,350.3667182964862L471.5066476883629,350.81404255949974L471.51387939323,352.0571245887339L470.8256331765374,352.5586629284948L471.50715404138134,354.6077020823771L470.1379002908946,354.7525349941147L470.5816657354863,355.69759513105487L470.4242228981969,357.01090674405043L471.0932767988727,357.6459947621765L471.03069176109585,358.39816112050016Z%22%20fill=%22transparent%22%20stroke=%22#97A1A9%22%20class=%22county-boundary%22%20pointer-events=%22all%22%20data-fips=%2222029%22%20data-county=%22Concordia%20Parish%22%20data-state=%22Louisiana%22%20style=%22stroke-width:%200.4px;%20fill:%20rgb(255,%20255,%20153);%22/%3E%3Cpath%20d=%22M470.5816657354863,355.69759513105487L470.1379002908946,354.7525349941147L471.50715404138134,354.6077020823771L470.8256331765374,352.5586629284948L471.51387939323,352.0571245887339L471.5066476883629,350.81404255949974L472.40870194194696,350.3667182964862L472.891422982464,347.44958501376453L473.2414430325696,347.369361933121L474.163555885889,348.9573963944839L475.50610433866257,349.3879735004198L475.6705817850944,353.36817847378086L473.85680330785203,353.08817008235536L472.14527294127953,354.02249001723385L471.8250587307441,355.36505125067123Z%22%20fill=%22transparent%22%20stroke=%22#97A1A9%22%20class=%22county-boundary%22%20pointer-events=%22all%22%20data-fips=%2228001%22%20data-county=%22Adams%20County%22%20data-state=%22Mississippi%22%20style=%22stroke-width:%200.4px;%20fill:%20rgb(255,%20255,%20153);%22/%3E%3Cpath%20d=%22M441.87852001876007,357.78714974940294L440.72688126011593,358.4292154278899L439.686940740092,357.356236550146L438.4403789577206,356.5852486683038L438.47949421823273,353.18022482377614L438.6642764018571,351.48495871210076L437.55614735845023,350.08867841463575L441.077638396441,350.4569941741533L442.36822886984544,351.2894056296402L442.39765847162903,352.7884100911635L441.7077863995032,353.8083940972948Z%22%20fill=%22transparent%22%20stroke=%22#97A1A9%22%20class=%22county-boundary%22%20pointer-events=%22all%22%20data-fips=%2248405%22%20data-county=%22San%20Augustine%20County%22%20data-state=%22Texas%22%20style=%22stroke-width:%200.4px;%20fill:%20rgb(255,%20255,%20153);%22/%3E%3Cpath%20d=%22M443.29637528682633,357.45957242469785L441.87852001876007,357.78714974940294L441.7077863995032,353.8083940972948L442.39765847162903,352.7884100911635L442.36822886984544,351.2894056296402L443.1817741302703,350.6517834285617L444.17943996713717,350.95251027763294L445.1638857676055,351.702627280411L446.2595121155148,354.1628634971178L446.0437154788588,355.08858066835495L446.863265714709,355.6907050162494L447.13183432056064,357.033137628666Z%22%20fill=%22transparent%22%20stroke=%22#97A1A9%22%20class=%22county-boundary%22%20pointer-events=%22all%22%20data-fips=%2248403%22%20data-county=%22Sabine%20County%22%20data-state=%22Texas%22%20style=%22stroke-width:%200.4px;%20fill:%20rgb(255,%20255,%20153);%22/%3E%3Cpath%20d=%22M435.5811363768605,359.0252138416547L434.79120537644934,358.58662015929013L433.2439719608501,358.30657149011665L432.525842767671,357.80139616708647L432.61635981898985,357.4151625303104L431.593489708433,354.94345789309415L430.9711744586737,354.286180937825L430.5132096062414,353.4341904017168L431.9879020676126,352.04816461548944L433.34537442437306,352.95349436226854L435.85973913099065,353.5415058469494L437.1152137863767,355.2146475856337L438.4403789577206,356.5852486683038L439.686940740092,357.356236550146L440.72688126011593,358.4292154278899L437.1311592953273,359.3877883423959Z%22%20fill=%22transparent%22%20stroke=%22#97A1A9%22%20class=%22county-boundary%22%20pointer-events=%22all%22%20data-fips=%2248005%22%20data-county=%22Angelina%20County%22%20data-state=%22Texas%22%20style=%22stroke-width:%200.4px;%20fill:%20rgb(0,%20204,%20153);%22/%3E%3Cpath%20d=%22M462.7784388608592,359.7112320165603L461.38392294754004,359.311687652075L460.40720476955437,359.96632453999774L460.2008783408217,360.8935198051056L459.152522622756,360.886123904466L456.44396386406163,361.1017363989208L456.2007105657535,355.5655860113322L455.58103981071747,354.68518567259036L454.4084558738003,354.29206924110883L455.3572072633088,353.5567625253941L457.33128215656757,351.63108895289395L457.45669869883903,352.5913149370801L458.38562626327445,353.50378734004715L463.3235547765115,351.93832509352137L463.8007123745082,352.04914168240686L464.7791468724879,354.133482776604L463.81943641622144,354.4482477724481L463.1701734737426,354.19385049314695L463.45356293615555,359.3012378470481Z%22%20fill=%22transparent%22%20stroke=%22#97A1A9%22%20class=%22county-boundary%22%20pointer-events=%22all%22%20data-fips=%2222079%22%20data-county=%22Rapides%20Parish%22%20data-state=%22Louisiana%22%20style=%22stroke-width:%200.4px;%20fill:%20rgb(252,%20141,%2089);%22/%3E%3Cpath%20d=%22M470.3383919209507,358.8989116589078L471.03069176109585,358.39816112050016L471.0932767988727,357.6459947621765L470.4242228981969,357.01090674405043L470.5816657354863,355.69759513105487L471.8250587307441,355.36505125067123L472.14527294127953,354.02249001723385L473.85680330785203,353.08817008235536L475.6705817850944,353.36817847378086L476.3006869435944,353.65973699370545L476.8550268463368,354.34038402604955L477.1540081568074,358.567679164053L475.6826034026169,358.6592376736024Z%22%20fill=%22transparent%22%20stroke=%22#97A1A9%22%20class=%22county-boundary%22%20pointer-events=%22all%22%20data-fips=%2228157%22%20data-county=%22Wilkinson%20County%22%20data-state=%22Mississippi%22%20style=%22stroke-width:%200.4px;%20fill:%20rgb(0,%20204,%20153);%22/%3E%3Cpath%20d=%22M454.642261194568,361.39172661964784L452.7325610069836,361.254218189935L449.23427020438,361.36858976102627L448.67196030145243,361.74620618388315L447.64556189262754,361.6641448569693L448.0270734767011,360.69243381585494L447.73723856570876,359.5227139042796L448.2032038686845,359.1263168989968L447.6258141647097,356.85018627331453L447.85416528242314,355.4959317756845L448.91955793343607,355.4483593920303L449.478445484956,354.1279532716788L451.3960791373996,354.1203851823395L453.7863479338455,354.07470265540456L454.4084558738003,354.29206924110883L455.58103981071747,354.68518567259036L456.2007105657535,355.5655860113322L456.44396386406163,361.1017363989208Z%22%20fill=%22transparent%22%20stroke=%22#97A1A9%22%20class=%22county-boundary%22%20pointer-events=%22all%22%20data-fips=%2222115%22%20data-county=%22Vernon%20Parish%22%20data-state=%22Louisiana%22%20style=%22stroke-width:%200.4px;%20fill:%20rgb(252,%20141,%2089);%22/%3E%3Cpath%20d=%22M462.7784388608592,359.7112320165603L463.45356293615555,359.3012378470481L463.1701734737426,354.19385049314695L463.81943641622144,354.4482477724481L464.7791468724879,354.133482776604L465.8023888294963,354.24394365768524L466.55713097689596,354.74984112166595L467.81785897301256,354.84916489123003L469.6301214834607,356.20932636080533L469.32694144701657,356.9074276225957L469.39900750439705,358.0607732438007L469.0185512795559,358.63332562286706L468.3798555739879,359.3019320833804L468.41197669222214,361.2482823613838L463.6515049354774,361.4339145171369Z%22%20fill=%22transparent%22%20stroke=%22#97A1A9%22%20class=%22county-boundary%22%20pointer-events=%22all%22%20data-fips=%2222009%22%20data-county=%22Avoyelles%20Parish%22%20data-state=%22Louisiana%22%20style=%22stroke-width:%200.4px;%20fill:%20rgb(252,%20141,%2089);%22/%3E%3Cpath%20d=%22M466.62116251535264,368.4625380967424L465.778237829393,368.3671147779349L464.8897100338164,369.5975862798955L464.4535387368168,368.8448350735076L464.4063746585023,367.58579677210366L463.54308945312073,366.9125224284127L460.5061616185497,367.02040435022604L461.1235940937425,366.18685633122965L463.24962489406926,366.08962134357694L463.87896382901715,365.63887776440265L463.85689603407883,364.3995391814578L464.27201652906916,363.99912579057883L464.19618174126595,362.6116849808271L463.6515049354774,361.4339145171369L468.41197669222214,361.2482823613838L469.09889922949384,362.2898306786055L469.3649017397781,363.5195762267768L469.2495164996827,366.4968844946554L470.0683273120905,367.7452743881316L468.7122635874537,367.99397033665934L468.05311915809574,367.70021062248594Z%22%20fill=%22transparent%22%20stroke=%22#97A1A9%22%20class=%22county-boundary%22%20pointer-events=%22all%22%20data-fips=%2222097%22%20data-county=%22St.%20Landry%20Parish%22%20data-state=%22Louisiana%22%20style=%22stroke-width:%200.4px;%20fill:%20rgb(255,%20255,%20153);%22/%3E%3Cpath%20d=%22M476.60975559590884,368.67076748109713L474.67003486255004,368.76123275027953L472.94087801316925,366.57337955208527L472.5250632721512,366.3780035220834L473.3023163359163,366.0868343018867L473.43504527884113,365.31102973605175L474.4460359276974,363.874823243361L474.5682381803491,363.9333926798586L474.4710882265835,364.94319627300166L475.12257832884575,365.0628888880786L475.9128147217197,366.09534036934747L475.97193039616644,367.3541102741556L475.61202759660154,368.37569263975575Z%22%20fill=%22transparent%22%20stroke=%22#97A1A9%22%20class=%22county-boundary%22%20pointer-events=%22all%22%20data-fips=%2222121%22%20data-county=%22West%20Baton%20Rouge%20Parish%22%20data-state=%22Louisiana%22%20style=%22stroke-width:%200.4px;%20fill:%20rgb(255,%20255,%20153);%22/%3E%3Cpath%20d=%22M441.81636429580107,367.04743525974067L436.0521521554267,367.10015101054637L434.64067279541683,359.78669205410824L435.5811363768605,359.0252138416547L437.1311592953273,359.3877883423959L438.9130802054217,359.3380435941539L439.58763574197866,359.8614743562029L440.0603666522247,361.05113580662936L440.17856929148013,362.3536008009945L440.959627898569,363.3658905123171L440.97681424215824,364.3062075027305L441.9289346682676,365.4212676729021L441.56681896878973,366.4966004668012Z%22%20fill=%22transparent%22%20stroke=%22#97A1A9%22%20class=%22county-boundary%22%20pointer-events=%22all%22%20data-fips=%2248457%22%20data-county=%22Tyler%20County%22%20data-state=%22Texas%22%20style=%22stroke-width:%200.4px;%20fill:%20rgb(255,%20255,%20153);%22/%3E%3Cpath%20d=%22M452.97318972079074,368.1313017519097L452.98337381861495,368.4942059378599L450.01436703166127,368.57390664486184L449.93370115325234,367.294099954124L448.68883556487947,367.2825818527642L448.7692435125109,368.6051777050281L445.6558299286218,368.65644230171L446.1950549875975,368.1317575135574L445.68234621682984,366.6048790667293L447.77994125708176,362.3025506591095L447.64556189262754,361.6641448569693L448.67196030145243,361.74620618388315L449.23427020438,361.36858976102627L452.7325610069836,361.254218189935L454.642261194568,361.39172661964784L454.71589976847815,365.49527487482885L452.9000836884753,365.5262123661439Z%22%20fill=%22transparent%22%20stroke=%22#97A1A9%22%20class=%22county-boundary%22%20pointer-events=%22all%22%20data-fips=%2222011%22%20data-county=%22Beauregard%20Parish%22%20data-state=%22Louisiana%22%20style=%22stroke-width:%200.4px;%20fill:%20rgb(252,%20141,%2089);%22/%3E%3Cpath%20d=%22M444.17943996713717,350.95251027763294L443.1817741302703,350.6517834285617L442.36822886984544,351.2894056296402L441.077638396441,350.4569941741533L437.55614735845023,350.08867841463575L436.7813037782727,347.1856155098836L436.20110808424334,346.1221890544843L436.1898673112893,345.35039058208463L442.03613323475156,345.14371683425816L442.45148494754534,345.9504970859837L443.2831993314807,346.38406651387925L443.55554238217263,347.04315684993736L444.58862551314286,349.1221993346889Z%22%20fill=%22transparent%22%20stroke=%22#97A1A9%22%20class=%22county-boundary%22%20pointer-events=%22all%22%20data-fips=%2248419%22%20data-county=%22Shelby%20County%22%20data-state=%22Texas%22%20style=%22stroke-width:%200.4px;%20fill:%20rgb(255,%20255,%20153);%22/%3E%3Cpath%20d=%22M451.3960791373996,354.1203851823395L449.478445484956,354.1279532716788L448.91955793343607,355.4483593920303L447.85416528242314,355.4959317756845L447.6258141647097,356.85018627331453L447.13183432056064,357.033137628666L446.863265714709,355.6907050162494L446.0437154788588,355.08858066835495L446.2595121155148,354.1628634971178L445.1638857676055,351.702627280411L444.17943996713717,350.95251027763294L444.58862551314286,349.1221993346889L443.55554238217263,347.04315684993736L448.659473809352,346.926656773221L448.73115784791514,348.8544152311182L449.9566682281392,348.84461543582745L450.0470959286501,351.4140967317849L451.25105595830973,351.3821677642795Z%22%20fill=%22transparent%22%20stroke=%22#97A1A9%22%20class=%22county-boundary%22%20pointer-events=%22all%22%20data-fips=%2222085%22%20data-county=%22Sabine%20Parish%22%20data-state=%22Louisiana%22%20style=%22stroke-width:%200.4px;%20fill:%20rgb(252,%20141,%2089);%22/%3E%3Cpath%20d=%22M465.8023888294963,354.24394365768524L465.69773686378045,353.9909282060955L465.34996700649776,345.06348571142246L466.59452204062484,345.01435517694733L466.7800346984754,344.3631462314086L468.1308947514654,345.7673035162483L468.710252492153,345.55014829291355L469.6440116615587,344.2661114375692L470.2081359712533,344.26342329803L470.5011612936385,345.60278801757255L470.5756137355585,346.7796549693965L471.0541896636456,347.48826169044855L469.2033458387849,347.7606460846945L469.0778920207055,349.2672075509283L467.8158399033117,349.5767696104109L467.7818095272489,350.4786726050295L468.29238008366497,351.40099455115615L467.4844412644267,353.64144997499625L467.81785897301256,354.84916489123003L466.55713097689596,354.74984112166595Z%22%20fill=%22transparent%22%20stroke=%22#97A1A9%22%20class=%22county-boundary%22%20pointer-events=%22all%22%20data-fips=%2222025%22%20data-county=%22Catahoula%20Parish%22%20data-state=%22Louisiana%22%20style=%22stroke-width:%200.4px;%20fill:%20rgb(252,%20141,%2089);%22/%3E%3Cpath%20d=%22M464.7791468724879,354.133482776604L463.8007123745082,352.04914168240686L463.3235547765115,351.93832509352137L462.4639744307778,351.712687142775L462.0391203354807,350.4205853989112L461.31706278504,350.03908657861933L461.5086141315743,348.78878780723346L461.2662236952744,347.27485038679026L461.8289153255831,345.2383663758893L465.34996700649776,345.06348571142246L465.69773686378045,353.9909282060955L465.8023888294963,354.24394365768524Z%22%20fill=%22transparent%22%20stroke=%22#97A1A9%22%20class=%22county-boundary%22%20pointer-events=%22all%22%20data-fips=%2222059%22%20data-county=%22Lasalle%20Parish%22%20data-state=%22Louisiana%22%20style=%22stroke-width:%200.4px;%20fill:%20rgb(252,%20141,%2089);%22/%3E%3Cpath%20d=%22M463.3235547765115,351.93832509352137L458.38562626327445,353.50378734004715L457.45669869883903,352.5913149370801L457.33128215656757,351.63108895289395L456.39848305234716,350.52479609259336L455.1555657171184,350.0272521105691L454.3876885994864,348.8069762618306L458.344217333134,348.6615177956823L458.2533423336533,347.33504613539765L461.2662236952744,347.27485038679026L461.5086141315743,348.78878780723346L461.31706278504,350.03908657861933L462.0391203354807,350.4205853989112L462.4639744307778,351.712687142775Z%22%20fill=%22transparent%22%20stroke=%22#97A1A9%22%20class=%22county-boundary%22%20pointer-events=%22all%22%20data-fips=%2222043%22%20data-county=%22Grant%20Parish%22%20data-state=%22Louisiana%22%20style=%22stroke-width:%200.4px;%20fill:%20rgb(252,%20141,%2089);%22/%3E%3Cpath%20d=%22M469.2495164996827,366.4968844946554L469.3649017397781,363.5195762267768L469.09889922949384,362.2898306786055L468.41197669222214,361.2482823613838L468.3798555739879,359.3019320833804L469.0185512795559,358.63332562286706L470.0605865373886,359.08199397268925L470.2207591335879,361.1728396816877L471.3887423214007,361.16548971052976L471.61357230508486,361.94750199256873L471.19339268493724,362.7146192686655L473.76780547848364,362.6220540413921L474.4460359276974,363.874823243361L473.43504527884113,365.31102973605175L473.3023163359163,366.0868343018867L472.5250632721512,366.3780035220834L469.96571748328944,366.44559078886954Z%22%20fill=%22transparent%22%20stroke=%22#97A1A9%22%20class=%22county-boundary%22%20pointer-events=%22all%22%20data-fips=%2222077%22%20data-county=%22Pointe%20Coupee%20Parish%22%20data-state=%22Louisiana%22%20style=%22stroke-width:%200.4px;%20fill:%20rgb(255,%20255,%20153);%22/%3E%3Cpath%20d=%22M470.0605865373886,359.08199397268925L470.3383919209507,358.8989116589078L475.6826034026169,358.6592376736024L475.22911759855316,361.6989363846973L474.35921808246354,363.0230343482136L474.4460359276974,363.874823243361L473.76780547848364,362.6220540413921L471.19339268493724,362.7146192686655L471.61357230508486,361.94750199256873L471.3887423214007,361.16548971052976L470.2207591335879,361.1728396816877ZM469.0185512795559,358.63332562286706L469.39900750439705,358.0607732438007L470.23801191407654,358.2180489884248L470.0605865373886,359.08199397268925Z%22%20fill=%22transparent%22%20stroke=%22#97A1A9%22%20class=%22county-boundary%22%20pointer-events=%22all%22%20data-fips=%2222125%22%20data-county=%22West%20Feliciana%20Parish%22%20data-state=%22Louisiana%22%20style=%22stroke-width:%200.4px;%20fill:%20rgb(0,%20204,%20153);%22/%3E%3Cpath%20d=%22M463.6515049354774,361.4339145171369L464.19618174126595,362.6116849808271L464.27201652906916,363.99912579057883L463.85689603407883,364.3995391814578L463.87896382901715,365.63887776440265L463.24962489406926,366.08962134357694L461.1235940937425,366.18685633122965L460.5061616185497,367.02040435022604L458.9517268400311,367.0726889554269L459.30561515905777,365.4792188398099L459.152522622756,360.886123904466L460.2008783408217,360.8935198051056L460.40720476955437,359.96632453999774L461.38392294754004,359.311687652075L462.7784388608592,359.7112320165603Z%22%20fill=%22transparent%22%20stroke=%22#97A1A9%22%20class=%22county-boundary%22%20pointer-events=%22all%22%20data-fips=%2222039%22%20data-county=%22Evangeline%20Parish%22%20data-state=%22Louisiana%22%20style=%22stroke-width:%200.4px;%20fill:%20rgb(255,%20255,%20153);%22/%3E%3Cpath%20d=%22M458.9517268400311,367.0726889554269L457.1786160405935,367.0230499338645L457.0838831412883,367.8166995654297L453.7090685258381,367.89677228402155L452.97318972079074,368.1313017519097L452.9000836884753,365.5262123661439L454.71589976847815,365.49527487482885L454.642261194568,361.39172661964784L456.44396386406163,361.1017363989208L459.152522622756,360.886123904466L459.30561515905777,365.4792188398099Z%22%20fill=%22transparent%22%20stroke=%22#97A1A9%22%20class=%22county-boundary%22%20pointer-events=%22all%22%20data-fips=%2222003%22%20data-county=%22Allen%20Parish%22%20data-state=%22Louisiana%22%20style=%22stroke-width:%200.4px;%20fill:%20rgb(252,%20141,%2089);%22/%3E%3Cpath%20d=%22M495.69667297933205,350.8815430367539L494.0920148374709,350.9832026900648L493.5775446069323,349.1912897437531L491.875867644932,348.4376749388552L491.7285133904291,346.020736957797L492.9425937044118,345.8172543786699L495.842272494275,345.4191875201715L496.28658648613794,350.84362942678763Z%22%20fill=%22transparent%22%20stroke=%22#97A1A9%22%20class=%22county-boundary%22%20pointer-events=%22all%22%20data-fips=%2228031%22%20data-county=%22Covington%20County%22%20data-state=%22Mississippi%22%20style=%22stroke-width:%200.4px;%20fill:%20rgb(252,%20141,%2089);%22/%3E%3Cpath%20d=%22M513.2725691126564,353.6211121790463L512.7908840497764,353.85199645328623L509.1507527692992,354.1735213897439L507.9061171270425,354.7168318859003L507.34659346466077,350.03598477144004L506.84035602280994,346.0565178462355L511.23465484780786,345.7250125840489L511.5367737059106,347.1844850707315L513.3365017842817,348.0966862041956L514.0525504571226,350.5534919493986L513.0136339617146,352.1386260263072L513.6156764280046,353.14332984717726Z%22%20fill=%22transparent%22%20stroke=%22#97A1A9%22%20class=%22county-boundary%22%20pointer-events=%22all%22%20data-fips=%2201129%22%20data-county=%22Washington%20County%22%20data-state=%22Alabama%22%20style=%22stroke-width:%200.4px;%20fill:%20rgb(255,%20255,%20153);%22/%3E%3Cpath%20d=%22M493.6883653085906,357.46310078767783L492.7406027418833,357.5429311231735L491.58048284887093,357.65625749560365L491.5135726990723,356.5458579623453L490.5639541042525,356.5812724754935L490.2525323349027,355.742398178102L489.4943622742064,355.7870826233488L489.1215214596651,355.101505239509L488.84132963588854,352.7378507212611L488.79279019540047,351.9042378909207L489.7138324449593,351.85025369964035L491.3011950410289,351.8413583782606L491.28354157642127,351.15595027890754L493.26736030500354,351.0560656659933Z%22%20fill=%22transparent%22%20stroke=%22#97A1A9%22%20class=%22county-boundary%22%20pointer-events=%22all%22%20data-fips=%2228091%22%20data-county=%22Marion%20County%22%20data-state=%22Mississippi%22%20style=%22stroke-width:%200.4px;%20fill:%20rgb(252,%20141,%2089);%22/%3E%3Cpath%20d=%22M493.26736030500354,351.0560656659933L494.0920148374709,350.9832026900648L495.69667297933205,350.8815430367539L495.75376828448884,352.14379956402837L496.9139719878034,352.11189061605654L497.33490435947976,357.12426497472705L495.4751999170196,357.09375731156115L493.6883653085906,357.46310078767783Z%22%20fill=%22transparent%22%20stroke=%22#97A1A9%22%20class=%22county-boundary%22%20pointer-events=%22all%22%20data-fips=%2228073%22%20data-county=%22Lamar%20County%22%20data-state=%22Mississippi%22%20style=%22stroke-width:%200.4px;%20fill:%20rgb(252,%20141,%2089);%22/%3E%3Cpath%20d=%22M499.94642979676536,358.4092395118679L497.59693878587825,358.58612153776096L497.33490435947976,357.12426497472705L496.9139719878034,352.11189061605654L495.75376828448884,352.14379956402837L495.69667297933205,350.8815430367539L496.28658648613794,350.84362942678763L499.30664782705225,350.6449742606343L499.7152852731751,357.0957013836409Z%22%20fill=%22transparent%22%20stroke=%22#97A1A9%22%20class=%22county-boundary%22%20pointer-events=%22all%22%20data-fips=%2228035%22%20data-county=%22Forrest%20County%22%20data-state=%22Mississippi%22%20style=%22stroke-width:%200.4px;%20fill:%20rgb(252,%20141,%2089);%22/%3E%3Cpath%20d=%22M499.94642979676536,358.4092395118679L499.7152852731751,357.0957013836409L499.30664782705225,350.6449742606343L501.76007381144797,350.4779772625827L502.93948293292704,350.39590662673686L503.3439141294238,356.8470295274105L503.51440421007806,356.8994056526208L503.57900449656154,358.1598671884985L503.01072530117165,358.22104001519835Z%22%20fill=%22transparent%22%20stroke=%22#97A1A9%22%20class=%22county-boundary%22%20pointer-events=%22all%22%20data-fips=%2228111%22%20data-county=%22Perry%20County%22%20data-state=%22Mississippi%22%20style=%22stroke-width:%200.4px;%20fill:%20rgb(252,%20141,%2089);%22/%3E%3Cpath%20d=%22M508.1129281627917,356.5464387616386L503.51440421007806,356.8994056526208L503.3439141294238,356.8470295274105L502.93948293292704,350.39590662673686L507.34659346466077,350.03598477144004L507.9061171270425,354.7168318859003Z%22%20fill=%22transparent%22%20stroke=%22#97A1A9%22%20class=%22county-boundary%22%20pointer-events=%22all%22%20data-fips=%2228041%22%20data-county=%22Greene%20County%22%20data-state=%22Mississippi%22%20style=%22stroke-width:%200.4px;%20fill:%20rgb(252,%20141,%2089);%22/%3E%3Cpath%20d=%22M479.81254664512517,358.41497311633594L477.1540081568074,358.567679164053L476.8550268463368,354.34038402604955L476.3006869435944,353.65973699370545L477.8180572650347,353.1790309240388L481.8346257056181,352.9324232745589L482.8746383693561,352.8774793173947L483.230419128687,358.2161512195006L483.0178846884879,358.24888563157464Z%22%20fill=%22transparent%22%20stroke=%22#97A1A9%22%20class=%22county-boundary%22%20pointer-events=%22all%22%20data-fips=%2228005%22%20data-county=%22Amite%20County%22%20data-state=%22Mississippi%22%20style=%22stroke-width:%200.4px;%20fill:%20rgb(252,%20141,%2089);%22/%3E%3Cpath%20d=%22M483.230419128687,358.2161512195006L482.8746383693561,352.8774793173947L486.2295140534017,352.6726537365536L486.52657608464835,357.9716133262728L485.53081431224007,358.0484476596024Z%22%20fill=%22transparent%22%20stroke=%22#97A1A9%22%20class=%22county-boundary%22%20pointer-events=%22all%22%20data-fips=%2228113%22%20data-county=%22Pike%20County%22%20data-state=%22Mississippi%22%20style=%22stroke-width:%200.4px;%20fill:%20rgb(252,%20141,%2089);%22/%3E%3Cpath%20d=%22M491.58048284887093,357.65625749560365L486.52657608464835,357.9716133262728L486.2295140534017,352.6726537365536L486.39613934782307,352.6847449685337L488.84132963588854,352.7378507212611L489.1215214596651,355.101505239509L489.4943622742064,355.7870826233488L490.2525323349027,355.742398178102L490.5639541042525,356.5812724754935L491.5135726990723,356.5458579623453Z%22%20fill=%22transparent%22%20stroke=%22#97A1A9%22%20class=%22county-boundary%22%20pointer-events=%22all%22%20data-fips=%2228147%22%20data-county=%22Walthall%20County%22%20data-state=%22Mississippi%22%20style=%22stroke-width:%200.4px;%20fill:%20rgb(252,%20141,%2089);%22/%3E%3Cpath%20d=%22M508.1129281627917,356.5464387616386L507.9061171270425,354.7168318859003L509.1507527692992,354.1735213897439L512.7908840497764,353.85199645328623L513.2725691126564,353.6211121790463L513.615383559238,356.4698916122228L513.4261024576293,357.70753778491246L513.9440981185517,358.52481253087507L513.1849166861438,359.20623546059363L513.2447912961948,359.97348877915L512.3819794757485,366.16874115193133L510.13359702596114,365.35458201882744L509.18940589012635,365.57505476444453L508.59517788261894,360.4773931895665Z%22%20fill=%22transparent%22%20stroke=%22#97A1A9%22%20class=%22county-boundary%22%20pointer-events=%22all%22%20data-fips=%2201097%22%20data-county=%22Mobile%20County%22%20data-state=%22Alabama%22%20style=%22stroke-width:%200.4px;%20fill:%20rgb(252,%20141,%2089);%22/%3E%3Cpath%20d=%22M497.8345443202461,362.59818660135204L495.4238195820403,362.68864343264147L495.5450630922501,364.6078009477222L494.3477169050076,365.0039014258851L493.8845326629693,365.653235692689L492.5130644438006,364.3888986048826L491.7435773383754,362.74426801570655L492.4283509376994,360.24015337060985L492.7406027418833,357.5429311231735L493.6883653085906,357.46310078767783L495.4751999170196,357.09375731156115L497.33490435947976,357.12426497472705L497.59693878587825,358.58612153776096Z%22%20fill=%22transparent%22%20stroke=%22#97A1A9%22%20class=%22county-boundary%22%20pointer-events=%22all%22%20data-fips=%2228109%22%20data-county=%22Pearl%20River%20County%22%20data-state=%22Mississippi%22%20style=%22stroke-width:%200.4px;%20fill:%20rgb(252,%20141,%2089);%22/%3E%3Cpath%20d=%22M509.18940589012635,365.57505476444453L508.5243059007223,366.6520516005705L507.1028138850824,365.9424898282051L505.87912903126,366.6301349456848L503.5397347393995,365.4680910850212L503.2782675950848,361.71701863896124L503.21733175147966,360.84281792619555L508.59517788261894,360.4773931895665Z%22%20fill=%22transparent%22%20stroke=%22#97A1A9%22%20class=%22county-boundary%22%20pointer-events=%22all%22%20data-fips=%2228059%22%20data-county=%22Jackson%20County%22%20data-state=%22Mississippi%22%20style=%22stroke-width:%200.4px;%20fill:%20rgb(255,%20255,%20153);%22/%3E%3Cpath%20d=%22M478.21098643513506,368.52962998721625L476.60975559590884,368.67076748109713L475.61202759660154,368.37569263975575L475.97193039616644,367.3541102741556L475.9128147217197,366.09534036934747L475.12257832884575,365.0628888880786L474.4710882265835,364.94319627300166L474.5682381803491,363.9333926798586L475.07823114233014,363.0754737368484L479.87982381218495,362.58638888959297L479.17043977375977,363.6918338959863L478.3600139805094,364.71598170737775L478.5239601854589,367.0819048449533L479.63264685295263,368.1601927233536Z%22%20fill=%22transparent%22%20stroke=%22#97A1A9%22%20class=%22county-boundary%22%20pointer-events=%22all%22%20data-fips=%2222033%22%20data-county=%22East%20Baton%20Rouge%20Parish%22%20data-state=%22Louisiana%22%20style=%22stroke-width:%200.4px;%20fill:%20rgb(255,%20255,%20153);%22/%3E%3Cpath%20d=%22M497.8345443202461,362.59818660135204L499.0144047831702,361.98527829081945L503.2782675950848,361.71701863896124L503.5397347393995,365.4680910850212L503.43053169832024,365.9680794553204L498.8533890944799,367.540468668695L498.8226723223406,366.7079675382705L498.0957062592162,366.60576010905385Z%22%20fill=%22transparent%22%20stroke=%22#97A1A9%22%20class=%22county-boundary%22%20pointer-events=%22all%22%20data-fips=%2228047%22%20data-county=%22Harrison%20County%22%20data-state=%22Mississippi%22%20style=%22stroke-width:%200.4px;%20fill:%20rgb(252,%20141,%2089);%22/%3E%3Cpath%20d=%22M486.84458518249005,362.36538729021333L486.01978766749824,359.5636113045837L485.608661720534,359.45788294753885L485.53081431224007,358.0484476596024L486.52657608464835,357.9716133262728L491.58048284887093,357.65625749560365L492.7406027418833,357.5429311231735L492.4283509376994,360.24015337060985L491.7435773383754,362.74426801570655L490.19583145049364,362.8577658750049Z%22%20fill=%22transparent%22%20stroke=%22#97A1A9%22%20class=%22county-boundary%22%20pointer-events=%22all%22%20data-fips=%2222117%22%20data-county=%22Washington%20Parish%22%20data-state=%22Louisiana%22%20style=%22stroke-width:%200.4px;%20fill:%20rgb(252,%20141,%2089);%22/%3E%3Cpath%20d=%22M479.17043977375977,363.6918338959863L479.87982381218495,362.58638888959297L479.9321557764502,361.25671503435683L479.56303014565606,359.1342636948435L479.81254664512517,358.41497311633594L483.0178846884879,358.24888563157464L483.2708947415636,363.45954144891334Z%22%20fill=%22transparent%22%20stroke=%22#97A1A9%22%20class=%22county-boundary%22%20pointer-events=%22all%22%20data-fips=%2222091%22%20data-county=%22St.%20Helena%20Parish%22%20data-state=%22Louisiana%22%20style=%22stroke-width:%200.4px;%20fill:%20rgb(255,%20255,%20153);%22/%3E%3Cpath%20d=%22M474.4460359276974,363.874823243361L474.35921808246354,363.0230343482136L475.22911759855316,361.6989363846973L475.6826034026169,358.6592376736024L477.1540081568074,358.567679164053L479.81254664512517,358.41497311633594L479.56303014565606,359.1342636948435L479.9321557764502,361.25671503435683L479.87982381218495,362.58638888959297L475.07823114233014,363.0754737368484L474.5682381803491,363.9333926798586Z%22%20fill=%22transparent%22%20stroke=%22#97A1A9%22%20class=%22county-boundary%22%20pointer-events=%22all%22%20data-fips=%2222037%22%20data-county=%22East%20Feliciana%20Parish%22%20data-state=%22Louisiana%22%20style=%22stroke-width:%200.4px;%20fill:%20rgb(0,%20204,%20153);%22/%3E%3Cpath%20d=%22M491.7285133904291,346.020736957797L489.1780162601013,346.366732030618L487.44569637209474,346.5961705143028L487.1430345516519,345.84064531294047L487.2178450419266,344.6769065320843L486.0155945612782,342.9841577685068L485.9241100798058,342.19455493700985L491.77330088865256,341.743435493173L492.5487103173725,341.738686164074L492.9425937044118,345.8172543786699Z%22%20fill=%22transparent%22%20stroke=%22#97A1A9%22%20class=%22county-boundary%22%20pointer-events=%22all%22%20data-fips=%2228127%22%20data-county=%22Simpson%20County%22%20data-state=%22Mississippi%22%20style=%22stroke-width:%200.4px;%20fill:%20rgb(252,%20141,%2089);%22/%3E%3Cpath%20d=%22M486.0649353222021,347.21118717339914L485.635868682701,347.55715323387136L480.34061769274336,347.840916892553L480.2724473201235,346.5139440590909L480.387404466302,345.5421782031091L480.2329808317928,342.5442829945748L485.9241100798058,342.19455493700985L486.0155945612782,342.9841577685068L487.2178450419266,344.6769065320843L487.1430345516519,345.84064531294047L487.44569637209474,346.5961705143028Z%22%20fill=%22transparent%22%20stroke=%22#97A1A9%22%20class=%22county-boundary%22%20pointer-events=%22all%22%20data-fips=%2228029%22%20data-county=%22Copiah%20County%22%20data-state=%22Mississippi%22%20style=%22stroke-width:%200.4px;%20fill:%20rgb(255,%20255,%20153);%22/%3E%3Cpath%20d=%22M480.4065747697389,349.1248067406485L475.50610433866257,349.3879735004198L474.163555885889,348.9573963944839L473.2414430325696,347.369361933121L473.2300365341822,346.0825229637684L474.26279894250473,345.49857797044746L476.9254931605946,345.5437827495204L478.9715787225531,345.9576802411893L478.90876180270595,346.58322177525565L480.2724473201235,346.5139440590909L480.34061769274336,347.840916892553Z%22%20fill=%22transparent%22%20stroke=%22#97A1A9%22%20class=%22county-boundary%22%20pointer-events=%22all%22%20data-fips=%2228063%22%20data-county=%22Jefferson%20County%22%20data-state=%22Mississippi%22%20style=%22stroke-width:%200.4px;%20fill:%20rgb(255,%20255,%20153);%22/%3E%3Cpath%20d=%22M489.1780162601013,346.366732030618L491.7285133904291,346.020736957797L491.875867644932,348.4376749388552L493.5775446069323,349.1912897437531L494.0920148374709,350.9832026900648L493.26736030500354,351.0560656659933L491.28354157642127,351.15595027890754L491.3011950410289,351.8413583782606L489.7138324449593,351.85025369964035L489.388113869411,349.9386670567173Z%22%20fill=%22transparent%22%20stroke=%22#97A1A9%22%20class=%22county-boundary%22%20pointer-events=%22all%22%20data-fips=%2228065%22%20data-county=%22Jefferson%20Davis%20County%22%20data-state=%22Mississippi%22%20style=%22stroke-width:%200.4px;%20fill:%20rgb(255,%20255,%20153);%22/%3E%3Cpath%20d=%22M486.0649353222021,347.21118717339914L487.44569637209474,346.5961705143028L489.1780162601013,346.366732030618L489.388113869411,349.9386670567173L489.7138324449593,351.85025369964035L488.79279019540047,351.9042378909207L488.84132963588854,352.7378507212611L486.39613934782307,352.6847449685337Z%22%20fill=%22transparent%22%20stroke=%22#97A1A9%22%20class=%22county-boundary%22%20pointer-events=%22all%22%20data-fips=%2228077%22%20data-county=%22Lawrence%20County%22%20data-state=%22Mississippi%22%20style=%22stroke-width:%200.4px;%20fill:%20rgb(255,%20255,%20153);%22/%3E%3Cpath%20d=%22M482.8746383693561,352.8774793173947L481.8346257056181,352.9324232745589L481.60822663412347,349.0624710760166L480.4065747697389,349.1248067406485L480.34061769274336,347.840916892553L485.635868682701,347.55715323387136L486.0649353222021,347.21118717339914L486.39613934782307,352.6847449685337L486.2295140534017,352.6726537365536Z%22%20fill=%22transparent%22%20stroke=%22#97A1A9%22%20class=%22county-boundary%22%20pointer-events=%22all%22%20data-fips=%2228085%22%20data-county=%22Lincoln%20County%22%20data-state=%22Mississippi%22%20style=%22stroke-width:%200.4px;%20fill:%20rgb(255,%20255,%20153);%22/%3E%3Cpath%20d=%22M481.8346257056181,352.9324232745589L477.8180572650347,353.1790309240388L476.3006869435944,353.65973699370545L475.6705817850944,353.36817847378086L475.50610433866257,349.3879735004198L480.4065747697389,349.1248067406485L481.60822663412347,349.0624710760166Z%22%20fill=%22transparent%22%20stroke=%22#97A1A9%22%20class=%22county-boundary%22%20pointer-events=%22all%22%20data-fips=%2228037%22%20data-county=%22Franklin%20County%22%20data-state=%22Mississippi%22%20style=%22stroke-width:%200.4px;%20fill:%20rgb(255,%20255,%20153);%22/%3E%3Cpath%20d=%22M501.76007381144797,350.4779772625827L501.3070049822789,344.60331213025484L501.6341498782212,344.5591895736273L504.7984289684797,343.94874823274733L506.5404843448617,343.2631276796997L506.84035602280994,346.0565178462355L507.34659346466077,350.03598477144004L502.93948293292704,350.39590662673686Z%22%20fill=%22transparent%22%20stroke=%22#97A1A9%22%20class=%22county-boundary%22%20pointer-events=%22all%22%20data-fips=%2228153%22%20data-county=%22Wayne%20County%22%20data-state=%22Mississippi%22%20style=%22stroke-width:%200.4px;%20fill:%20rgb(255,%20255,%20153);%22/%3E%3Cpath%20d=%22M499.30664782705225,350.6449742606343L496.28658648613794,350.84362942678763L495.842272494275,345.4191875201715L496.72649150383626,345.23300408690613L501.3070049822789,344.60331213025484L501.76007381144797,350.4779772625827Z%22%20fill=%22transparent%22%20stroke=%22#97A1A9%22%20class=%22county-boundary%22%20pointer-events=%22all%22%20data-fips=%2228067%22%20data-county=%22Jones%20County%22%20data-state=%22Mississippi%22%20style=%22stroke-width:%200.4px;%20fill:%20rgb(252,%20141,%2089);%22/%3E%3Cpath%20d=%22M508.1129281627917,356.5464387616386L508.59517788261894,360.4773931895665L503.21733175147966,360.84281792619555L503.01072530117165,358.22104001519835L503.57900449656154,358.1598671884985L503.51440421007806,356.8994056526208Z%22%20fill=%22transparent%22%20stroke=%22#97A1A9%22%20class=%22county-boundary%22%20pointer-events=%22all%22%20data-fips=%2228039%22%20data-county=%22George%20County%22%20data-state=%22Mississippi%22%20style=%22stroke-width:%200.4px;%20fill:%20rgb(255,%20255,%20153);%22/%3E%3Cpath%20d=%22M503.21733175147966,360.84281792619555L503.2782675950848,361.71701863896124L499.0144047831702,361.98527829081945L497.8345443202461,362.59818660135204L497.59693878587825,358.58612153776096L499.94642979676536,358.4092395118679L503.01072530117165,358.22104001519835Z%22%20fill=%22transparent%22%20stroke=%22#97A1A9%22%20class=%22county-boundary%22%20pointer-events=%22all%22%20data-fips=%2228131%22%20data-county=%22Stone%20County%22%20data-state=%22Mississippi%22%20style=%22stroke-width:%200.4px;%20fill:%20rgb(252,%20141,%2089);%22/%3E%3Cpath%20d=%22M497.15789436794654,377.8670598158207L495.201467212813,377.17899099148224L494.21579691212247,376.10818355756163L493.44482717762344,376.155354697291L492.9953071129277,375.52057820511106L492.30716006076335,375.73289611723715L491.72786169627335,374.528694808186L491.7391994859606,373.9085052487649L490.4284091658757,373.3663572007298L490.5008465449701,372.95615935819916L492.3825064658165,372.5665982479862L492.7475554249977,373.42068654614184L493.98056486284935,373.0677540688877L494.09408569983475,374.12912571755936L495.1255296558914,374.4070998382728L495.60939647980473,374.03499375160794L495.6506772579115,372.38691440458945L497.2483823134124,371.72964913745324L497.11359158342486,372.63606684188153L497.84740710766124,374.66174781148317L496.9238154971117,374.95600894545083L495.7132882978994,376.84806872518885Z%22%20fill=%22transparent%22%20stroke=%22#97A1A9%22%20class=%22county-boundary%22%20pointer-events=%22all%22%20data-fips=%2222087%22%20data-county=%22St.%20Bernard%20Parish%22%20data-state=%22Louisiana%22%20style=%22stroke-width:%200.4px;%20fill:%20rgb(255,%20255,%20153);%22/%3E%3Cpath%20d=%22M486.452624426548,383.984721343798L486.70380188759657,383.2461056386638L486.3270350080131,382.1367261056304L483.6299901076675,379.3382501205157L481.74079596928107,377.9215385865281L481.16808651969905,376.64890828997005L480.3200004154458,377.5667533026522L478.8957792214784,377.615958170436L480.13208760733954,374.77984505521454L482.83960362207597,374.8761625935237L484.32950229841487,374.7546551309355L485.0034280471266,375.16685794834734L485.1710451991596,376.03321416859353L486.3349282674785,376.5461050959074L486.6012054279614,377.4279882692895L488.41362079577686,377.3905814638518L489.03237290449147,377.63284043931566L489.11025504986577,378.99434107456784L488.47624530782383,379.7772714117161L488.9294518283642,380.4982421279859L490.6398846138221,381.1249219047836L490.79874552122396,382.1821362270316L489.85380498489036,383.0686462443164L490.3823087772697,384.6370753033884L490.41432868884806,385.1894129205094L488.6599516815421,386.46189463121794L487.83299592128924,384.31329616951564L487.0004664182718,383.3363362867189Z%22%20fill=%22transparent%22%20stroke=%22#97A1A9%22%20class=%22county-boundary%22%20pointer-events=%22all%22%20data-fips=%2222057%22%20data-county=%22Lafourche%20Parish%22%20data-state=%22Louisiana%22%20style=%22stroke-width:%200.4px;%20fill:%20rgb(252,%20141,%2089);%22/%3E%3Cpath%20d=%22M490.6503988821652,374.27196816552106L491.72786169627335,374.528694808186L492.30716006076335,375.73289611723715L492.9953071129277,375.52057820511106L493.44482717762344,376.155354697291L494.21579691212247,376.10818355756163L495.201467212813,377.17899099148224L497.15789436794654,377.8670598158207L495.70637875241096,377.51044910691974L495.2851759036233,378.1345611539409L494.13397299471455,377.9281788823205L493.6583764953697,378.4695891892916L496.5402793315596,380.36102948338896L496.6786586429242,381.3978361346185L498.54442991549354,381.3211115770184L499.1577004234897,382.1560330454668L500.8923278999576,381.91367889173284L501.7254852764285,382.7326567161673L502.2393037517321,384.5750625795827L503.17996243916696,384.78838546755844L502.8038181959288,385.7096173032618L501.6910374918666,386.211133871804L500.5604109560556,385.34837049265786L500.40218218320314,386.2755485807123L498.8898398456016,388.16456852702436L500.26819335958174,384.9838804861265L499.3875679299036,385.6812544809397L497.4177124545197,383.846595179827L495.826219833418,383.3072039818396L495.874005408691,382.5150728367471L493.65354984461555,382.7798637713097L494.11547372146504,381.9838793481311L493.25127722661284,381.3537896560346L493.22276622280657,380.4807806396825L491.4397740107702,380.69398438739074L491.3650765858184,380.2503463242917L491.2672491634811,378.5915978745596L490.25448416685174,377.007264138879L489.96397512973306,375.33726908080433Z%22%20fill=%22transparent%22%20stroke=%22#97A1A9%22%20class=%22county-boundary%22%20pointer-events=%22all%22%20data-fips=%2222075%22%20data-county=%22Plaquemines%20Parish%22%20data-state=%22Louisiana%22%20style=%22stroke-width:%200.4px;%20fill:%20rgb(255,%20255,%20153);%22/%3E%3Cpath%20d=%22M478.8957792214784,377.615958170436L480.3200004154458,377.5667533026522L481.16808651969905,376.64890828997005L481.74079596928107,377.9215385865281L483.6299901076675,379.3382501205157L486.3270350080131,382.1367261056304L486.70380188759657,383.2461056386638L486.452624426548,383.984721343798L485.48169633860687,383.56860023551417L483.8576357069074,383.65531106974635L484.2076750688799,384.29756626014836L483.6540306469903,385.79714853036467L483.18718558960023,386.18374690164126L481.1863393695056,385.62590414410954L481.3741930353018,384.5296894680067L480.4196347127678,384.40721929626596L479.8787219192798,383.30453723932993L478.17104630189726,383.15346559869585L477.91185646392773,383.82661743712293L476.4904555260286,382.52984214462873L475.8520391647243,381.32308700037805L476.36597946618747,379.8704150631284L477.9923957482261,378.9399758956712ZM479.9661512153731,384.5789402590871L478.55992951942744,385.6704923395871L477.73331910650126,385.1775850951509L477.61289449838057,384.1818714207448L479.064792686393,384.04789685060337ZM474.9849897991183,383.57978082418975L475.5106204902877,383.9180053819232L476.3377996492129,382.89933915329766L476.8581051030733,384.1536796583706L477.6605076393508,385.1810568538285L475.8447855595876,384.84014639404825Z%22%20fill=%22transparent%22%20stroke=%22#97A1A9%22%20class=%22county-boundary%22%20pointer-events=%22all%22%20data-fips=%2222109%22%20data-county=%22Terrebonne%20Parish%22%20data-state=%22Louisiana%22%20style=%22stroke-width:%200.4px;%20fill:%20rgb(252,%20141,%2089);%22/%3E%3Cpath%20d=%22M490.6503988821652,374.27196816552106L489.96397512973306,375.33726908080433L490.25448416685174,377.007264138879L491.2672491634811,378.5915978745596L491.3650765858184,380.2503463242917L490.96160108362005,380.40208992752645L489.11025504986577,378.99434107456784L489.03237290449147,377.63284043931566L488.41362079577686,377.3905814638518L489.0547838858416,376.7562963014771L488.78659057249104,375.44778311437994L487.4194531632458,374.3291371499468L487.1992762152146,372.1196792714933L489.1842776363879,372.2847788810939L489.04429970968357,374.0447511890673L490.0420591577655,373.7734647893991Z%22%20fill=%22transparent%22%20stroke=%22#97A1A9%22%20class=%22county-boundary%22%20pointer-events=%22all%22%20data-fips=%2222051%22%20data-county=%22Jefferson%20Parish%22%20data-state=%22Louisiana%22%20style=%22stroke-width:%200.4px;%20fill:%20rgb(252,%20141,%2089);%22/%3E%3Cpath%20d=%22M482.76969645704116,370.77836493907176L479.5191727964258,371.67078380891365L479.02464963563745,372.3788606938993L477.29725418061577,372.5054590938275L477.7395839324742,370.1982100612155L478.21098643513506,368.52962998721625L479.63264685295263,368.1601927233536L480.2678905769568,368.38485126053183L480.998023856807,369.52350883825716L482.1522972585311,370.4686322954254L482.8392857130591,369.8129644577922Z%22%20fill=%22transparent%22%20stroke=%22#97A1A9%22%20class=%22county-boundary%22%20pointer-events=%22all%22%20data-fips=%2222005%22%20data-county=%22Ascension%20Parish%22%20data-state=%22Louisiana%22%20style=%22stroke-width:%200.4px;%20fill:%20rgb(255,%20255,%20153);%22/%3E%3Cpath%20d=%22M482.83960362207597,374.8761625935237L482.26290218644056,372.5995630020409L482.6394862582472,372.4304175033546L482.76969645704116,370.77836493907176L482.8392857130591,369.8129644577922L483.4452721554986,369.9092494157214L484.98214925515003,368.99312375244824L486.5895240524145,368.51993446081275L485.3222959642062,370.38546416302813L485.757888153194,371.75077420450293L484.30238020055515,373.34649753638513L484.32950229841487,374.7546551309355Z%22%20fill=%22transparent%22%20stroke=%22#97A1A9%22%20class=%22county-boundary%22%20pointer-events=%22all%22%20data-fips=%2222095%22%20data-county=%22St.%20John%20The%20Baptist%20Parish%22%20data-state=%22Louisiana%22%20style=%22stroke-width:%200.4px;%20fill:%20rgb(252,%20141,%2089);%22/%3E%3Cpath%20d=%22M482.83960362207597,374.8761625935237L480.13208760733954,374.77984505521454L479.35633316856683,373.729420272145L479.02464963563745,372.3788606938993L479.5191727964258,371.67078380891365L482.76969645704116,370.77836493907176L482.6394862582472,372.4304175033546L482.26290218644056,372.5995630020409Z%22%20fill=%22transparent%22%20stroke=%22#97A1A9%22%20class=%22county-boundary%22%20pointer-events=%22all%22%20data-fips=%2222093%22%20data-county=%22St.%20James%20Parish%22%20data-state=%22Louisiana%22%20style=%22stroke-width:%200.4px;%20fill:%20rgb(252,%20141,%2089);%22/%3E%3Cpath%20d=%22M491.72786169627335,374.528694808186L490.6503988821652,374.27196816552106L490.0420591577655,373.7734647893991L489.04429970968357,374.0447511890673L489.1842776363879,372.2847788810939L490.61400085026736,372.00928544904383L491.72548112649304,370.44720332763814L492.8472226759837,371.085142601872L493.49349117390966,370.23338643140136L494.60813128316715,370.74193254077244L493.8780428543562,371.79174371383226L492.3825064658165,372.5665982479862L490.5008465449701,372.95615935819916L490.4284091658757,373.3663572007298L491.7391994859606,373.9085052487649Z%22%20fill=%22transparent%22%20stroke=%22#97A1A9%22%20class=%22county-boundary%22%20pointer-events=%22all%22%20data-fips=%2222071%22%20data-county=%22Orleans%20Parish%22%20data-state=%22Louisiana%22%20style=%22stroke-width:%200.4px;%20fill:%20rgb(252,%20141,%2089);%22/%3E%3Cpath%20d=%22M488.41362079577686,377.3905814638518L486.6012054279614,377.4279882692895L486.3349282674785,376.5461050959074L485.1710451991596,376.03321416859353L485.0034280471266,375.16685794834734L484.32950229841487,374.7546551309355L484.30238020055515,373.34649753638513L485.757888153194,371.75077420450293L487.1992762152146,372.1196792714933L487.4194531632458,374.3291371499468L488.78659057249104,375.44778311437994L489.0547838858416,376.7562963014771Z%22%20fill=%22transparent%22%20stroke=%22#97A1A9%22%20class=%22county-boundary%22%20pointer-events=%22all%22%20data-fips=%2222089%22%20data-county=%22St.%20Charles%20Parish%22%20data-state=%22Louisiana%22%20style=%22stroke-width:%200.4px;%20fill:%20rgb(252,%20141,%2089);%22/%3E%3Cpath%20d=%22M477.5720942797592,377.7440523430528L477.6494075755083,376.33186603092L476.46067926090245,375.7053207742162L475.61087066387,374.0371275225384L475.9318345070749,373.1680268477249L477.29725418061577,372.5054590938275L479.02464963563745,372.3788606938993L479.35633316856683,373.729420272145L480.13208760733954,374.77984505521454L478.8957792214784,377.615958170436L477.9923957482261,378.9399758956712Z%22%20fill=%22transparent%22%20stroke=%22#97A1A9%22%20class=%22county-boundary%22%20pointer-events=%22all%22%20data-fips=%2222007%22%20data-county=%22Assumption%20Parish%22%20data-state=%22Louisiana%22%20style=%22stroke-width:%200.4px;%20fill:%20rgb(252,%20141,%2089);%22/%3E%3Cpath%20d=%22M590.0024044255481,334.78212193718576L588.8713596288546,334.18692248542146L588.3075024531181,332.9031281420019L586.2511978820107,332.78434845233454L585.5488645064545,331.6705865336283L584.4842236428508,331.1704618683408L583.5907590650031,330.36396926172296L587.3103610017945,328.58175248583666L588.1957994728198,330.47070921713555L589.7007247800092,332.5293838593529L590.3055180846934,333.2652146469488L591.0402505751134,333.0935242175618L591.604264081988,333.7046887714452L591.3262102741426,334.56848466170686L591.4651792669308,335.5230084388117Z%22%20fill=%22transparent%22%20stroke=%22#97A1A9%22%20class=%22county-boundary%22%20pointer-events=%22all%22%20data-fips=%2213029%22%20data-county=%22Bryan%20County%22%20data-state=%22Georgia%22%20style=%22stroke-width:%200.4px;%20fill:%20rgb(0,%20204,%20153);%22/%3E%3Cpath%20d=%22M589.7007247800092,332.5293838593529L588.1957994728198,330.47070921713555L590.0966839341959,328.0717373925051L590.6338070927193,328.1887163853173L591.1249942880331,328.6374662287585L591.4270813998015,329.89428253701226L594.0751665006901,330.97856651476656L593.2752270048217,331.9857948659951L593.4500505329889,332.84869261028194L591.5794962672765,333.5349657933438L590.6965308082536,332.68846701747526ZM591.3262102741426,334.56848466170686L591.604264081988,333.7046887714452L592.8558739060745,333.976421062776L592.6964341396427,334.67150934703443L591.9465529242423,335.5611286296018Z%22%20fill=%22transparent%22%20stroke=%22#97A1A9%22%20class=%22county-boundary%22%20pointer-events=%22all%22%20data-fips=%2213051%22%20data-county=%22Chatham%20County%22%20data-state=%22Georgia%22%20style=%22stroke-width:%200.4px;%20fill:%20rgb(0,%20204,%20153);%22/%3E%3Cpath%20d=%22M513.2725691126564,353.6211121790463L513.6156764280046,353.14332984717726L515.5786885507205,351.22618082836067L517.3987444682971,351.9802843680643L517.6758786063353,355.650358057721L517.8925956842286,355.6754958000671L518.0469723177856,356.3925009911504L517.7382582591341,357.57656335973513L519.0616028671599,359.4196965051747L520.7048132720709,360.4621110951813L520.837149383186,361.18012833300827L520.3288636280743,362.5521763057223L520.7011604265253,363.27126160604615L520.9438074224219,363.8724757062358L520.3056814523749,365.1475120246787L518.9220402663742,365.8621557660897L518.9011304296216,366.4851116619527L516.5891952726759,367.35840601351646L516.9408010712023,366.3449359533962L515.054300162333,364.6963542004192L514.6735564860851,361.70491404295603L513.2447912961948,359.97348877915L513.1849166861438,359.20623546059363L513.9440981185517,358.52481253087507L513.4261024576293,357.70753778491246L513.615383559238,356.4698916122228Z%22%20fill=%22transparent%22%20stroke=%22#97A1A9%22%20class=%22county-boundary%22%20pointer-events=%22all%22%20data-fips=%2201003%22%20data-county=%22Baldwin%20County%22%20data-state=%22Alabama%22%20style=%22stroke-width:%200.4px;%20fill:%20rgb(252,%20141,%2089);%22/%3E%3Cpath%20d=%22M537.806353640276,362.6792219834234L538.0044139126762,364.6980460990006L533.0737545567508,363.498866866009L533.0477330264439,363.2224614916681L536.2923841982101,363.1915514964687L536.1415061453295,362.6268320456583L534.9081175394558,361.80139627211076L532.9458373465862,362.39540209610345L532.2007009278224,354.4787629360323L534.5610975224178,354.1897953500999L536.3119539804989,354.0202460759259L536.7035080756998,358.2788934774877L538.9350716440327,358.0591212919722L538.34125448174,359.0844670526289L539.2521588607949,361.2486338585621L538.8042788350997,362.0658116495681Z%22%20fill=%22transparent%22%20stroke=%22#97A1A9%22%20class=%22county-boundary%22%20pointer-events=%22all%22%20data-fips=%2212131%22%20data-county=%22Walton%20County%22%20data-state=%22Florida%22%20style=%22stroke-width:%200.4px;%20fill:%20rgb(255,%20255,%20153);%22/%3E%3Cpath%20d=%22M584.3240056034806,357.4486034321509L584.4211834319641,354.28715666135395L583.7882705098633,353.1876377350106L583.7093050783444,351.55868707505726L584.6135665447167,350.44142881050533L585.117823369601,350.2637584004003L586.6954506372194,351.0588705205199L589.6790701254148,351.22119118337474L590.3427280307701,353.0049608862196L590.1936671770746,353.6521435936313L589.4934247767976,353.9889974486184L588.8892373024323,353.47023134979906L587.8281029885043,353.8138752591141L584.5628500507403,358.8383481355799Z%22%20fill=%22transparent%22%20stroke=%22#97A1A9%22%20class=%22county-boundary%22%20pointer-events=%22all%22%20data-fips=%2212089%22%20data-county=%22Nassau%20County%22%20data-state=%22Florida%22%20style=%22stroke-width:%200.4px;%20fill:%20rgb(252,%20141,%2089);%22/%3E%3Cpath%20d=%22M553.596545518358,361.04771362303734L554.5863937973061,360.2064331145728L556.3948486157312,359.37876236643393L556.5135289000661,358.09659763372844L557.4242895268208,356.1855439361588L559.8588945314614,356.05397838262434L560.7618958590533,355.9695774682573L560.9716880942917,357.3435698038801L560.2945555835703,359.5740503829801L560.5748331693279,361.9708067545162L558.6481102925441,362.2160585328912L558.5088317475011,361.84525891087776L553.059134630069,362.50388858280286Z%22%20fill=%22transparent%22%20stroke=%22#97A1A9%22%20class=%22county-boundary%22%20pointer-events=%22all%22%20data-fips=%2212073%22%20data-county=%22Leon%20County%22%20data-state=%22Florida%22%20style=%22stroke-width:%200.4px;%20fill:%20rgb(252,%20141,%2089);%22/%3E%3Cpath%20d=%22M560.5748331693279,361.9708067545162L560.2945555835703,359.5740503829801L560.9716880942917,357.3435698038801L560.7618958590533,355.9695774682573L563.8886804316265,355.79126227434585L565.4229923077863,355.75642397015866L565.567908085647,356.7505973176224L564.2837293405076,357.87446906409843L564.5429662876537,359.0266492804824L563.7867535417004,359.95646166500353L563.7071868331184,361.1058358800263L562.8221016779422,361.98539283449554L562.2126646772774,363.7771508189171L562.2398363097731,364.82685566869014L560.9851532247015,364.6520382161148Z%22%20fill=%22transparent%22%20stroke=%22#97A1A9%22%20class=%22county-boundary%22%20pointer-events=%22all%22%20data-fips=%2212065%22%20data-county=%22Jefferson%20County%22%20data-state=%22Florida%22%20style=%22stroke-width:%200.4px;%20fill:%20rgb(252,%20141,%2089);%22/%3E%3Cpath%20d=%22M569.0941511319945,361.11629959790787L567.8089795196126,361.275037534796L567.7070113549164,360.64223569623056L563.7071868331184,361.1058358800263L563.7867535417004,359.95646166500353L564.5429662876537,359.0266492804824L564.2837293405076,357.87446906409843L565.567908085647,356.7505973176224L565.4229923077863,355.75642397015866L568.95264593823,355.51594341787876L569.0974155520496,355.5194456745835L569.711189923174,356.0027479283174L570.1369231465558,357.67205290002534L571.0115209567242,358.875409165125L570.4558417313527,360.98963198291784Z%22%20fill=%22transparent%22%20stroke=%22#97A1A9%22%20class=%22county-boundary%22%20pointer-events=%22all%22%20data-fips=%2212079%22%20data-county=%22Madison%20County%22%20data-state=%22Florida%22%20style=%22stroke-width:%200.4px;%20fill:%20rgb(252,%20141,%2089);%22/%3E%3Cpath%20d=%22M549.9304274203608,358.334280976878L549.4185951151617,359.3783013865829L549.3081491959902,361.92531389685587L548.933379780789,363.59765472693067L548.3720419591618,364.66668152038284L545.2904942510261,364.96988802087486L544.6184307175739,359.4358467329463L547.2152827556689,359.22741972925434L547.152120205817,358.63246394500163Z%22%20fill=%22transparent%22%20stroke=%22#97A1A9%22%20class=%22county-boundary%22%20pointer-events=%22all%22%20data-fips=%2212013%22%20data-county=%22Calhoun%20County%22%20data-state=%22Florida%22%20style=%22stroke-width:%200.4px;%20fill:%20rgb(0,%20204,%20153);%22/%3E%3Cpath%20d=%22M553.059134630069,362.50388858280286L554.1448036482252,365.540347139121L555.5727099463719,366.6258434536926L550.027376229414,367.2577225063272L549.8714404754505,367.8323582281725L548.7085406438705,367.141674811606L548.215277011612,366.14281942068123L548.3720419591618,364.66668152038284L548.933379780789,363.59765472693067L549.3081491959902,361.92531389685587L549.4185951151617,359.3783013865829L549.9304274203608,358.334280976878L550.6420558905869,359.35303446401775L551.9080501932501,359.49380098494817L551.985142600327,360.19452679055047L553.596545518358,361.04771362303734Z%22%20fill=%22transparent%22%20stroke=%22#97A1A9%22%20class=%22county-boundary%22%20pointer-events=%22all%22%20data-fips=%2212077%22%20data-county=%22Liberty%20County%22%20data-state=%22Florida%22%20style=%22stroke-width:%200.4px;%20fill:%20rgb(252,%20141,%2089);%22/%3E%3Cpath%20d=%22M575.7633183980699,359.21533936739246L576.9501075213327,358.8669281838364L577.318351837479,357.80637544105105L576.124311639822,356.2390606717504L576.2912729510724,355.11830649468226L577.649316249994,355.0047762582801L579.0366100819688,354.92893320067225L580.0574646391226,361.51470702614586L579.0553612615442,363.6492931054069L579.6905607828223,364.59814995033156L578.3415182677279,366.34619781066647L577.3753640006059,366.0208943328575L576.5929134668672,365.0473339648593Z%22%20fill=%22transparent%22%20stroke=%22#97A1A9%22%20class=%22county-boundary%22%20pointer-events=%22all%22%20data-fips=%2212023%22%20data-county=%22Columbia%20County%22%20data-state=%22Florida%22%20style=%22stroke-width:%200.4px;%20fill:%20rgb(252,%20141,%2089);%22/%3E%3Cpath%20d=%22M584.9218201908343,360.7498219938436L583.7588780997295,360.93029781601905L580.0574646391226,361.51470702614586L579.0366100819688,354.92893320067225L579.636979581866,354.91364326940896L581.9267948111474,354.73526153789334L582.4059312438555,356.84779051283647L583.0276154159316,357.6902042879293L584.3240056034806,357.4486034321509L584.5628500507403,358.8383481355799L584.7727569050837,360.01623403573586Z%22%20fill=%22transparent%22%20stroke=%22#97A1A9%22%20class=%22county-boundary%22%20pointer-events=%22all%22%20data-fips=%2212003%22%20data-county=%22Baker%20County%22%20data-state=%22Florida%22%20style=%22stroke-width:%200.4px;%20fill:%20rgb(255,%20255,%20153);%22/%3E%3Cpath%20d=%22M589.3517648074369,360.34949698120596L589.2801537021215,359.32497324053304L584.7727569050837,360.01623403573586L584.5628500507403,358.8383481355799L587.8281029885043,353.8138752591141L588.8892373024323,353.47023134979906L589.4934247767976,353.9889974486184L590.1936671770746,353.6521435936313L591.1445263578553,355.0703211504238L591.0379850998578,356.1859272057971L591.536706435269,356.45982034129133L591.9181331905231,358.10925452456763L592.2592751452293,360.151975624111L591.2367174846988,360.29805143672445L590.1601934635453,360.06290924012546Z%22%20fill=%22transparent%22%20stroke=%22#97A1A9%22%20class=%22county-boundary%22%20pointer-events=%22all%22%20data-fips=%2212031%22%20data-county=%22Duval%20County%22%20data-state=%22Florida%22%20style=%22stroke-width:%200.4px;%20fill:%20rgb(252,%20141,%2089);%22/%3E%3Cpath%20d=%22M544.6184307175739,359.4358467329463L545.2904942510261,364.96988802087486L545.5728768817024,367.45071761607704L544.548373220546,367.3638963841748L543.6369974214488,366.2564838412118L541.4391459140236,365.7721565567117L541.8311398395203,364.6383933259391L542.6187277136183,364.5583840271242L542.8595111162763,363.61102330354436L541.2151855587874,364.5075041529474L540.7344271557058,364.040894162031L539.6188971373101,364.4527546850054L539.9252696535337,365.1087573195909L540.789050400425,365.0652755343401L541.322858293324,366.53460991091794L538.0044139126762,364.6980460990006L537.806353640276,362.6792219834234L539.3520474715325,362.0114689867943L543.6618809302096,361.5751818093387L543.4582715148599,359.5989000327676L544.0955909502637,359.4901074493677ZM545.5927570716354,367.6416926052574L545.7234003493511,369.1293053576034L542.5480665385486,366.9468502032386L543.2306559380496,366.770020503161L544.520414925805,367.7957385748582Z%22%20fill=%22transparent%22%20stroke=%22#97A1A9%22%20class=%22county-boundary%22%20pointer-events=%22all%22%20data-fips=%2212005%22%20data-county=%22Bay%20County%22%20data-state=%22Florida%22%20style=%22stroke-width:%200.4px;%20fill:%20rgb(255,%20255,%20153);%22/%3E%3Cpath%20d=%22M555.5727099463719,366.6258434536926L554.1448036482252,365.540347139121L553.059134630069,362.50388858280286L558.5088317475011,361.84525891087776L558.6481102925441,362.2160585328912L560.5748331693279,361.9708067545162L560.9851532247015,364.6520382161148L560.1340647577088,365.0305991795931L559.0896728281685,364.78642578213663L557.7227756933006,365.5233313377004L557.8084542641116,366.9092785331614L556.8757276663223,366.8007436207427Z%22%20fill=%22transparent%22%20stroke=%22#97A1A9%22%20class=%22county-boundary%22%20pointer-events=%22all%22%20data-fips=%2212129%22%20data-county=%22Wakulla%20County%22%20data-state=%22Florida%22%20style=%22stroke-width:%200.4px;%20fill:%20rgb(252,%20141,%2089);%22/%3E%3Cpath%20d=%22M601.0095036789885,381.38568734427434L599.5602965610266,378.59208144592213L598.1788118741117,379.09522235344997L597.5890010629893,378.60112438630625L596.1252213214219,378.70577243175484L595.9468635387881,378.323364562317L596.0543401746622,377.19068376596675L595.1401943274636,375.9685890267828L593.8544732561847,375.2286936722443L593.3883511393219,374.0270198361891L592.1981631171881,373.76622556919415L591.6074965010633,372.7103773903493L591.1339278437813,372.13217560927956L593.8041901784469,370.76329571866364L594.3853083561273,372.59429250502586L597.5945810737844,372.0647130846547L597.1929734373016,369.8208862202432L597.6445347740532,369.5610554552855L597.982323956214,370.6953223697961L603.0202209940568,378.46514282009747L602.2718894034205,378.57708815165057L600.8988624150975,378.802760742337L601.278768392079,381.367304671523Z%22%20fill=%22transparent%22%20stroke=%22#97A1A9%22%20class=%22county-boundary%22%20pointer-events=%22all%22%20data-fips=%2212127%22%20data-county=%22Volusia%20County%22%20data-state=%22Florida%22%20style=%22stroke-width:%200.4px;%20fill:%20rgb(252,%20141,%2089);%22/%3E%3Cpath%20d=%22M549.8714404754505,367.8323582281725L550.190890456073,369.44968827619573L550.0400522643258,370.75259711121106L549.16380617918,370.95365229667846L548.1355085741891,372.24190338752953L547.030701075022,372.35827206538215L546.9074741474205,370.7207834510096L545.7234003493511,369.1293053576034L545.5927570716354,367.6416926052574L545.5728768817024,367.45071761607704L545.2904942510261,364.96988802087486L548.3720419591618,364.66668152038284L548.215277011612,366.14281942068123L548.7085406438705,367.141674811606Z%22%20fill=%22transparent%22%20stroke=%22#97A1A9%22%20class=%22county-boundary%22%20pointer-events=%22all%22%20data-fips=%2212045%22%20data-county=%22Gulf%20County%22%20data-state=%22Florida%22%20style=%22stroke-width:%200.4px;%20fill:%20rgb(255,%20255,%20153);%22/%3E%3Cpath%20d=%22M549.8714404754505,367.8323582281725L550.027376229414,367.2577225063272L555.5727099463719,366.6258434536926L556.8757276663223,366.8007436207427L558.1223970682486,367.32424737630555L558.1136395178563,367.88339953057897L556.6465187012243,367.7712458118433L552.3045629729794,371.0432169950458L551.4164452403247,370.6896619992484L550.7884096417793,371.6153416420482L548.1355085741891,372.24190338752953L549.16380617918,370.95365229667846L550.0400522643258,370.75259711121106L550.190890456073,369.44968827619573Z%22%20fill=%22transparent%22%20stroke=%22#97A1A9%22%20class=%22county-boundary%22%20pointer-events=%22all%22%20data-fips=%2212037%22%20data-county=%22Franklin%20County%22%20data-state=%22Florida%22%20style=%22stroke-width:%200.4px;%20fill:%20rgb(255,%20255,%20153);%22/%3E%3Cpath%20d=%22M538.6959528528279,344.2109718698691L539.0103746243841,342.3917681727285L539.3270412429773,341.77816668649416L539.1760999644558,340.28520151625963L539.9436836776563,338.3106336697998L541.7128095784044,337.84871232755074L541.6473594485944,335.8499547979503L543.4436918256096,335.6841194130032L544.4133162338464,336.83295732686236L545.9057612828431,336.67409925307567L545.9072704942765,338.0112501823422L545.3642564363442,340.0098326253746L545.5221170143035,341.0493472960325L544.724106592131,342.23309747007517L542.3276720573002,342.41906148149843L542.4946090853878,343.8020680528917Z%22%20fill=%22transparent%22%20stroke=%22#97A1A9%22%20class=%22county-boundary%22%20pointer-events=%22all%22%20data-fips=%2201005%22%20data-county=%22Barbour%20County%22%20data-state=%22Alabama%22%20style=%22stroke-width:%200.4px;%20fill:%20rgb(252,%20141,%2089);%22/%3E%3Cpath%20d=%22M534.1975871504656,351.1509137029343L534.5610975224178,354.1897953500999L532.2007009278224,354.4787629360323L528.4311983159462,354.7631761197378L528.1323153062367,351.73950459287795L527.9229035048716,349.43710349911123L528.3122748619817,348.75659458589354L527.7281430906227,348.0787090972729L527.6372718840018,346.8180941848033L529.9848087773432,346.55932431346224L531.1583540917754,346.42821343624564L531.2859933706785,347.5348924238589L532.6077435028878,346.2051826017632L532.7091474484374,347.2713180475702L533.7176554655803,347.39011674087504Z%22%20fill=%22transparent%22%20stroke=%22#97A1A9%22%20class=%22county-boundary%22%20pointer-events=%22all%22%20data-fips=%2201039%22%20data-county=%22Covington%20County%22%20data-state=%22Alabama%22%20style=%22stroke-width:%200.4px;%20fill:%20rgb(255,%20255,%20153);%22/%3E%3Cpath%20d=%22M546.8758256845526,347.73439916935644L546.7483553218656,347.2096955501496L547.0191798643846,344.8545239871477L547.3043182512231,345.29784795222133L549.6271569942028,344.80890155014947L550.2324620100551,345.77673515411374L551.9734452965281,345.6057040396608L552.2625215245257,348.20181137740775L548.9986160188266,348.64687797798814L549.2874025688257,351.30637196405195L548.0788923682194,351.39394674913234L546.856232893838,349.7816653535234Z%22%20fill=%22transparent%22%20stroke=%22#97A1A9%22%20class=%22county-boundary%22%20pointer-events=%22all%22%20data-fips=%2213099%22%20data-county=%22Early%20County%22%20data-state=%22Georgia%22%20style=%22stroke-width:%200.4px;%20fill:%20rgb(255,%20255,%20153);%22/%3E%3Cpath%20d=%22M557.6844830397002,344.7834897442718L557.185908765334,346.0269688556134L556.0295925007555,346.7420379347846L554.1003209097632,349.9126755730696L554.1134321131319,350.66486266781385L553.761925544476,350.725943177062L553.5833128052747,348.07554595857306L552.2625215245257,348.20181137740775L551.9734452965281,345.6057040396608L554.3501916157505,345.16623598250925Z%22%20fill=%22transparent%22%20stroke=%22#97A1A9%22%20class=%22county-boundary%22%20pointer-events=%22all%22%20data-fips=%2213007%22%20data-county=%22Baker%20County%22%20data-state=%22Georgia%22%20style=%22stroke-width:%200.4px;%20fill:%20rgb(255,%20255,%20153);%22/%3E%3Cpath%20d=%22M548.3937829541605,352.5435153530704L542.7514873598284,353.20251280783987L542.4380253479392,350.1588026987876L539.8007554548363,350.4705031730961L540.254761099338,349.3059311786922L542.3267477705913,349.30955187746906L542.9940743033729,348.1645201822415L546.8758256845526,347.73439916935644L546.856232893838,349.7816653535234L548.0788923682194,351.39394674913234Z%22%20fill=%22transparent%22%20stroke=%22#97A1A9%22%20class=%22county-boundary%22%20pointer-events=%22all%22%20data-fips=%2201069%22%20data-county=%22Houston%20County%22%20data-state=%22Alabama%22%20style=%22stroke-width:%200.4px;%20fill:%20rgb(252,%20141,%2089);%22/%3E%3Cpath%20d=%22M517.8925956842286,355.6754958000671L523.0071154800596,355.2228533925074L521.7097489545691,356.51494905848733L521.539580000722,357.60253456097394L521.7320548537135,359.3026675338219L523.052151156074,361.84937427150567L523.533906721598,361.87217912528774L523.796473558706,363.2432196195839L522.6233904650907,364.9731590516826L520.8756228852085,365.63546573196015L520.9444205579687,364.45110099117926L521.5900226272821,363.5607170936984L520.7011604265253,363.27126160604615L520.3288636280743,362.5521763057223L520.837149383186,361.18012833300827L520.7048132720709,360.4621110951813L519.0616028671599,359.4196965051747L517.7382582591341,357.57656335973513L518.0469723177856,356.3925009911504Z%22%20fill=%22transparent%22%20stroke=%22#97A1A9%22%20class=%22county-boundary%22%20pointer-events=%22all%22%20data-fips=%2212033%22%20data-county=%22Escambia%20County%22%20data-state=%22Florida%22%20style=%22stroke-width:%200.4px;%20fill:%20rgb(252,%20141,%2089);%22/%3E%3Cpath%20d=%22M523.0071154800596,355.2228533925074L517.8925956842286,355.6754958000671L517.6758786063353,355.650358057721L517.3987444682971,351.9802843680643L518.1231407420588,352.1139528858868L519.5918786894623,351.476203438738L527.3294983394776,350.7591785148421L527.3747281666456,351.78667987236554L528.1323153062367,351.73950459287795L528.4311983159462,354.7631761197378L527.5315883974156,354.84467829670876Z%22%20fill=%22transparent%22%20stroke=%22#97A1A9%22%20class=%22county-boundary%22%20pointer-events=%22all%22%20data-fips=%2201053%22%20data-county=%22Escambia%20County%22%20data-state=%22Alabama%22%20style=%22stroke-width:%200.4px;%20fill:%20rgb(252,%20141,%2089);%22/%3E%3Cpath%20d=%22M527.5315883974156,354.84467829670876L528.4311983159462,354.7631761197378L532.2007009278224,354.4787629360323L532.9458373465862,362.39540209610345L532.1297925354341,361.89267369458827L530.3559550229531,363.23694507430173L528.2655810539399,363.5130616966137Z%22%20fill=%22transparent%22%20stroke=%22#97A1A9%22%20class=%22county-boundary%22%20pointer-events=%22all%22%20data-fips=%2212091%22%20data-county=%22Okaloosa%20County%22%20data-state=%22Florida%22%20style=%22stroke-width:%200.4px;%20fill:%20rgb(252,%20141,%2089);%22/%3E%3Cpath%20d=%22M527.5315883974156,354.84467829670876L528.2655810539399,363.5130616966137L523.5323939849466,364.9165913419335L526.5139320568528,363.0050404330812L525.4454553618675,362.3274496231517L524.9097992084671,363.33934813427425L524.0723456477322,361.718307592801L523.533906721598,361.87217912528774L523.052151156074,361.84937427150567L521.7320548537135,359.3026675338219L521.539580000722,357.60253456097394L521.7097489545691,356.51494905848733L523.0071154800596,355.2228533925074Z%22%20fill=%22transparent%22%20stroke=%22#97A1A9%22%20class=%22county-boundary%22%20pointer-events=%22all%22%20data-fips=%2212113%22%20data-county=%22Santa%20Rosa%20County%22%20data-state=%22Florida%22%20style=%22stroke-width:%200.4px;%20fill:%20rgb(252,%20141,%2089);%22/%3E%3Cpath%20d=%22M529.9567965796053,339.9107136362886L530.4845406087467,339.75361883707524L530.391672400616,338.51298395164287L531.5379917768653,338.42637156943476L531.6574542335273,339.6860438476611L532.9898746613391,339.5589297156198L533.2203580566171,340.4846019614567L533.1755981749939,342.23333754546604L533.7612610937559,342.177023684359L534.05292164526,344.7109239889481L534.1639771981017,345.86245733061486L533.590826002051,346.0682320599363L533.7176554655803,347.39011674087504L532.7091474484374,347.2713180475702L532.6077435028878,346.2051826017632L531.2859933706785,347.5348924238589L531.1583540917754,346.42821343624564L529.9848087773432,346.55932431346224L529.7730795117416,344.53493770763754L530.4028294031986,344.433240286241Z%22%20fill=%22transparent%22%20stroke=%22#97A1A9%22%20class=%22county-boundary%22%20pointer-events=%22all%22%20data-fips=%2201041%22%20data-county=%22Crenshaw%20County%22%20data-state=%22Alabama%22%20style=%22stroke-width:%200.4px;%20fill:%20rgb(0,%20204,%20153);%22/%3E%3Cpath%20d=%22M529.9567965796053,339.9107136362886L530.4028294031986,344.433240286241L529.7730795117416,344.53493770763754L529.9848087773432,346.55932431346224L527.6372718840018,346.8180941848033L526.0341899679313,346.9197427697077L525.1339825090922,345.8601646803464L524.842833956067,343.64868955812744L524.7543843602602,342.3869216926978L524.5893307698785,340.52894854558775L525.1937337289312,340.43204400264267Z%22%20fill=%22transparent%22%20stroke=%22#97A1A9%22%20class=%22county-boundary%22%20pointer-events=%22all%22%20data-fips=%2201013%22%20data-county=%22Butler%20County%22%20data-state=%22Alabama%22%20style=%22stroke-width:%200.4px;%20fill:%20rgb(252,%20141,%2089);%22/%3E%3Cpath%20d=%22M519.5918786894623,351.476203438738L518.1231407420588,352.1139528858868L517.3987444682971,351.9802843680643L515.5786885507205,351.22618082836067L515.9810578387306,350.03377159691337L516.7470914712073,349.2410192726262L517.6973716549661,348.96965361744685L517.0426770832604,347.9275003189607L517.5635877863652,347.34734462074886L517.4057015589593,345.14604674623496L517.9639980261747,345.03535506560553L517.9469594271116,343.12266958102754L521.1709409345993,342.7213508337354L521.5100815610285,342.821296652032L524.7543843602602,342.3869216926978L524.842833956067,343.64868955812744L523.7441333836216,344.3266399162986L522.5224372592525,345.5087834400188L522.2618315437664,347.42363646436104L521.6456467431727,348.5300426206575Z%22%20fill=%22transparent%22%20stroke=%22#97A1A9%22%20class=%22county-boundary%22%20pointer-events=%22all%22%20data-fips=%2201099%22%20data-county=%22Monroe%20County%22%20data-state=%22Alabama%22%20style=%22stroke-width:%200.4px;%20fill:%20rgb(252,%20141,%2089);%22/%3E%3Cpath%20d=%22M528.1323153062367,351.73950459287795L527.3747281666456,351.78667987236554L527.3294983394776,350.7591785148421L519.5918786894623,351.476203438738L521.6456467431727,348.5300426206575L522.2618315437664,347.42363646436104L522.5224372592525,345.5087834400188L523.7441333836216,344.3266399162986L524.842833956067,343.64868955812744L525.1339825090922,345.8601646803464L526.0341899679313,346.9197427697077L527.6372718840018,346.8180941848033L527.7281430906227,348.0787090972729L528.3122748619817,348.75659458589354L527.9229035048716,349.43710349911123Z%22%20fill=%22transparent%22%20stroke=%22#97A1A9%22%20class=%22county-boundary%22%20pointer-events=%22all%22%20data-fips=%2201035%22%20data-county=%22Conecuh%20County%22%20data-state=%22Alabama%22%20style=%22stroke-width:%200.4px;%20fill:%20rgb(255,%20255,%20153);%22/%3E%3Cpath%20d=%22M532.9898746613391,339.5589297156198L535.1338841569307,339.2865898186761L535.0169972970602,338.0912994436623L536.2330233467305,337.99330964638756L536.5593213834566,339.1463349698633L537.6107651993293,339.0417738009869L537.6982528115489,340.39059594264796L539.1760999644558,340.28520151625963L539.3270412429773,341.77816668649416L539.0103746243841,342.3917681727285L538.6959528528279,344.2109718698691L538.160484897682,344.30765924848214L534.05292164526,344.7109239889481L533.7612610937559,342.177023684359L533.1755981749939,342.23333754546604L533.2203580566171,340.4846019614567Z%22%20fill=%22transparent%22%20stroke=%22#97A1A9%22%20class=%22county-boundary%22%20pointer-events=%22all%22%20data-fips=%2201109%22%20data-county=%22Pike%20County%22%20data-state=%22Alabama%22%20style=%22stroke-width:%200.4px;%20fill:%20rgb(0,%20204,%20153);%22/%3E%3Cpath%20d=%22M547.5672767727091,340.91628157201404L545.5545905283925,341.1321140335321L545.5221170143035,341.0493472960325L545.3642564363442,340.0098326253746L545.9072704942765,338.0112501823422L547.3239714538166,338.0098561282141L547.8928770706607,338.6815415463216L548.1499774363564,340.8315929294663Z%22%20fill=%22transparent%22%20stroke=%22#97A1A9%22%20class=%22county-boundary%22%20pointer-events=%22all%22%20data-fips=%2213239%22%20data-county=%22Quitman%20County%22%20data-state=%22Georgia%22%20style=%22stroke-width:%200.4px;%20fill:%20rgb(252,%20141,%2089);%22/%3E%3Cpath%20d=%22M553.8424616769844,342.5720933011469L552.7223630266666,342.74147611841414L552.164874151691,340.5181886357365L551.7881947181504,340.538744155863L551.4916863174182,338.3068931331542L553.1775677070132,338.1606473220591L553.2919733975527,337.5003191543324L554.6440125776467,338.5765980018819L555.6663913284796,339.23621243936225L555.3235360827005,340.37595907127246L555.5642090211979,342.2681017521749Z%22%20fill=%22transparent%22%20stroke=%22#97A1A9%22%20class=%22county-boundary%22%20pointer-events=%22all%22%20data-fips=%2213273%22%20data-county=%22Terrell%20County%22%20data-state=%22Georgia%22%20style=%22stroke-width:%200.4px;%20fill:%20rgb(252,%20141,%2089);%22/%3E%3Cpath%20d=%22M549.5532274382565,343.04982692024095L548.1065809697029,343.2720891576697L547.5672767727091,340.91628157201404L548.1499774363564,340.8315929294663L547.8928770706607,338.6815415463216L550.8588514058079,338.35579122282104L551.4916863174182,338.3068931331542L551.7881947181504,340.538744155863L552.164874151691,340.5181886357365L552.7223630266666,342.74147611841414Z%22%20fill=%22transparent%22%20stroke=%22#97A1A9%22%20class=%22county-boundary%22%20pointer-events=%22all%22%20data-fips=%2213243%22%20data-county=%22Randolph%20County%22%20data-state=%22Georgia%22%20style=%22stroke-width:%200.4px;%20fill:%20rgb(255,%20255,%20153);%22/%3E%3Cpath%20d=%22M542.9940743033729,348.1645201822415L542.4946090853878,343.8020680528917L542.3276720573002,342.41906148149843L544.724106592131,342.23309747007517L545.5221170143035,341.0493472960325L545.5545905283925,341.1321140335321L545.938550731272,342.5137174355505L546.6481791739038,343.3860782959842L547.0191798643846,344.8545239871477L546.7483553218656,347.2096955501496L546.8758256845526,347.73439916935644Z%22%20fill=%22transparent%22%20stroke=%22#97A1A9%22%20class=%22county-boundary%22%20pointer-events=%22all%22%20data-fips=%2201067%22%20data-county=%22Henry%20County%22%20data-state=%22Alabama%22%20style=%22stroke-width:%200.4px;%20fill:%20rgb(252,%20141,%2089);%22/%3E%3Cpath%20d=%22M549.6271569942028,344.80890155014947L547.3043182512231,345.29784795222133L547.0191798643846,344.8545239871477L546.6481791739038,343.3860782959842L545.938550731272,342.5137174355505L545.5545905283925,341.1321140335321L547.5672767727091,340.91628157201404L548.1065809697029,343.2720891576697L549.5532274382565,343.04982692024095Z%22%20fill=%22transparent%22%20stroke=%22#97A1A9%22%20class=%22county-boundary%22%20pointer-events=%22all%22%20data-fips=%2213061%22%20data-county=%22Clay%20County%22%20data-state=%22Georgia%22%20style=%22stroke-width:%200.4px;%20fill:%20rgb(255,%20255,%20153);%22/%3E%3Cpath%20d=%22M554.3501916157505,345.16623598250925L551.9734452965281,345.6057040396608L550.2324620100551,345.77673515411374L549.6271569942028,344.80890155014947L549.5532274382565,343.04982692024095L552.7223630266666,342.74147611841414L553.8424616769844,342.5720933011469Z%22%20fill=%22transparent%22%20stroke=%22#97A1A9%22%20class=%22county-boundary%22%20pointer-events=%22all%22%20data-fips=%2213037%22%20data-county=%22Calhoun%20County%22%20data-state=%22Georgia%22%20style=%22stroke-width:%200.4px;%20fill:%20rgb(255,%20255,%20153);%22/%3E%3Cpath%20d=%22M538.7628014529142,350.57463900241294L534.1975871504656,351.1509137029343L533.7176554655803,347.39011674087504L533.590826002051,346.0682320599363L534.1639771981017,345.86245733061486L534.05292164526,344.7109239889481L538.160484897682,344.30765924848214Z%22%20fill=%22transparent%22%20stroke=%22#97A1A9%22%20class=%22county-boundary%22%20pointer-events=%22all%22%20data-fips=%2201031%22%20data-county=%22Coffee%20County%22%20data-state=%22Alabama%22%20style=%22stroke-width:%200.4px;%20fill:%20rgb(252,%20141,%2089);%22/%3E%3Cpath%20d=%22M538.7628014529142,350.57463900241294L538.160484897682,344.30765924848214L538.6959528528279,344.2109718698691L542.4946090853878,343.8020680528917L542.9940743033729,348.1645201822415L542.3267477705913,349.30955187746906L540.254761099338,349.3059311786922L539.8007554548363,350.4705031730961Z%22%20fill=%22transparent%22%20stroke=%22#97A1A9%22%20class=%22county-boundary%22%20pointer-events=%22all%22%20data-fips=%2201045%22%20data-county=%22Dale%20County%22%20data-state=%22Alabama%22%20style=%22stroke-width:%200.4px;%20fill:%20rgb(252,%20141,%2089);%22/%3E%3Cpath%20d=%22M551.541420436376,351.1671060821439L549.2874025688257,351.30637196405195L548.9986160188266,348.64687797798814L552.2625215245257,348.20181137740775L553.5833128052747,348.07554595857306L553.761925544476,350.725943177062Z%22%20fill=%22transparent%22%20stroke=%22#97A1A9%22%20class=%22county-boundary%22%20pointer-events=%22all%22%20data-fips=%2213201%22%20data-county=%22Miller%20County%22%20data-state=%22Georgia%22%20style=%22stroke-width:%200.4px;%20fill:%20rgb(0,%20204,%20153);%22/%3E%3Cpath%20d=%22M534.1975871504656,351.1509137029343L538.7628014529142,350.57463900241294L539.8007554548363,350.4705031730961L542.4380253479392,350.1588026987876L542.7514873598284,353.20251280783987L542.7278448421071,353.2049474408331L536.3119539804989,354.0202460759259L534.5610975224178,354.1897953500999Z%22%20fill=%22transparent%22%20stroke=%22#97A1A9%22%20class=%22county-boundary%22%20pointer-events=%22all%22%20data-fips=%2201061%22%20data-county=%22Geneva%20County%22%20data-state=%22Alabama%22%20style=%22stroke-width:%200.4px;%20fill:%20rgb(252,%20141,%2089);%22/%3E%3Cpath%20d=%22M550.5400137197549,356.6555773422438L550.5139846037127,356.6369157956134L551.0966524394429,355.60545120404913L551.5155661721396,353.9675836233591L551.3074165378678,351.64494781724096L551.541420436376,351.1671060821439L553.761925544476,350.725943177062L554.1134321131319,350.66486266781385L555.6964458779531,350.5069952430715L556.3291426111213,356.2678372873626Z%22%20fill=%22transparent%22%20stroke=%22#97A1A9%22%20class=%22county-boundary%22%20pointer-events=%22all%22%20data-fips=%2213087%22%20data-county=%22Decatur%20County%22%20data-state=%22Georgia%22%20style=%22stroke-width:%200.4px;%20fill:%20rgb(255,%20255,%20153);%22/%3E%3Cpath%20d=%22M550.5139846037127,356.6369157956134L549.8588913987077,356.1276646192317L549.3463900807719,354.0540691954902L548.3937829541605,352.5435153530704L548.0788923682194,351.39394674913234L549.2874025688257,351.30637196405195L551.541420436376,351.1671060821439L551.3074165378678,351.64494781724096L551.5155661721396,353.9675836233591L551.0966524394429,355.60545120404913Z%22%20fill=%22transparent%22%20stroke=%22#97A1A9%22%20class=%22county-boundary%22%20pointer-events=%22all%22%20data-fips=%2213253%22%20data-county=%22Seminole%20County%22%20data-state=%22Georgia%22%20style=%22stroke-width:%200.4px;%20fill:%20rgb(0,%20204,%20153);%22/%3E%3Cpath%20d=%22M541.7112350110449,355.8889057632495L541.923418373064,354.68502926396735L542.7278448421071,353.2049474408331L542.7514873598284,353.20251280783987L548.3937829541605,352.5435153530704L549.3463900807719,354.0540691954902L549.8588913987077,356.1276646192317L550.5139846037127,356.6369157956134L550.5400137197549,356.6555773422438L549.9304274203608,358.334280976878L547.152120205817,358.63246394500163L547.2152827556689,359.22741972925434L544.6184307175739,359.4358467329463L544.0955909502637,359.4901074493677L543.7609341970981,356.25865783961103L543.0315218619623,355.68915972316637Z%22%20fill=%22transparent%22%20stroke=%22#97A1A9%22%20class=%22county-boundary%22%20pointer-events=%22all%22%20data-fips=%2212063%22%20data-county=%22Jackson%20County%22%20data-state=%22Florida%22%20style=%22stroke-width:%200.4px;%20fill:%20rgb(255,%20255,%20153);%22/%3E%3Cpath%20d=%22M541.7112350110449,355.8889057632495L541.6665690185359,357.09689391449996L540.2734855449304,357.30229213913947L539.207051645008,356.7001031599333L538.9350716440327,358.0591212919722L536.7035080756998,358.2788934774877L536.3119539804989,354.0202460759259L542.7278448421071,353.2049474408331L541.923418373064,354.68502926396735Z%22%20fill=%22transparent%22%20stroke=%22#97A1A9%22%20class=%22county-boundary%22%20pointer-events=%22all%22%20data-fips=%2212059%22%20data-county=%22Holmes%20County%22%20data-state=%22Florida%22%20style=%22stroke-width:%200.4px;%20fill:%20rgb(0,%20204,%20153);%22/%3E%3Cpath%20d=%22M538.9350716440327,358.0591212919722L539.207051645008,356.7001031599333L540.2734855449304,357.30229213913947L541.6665690185359,357.09689391449996L541.7112350110449,355.8889057632495L543.0315218619623,355.68915972316637L543.7609341970981,356.25865783961103L544.0955909502637,359.4901074493677L543.4582715148599,359.5989000327676L543.6618809302096,361.5751818093387L539.3520474715325,362.0114689867943L537.806353640276,362.6792219834234L538.8042788350997,362.0658116495681L539.2521588607949,361.2486338585621L538.34125448174,359.0844670526289Z%22%20fill=%22transparent%22%20stroke=%22#97A1A9%22%20class=%22county-boundary%22%20pointer-events=%22all%22%20data-fips=%2212133%22%20data-county=%22Washington%20County%22%20data-state=%22Florida%22%20style=%22stroke-width:%200.4px;%20fill:%20rgb(255,%20255,%20153);%22/%3E%3Cpath%20d=%22M557.4242895268208,356.1855439361588L556.5135289000661,358.09659763372844L556.3948486157312,359.37876236643393L554.5863937973061,360.2064331145728L553.596545518358,361.04771362303734L551.985142600327,360.19452679055047L551.9080501932501,359.49380098494817L550.6420558905869,359.35303446401775L549.9304274203608,358.334280976878L550.5400137197549,356.6555773422438L556.3291426111213,356.2678372873626Z%22%20fill=%22transparent%22%20stroke=%22#97A1A9%22%20class=%22county-boundary%22%20pointer-events=%22all%22%20data-fips=%2212039%22%20data-county=%22Gadsden%20County%22%20data-state=%22Florida%22%20style=%22stroke-width:%200.4px;%20fill:%20rgb(252,%20141,%2089);%22/%3E%3Cpath%20d=%22M572.1588949560862,337.2875997788275L571.7936971617023,337.7669564009648L570.3079901542408,338.02214104096157L568.7781209623922,337.7408483962654L568.0497662502755,337.22758778036564L567.6477755962323,336.47854511186176L570.2518562078923,332.9491100198095L570.0839266149101,332.55966555070876L570.957384581688,333.29116228208795L572.9230131322333,334.2264725334805L573.9713909734402,335.36563848971247Z%22%20fill=%22transparent%22%20stroke=%22#97A1A9%22%20class=%22county-boundary%22%20pointer-events=%22all%22%20data-fips=%2213271%22%20data-county=%22Telfair%20County%22%20data-state=%22Georgia%22%20style=%22stroke-width:%200.4px;%20fill:%20rgb(0,%20204,%20153);%22/%3E%3Cpath%20d=%22M568.0497662502755,337.22758778036564L564.638102958055,337.8025480777913L563.0794485884267,337.8416450847516L562.7434114204129,335.26876939365343L562.6270790804142,333.92162548063345L565.8142309502482,333.7247688843967L566.7568658955665,335.7904073657361L567.6477755962323,336.47854511186176Z%22%20fill=%22transparent%22%20stroke=%22#97A1A9%22%20class=%22county-boundary%22%20pointer-events=%22all%22%20data-fips=%2213315%22%20data-county=%22Wilcox%20County%22%20data-state=%22Georgia%22%20style=%22stroke-width:%200.4px;%20fill:%20rgb(0,%20204,%20153);%22/%3E%3Cpath%20d=%22M576.0671945779791,338.31150500742274L576.108481134566,338.80323774314377L574.8814839108113,339.05135070983835L572.4017583842815,339.3525017774929L572.1588949560862,337.2875997788275L573.9713909734402,335.36563848971247L575.153349733071,334.6263810608558L575.8467484707235,334.3183654136704L576.5153085924568,334.359355823178L576.7586265343896,336.187206415543L575.7096901793931,336.3263659612871Z%22%20fill=%22transparent%22%20stroke=%22#97A1A9%22%20class=%22county-boundary%22%20pointer-events=%22all%22%20data-fips=%2213161%22%20data-county=%22Jeff%20Davis%20County%22%20data-state=%22Georgia%22%20style=%22stroke-width:%200.4px;%20fill:%20rgb(0,%20204,%20153);%22/%3E%3Cpath%20d=%22M568.3386715675753,349.62362837137226L568.0011090789261,347.6818742640201L567.4324245391897,346.5663286389888L566.2747908672311,345.8898784666434L566.1439076808095,345.02154389163985L566.7535842306623,344.16947291968L567.0386691697275,343.0119067931772L569.1094051149132,342.81763430220366L569.4014336065684,343.62269872394285L570.911879985394,345.5680807906245L570.9274196534719,346.817616342612L571.131399424348,347.48206034873857L569.6280229044291,347.6938490555055L569.7830394119595,348.92522976893736L569.4963062272894,349.5003685429241Z%22%20fill=%22transparent%22%20stroke=%22#97A1A9%22%20class=%22county-boundary%22%20pointer-events=%22all%22%20data-fips=%2213019%22%20data-county=%22Berrien%20County%22%20data-state=%22Georgia%22%20style=%22stroke-width:%200.4px;%20fill:%20rgb(252,%20141,%2089);%22/%3E%3Cpath%20d=%22M579.636979581866,354.91364326940896L579.3741685559609,354.3881674103359L578.8938684638316,351.3251763055877L578.2564941173812,351.40991336934445L577.9808346750053,349.33224465942476L576.6935162962938,348.6608533953118L575.3379606903707,346.3568573833926L574.853562254702,344.84425613458524L575.689198085101,344.84281906009943L575.4667486215881,343.5115750621215L575.6492627657221,341.99720807055184L576.8118660724115,341.77888698796L577.7773253020827,342.4067696559971L578.4138496451847,344.1364413173629L579.8265820794179,345.0484743582788L580.7398013658556,345.78908098010515L580.9504816260301,346.99148497045684L581.9856763832752,347.90892340263304L578.7245314143981,348.43482917321427L579.1600335366932,351.6995409723859L582.0345978107644,351.26943004772903L582.4088473657639,351.3695804085493L581.9267948111474,354.73526153789334Z%22%20fill=%22transparent%22%20stroke=%22#97A1A9%22%20class=%22county-boundary%22%20pointer-events=%22all%22%20data-fips=%2213299%22%20data-county=%22Ware%20County%22%20data-state=%22Georgia%22%20style=%22stroke-width:%200.4px;%20fill:%20rgb(255,%20255,%20153);%22/%3E%3Cpath%20d=%22M588.8323090024409,345.9409481296412L588.3866564104767,345.33420365003917L587.5444621201212,345.6478470073739L585.8811463453079,345.0601992037823L586.0853292140297,342.58906021022426L586.9844520816132,340.494590047838L588.0389145440781,341.53491775473486L589.7177010147767,342.2471300315976L591.0795438492044,342.57034313555613L590.4629316510334,344.605496075184L588.7648582026032,345.1291973611359Z%22%20fill=%22transparent%22%20stroke=%22#97A1A9%22%20class=%22county-boundary%22%20pointer-events=%22all%22%20data-fips=%2213127%22%20data-county=%22Glynn%20County%22%20data-state=%22Georgia%22%20style=%22stroke-width:%200.4px;%20fill:%20rgb(255,%20255,%20153);%22/%3E%3Cpath%20d=%22M558.6658317394362,350.14323981965873L555.6964458779531,350.5069952430715L554.1134321131319,350.66486266781385L554.1003209097632,349.9126755730696L556.0295925007555,346.7420379347846L557.185908765334,346.0269688556134L557.6844830397002,344.7834897442718L559.3487235352005,344.5673601722139L559.5783309054902,346.11432913879986L559.983862602521,349.9674087949682Z%22%20fill=%22transparent%22%20stroke=%22#97A1A9%22%20class=%22county-boundary%22%20pointer-events=%22all%22%20data-fips=%2213205%22%20data-county=%22Mitchell%20County%22%20data-state=%22Georgia%22%20style=%22stroke-width:%200.4px;%20fill:%20rgb(252,%20141,%2089);%22/%3E%3Cpath%20d=%22M584.2895239954447,347.0529874618042L582.7933124541926,346.9780593510157L581.9856763832752,347.90892340263304L580.9504816260301,346.99148497045684L580.7398013658556,345.78908098010515L579.8265820794179,345.0484743582788L580.9440993577768,345.1782288449146L581.8268315233096,343.93473672908146L583.1553183965362,343.51493199076845L582.3005383977136,342.5084948643061L583.9524645894971,342.5403291029828L585.1119784454895,342.119793162244L586.0853292140297,342.58906021022426L585.8811463453079,345.0601992037823L585.2242028710447,346.1889447053578L584.3456351691624,346.41881560198357Z%22%20fill=%22transparent%22%20stroke=%22#97A1A9%22%20class=%22county-boundary%22%20pointer-events=%22all%22%20data-fips=%2213025%22%20data-county=%22Brantley%20County%22%20data-state=%22Georgia%22%20style=%22stroke-width:%200.4px;%20fill:%20rgb(255,%20255,%20153);%22/%3E%3Cpath%20d=%22M566.3452665321857,349.95656890453483L565.0598321570168,349.4241673631614L565.5301758768314,347.21073921832686L565.0869923967448,345.53961644451164L566.1439076808095,345.02154389163985L566.2747908672311,345.8898784666434L567.4324245391897,346.5663286389888L568.0011090789261,347.6818742640201L568.3386715675753,349.62362837137226Z%22%20fill=%22transparent%22%20stroke=%22#97A1A9%22%20class=%22county-boundary%22%20pointer-events=%22all%22%20data-fips=%2213075%22%20data-county=%22Cook%20County%22%20data-state=%22Georgia%22%20style=%22stroke-width:%200.4px;%20fill:%20rgb(255,%20255,%20153);%22/%3E%3Cpath%20d=%22M565.0598321570168,349.4241673631614L565.1271440598373,349.97635573373515L563.1960206262797,350.2317326704162L560.0513422046499,350.54113060061627L559.983862602521,349.9674087949682L559.5783309054902,346.11432913879986L563.6017381846525,345.67722136463317L565.0869923967448,345.53961644451164L565.5301758768314,347.21073921832686Z%22%20fill=%22transparent%22%20stroke=%22#97A1A9%22%20class=%22county-boundary%22%20pointer-events=%22all%22%20data-fips=%2213071%22%20data-county=%22Colquitt%20County%22%20data-state=%22Georgia%22%20style=%22stroke-width:%200.4px;%20fill:%20rgb(252,%20141,%2089);%22/%3E%3Cpath%20d=%22M579.0366100819688,354.92893320067225L577.649316249994,355.0047762582801L577.3077113312818,353.3252181427852L576.0936312377232,353.0532988752605L574.9533615337353,353.1586689725834L574.0233098448437,351.72681461599694L572.43950125933,351.54221314921546L571.8789149307715,346.782639110625L575.3379606903707,346.3568573833926L576.6935162962938,348.6608533953118L577.9808346750053,349.33224465942476L578.2564941173812,351.40991336934445L578.8938684638316,351.3251763055877L579.3741685559609,354.3881674103359L579.636979581866,354.91364326940896Z%22%20fill=%22transparent%22%20stroke=%22#97A1A9%22%20class=%22county-boundary%22%20pointer-events=%22all%22%20data-fips=%2213065%22%20data-county=%22Clinch%20County%22%20data-state=%22Georgia%22%20style=%22stroke-width:%200.4px;%20fill:%20rgb(252,%20141,%2089);%22/%3E%3Cpath%20d=%22M571.0115209567242,358.875409165125L570.1369231465558,357.67205290002534L569.711189923174,356.0027479283174L569.0974155520496,355.5194456745835L571.0847395395336,355.44242464259884L576.2912729510724,355.11830649468226L576.124311639822,356.2390606717504L577.318351837479,357.80637544105105L576.9501075213327,358.8669281838364L575.7633183980699,359.21533936739246L573.2076986388041,357.92945902139036L571.8282664977687,358.083398118919Z%22%20fill=%22transparent%22%20stroke=%22#97A1A9%22%20class=%22county-boundary%22%20pointer-events=%22all%22%20data-fips=%2212047%22%20data-county=%22Hamilton%20County%22%20data-state=%22Florida%22%20style=%22stroke-width:%200.4px;%20fill:%20rgb(252,%20141,%2089);%22/%3E%3Cpath%20d=%22M571.8998607962802,351.826640864816L571.4856675134765,350.45643916609333L569.9732080404897,350.6262157549516L569.4963062272894,349.5003685429241L569.7830394119595,348.92522976893736L569.6280229044291,347.6938490555055L571.131399424348,347.48206034873857L570.9274196534719,346.817616342612L571.8789149307715,346.782639110625L572.43950125933,351.54221314921546Z%22%20fill=%22transparent%22%20stroke=%22#97A1A9%22%20class=%22county-boundary%22%20pointer-events=%22all%22%20data-fips=%2213173%22%20data-county=%22Lanier%20County%22%20data-state=%22Georgia%22%20style=%22stroke-width:%200.4px;%20fill:%20rgb(252,%20141,%2089);%22/%3E%3Cpath%20d=%22M559.8588945314614,356.05397838262434L557.4242895268208,356.1855439361588L556.3291426111213,356.2678372873626L555.6964458779531,350.5069952430715L558.6658317394362,350.14323981965873L558.9682514643929,351.9171739663314L559.4838879082803,353.2565784964504Z%22%20fill=%22transparent%22%20stroke=%22#97A1A9%22%20class=%22county-boundary%22%20pointer-events=%22all%22%20data-fips=%2213131%22%20data-county=%22Grady%20County%22%20data-state=%22Georgia%22%20style=%22stroke-width:%200.4px;%20fill:%20rgb(252,%20141,%2089);%22/%3E%3Cpath%20d=%22M559.8588945314614,356.05397838262434L559.4838879082803,353.2565784964504L558.9682514643929,351.9171739663314L558.6658317394362,350.14323981965873L559.983862602521,349.9674087949682L560.0513422046499,350.54113060061627L563.1960206262797,350.2317326704162L563.8886804316265,355.79126227434585L560.7618958590533,355.9695774682573Z%22%20fill=%22transparent%22%20stroke=%22#97A1A9%22%20class=%22county-boundary%22%20pointer-events=%22all%22%20data-fips=%2213275%22%20data-county=%22Thomas%20County%22%20data-state=%22Georgia%22%20style=%22stroke-width:%200.4px;%20fill:%20rgb(252,%20141,%2089);%22/%3E%3Cpath%20d=%22M563.8886804316265,355.79126227434585L563.1960206262797,350.2317326704162L565.1271440598373,349.97635573373515L565.0598321570168,349.4241673631614L566.3452665321857,349.95656890453483L566.9844245300628,351.06328777353224L567.0576758017016,351.8515960216247L567.8160461620167,351.9733291590456L567.7794370645182,352.83975359035986L567.0702425097026,353.1212408952063L566.7934757023672,354.18924108971623L567.2057222902536,354.80619168931304L568.95264593823,355.51594341787876L565.4229923077863,355.75642397015866Z%22%20fill=%22transparent%22%20stroke=%22#97A1A9%22%20class=%22county-boundary%22%20pointer-events=%22all%22%20data-fips=%2213027%22%20data-county=%22Brooks%20County%22%20data-state=%22Georgia%22%20style=%22stroke-width:%200.4px;%20fill:%20rgb(252,%20141,%2089);%22/%3E%3Cpath%20d=%22M568.95264593823,355.51594341787876L567.2057222902536,354.80619168931304L566.7934757023672,354.18924108971623L567.0702425097026,353.1212408952063L567.7794370645182,352.83975359035986L567.8160461620167,351.9733291590456L567.0576758017016,351.8515960216247L566.9844245300628,351.06328777353224L566.3452665321857,349.95656890453483L568.3386715675753,349.62362837137226L569.4963062272894,349.5003685429241L569.9732080404897,350.6262157549516L571.4856675134765,350.45643916609333L571.8998607962802,351.826640864816L571.1468234715367,351.94385178837706L570.7749964076801,353.3701863973207L571.0847395395336,355.44242464259884L569.0974155520496,355.5194456745835Z%22%20fill=%22transparent%22%20stroke=%22#97A1A9%22%20class=%22county-boundary%22%20pointer-events=%22all%22%20data-fips=%2213185%22%20data-county=%22Lowndes%20County%22%20data-state=%22Georgia%22%20style=%22stroke-width:%200.4px;%20fill:%20rgb(252,%20141,%2089);%22/%3E%3Cpath%20d=%22M577.649316249994,355.0047762582801L576.2912729510724,355.11830649468226L571.0847395395336,355.44242464259884L570.7749964076801,353.3701863973207L571.1468234715367,351.94385178837706L571.8998607962802,351.826640864816L572.43950125933,351.54221314921546L574.0233098448437,351.72681461599694L574.9533615337353,353.1586689725834L576.0936312377232,353.0532988752605L577.3077113312818,353.3252181427852Z%22%20fill=%22transparent%22%20stroke=%22#97A1A9%22%20class=%22county-boundary%22%20pointer-events=%22all%22%20data-fips=%2213101%22%20data-county=%22Echols%20County%22%20data-state=%22Georgia%22%20style=%22stroke-width:%200.4px;%20fill:%20rgb(255,%20255,%20153);%22/%3E%3Cpath%20d=%22M559.5783309054902,346.11432913879986L559.3487235352005,344.5673601722139L558.9783717582236,341.4185732275897L558.6540421843181,341.2840732662543L558.5644375499962,339.3093055602258L559.2066271361332,338.3270777150302L560.992042770162,339.00001640662106L561.3935153647756,341.5636291511677L562.4211108749124,341.4186685189176L563.1978736756801,342.1449086055469L563.6017381846525,345.67722136463317Z%22%20fill=%22transparent%22%20stroke=%22#97A1A9%22%20class=%22county-boundary%22%20pointer-events=%22all%22%20data-fips=%2213321%22%20data-county=%22Worth%20County%22%20data-state=%22Georgia%22%20style=%22stroke-width:%200.4px;%20fill:%20rgb(255,%20255,%20153);%22/%3E%3Cpath%20d=%22M564.8374558759738,341.55672018487763L563.1697843278127,341.71669346072116L563.1978736756801,342.1449086055469L562.4211108749124,341.4186685189176L561.3935153647756,341.5636291511677L560.992042770162,339.00001640662106L563.1647204736664,338.54392249318147L563.0794485884267,337.8416450847516L564.638102958055,337.8025480777913L565.0413364757108,338.96245502209234L564.787531239687,339.9869090610844Z%22%20fill=%22transparent%22%20stroke=%22#97A1A9%22%20class=%22county-boundary%22%20pointer-events=%22all%22%20data-fips=%2213287%22%20data-county=%22Turner%20County%22%20data-state=%22Georgia%22%20style=%22stroke-width:%200.4px;%20fill:%20rgb(252,%20141,%2089);%22/%3E%3Cpath%20d=%22M570.4590951311067,339.58008833319565L568.5107490864602,339.76197945099653L567.4490620772508,340.19738417823885L566.7779364145653,339.95707202385336L566.6351664518642,338.8085966111062L565.0413364757108,338.96245502209234L564.638102958055,337.8025480777913L568.0497662502755,337.22758778036564L568.7781209623922,337.7408483962654L570.3079901542408,338.02214104096157Z%22%20fill=%22transparent%22%20stroke=%22#97A1A9%22%20class=%22county-boundary%22%20pointer-events=%22all%22%20data-fips=%2213017%22%20data-county=%22Ben%20Hill%20County%22%20data-state=%22Georgia%22%20style=%22stroke-width:%200.4px;%20fill:%20rgb(255,%20255,%20153);%22/%3E%3Cpath%20d=%22M569.4014336065684,343.62269872394285L569.1094051149132,342.81763430220366L569.6189241935483,342.5158567125997L569.9520423923469,340.6381850180111L570.4590951311067,339.58008833319565L570.3079901542408,338.02214104096157L571.7936971617023,337.7669564009648L572.1588949560862,337.2875997788275L572.4017583842815,339.3525017774929L574.8814839108113,339.05135070983835L575.0699485680118,340.6689847530302L575.6492627657221,341.99720807055184L575.4667486215881,343.5115750621215L573.3350997733447,343.8109439360889L572.9174184884102,343.34671926875063L571.4597576940478,343.31810448071155Z%22%20fill=%22transparent%22%20stroke=%22#97A1A9%22%20class=%22county-boundary%22%20pointer-events=%22all%22%20data-fips=%2213069%22%20data-county=%22Coffee%20County%22%20data-state=%22Georgia%22%20style=%22stroke-width:%200.4px;%20fill:%20rgb(0,%20204,%20153);%22/%3E%3Cpath%20d=%22M569.1094051149132,342.81763430220366L567.0386691697275,343.0119067931772L565.8889797552079,341.9886650670392L564.8374558759738,341.55672018487763L564.787531239687,339.9869090610844L565.0413364757108,338.96245502209234L566.6351664518642,338.8085966111062L566.7779364145653,339.95707202385336L567.4490620772508,340.19738417823885L568.5107490864602,339.76197945099653L570.4590951311067,339.58008833319565L569.9520423923469,340.6381850180111L569.6189241935483,342.5158567125997Z%22%20fill=%22transparent%22%20stroke=%22#97A1A9%22%20class=%22county-boundary%22%20pointer-events=%22all%22%20data-fips=%2213155%22%20data-county=%22Irwin%20County%22%20data-state=%22Georgia%22%20style=%22stroke-width:%200.4px;%20fill:%20rgb(255,%20255,%20153);%22/%3E%3Cpath%20d=%22M559.3487235352005,344.5673601722139L557.6844830397002,344.7834897442718L554.3501916157505,345.16623598250925L553.8424616769844,342.5720933011469L555.5642090211979,342.2681017521749L558.4170153988614,341.89436363354014L558.6540421843181,341.2840732662543L558.9783717582236,341.4185732275897Z%22%20fill=%22transparent%22%20stroke=%22#97A1A9%22%20class=%22county-boundary%22%20pointer-events=%22all%22%20data-fips=%2213095%22%20data-county=%22Dougherty%20County%22%20data-state=%22Georgia%22%20style=%22stroke-width:%200.4px;%20fill:%20rgb(255,%20255,%20153);%22/%3E%3Cpath%20d=%22M563.6017381846525,345.67722136463317L563.1978736756801,342.1449086055469L563.1697843278127,341.71669346072116L564.8374558759738,341.55672018487763L565.8889797552079,341.9886650670392L567.0386691697275,343.0119067931772L566.7535842306623,344.16947291968L566.1439076808095,345.02154389163985L565.0869923967448,345.53961644451164Z%22%20fill=%22transparent%22%20stroke=%22#97A1A9%22%20class=%22county-boundary%22%20pointer-events=%22all%22%20data-fips=%2213277%22%20data-county=%22Tift%20County%22%20data-state=%22Georgia%22%20style=%22stroke-width:%200.4px;%20fill:%20rgb(255,%20255,%20153);%22/%3E%3Cpath%20d=%22M575.3379606903707,346.3568573833926L571.8789149307715,346.782639110625L570.9274196534719,346.817616342612L570.911879985394,345.5680807906245L569.4014336065684,343.62269872394285L571.4597576940478,343.31810448071155L572.9174184884102,343.34671926875063L573.3350997733447,343.8109439360889L575.4667486215881,343.5115750621215L575.689198085101,344.84281906009943L574.853562254702,344.84425613458524Z%22%20fill=%22transparent%22%20stroke=%22#97A1A9%22%20class=%22county-boundary%22%20pointer-events=%22all%22%20data-fips=%2213003%22%20data-county=%22Atkinson%20County%22%20data-state=%22Georgia%22%20style=%22stroke-width:%200.4px;%20fill:%20rgb(0,%20204,%20153);%22/%3E%3Cpath%20d=%22M563.0794485884267,337.8416450847516L563.1647204736664,338.54392249318147L560.992042770162,339.00001640662106L559.2066271361332,338.3270777150302L559.2535840933622,337.5227297388134L558.713367772955,335.7510791611743L562.7434114204129,335.26876939365343Z%22%20fill=%22transparent%22%20stroke=%22#97A1A9%22%20class=%22county-boundary%22%20pointer-events=%22all%22%20data-fips=%2213081%22%20data-county=%22Crisp%20County%22%20data-state=%22Georgia%22%20style=%22stroke-width:%200.4px;%20fill:%20rgb(0,%20204,%20153);%22/%3E%3Cpath%20d=%22M555.5642090211979,342.2681017521749L555.3235360827005,340.37595907127246L555.6663913284796,339.23621243936225L554.6440125776467,338.5765980018819L554.6458956306215,337.9721382738105L559.2535840933622,337.5227297388134L559.2066271361332,338.3270777150302L558.5644375499962,339.3093055602258L558.6540421843181,341.2840732662543L558.4170153988614,341.89436363354014Z%22%20fill=%22transparent%22%20stroke=%22#97A1A9%22%20class=%22county-boundary%22%20pointer-events=%22all%22%20data-fips=%2213177%22%20data-county=%22Lee%20County%22%20data-state=%22Georgia%22%20style=%22stroke-width:%200.4px;%20fill:%20rgb(255,%20255,%20153);%22/%3E%3Cpath%20d=%22M587.9058808007222,336.576983672903L585.960813880347,335.7701998764161L584.2931969590323,334.20735245151553L584.1616738462013,332.92659968483355L583.3819666751986,332.6022276399808L583.9292672092081,331.9412317001636L584.4842236428508,331.1704618683408L585.5488645064545,331.6705865336283L586.2511978820107,332.78434845233454L588.3075024531181,332.9031281420019L588.8713596288546,334.18692248542146L590.0024044255481,334.78212193718576L592.1463402216835,336.76648034271625L591.6651460852113,337.55120364576527L590.925671788205,337.0523340338136L590.0602944685918,336.83103347997L588.6243075509567,337.2754035778694Z%22%20fill=%22transparent%22%20stroke=%22#97A1A9%22%20class=%22county-boundary%22%20pointer-events=%22all%22%20data-fips=%2213179%22%20data-county=%22Liberty%20County%22%20data-state=%22Georgia%22%20style=%22stroke-width:%200.4px;%20fill:%20rgb(255,%20255,%20153);%22/%3E%3Cpath%20d=%22M586.2965961551376,339.33689615904655L585.701582035024,338.6633203351142L583.9160302575171,337.80928426128094L582.0745774791698,336.18153443774406L582.849849773828,334.06174025607527L582.7848484110244,333.42128401957456L583.3819666751986,332.6022276399808L584.1616738462013,332.92659968483355L584.2931969590323,334.20735245151553L585.960813880347,335.7701998764161L587.9058808007222,336.576983672903L587.3514468466368,338.5387768958399Z%22%20fill=%22transparent%22%20stroke=%22#97A1A9%22%20class=%22county-boundary%22%20pointer-events=%22all%22%20data-fips=%2213183%22%20data-county=%22Long%20County%22%20data-state=%22Georgia%22%20style=%22stroke-width:%200.4px;%20fill:%20rgb(0,%20204,%20153);%22/%3E%3Cpath%20d=%22M579.8435754428291,340.40046164582026L578.0361543247036,339.17363123649613L576.0671945779791,338.31150500742274L575.7096901793931,336.3263659612871L576.7586265343896,336.187206415543L576.5153085924568,334.359355823178L578.9835581968555,334.74224725925103L580.2957050777648,334.80220358126223L581.1569491622189,335.72324488922266L580.3871811803206,336.69372327802427L581.023535695163,341.0185613295036Z%22%20fill=%22transparent%22%20stroke=%22#97A1A9%22%20class=%22county-boundary%22%20pointer-events=%22all%22%20data-fips=%2213001%22%20data-county=%22Appling%20County%22%20data-state=%22Georgia%22%20style=%22stroke-width:%200.4px;%20fill:%20rgb(0,%20204,%20153);%22/%3E%3Cpath%20d=%22M582.3005383977136,342.5084948643061L581.8453432986901,341.10094663896336L581.023535695163,341.0185613295036L580.3871811803206,336.69372327802427L581.1569491622189,335.72324488922266L582.0745774791698,336.18153443774406L583.9160302575171,337.80928426128094L585.701582035024,338.6633203351142L586.2965961551376,339.33689615904655L586.9844520816132,340.494590047838L586.0853292140297,342.58906021022426L585.1119784454895,342.119793162244L583.9524645894971,342.5403291029828Z%22%20fill=%22transparent%22%20stroke=%22#97A1A9%22%20class=%22county-boundary%22%20pointer-events=%22all%22%20data-fips=%2213305%22%20data-county=%22Wayne%20County%22%20data-state=%22Georgia%22%20style=%22stroke-width:%200.4px;%20fill:%20rgb(0,%20204,%20153);%22/%3E%3Cpath%20d=%22M577.7773253020827,342.4067696559971L576.8118660724115,341.77888698796L575.6492627657221,341.99720807055184L575.0699485680118,340.6689847530302L574.8814839108113,339.05135070983835L576.108481134566,338.80323774314377L576.0671945779791,338.31150500742274L578.0361543247036,339.17363123649613L579.8435754428291,340.40046164582026L578.6569203792413,342.02991386305195Z%22%20fill=%22transparent%22%20stroke=%22#97A1A9%22%20class=%22county-boundary%22%20pointer-events=%22all%22%20data-fips=%2213005%22%20data-county=%22Bacon%20County%22%20data-state=%22Georgia%22%20style=%22stroke-width:%200.4px;%20fill:%20rgb(255,%20255,%20153);%22/%3E%3Cpath%20d=%22M586.9844520816132,340.494590047838L586.2965961551376,339.33689615904655L587.3514468466368,338.5387768958399L587.9058808007222,336.576983672903L588.6243075509567,337.2754035778694L590.0602944685918,336.83103347997L590.925671788205,337.0523340338136L591.1506384420506,338.275437304409L591.7182853978121,339.5567519263151L590.7840487087424,341.6828052228561L589.7177010147767,342.2471300315976L588.0389145440781,341.53491775473486Z%22%20fill=%22transparent%22%20stroke=%22#97A1A9%22%20class=%22county-boundary%22%20pointer-events=%22all%22%20data-fips=%2213191%22%20data-county=%22Mcintosh%20County%22%20data-state=%22Georgia%22%20style=%22stroke-width:%200.4px;%20fill:%20rgb(255,%20255,%20153);%22/%3E%3Cpath%20d=%22M579.8265820794179,345.0484743582788L578.4138496451847,344.1364413173629L577.7773253020827,342.4067696559971L578.6569203792413,342.02991386305195L579.8435754428291,340.40046164582026L581.023535695163,341.0185613295036L581.8453432986901,341.10094663896336L582.3005383977136,342.5084948643061L583.1553183965362,343.51493199076845L581.8268315233096,343.93473672908146L580.9440993577768,345.1782288449146Z%22%20fill=%22transparent%22%20stroke=%22#97A1A9%22%20class=%22county-boundary%22%20pointer-events=%22all%22%20data-fips=%2213229%22%20data-county=%22Pierce%20County%22%20data-state=%22Georgia%22%20style=%22stroke-width:%200.4px;%20fill:%20rgb(252,%20141,%2089);%22/%3E%3Cpath%20d=%22M589.6790701254148,351.22119118337474L586.6954506372194,351.0588705205199L585.117823369601,350.2637584004003L585.1066207509228,349.1426415235842L584.2895239954447,347.0529874618042L584.3456351691624,346.41881560198357L585.2242028710447,346.1889447053578L585.8811463453079,345.0601992037823L587.5444621201212,345.6478470073739L588.3866564104767,345.33420365003917L588.8323090024409,345.9409481296412L589.7007089013337,347.82700038597875L589.3514788308341,349.0865309431329L589.9813088581677,350.6383185908603Z%22%20fill=%22transparent%22%20stroke=%22#97A1A9%22%20class=%22county-boundary%22%20pointer-events=%22all%22%20data-fips=%2213039%22%20data-county=%22Camden%20County%22%20data-state=%22Georgia%22%20style=%22stroke-width:%200.4px;%20fill:%20rgb(252,%20141,%2089);%22/%3E%3Cpath%20d=%22M585.117823369601,350.2637584004003L584.6135665447167,350.44142881050533L583.7093050783444,351.55868707505726L583.7882705098633,353.1876377350106L584.4211834319641,354.28715666135395L584.3240056034806,357.4486034321509L583.0276154159316,357.6902042879293L582.4059312438555,356.84779051283647L581.9267948111474,354.73526153789334L582.4088473657639,351.3695804085493L582.0345978107644,351.26943004772903L579.1600335366932,351.6995409723859L578.7245314143981,348.43482917321427L581.9856763832752,347.90892340263304L582.7933124541926,346.9780593510157L584.2895239954447,347.0529874618042L585.1066207509228,349.1426415235842Z%22%20fill=%22transparent%22%20stroke=%22#97A1A9%22%20class=%22county-boundary%22%20pointer-events=%22all%22%20data-fips=%2213049%22%20data-county=%22Charlton%20County%22%20data-state=%22Georgia%22%20style=%22stroke-width:%200.4px;%20fill:%20rgb(255,%20255,%20153);%22/%3E%3Cpath%20d=%22M582.0624902672355,371.07766154725044L580.2739612552716,371.40132355045534L580.135544702466,370.53860600735624L578.9316403603498,370.28881108952214L578.3415182677279,366.34619781066647L579.6905607828223,364.59814995033156L581.1183348346632,364.55886629957695L581.4038216784104,365.05864273973555L582.775650667849,365.49837833964625L584.7895288971813,365.46183378921774L585.8427754878999,366.93158305803615L586.2930551372843,370.56926129524777L585.9806174941284,371.32151818316134L584.612607947294,371.50793171247136L584.4289520286823,370.6945452220946Z%22%20fill=%22transparent%22%20stroke=%22#97A1A9%22%20class=%22county-boundary%22%20pointer-events=%22all%22%20data-fips=%2212001%22%20data-county=%22Alachua%20County%22%20data-state=%22Florida%22%20style=%22stroke-width:%200.4px;%20fill:%20rgb(252,%20141,%2089);%22/%3E%3Cpath%20d=%22M593.8041901784469,370.76329571866364L591.1339278437813,372.13217560927956L589.7475552109654,370.8001466304604L589.560482452908,369.98753918380413L588.6812185134154,369.46498917377454L587.1824669014702,369.93083197849916L586.2930551372843,370.56926129524777L585.8427754878999,366.93158305803615L586.9443525069142,366.2634360389886L588.4013547615019,364.83411379869204L591.0833784526561,364.3491104259402L591.9795709450054,365.5138932644009L592.2769831276299,367.43075942342443L592.6552607350527,369.3999002293075Z%22%20fill=%22transparent%22%20stroke=%22#97A1A9%22%20class=%22county-boundary%22%20pointer-events=%22all%22%20data-fips=%2212107%22%20data-county=%22Putnam%20County%22%20data-state=%22Florida%22%20style=%22stroke-width:%200.4px;%20fill:%20rgb(255,%20255,%20153);%22/%3E%3Cpath%20d=%22M575.517133882417,370.2807409474659L575.1659889451233,372.10847452103786L574.4978603025853,374.1473629668309L573.9927737349954,374.5977894476331L573.1693882223834,374.4657639408199L572.2805953555542,373.225384224864L570.3685934319727,372.17589667967724L569.7843141983757,370.01531901429524L570.4105315937128,369.7658702450592L570.6182756413953,367.5273432988417L574.8888450086657,366.9014159223023L575.2132759887126,366.9672615320287L575.3321174095354,368.65001732032096L575.1083295753893,369.7530978575969Z%22%20fill=%22transparent%22%20stroke=%22#97A1A9%22%20class=%22county-boundary%22%20pointer-events=%22all%22%20data-fips=%2212029%22%20data-county=%22Dixie%20County%22%20data-state=%22Florida%22%20style=%22stroke-width:%200.4px;%20fill:%20rgb(252,%20141,%2089);%22/%3E%3Cpath%20d=%22M597.6445347740532,369.5610554552855L597.1929734373016,369.8208862202432L597.5945810737844,372.0647130846547L594.3853083561273,372.59429250502586L593.8041901784469,370.76329571866364L592.6552607350527,369.3999002293075L592.2769831276299,367.43075942342443L594.6418778794812,367.07002284858834L595.6021248822176,366.2848736688325Z%22%20fill=%22transparent%22%20stroke=%22#97A1A9%22%20class=%22county-boundary%22%20pointer-events=%22all%22%20data-fips=%2212035%22%20data-county=%22Flagler%20County%22%20data-state=%22Florida%22%20style=%22stroke-width:%200.4px;%20fill:%20rgb(252,%20141,%2089);%22/%3E%3Cpath%20d=%22M582.0624902672355,371.07766154725044L582.6862694050099,375.0114338885738L581.10025327505,375.243967832334L581.4214803396335,377.6698336485882L580.6948556369114,378.3022322533581L579.618322375464,378.14325325793686L578.8851068692597,378.73237694015614L578.0263925117653,376.65571813420695L575.1387707165154,376.6837273117576L573.9927737349954,374.5977894476331L574.4978603025853,374.1473629668309L575.1659889451233,372.10847452103786L575.517133882417,370.2807409474659L577.4783727142438,370.177761084234L578.9316403603498,370.28881108952214L580.135544702466,370.53860600735624L580.2739612552716,371.40132355045534Z%22%20fill=%22transparent%22%20stroke=%22#97A1A9%22%20class=%22county-boundary%22%20pointer-events=%22all%22%20data-fips=%2212075%22%20data-county=%22Levy%20County%22%20data-state=%22Florida%22%20style=%22stroke-width:%200.4px;%20fill:%20rgb(252,%20141,%2089);%22/%3E%3Cpath%20d=%22M581.4214803396335,377.6698336485882L581.10025327505,375.243967832334L582.6862694050099,375.0114338885738L582.0624902672355,371.07766154725044L584.4289520286823,370.6945452220946L584.612607947294,371.50793171247136L585.9806174941284,371.32151818316134L586.2930551372843,370.56926129524777L587.1824669014702,369.93083197849916L588.6812185134154,369.46498917377454L589.560482452908,369.98753918380413L589.7475552109654,370.8001466304604L591.1339278437813,372.13217560927956L591.6074965010633,372.7103773903493L592.1891269843875,376.1314744454856L592.2167798118265,377.5453567892867L588.6520338348627,378.0864367261226L584.3826345756629,378.690615398678L583.5650182126553,378.0923420084339L582.2741683270716,377.6210039106271Z%22%20fill=%22transparent%22%20stroke=%22#97A1A9%22%20class=%22county-boundary%22%20pointer-events=%22all%22%20data-fips=%2212083%22%20data-county=%22Marion%20County%22%20data-state=%22Florida%22%20style=%22stroke-width:%200.4px;%20fill:%20rgb(252,%20141,%2089);%22/%3E%3Cpath%20d=%22M585.5301985358177,382.99730196527116L583.715760773214,383.2626483441049L583.6780473755036,382.7960746503615L580.9701370666751,383.19795209181075L580.189193014671,381.56419762933814L580.5719620354951,380.3561289333483L578.8851068692597,378.73237694015614L579.618322375464,378.14325325793686L580.6948556369114,378.3022322533581L581.4214803396335,377.6698336485882L582.2741683270716,377.6210039106271L583.5650182126553,378.0923420084339L584.3826345756629,378.690615398678L585.0504781082312,379.63045576804086L586.4207164747364,380.83909933255137L585.6741039617166,382.05579669140866Z%22%20fill=%22transparent%22%20stroke=%22#97A1A9%22%20class=%22county-boundary%22%20pointer-events=%22all%22%20data-fips=%2212017%22%20data-county=%22Citrus%20County%22%20data-state=%22Florida%22%20style=%22stroke-width:%200.4px;%20fill:%20rgb(252,%20141,%2089);%22/%3E%3Cpath%20d=%22M575.5845739139003,365.887463622413L574.3778638926452,364.42961378720685L572.3101727543873,363.03663062162246L571.1156600639314,363.16564015687027L570.4558417313527,360.98963198291784L571.0115209567242,358.875409165125L571.8282664977687,358.083398118919L573.2076986388041,357.92945902139036L575.7633183980699,359.21533936739246L576.5929134668672,365.0473339648593Z%22%20fill=%22transparent%22%20stroke=%22#97A1A9%22%20class=%22county-boundary%22%20pointer-events=%22all%22%20data-fips=%2212121%22%20data-county=%22Suwannee%20County%22%20data-state=%22Florida%22%20style=%22stroke-width:%200.4px;%20fill:%20rgb(252,%20141,%2089);%22/%3E%3Cpath%20d=%22M570.6182756413953,367.5273432988417L570.4105315937128,369.7658702450592L569.7843141983757,370.01531901429524L567.8886243284337,369.23911284472257L566.3297659213396,366.8083592269385L562.2398363097731,364.82685566869014L562.2126646772774,363.7771508189171L562.8221016779422,361.98539283449554L563.7071868331184,361.1058358800263L567.7070113549164,360.64223569623056L567.8089795196126,361.275037534796L569.0941511319945,361.11629959790787L569.7159264731644,366.71552117851155Z%22%20fill=%22transparent%22%20stroke=%22#97A1A9%22%20class=%22county-boundary%22%20pointer-events=%22all%22%20data-fips=%2212123%22%20data-county=%22Taylor%20County%22%20data-state=%22Florida%22%20style=%22stroke-width:%200.4px;%20fill:%20rgb(252,%20141,%2089);%22/%3E%3Cpath%20d=%22M575.5845739139003,365.887463622413L575.2132759887126,366.9672615320287L574.8888450086657,366.9014159223023L570.6182756413953,367.5273432988417L569.7159264731644,366.71552117851155L569.0941511319945,361.11629959790787L570.4558417313527,360.98963198291784L571.1156600639314,363.16564015687027L572.3101727543873,363.03663062162246L574.3778638926452,364.42961378720685Z%22%20fill=%22transparent%22%20stroke=%22#97A1A9%22%20class=%22county-boundary%22%20pointer-events=%22all%22%20data-fips=%2212067%22%20data-county=%22Lafayette%20County%22%20data-state=%22Florida%22%20style=%22stroke-width:%200.4px;%20fill:%20rgb(252,%20141,%2089);%22/%3E%3Cpath%20d=%22M575.2132759887126,366.9672615320287L575.5845739139003,365.887463622413L576.5929134668672,365.0473339648593L577.3753640006059,366.0208943328575L578.3415182677279,366.34619781066647L578.9316403603498,370.28881108952214L577.4783727142438,370.177761084234L575.517133882417,370.2807409474659L575.1083295753893,369.7530978575969L575.3321174095354,368.65001732032096Z%22%20fill=%22transparent%22%20stroke=%22#97A1A9%22%20class=%22county-boundary%22%20pointer-events=%22all%22%20data-fips=%2212041%22%20data-county=%22Gilchrist%20County%22%20data-state=%22Florida%22%20style=%22stroke-width:%200.4px;%20fill:%20rgb(252,%20141,%2089);%22/%3E%3Cpath%20d=%22M592.2769831276299,367.43075942342443L591.9795709450054,365.5138932644009L591.0833784526561,364.3491104259402L590.7126816993638,362.59219900965934L589.3994144498314,361.54956725990434L589.3517648074369,360.34949698120596L590.1601934635453,360.06290924012546L591.2367174846988,360.29805143672445L592.2592751452293,360.151975624111L591.9181331905231,358.10925452456763L594.2169207584491,362.78008008469664L594.2507948614357,364.02496195265854L595.3086550577971,365.27206793498453L595.6021248822176,366.2848736688325L594.6418778794812,367.07002284858834Z%22%20fill=%22transparent%22%20stroke=%22#97A1A9%22%20class=%22county-boundary%22%20pointer-events=%22all%22%20data-fips=%2212109%22%20data-county=%22St.%20Johns%20County%22%20data-state=%22Florida%22%20style=%22stroke-width:%200.4px;%20fill:%20rgb(255,%20255,%20153);%22/%3E%3Cpath%20d=%22M584.9218201908343,360.7498219938436L584.7727569050837,360.01623403573586L589.2801537021215,359.32497324053304L589.3517648074369,360.34949698120596L589.3994144498314,361.54956725990434L590.7126816993638,362.59219900965934L591.0833784526561,364.3491104259402L588.4013547615019,364.83411379869204L586.9443525069142,366.2634360389886L585.8427754878999,366.93158305803615Z%22%20fill=%22transparent%22%20stroke=%22#97A1A9%22%20class=%22county-boundary%22%20pointer-events=%22all%22%20data-fips=%2212019%22%20data-county=%22Clay%20County%22%20data-state=%22Florida%22%20style=%22stroke-width:%200.4px;%20fill:%20rgb(252,%20141,%2089);%22/%3E%3Cpath%20d=%22M581.1183348346632,364.55886629957695L579.6905607828223,364.59814995033156L579.0553612615442,363.6492931054069L580.0574646391226,361.51470702614586L583.7588780997295,360.93029781601905L583.843153046039,361.3711277735735L582.7739357449685,362.7866685128941L582.383510796819,363.8511037653022Z%22%20fill=%22transparent%22%20stroke=%22#97A1A9%22%20class=%22county-boundary%22%20pointer-events=%22all%22%20data-fips=%2212125%22%20data-county=%22Union%20County%22%20data-state=%22Florida%22%20style=%22stroke-width:%200.4px;%20fill:%20rgb(252,%20141,%2089);%22/%3E%3Cpath%20d=%22M584.9218201908343,360.7498219938436L585.8427754878999,366.93158305803615L584.7895288971813,365.46183378921774L582.775650667849,365.49837833964625L581.4038216784104,365.05864273973555L581.1183348346632,364.55886629957695L582.383510796819,363.8511037653022L582.7739357449685,362.7866685128941L583.843153046039,361.3711277735735L583.7588780997295,360.93029781601905Z%22%20fill=%22transparent%22%20stroke=%22#97A1A9%22%20class=%22county-boundary%22%20pointer-events=%22all%22%20data-fips=%2212007%22%20data-county=%22Bradford%20County%22%20data-state=%22Florida%22%20style=%22stroke-width:%200.4px;%20fill:%20rgb(252,%20141,%2089);%22/%3E%3Cpath%20d=%22M588.6520338348627,378.0864367261226L589.9790781214657,387.14724996089393L588.7841901462218,387.8260949086808L588.4492834618021,385.3864457264608L588.3782363186654,384.68883756981876L587.1917092531603,384.14378213470223L586.3372019318209,384.2171613835074L585.5301985358177,382.99730196527116L585.6741039617166,382.05579669140866L586.4207164747364,380.83909933255137L585.0504781082312,379.63045576804086L584.3826345756629,378.690615398678Z%22%20fill=%22transparent%22%20stroke=%22#97A1A9%22%20class=%22county-boundary%22%20pointer-events=%22all%22%20data-fips=%2212119%22%20data-county=%22Sumter%20County%22%20data-state=%22Florida%22%20style=%22stroke-width:%200.4px;%20fill:%20rgb(252,%20141,%2089);%22/%3E%3Cpath%20d=%22M608.0671429479743,401.39681509399185L608.2346495138003,402.50473720231236L606.1320634758655,405.44892027377085L605.9944021690706,402.67040102341156L604.7500739238374,401.9152059149331L603.5836244199384,400.6555734742668L603.3402910622781,399.8575661307159L602.2872104897998,399.52072265938483L601.051194617746,398.2687066118391L600.8308003401108,397.6163546740836L601.434381238764,396.95049644755136L601.4829996285719,395.9161881697539L604.7810828227982,395.3854988183439L605.912960531768,395.25883195679285L606.0583044290823,396.3931905698875L607.2582627645595,396.21238368666525L607.9448255848954,400.089237912554Z%22%20fill=%22transparent%22%20stroke=%22#97A1A9%22%20class=%22county-boundary%22%20pointer-events=%22all%22%20data-fips=%2212093%22%20data-county=%22Okeechobee%20County%22%20data-state=%22Florida%22%20style=%22stroke-width:%200.4px;%20fill:%20rgb(252,%20141,%2089);%22/%3E%3Cpath%20d=%22M589.1799785842423,407.391776679526L589.1913226107891,407.47552351316045L589.2877375047772,408.18730270844253L588.0790791799844,408.37174627421695L587.7851732621559,408.4325480904624L585.6151848042635,404.41530638558265L584.7542962803738,403.9748444961784L585.083762371471,403.0564572221729L584.5625142133673,402.33596162833425L588.4222466388725,401.79785013969496L588.8207353259425,404.3690817630385L591.2083402482199,404.021914646024L591.5898971630293,406.61510198213585L589.1204186591909,406.9520778553029Z%22%20fill=%22transparent%22%20stroke=%22#97A1A9%22%20class=%22county-boundary%22%20pointer-events=%22all%22%20data-fips=%2212115%22%20data-county=%22Sarasota%20County%22%20data-state=%22Florida%22%20style=%22stroke-width:%200.4px;%20fill:%20rgb(252,%20141,%2089);%22/%3E%3Cpath%20d=%22M595.5459702181388,379.64824838311137L595.9468635387881,378.323364562317L596.1252213214219,378.70577243175484L597.5890010629893,378.60112438630625L598.1788118741117,379.09522235344997L599.5602965610266,378.59208144592213L601.0095036789885,381.38568734427434L596.9829992834539,382.0818810552685L595.3247633083479,381.8912348857767L595.2043286906668,380.8781606906472Z%22%20fill=%22transparent%22%20stroke=%22#97A1A9%22%20class=%22county-boundary%22%20pointer-events=%22all%22%20data-fips=%2212117%22%20data-county=%22Seminole%20County%22%20data-state=%22Florida%22%20style=%22stroke-width:%200.4px;%20fill:%20rgb(252,%20141,%2089);%22/%3E%3Cpath%20d=%22M588.5037471146245,389.9419275596474L581.9585448295697,390.9054243717661L580.3247467516939,391.11907485401326L581.0933439108146,387.14488463073525L586.1283404789096,386.3242067883321L586.0943449973514,385.70743857295184L588.4492834618021,385.3864457264608L588.7841901462218,387.8260949086808L588.331190280778,388.6806983266871Z%22%20fill=%22transparent%22%20stroke=%22#97A1A9%22%20class=%22county-boundary%22%20pointer-events=%22all%22%20data-fips=%2212101%22%20data-county=%22Pasco%20County%22%20data-state=%22Florida%22%20style=%22stroke-width:%200.4px;%20fill:%20rgb(252,%20141,%2089);%22/%3E%3Cpath%20d=%22M596.272855125377,396.7115167704111L590.2344465489682,397.66276760515404L589.0483935500368,389.93152540298223L588.5037471146245,389.9419275596474L588.331190280778,388.6806983266871L588.7841901462218,387.8260949086808L589.9790781214657,387.14724996089393L593.5458651994034,386.6057902417475L593.7180356651745,387.82460507666656L594.8611156556404,387.66259484268176L595.5702698356046,388.6331605728196L596.4817423474337,389.2742623474034L596.65083891939,390.1070633972759L597.9148127115834,389.90377014623647L597.5998093642906,391.17035080641335L599.0164929428829,393.0431057234589L600.1217506866467,393.43919662378374L601.0970065983463,394.81685908717L601.4829996285719,395.9161881697539Z%22%20fill=%22transparent%22%20stroke=%22#97A1A9%22%20class=%22county-boundary%22%20pointer-events=%22all%22%20data-fips=%2212105%22%20data-county=%22Polk%20County%22%20data-state=%22Florida%22%20style=%22stroke-width:%200.4px;%20fill:%20rgb(252,%20141,%2089);%22/%3E%3Cpath%20d=%22M601.4829996285719,395.9161881697539L601.0970065983463,394.81685908717L600.1217506866467,393.43919662378374L599.0164929428829,393.0431057234589L597.5998093642906,391.17035080641335L597.9148127115834,389.90377014623647L596.65083891939,390.1070633972759L596.4817423474337,389.2742623474034L595.5702698356046,388.6331605728196L594.8611156556404,387.66259484268176L593.7180356651745,387.82460507666656L593.5458651994034,386.6057902417475L603.0562135655638,385.16065004811855L604.2862053752006,392.73932568716407L604.7810828227982,395.3854988183439Z%22%20fill=%22transparent%22%20stroke=%22#97A1A9%22%20class=%22county-boundary%22%20pointer-events=%22all%22%20data-fips=%2212097%22%20data-county=%22Osceola%20County%22%20data-state=%22Florida%22%20style=%22stroke-width:%200.4px;%20fill:%20rgb(252,%20141,%2089);%22/%3E%3Cpath%20d=%22M580.3247467516939,391.11907485401326L581.9585448295697,390.9054243717661L582.2621087553565,393.0259405612462L581.4798157537725,394.45409372429316L583.5525569020035,395.0793966947025L582.9039201997064,395.6352562539426L582.9160286489928,397.6208744464961L581.9081230089269,397.73163791292023L580.1867147827065,395.9900945844479Z%22%20fill=%22transparent%22%20stroke=%22#97A1A9%22%20class=%22county-boundary%22%20pointer-events=%22all%22%20data-fips=%2212103%22%20data-county=%22Pinellas%20County%22%20data-state=%22Florida%22%20style=%22stroke-width:%200.4px;%20fill:%20rgb(252,%20141,%2089);%22/%3E%3Cpath%20d=%22M590.2344465489682,397.66276760515404L584.1798665294995,398.50081429681387L585.6782449096388,396.0790734511812L585.4993921737607,394.3712951297729L584.7014113453173,393.9860891244039L583.7347606542428,394.20010517265695L582.2621087553565,393.0259405612462L581.9585448295697,390.9054243717661L588.5037471146245,389.9419275596474L589.0483935500368,389.93152540298223Z%22%20fill=%22transparent%22%20stroke=%22#97A1A9%22%20class=%22county-boundary%22%20pointer-events=%22all%22%20data-fips=%2212057%22%20data-county=%22Hillsborough%20County%22%20data-state=%22Florida%22%20style=%22stroke-width:%200.4px;%20fill:%20rgb(252,%20141,%2089);%22/%3E%3Cpath%20d=%22M604.7500739238374,401.9152059149331L602.1421611739265,402.2996523772066L602.2580736663416,403.6074019455428L601.0817171264725,403.8216496306137L601.2671274840911,405.09744560595027L597.628348530665,405.7062611043258L596.984708841744,401.1851266956144L596.272855125377,396.7115167704111L601.4829996285719,395.9161881697539L601.434381238764,396.95049644755136L600.8308003401108,397.6163546740836L601.051194617746,398.2687066118391L602.2872104897998,399.52072265938483L603.3402910622781,399.8575661307159L603.5836244199384,400.6555734742668Z%22%20fill=%22transparent%22%20stroke=%22#97A1A9%22%20class=%22county-boundary%22%20pointer-events=%22all%22%20data-fips=%2212055%22%20data-county=%22Highlands%20County%22%20data-state=%22Florida%22%20style=%22stroke-width:%200.4px;%20fill:%20rgb(252,%20141,%2089);%22/%3E%3Cpath%20d=%22M597.628348530665,405.7062611043258L592.528124740685,406.4857796251774L592.3553006006534,406.5096547749281L591.5898971630293,406.61510198213585L591.2083402482199,404.021914646024L590.927461846986,402.16062263877984L593.4683802103453,401.6806831138887L596.984708841744,401.1851266956144Z%22%20fill=%22transparent%22%20stroke=%22#97A1A9%22%20class=%22county-boundary%22%20pointer-events=%22all%22%20data-fips=%2212027%22%20data-county=%22Desoto%20County%22%20data-state=%22Florida%22%20style=%22stroke-width:%200.4px;%20fill:%20rgb(252,%20141,%2089);%22/%3E%3Cpath%20d=%22M601.0095036789885,381.38568734427434L602.7345089558742,383.1694212529319L602.5351598129455,383.99342306202624L603.0562135655638,385.16065004811855L593.5458651994034,386.6057902417475L592.5913814644746,380.19795791996125L595.5459702181388,379.64824838311137L595.2043286906668,380.8781606906472L595.3247633083479,381.8912348857767L596.9829992834539,382.0818810552685Z%22%20fill=%22transparent%22%20stroke=%22#97A1A9%22%20class=%22county-boundary%22%20pointer-events=%22all%22%20data-fips=%2212095%22%20data-county=%22Orange%20County%22%20data-state=%22Florida%22%20style=%22stroke-width:%200.4px;%20fill:%20rgb(252,%20141,%2089);%22/%3E%3Cpath%20d=%22M588.4492834618021,385.3864457264608L586.0943449973514,385.70743857295184L586.1283404789096,386.3242067883321L581.0933439108146,387.14488463073525L580.9701370666751,383.19795209181075L583.6780473755036,382.7960746503615L583.715760773214,383.2626483441049L585.5301985358177,382.99730196527116L586.3372019318209,384.2171613835074L587.1917092531603,384.14378213470223L588.3782363186654,384.68883756981876Z%22%20fill=%22transparent%22%20stroke=%22#97A1A9%22%20class=%22county-boundary%22%20pointer-events=%22all%22%20data-fips=%2212053%22%20data-county=%22Hernando%20County%22%20data-state=%22Florida%22%20style=%22stroke-width:%200.4px;%20fill:%20rgb(252,%20141,%2089);%22/%3E%3Cpath%20d=%22M590.927461846986,402.16062263877984L590.2344465489682,397.66276760515404L596.272855125377,396.7115167704111L596.984708841744,401.1851266956144L593.4683802103453,401.6806831138887Z%22%20fill=%22transparent%22%20stroke=%22#97A1A9%22%20class=%22county-boundary%22%20pointer-events=%22all%22%20data-fips=%2212049%22%20data-county=%22Hardee%20County%22%20data-state=%22Florida%22%20style=%22stroke-width:%200.4px;%20fill:%20rgb(252,%20141,%2089);%22/%3E%3Cpath%20d=%22M591.2083402482199,404.021914646024L588.8207353259425,404.3690817630385L588.4222466388725,401.79785013969496L584.5625142133673,402.33596162833425L582.9399846498422,401.22646281528097L582.8682374493434,400.48876349030576L584.1926145371272,400.4851496903789L584.3966087839059,399.00607787007516L584.1798665294995,398.50081429681387L590.2344465489682,397.66276760515404L590.927461846986,402.16062263877984Z%22%20fill=%22transparent%22%20stroke=%22#97A1A9%22%20class=%22county-boundary%22%20pointer-events=%22all%22%20data-fips=%2212081%22%20data-county=%22Manatee%20County%22%20data-state=%22Florida%22%20style=%22stroke-width:%200.4px;%20fill:%20rgb(252,%20141,%2089);%22/%3E%3Cpath%20d=%22M606.1320634758655,405.44892027377085L606.0334499010542,408.3460545402712L599.9270859732851,409.26051789323407L598.2533021348054,409.5640206500289L597.628348530665,405.7062611043258L601.2671274840911,405.09744560595027L601.0817171264725,403.8216496306137L602.2580736663416,403.6074019455428L602.1421611739265,402.2996523772066L604.7500739238374,401.9152059149331L605.9944021690706,402.67040102341156Z%22%20fill=%22transparent%22%20stroke=%22#97A1A9%22%20class=%22county-boundary%22%20pointer-events=%22all%22%20data-fips=%2212043%22%20data-county=%22Glades%20County%22%20data-state=%22Florida%22%20style=%22stroke-width:%200.4px;%20fill:%20rgb(255,%20255,%20153);%22/%3E%3Cpath%20d=%22M598.2533021348054,409.5640206500289L592.0010094545128,410.52390963373114L591.97306150658,409.0358736786686L591.2950853248551,408.31885409519407L592.518722333515,407.51084607484586L592.528124740685,406.4857796251774L597.628348530665,405.7062611043258ZM588.0790791799844,408.37174627421695L589.2877375047772,408.18730270844253L589.1913226107891,407.47552351316045L590.3726022143703,408.5728250912872L590.9149963692644,410.331693929898L589.1177401641112,409.7235029635207ZM591.5898971630293,406.61510198213585L592.3553006006534,406.5096547749281L592.2456556396578,407.35659527847116L590.6207868880481,408.1765705316592L589.1799785842423,407.391776679526L589.1204186591909,406.9520778553029Z%22%20fill=%22transparent%22%20stroke=%22#97A1A9%22%20class=%22county-boundary%22%20pointer-events=%22all%22%20data-fips=%2212015%22%20data-county=%22Charlotte%20County%22%20data-state=%22Florida%22%20style=%22stroke-width:%200.4px;%20fill:%20rgb(252,%20141,%2089);%22/%3E%3Cpath%20d=%22M607.6975180914541,414.5815931395208L607.837606038417,415.6900158661399L603.029717908041,416.5262763252495L602.4467403120683,412.69129480080016L598.785866820116,413.30334921213876L598.2533021348054,409.5640206500289L599.9270859732851,409.26051789323407L606.0334499010542,408.3460545402712L606.1320634758655,405.44892027377085Z%22%20fill=%22transparent%22%20stroke=%22#97A1A9%22%20class=%22county-boundary%22%20pointer-events=%22all%22%20data-fips=%2212051%22%20data-county=%22Hendry%20County%22%20data-state=%22Florida%22%20style=%22stroke-width:%200.4px;%20fill:%20rgb(255,%20255,%20153);%22/%3E%3Cpath%20d=%22M598.785866820116,413.30334921213876L598.9513111179092,414.6430065099327L597.8797796534125,414.77383823228587L598.0983929880861,416.31836121942644L596.0856428560553,416.62289855678813L595.6860857310105,416.4872141602048L595.2437659455171,414.9525456442348L594.2135439330361,414.6487243215052L593.1071961966205,413.971367770561L591.9309329304513,411.30055695315343L592.0010094545128,410.52390963373114L598.2533021348054,409.5640206500289Z%22%20fill=%22transparent%22%20stroke=%22#97A1A9%22%20class=%22county-boundary%22%20pointer-events=%22all%22%20data-fips=%2212071%22%20data-county=%22Lee%20County%22%20data-state=%22Florida%22%20style=%22stroke-width:%200.4px;%20fill:%20rgb(252,%20141,%2089);%22/%3E%3Cpath%20d=%22M608.5625698102699,419.6915665399448L608.9824532166617,422.330914926117L604.2371806566158,423.07344298923095L600.5553881180196,421.96764516774465L598.2189881850461,422.2141872501659L598.1852016310502,421.07113862124993L596.8332541834649,419.6028108654097L596.2055245406895,417.1168361537201L595.6860857310105,416.4872141602048L596.0856428560553,416.62289855678813L598.0983929880861,416.31836121942644L597.8797796534125,414.77383823228587L598.9513111179092,414.6430065099327L598.785866820116,413.30334921213876L602.4467403120683,412.69129480080016L603.029717908041,416.5262763252495L607.837606038417,415.6900158661399Z%22%20fill=%22transparent%22%20stroke=%22#97A1A9%22%20class=%22county-boundary%22%20pointer-events=%22all%22%20data-fips=%2212021%22%20data-county=%22Collier%20County%22%20data-state=%22Florida%22%20style=%22stroke-width:%200.4px;%20fill:%20rgb(255,%20255,%20153);%22/%3E%3Cpath%20d=%22M604.2862053752006,392.73932568716407L603.0562135655638,385.16065004811855L602.5351598129455,383.99342306202624L602.7345089558742,383.1694212529319L601.0095036789885,381.38568734427434L601.278768392079,381.367304671523L600.8988624150975,378.802760742337L602.2718894034205,378.57708815165057L604.4040036162651,384.0573287962071L608.7667417162703,391.3336872620622L608.6464423163219,392.016644859875ZM603.7684842923944,378.352741916357L605.9823211074172,380.89771684014977L606.9204010829058,382.6669206361039L605.8996895394432,383.61680093268154L606.1264896516323,381.52037592959164L605.7117566933387,380.74543205491267L604.6404474817311,381.18688628327874L603.5034433773883,380.86383375991085L603.2796513547278,379.86611318316955L603.8458450608405,379.52320890447965ZM604.7015124161996,381.2636039587671L605.6609389685148,381.22584357607224L605.3831358320506,383.48027824559944L604.7719336822723,384.1951774103819Z%22%20fill=%22transparent%22%20stroke=%22#97A1A9%22%20class=%22county-boundary%22%20pointer-events=%22all%22%20data-fips=%2212009%22%20data-county=%22Brevard%20County%22%20data-state=%22Florida%22%20style=%22stroke-width:%200.4px;%20fill:%20rgb(252,%20141,%2089);%22/%3E%3Cpath%20d=%22M607.2582627645595,396.21238368666525L606.0583044290823,396.3931905698875L605.912960531768,395.25883195679285L604.7810828227982,395.3854988183439L604.2862053752006,392.73932568716407L608.6464423163219,392.016644859875L608.9644024122172,391.64645913392184L610.2869462295828,393.58687047999524L611.1817330007209,395.655799273305Z%22%20fill=%22transparent%22%20stroke=%22#97A1A9%22%20class=%22county-boundary%22%20pointer-events=%22all%22%20data-fips=%2212061%22%20data-county=%22Indian%20River%20County%22%20data-state=%22Florida%22%20style=%22stroke-width:%200.4px;%20fill:%20rgb(252,%20141,%2089);%22/%3E%3Cpath%20d=%22M608.0671429479743,401.39681509399185L607.9448255848954,400.089237912554L607.2582627645595,396.21238368666525L611.1817330007209,395.655799273305L613.3351184835092,399.6687571971352L612.7517608369778,400.1232145040617L612.8165771222723,400.54114363739103L612.8392612867735,400.6874089342563Z%22%20fill=%22transparent%22%20stroke=%22#97A1A9%22%20class=%22county-boundary%22%20pointer-events=%22all%22%20data-fips=%2212111%22%20data-county=%22St.%20Lucie%20County%22%20data-state=%22Florida%22%20style=%22stroke-width:%200.4px;%20fill:%20rgb(252,%20141,%2089);%22/%3E%3Cpath%20d=%22M612.8165771222723,400.54114363739103L613.7239146424804,400.54988850588603L614.8455872905638,401.765524999513L615.574894675397,403.68331371538517L615.2906110288707,403.963113556135L606.1320634758655,405.44892027377085L608.2346495138003,402.50473720231236L608.0671429479743,401.39681509399185L612.8392612867735,400.6874089342563Z%22%20fill=%22transparent%22%20stroke=%22#97A1A9%22%20class=%22county-boundary%22%20pointer-events=%22all%22%20data-fips=%2212085%22%20data-county=%22Martin%20County%22%20data-state=%22Florida%22%20style=%22stroke-width:%200.4px;%20fill:%20rgb(252,%20141,%2089);%22/%3E%3Cpath%20d=%22M607.6975180914541,414.5815931395208L606.1320634758655,405.44892027377085L615.2906110288707,403.963113556135L615.574894675397,403.68331371538517L616.7921105993166,406.12169511037825L617.5563011969664,413.0701451633505L615.8241779996724,413.21340017775594Z%22%20fill=%22transparent%22%20stroke=%22#97A1A9%22%20class=%22county-boundary%22%20pointer-events=%22all%22%20data-fips=%2212099%22%20data-county=%22Palm%20Beach%20County%22%20data-state=%22Florida%22%20style=%22stroke-width:%200.4px;%20fill:%20rgb(252,%20141,%2089);%22/%3E%3Cpath%20d=%22M608.5625698102699,419.6915665399448L607.837606038417,415.6900158661399L607.6975180914541,414.5815931395208L615.8241779996724,413.21340017775594L617.5563011969664,413.0701451633505L617.8598392407888,418.246403864785L615.8147237700808,418.88511267950616L611.051252661787,419.61530369023296L610.9478167866043,419.26904554715156Z%22%20fill=%22transparent%22%20stroke=%22#97A1A9%22%20class=%22county-boundary%22%20pointer-events=%22all%22%20data-fips=%2212011%22%20data-county=%22Broward%20County%22%20data-state=%22Florida%22%20style=%22stroke-width:%200.4px;%20fill:%20rgb(252,%20141,%2089);%22/%3E%3Cpath%20d=%22M608.9824532166617,422.330914926117L608.5625698102699,419.6915665399448L610.9478167866043,419.26904554715156L611.051252661787,419.61530369023296L615.8147237700808,418.88511267950616L617.8598392407888,418.246403864785L617.609339251221,421.54418424209445L616.5954467759431,423.9152252442829L616.5499927474409,425.77247438535386L617.1007150351858,427.0050537114596L616.0344319362989,429.4221093432455L616.1151817250543,430.28034066193464L614.4135122534165,430.26536013433343L612.8094664362541,431.4007390032217L610.6541837554923,431.2795257956859L609.9989608799203,428.6181411639271Z%22%20fill=%22transparent%22%20stroke=%22#97A1A9%22%20class=%22county-boundary%22%20pointer-events=%22all%22%20data-fips=%2212086%22%20data-county=%22Miami-Dade%20County%22%20data-state=%22Florida%22%20style=%22stroke-width:%200.4px;%20fill:%20rgb(252,%20141,%2089);%22/%3E%3Cpath%20d=%22M555.6136516620013,482.20356903754885L555.9578776970766,483.75072476773994L553.1649046693431,483.0981778067832L550.2049054218159,483.66370457213014L547.3696364768455,483.06585718908855L542.7250085394767,482.56905163245665L538.7817625660034,483.3459290080582L536.1333936525124,482.9574171226318L534.53997420981,481.93145215586037L534.0217664997308,481.1230084922169L532.7009225107519,479.23780732268654L533.9174783195605,476.8826425591432L537.05812854948,474.9798864878889L539.5975395751543,474.3335579898897L541.5123100683062,474.32449374749626L543.6842003720124,474.81014758324875L545.0099225853967,475.76948358011197L549.7789010108819,478.2688321267092L552.1559032911201,480.15856858600904ZM565.2196086026214,447.8688149815778L565.3506395791128,448.80146976403745L565.5926593335521,449.342497754486L566.1876810327278,449.8013523490211L566.3155170003927,451.38601011090867L566.2725811921559,452.3794490448503L566.0706402792434,452.88595034152866L563.6117607062663,454.08632774061607L563.0315807692734,454.2346666168964L559.8037664382251,455.3227367145383L558.7164229529615,455.5867218327969L557.6171251058233,456.229000546848L557.5790236285573,456.3590286443753L554.480164315543,458.25839378675624L554.0731579202276,458.3424900297642L553.3596296135444,458.73072093117315L552.2507007361639,459.578293555994L550.6203726625877,459.13522439454886L550.725081627084,458.36959471260286L550.0482352457861,456.8011360468637L546.0860370484883,456.5844422030136L545.6642576842386,457.045081511973L541.8903447400118,459.35585256707805L541.0565869204819,460.7123314874398L540.1609403191687,460.8583980296235L537.9255880885544,461.12622034845435L537.4202679205122,461.569993819292L536.1308452704502,463.1306830662682L535.1374318819173,463.36556949372846L533.660175885132,464.0187488881092L528.7907075384659,465.5019327045566L527.6444725205754,466.43359281272717L527.2908943701285,466.5672990207622L526.4477646827976,467.72331040966344L525.5092095245675,468.3637678236682L524.3776954771578,468.5592971179128L518.9072685045503,470.3220773606852L518.8065891016182,471.0602429975922L518.1597696608193,471.48466751500933L517.8206610793759,471.48924896952184L517.005591547512,472.46802560079743L517.0209936536003,472.6754752477657L516.0715047397553,473.2670250216256L515.6608935321248,474.44389438314204L515.4678325292675,474.66645227972253L513.0523860090668,476.75738680477804L512.3547724059786,477.63980761453456L513.5935593141885,477.36451762633465L510.38996465352216,481.0857030490711L508.7084364464006,481.8657975521633L508.78071920216,482.5470471498498L508.93122103741047,482.8279206576004L507.8520996951607,484.001949175146L507.42024132135055,484.2384870243418L506.36390950992177,484.9937712222663L506.4050648692289,485.21955672330864L504.8297153311371,486.9415366203398L499.8079352566107,488.9357499000355L499.021453249481,488.5889802597994L497.2873765292695,489.6250435959861L497.22534237716644,489.91897219598343L497.8115300831969,490.90038663724L495.50115742164087,492.56786779954837L495.1071888097991,492.15525791295L495.19082092431603,491.30092450549614L495.3143446938391,491.1488108365014L492.9747664199966,490.43045739586734L492.4021410292995,490.5863871490243L487.7120138973945,490.814919169998L484.78831818863233,489.90499950605226L484.7993634026236,489.5935104189707L483.16377720837545,487.9520712072774L483.2360261075304,487.26407031682925L480.40963898464787,485.36376531949963L479.9993182637472,485.5901894769886L478.5046923671405,485.097432487385L478.0563928291675,485.65704820384104L477.3893855818432,485.43742406280296L472.2219826036195,485.05227317545007L471.9228602972111,485.45853580247467L468.01794121742654,486.45881654254964L467.22939613088073,486.4668822057238L465.9200410983192,486.61741019675503L461.5612564360348,485.9757295599644L460.7487990847599,486.0429831664227L459.7436109242266,485.8252242644986L459.6835009828484,485.57809875960845L460.9090222044465,485.2910196827795L461.50317401664387,484.9816257104246L463.2183832391424,482.87041037633026L463.15219243193303,482.4572568924538L464.45324264000254,481.4161968719074L464.87252646237926,481.42252819581523L470.9676949156134,477.20541840581024L471.8219366662696,476.3600314951115L472.2793022947196,476.0502958610886L472.9003795918399,475.9210312233995L473.2433272189568,476.01106393592204L473.4397705877659,475.7115751023897L473.81479330841887,475.94584763881346L478.23226561311367,474.92238258316013L477.9812540796951,474.5587914066753L479.3374150716104,474.5599796348145L479.6614216146973,474.2327313224678L480.40340268394016,473.9276442766034L481.88315777598183,473.795469168543L482.00307276329784,474.12303677596316L483.3542255249888,474.55774710966483L483.4549268450347,473.94878719363373L483.9782675891491,473.98562134126354L486.2659190898819,473.329325622142L487.48483231620696,472.70396717400524L488.6737279780983,472.5166454800637L488.936414220849,472.0650118841433L489.94252312414346,472.36562884230716L490.06436847968894,472.69256169540233L494.0486576399547,472.6178131448965L494.4218355509392,472.3046858387669L496.03312083862846,471.77371562192394L497.5653225611356,471.24537163588377L499.8178692579463,469.31494381243436L499.78173700233964,469.1502076286276L500.8250601679939,468.3551946305963L502.733170373327,468.506500452184L504.188011228796,466.47096688856107L503.9188797810006,465.9243461533995L504.4388320350936,465.5354176261744L504.4171623804772,465.2024901291175L505.75751957655154,464.2785182898117L505.8631968337395,463.9161397605182L507.24546336807,462.10898769579575L507.76003387607074,461.6767308021823L508.42442450994315,461.5478214312188L509.7001128382734,461.6483464373622L510.23261432079,461.48580011058056L510.8426462262042,460.585123471686L511.1032334035894,459.87603886448403L510.98055817350837,459.2356574919978L513.141518142203,458.72573713907855L516.2926206659371,457.99206546749696L515.8668993358542,457.4790063056257L515.5462776607369,457.3351462217462L516.0991430500384,456.4349224811256L516.6848560603656,456.32829820206797L517.6906033029379,456.31544444086717L517.8935003903891,455.5873292164327L518.9693035222348,455.48428054631637L519.4678548059703,455.2572288244154L520.9457106801808,454.030833063107L522.1689250570622,453.2001382207735L522.5119353213835,453.94918694638113L522.0207966368376,454.91105929919667L521.7104745232544,455.22916044286563L523.2215484477293,456.0527872965535L523.5234121889005,455.6302287550404L524.3312327219986,455.08284514345695L525.1928913782085,454.8870504200011L525.7398469676771,454.94722718551685L526.1534491525754,454.64057837099836L526.8573976845914,454.41464428296604L527.6622646980061,455.7111961513123L528.4727294290774,455.5175446891226L529.9486923120181,454.34377996722657L530.4260422012943,454.49186699868574L530.0464036594755,456.09753762010644L531.5062918882047,456.5386477972499L532.2514759092577,455.88691597270116L532.4787825039596,455.8252020895955L533.4832054227311,454.8982109075984L533.045723304074,454.32805951417606L533.3697577908569,453.9008934673154L534.0634680528835,454.1545895356296L533.9757757492544,454.6240186509554L534.9754803127748,454.53539758734803L535.2570460985199,454.21648114231726L534.9080320885771,453.1980656473884L536.5768454419024,453.3842643198496L537.18681555031,452.99308048520345L539.2221230780012,453.226575708536L539.4377113904956,452.76566076460927L539.8100705906996,452.60512678192106L540.8274671784972,452.99327753386194L540.4566738325877,453.4479112476378L539.072274194129,454.1221808390769L538.9851158227166,454.298143848324L539.370184940805,454.8293314776864L540.8548431010757,454.94319942358345L541.6025023887303,454.64217692730585L543.0082553620483,454.19421517946324L545.046367665798,453.0745070423959L545.1858642912862,452.9139562653208L547.9822402787357,452.70277252294653L547.9731401783864,452.87174278770107L549.6484619826658,453.3348641336293L549.8683513102874,452.17819943714727L552.1048100807326,452.05630254775497L552.9044186306178,452.2894758969881L553.5697013622453,452.2208152983926L555.3993840200936,453.144130214885L555.5786195180658,453.1253350869619L556.9109290447573,450.7984344952655L557.533366373568,449.848804947401L557.7254815463323,449.95450937717334L558.9809809346214,449.37793359693313L559.8811045014892,448.62816592804137L562.073032635574,448.36718612199604L563.1120220581558,448.1889913048253L565.7534898093882,446.88182386212713ZM503.9501129459069,452.10556250147863L500.2530293671436,452.55174101595605L498.795623792831,449.3273264276877L506.9590200938415,446.4675827122356L512.2215858324078,448.80924372687156L508.51519717712455,451.96688775484665Z%22%20fill=%22transparent%22%20stroke=%22#97A1A9%22%20class=%22county-boundary%22%20pointer-events=%22all%22%20data-fips=%2260000%22%20data-county=%22%22%20data-state=%22American-Samoa%22%20style=%22stroke-width:%200.4px;%20display:%20none;%20fill:%20rgb(252,%20141,%2089);%22/%3E%3Cpath%20d=%22M615.54626710718,462.02534416435077L620.7571581837506,461.78072717607034L625.6816143440282,458.3596077752237L630.3128287918372,454.56074257492594L634.7904845610524,449.66487188336487L637.1385922234433,444.59546292601254L640.7779863562048,439.8846392924701L646.9797397710232,441.2857320586592L649.8664807414375,445.587089760586L657.6710991985234,446.41962161973174L654.8406289456907,451.2795132033431L652.2152339791483,455.6433159354215L646.7633259675084,458.2102312673721L642.2770762953955,461.23980193097896L637.7224796670645,464.5974616693856L633.0346872411317,467.0935977391963L628.444508078953,469.6171500151945L624.08760406779,472.35780690162L621.3839454975994,477.3000272998185L620.0977810905947,481.3238201468701L620.4158593132838,485.2035023542603L617.8007899561622,488.72483021405293L612.9604373473742,492.60099301978903L607.4402506408524,493.1586022477169L600.9868259796658,490.19978795868906L600.8799241883758,486.0683564442046L599.883583764447,481.8853883704632L600.3587533688046,476.78505717883127L602.8701839870964,473.25796007458285L599.702271050175,469.8616394608542L596.6017875654018,466.6560613962595L602.210917873423,466.8100120465944L604.5079395264625,470.2006072152589L607.0210288151571,466.67706350861954L609.1755965867595,463.86811806498946Z%22%20fill=%22transparent%22%20stroke=%22#97A1A9%22%20class=%22county-boundary%22%20pointer-events=%22all%22%20data-fips=%2266000%22%20data-county=%22%22%20data-state=%22Guam%22%20style=%22stroke-width:%200.4px;%20display:%20none;%20fill:%20rgb(255,%20255,%20153);%22/%3E%3Cpath%20d=%22M702.8203125620585,474.8010033221088L711.8098053519352,475.75463895554793L711.9569820167293,476.54455115936753L711.7217304294122,477.460811519503L709.3386360428988,477.81566898399495L705.4937609214234,478.10326941217244L703.3451842159661,478.39664229262513L700.6269926936454,479.7333151692711L697.3516865362078,479.7289529188732L695.8990668599574,480.347736623361L693.8057081187296,480.5085970349497L693.528099478536,479.95622100128L695.8435567960787,479.0342466698193L698.7391362811388,478.02766439502534L700.0934902532647,477.2151473993059ZM680.6274501464393,464.49215043196557L684.6812138922969,463.6785084492013L687.3973899802727,463.4220035573925L690.0934373870685,463.7137384735569L692.8441261877831,463.7350516325006L694.8728509171133,464.02948553804316L695.4778929481415,464.72697704206126L694.962660550322,465.8710072439054L693.5167214000595,466.7017005928344L692.694674333655,467.42201122292096L691.4581008286375,468.100649665747L689.3215698257168,468.47731864424196L686.5609407753263,468.7029607742685L684.41020118662,468.7369140741535L682.8050663773226,468.9325331217344L679.8559244289698,469.413795576219L678.5296652959848,469.9283286196176L678.4398755820578,469.6087679073756L675.9626075239407,469.8828814775229L674.2019475092217,470.5194826438373L672.2504681055931,470.7268162258365L670.8985457892602,470.69065787750753L669.2699622029485,470.3266327025155L667.2168926040404,470.12483250684807L665.4059490838754,469.91686226916863L664.6444598021491,469.5746402507962L664.6874540718584,468.36627316444947L664.8669081512038,467.17407075539074L665.5462302934146,466.22502976836927L666.9703084452946,465.68326105294665L672.2929806898281,464.94281449148417L677.9658345994594,464.4704015735866ZM732.9428941831741,446.7357407081225L731.1923252352902,445.51446341189006L729.1184172174812,445.28668259765163L726.3779136505316,445.29957328890083L723.123937956582,446.08896145300025L718.9646995588206,448.42217942347884L714.902262903712,450.6315618280052L713.2186211018936,452.69400886226487L710.6497923111532,454.6742511760692L707.1346803242327,456.1771240252604L702.8001447112431,457.14726219269977L698.5183753955371,458.2394242973181L696.1268700941097,457.9854133555296L694.8846137712042,457.95142295562914L695.4240229339081,457.2016305401644L698.0678215310572,454.75158179508674L699.8647212493888,453.13443491293305L700.7532147978204,451.6679764663777L701.8157804349767,451.01239415660456L704.9235509101245,450.16259531563446L707.1904590626656,450.23621486335117L709.6833649271814,449.872516687528L713.2453358577188,448.53827756653567L716.2128478811477,446.02916407073417L717.8853807579328,444.2151809962007L718.9396477244838,442.7545464230645L718.9217057146201,441.7551418925733L719.2012257316675,440.7716947969046L718.727937306581,439.7706843338818L718.0859370702061,438.61606237443533L717.7351247522519,437.5643612455457L719.5262762243424,435.75669055269367L722.799255274161,433.70205758920264L725.7000917409976,433.4619805279351L730.1001676861989,433.4530505926008L732.258978472089,433.8713378728915L735.9219083826531,434.5163926522651L738.1811318001617,435.30815819153975L739.5688720169076,436.35670512894404L740.9080145991185,437.09433689378926L741.625790176756,438.45801761422786L741.2042231966095,439.6776436904184L740.2246594243518,440.50023546465513L735.990014635039,443.7500786631691L734.3585641941625,444.6830852403938L733.5788314511788,446.68834302303844Z%22%20fill=%22transparent%22%20stroke=%22#97A1A9%22%20class=%22county-boundary%22%20pointer-events=%22all%22%20data-fips=%2269000%22%20data-county=%22%22%20data-state=%22Northern-Mariana-Islands%22%20style=%22stroke-width:%200.4px;%20display:%20none;%20fill:%20url(&amp;quot;#diagonalHatch&amp;quot;);%22/%3E%3Cpath%20d=%22M835.3301453646538,422.37484449491336L836.0349824032419,422.66729769144877L837.2304068262171,422.4275950813105L837.4274707718159,422.689916231096L836.271829802746,423.8975541077325L835.6458427655716,424.8649564398425L834.996999700576,425.42528391565884L833.8755001680901,425.81231718012833L833.5260617690714,426.1871081905759L832.9036184516553,426.06266891202705L831.20425614276,426.54738153628807L830.9611391309563,426.99567628341214L830.5348584883259,427.2201214146747L829.4319510007311,428.18371977796926L829.313246252136,428.50440414268047L828.3912569351448,430.21202991205854L827.7560205373237,430.2195628267032L826.9634009956302,430.77633503750735L823.9609826338169,433.63723818430185L823.8656067033342,433.8624168684977L823.1505030991037,434.58613428187647L822.6389978320335,434.8119555728103L821.9397753095614,434.7931458526179L820.2036696120563,435.358029597584L818.4799013860853,436.58738812631066L817.9771538505747,437.11118771653963L817.6999781574144,437.73782607207914L817.7401452733046,438.1362853747703L817.1308088953087,438.49772505012805L816.4683378535931,438.5076940838624L815.4220393555195,438.9812911894794L815.1595143395753,439.2997069409024L813.3001316203963,440.5606766178394L813.2733994539792,441.10860930303414L812.0621934372368,441.86634282081314L811.3721654457536,441.9682263194217L809.1584101121795,442.89730307280763L808.5200771541749,443.2622519042341L807.5587312952587,444.3057093833686L806.9082379913625,444.91014107387593L806.8402165325922,445.14591519430104L805.8822011404236,445.0017226093899L804.3529745021931,444.9839360545112L803.5464827736463,445.1590858003697L797.6092838535756,449.5506516313807L796.8086337073562,449.6548095008642L797.0151644870291,450.174594697861L796.6134277267681,450.6992700535341L795.4935536130372,450.6590059529948L793.652099906234,450.4181198774216L793.340416743499,451.0658358144747L792.3686426023999,450.7657850317612L792.030752410725,451.22746013774673L791.4199605472057,451.3166236226243L790.7803244919916,451.88556108992015L788.6592037599435,452.59666722089077L788.4451595942699,452.9145792668762L787.8187958722372,453.24203609268386L786.9864512330857,453.82007405243434L786.4409735720815,454.33799546519776L785.0779229980906,454.99954891316804L784.6963374192861,455.51319337178194L784.3350810792891,455.50734836248444L783.8039842400581,455.7842574255858L782.6649250011835,456.9575095226477L781.9899242542106,457.316214585417L779.5409302614487,457.1603048071757L778.6987450734991,457.41370909790993L777.0089498013429,458.3047516698299L774.5566839828996,459.03747664652883L774.0501045060203,459.40979553094746L773.8227173620849,459.3860620738415L773.1829531955063,459.87939866071895L771.1857051106291,460.46055301610704L769.0597158693683,462.6287617128793L768.2812155212996,463.7521212325078L767.7612821052223,463.2513261073288L767.8057161317244,462.06772424104975L769.2740019410672,459.60794757927124L769.4520137062959,458.72817022880236L770.2804614747126,457.5026573711138L770.4244013339622,455.9902402144355L770.1247194530573,454.46816129450195L769.9053725229919,454.16379960007026L768.7344178282858,452.36166492965793L767.9419405119402,451.2480309869951L767.6048196771058,450.910480527655L766.6624293892879,449.129550705509L767.0510166817569,448.64005531074696L767.0301795504167,447.3390812012697L767.173676545053,446.5506055613673L767.9023009455534,445.60440949640474L768.5317766569191,445.3060460392083L768.4932748068048,444.7588589027383L770.0347797122067,443.698007351908L770.1076131492781,443.4636346598579L770.8010906807815,443.10344292879984L771.156762997401,443.30713846287716L773.9070490348116,443.1777825231913L774.0470631127163,443.2896518384185L775.4224845407668,442.82530075761184L775.5537418946576,443.00389066766L778.2538982917242,442.385105830987L779.3265929411016,441.9144396097448L780.5803454257109,440.9189301920565L781.5305569614195,440.3081694193041L782.2605508433213,439.5002710485658L783.422781291631,438.4832951215932L783.7795405963145,437.9085294846924L784.0287587124403,437.14856586312357L784.6910764690532,436.5941924648821L785.1853008983787,436.41049194853787L785.8177893850143,436.42425964597373L787.4921214158928,435.4927394994558L787.6784718381627,435.0942032307967L789.3409937774898,434.0333594710429L790.1309988426923,433.740457120011L791.3604924080514,433.64343218722723L791.7461938983565,433.7473904387343L792.5260342341289,433.60705357284274L793.0208426135898,433.3333642920927L793.9944667824655,432.91955814751606L794.5782470350694,433.13764269871933L794.4755072256221,433.53493464251795L794.982019020403,434.42335425572765L795.1896135002467,433.8226291041927L796.2646645589534,433.65832149017774L796.2212000285401,433.04452841641586L796.0362829543551,432.6018727342666L795.6965905959294,432.3775287258263L796.3335525780992,431.8443653969938L797.4373275353728,432.05943287470257L798.1325868432127,432.3728760245429L798.5702415169101,432.74062224235286L799.1214208237136,432.75033157765995L800.0549333401891,433.770371825797L801.1815828576687,434.23514426533114L801.5482453397981,434.08273205274907L802.9623804534269,434.30911206025553L803.195372460881,434.62850960402466L803.7774144224873,434.73528589701164L804.1739885813365,435.0487378022505L805.0502721759494,434.85058823176337L805.6404585209264,435.2567811532636L806.3673260061023,435.38376323995925L808.0146773162965,434.9077418422483L808.2551375441357,434.79165772428536L808.7743984649211,434.9586239236723L809.0340823358694,434.81493319596706L809.0507122609529,434.05278674151754L810.6420248598492,433.395137726368L810.909359557837,433.09705865457715L812.2598119227434,433.0951614001193L812.5565726763853,432.35451541735523L812.4365760629695,430.52820598767136L812.938182829573,430.54735995465626L813.9323063763504,430.19773259768505L814.8084860462475,429.6451930149592L815.1892026174155,429.8960231198873L816.5614880956255,429.1666976883684L817.2026115006558,428.92385277688913L817.654428547517,427.63272245638393L819.3022653006205,427.79053425547716L819.5973429656026,427.67633525813983L820.6941358402335,427.831434547384L821.2338148674145,427.7050851971322L822.0561452769109,427.33728179455875L823.1038913049199,426.9844489595875L823.141873522672,426.5812561722516L823.8816529312319,426.7380495781773L825.731154638295,425.95431807662055L826.2570434883953,425.4385529429034L828.1767417585902,425.82481483103646L829.6939483063483,425.55481480832026L829.9438722483733,425.3002156651101L829.8923168692106,424.96859999300693L830.5253371989577,424.87325239269455L830.9821453196653,424.6603852471762L831.5399704173724,424.58881723900174L831.8826830058968,424.1947414484864L832.9381349290067,423.5254660069176L833.4090593874681,422.76213837572993L834.8129971026835,422.74014037999785ZM770.79860013406,414.60608016963886L771.0677472243409,414.8996996894549L768.9199873118084,416.23220630436407L769.1307746831787,416.6071497065277L769.0270119314835,417.7835391449142L768.4207520976588,417.82090215388416L767.3826049644665,418.2364682950485L767.1613173457936,417.8210838834636L767.5236623943858,416.509027408995L767.8609578618505,416.37283185466987L768.9898748499376,415.12959425604055L769.0387287327544,414.72599042363106L769.6029856790597,413.9626872078718L769.7768327393105,413.91444511222284ZM762.5143767809453,414.4138857865458L762.6415119058927,414.29270097186725L761.2556621017006,413.60749080537977L758.9304909124276,413.28238533832763L758.1221228763758,413.5429666286431L757.1592724069005,414.818281735748L755.4029194628582,416.0220269839761L754.9520802442698,416.53097675107614L752.9270589527177,416.82873185551654L752.7720634339648,417.4531015164154L752.1563800619767,417.7447435447771L749.9111845557347,417.4039818086471L750.0224122308321,415.08415779818L749.5437397688022,414.77696411841066L751.1252649166481,413.82178470399856L752.8510269507684,413.51839051662455L753.1256160486314,413.25103775219105L755.3537809170687,412.1398399201546L755.335466240089,411.97148564509797L758.3527174546674,409.7545383290766L758.4417583387957,409.2969301976173L761.4512614506187,408.1562721426743L763.0279455411351,407.8996381074158L763.7753076982917,407.91204506036047L764.0165070278799,407.6288140817131L765.0474846293473,406.93287992441725L765.4631201152491,407.1875649644842L766.3252407810976,407.03650559103176L766.7968712891286,406.8191869470832L767.0014453185178,406.50185082470966L766.8784749989888,406.0579151971743L768.7506331126712,405.90734145366366L769.0176963665983,406.00681270763477L769.1582160093258,406.51098430672664L770.6449365615065,406.87817290257783L770.8728441025103,406.8361132562885L772.6194998180571,406.8892563816768L773.4445506949694,405.09090625992064L772.797854133619,404.68604602801923L773.9486864926903,404.1433040359481L774.8057763411613,404.1615704371244L775.1837372817811,404.5548592341547L776.0670641339714,404.1948646953959L777.6670277153778,403.82530065855343L778.3390166207992,403.9377429277731L787.0427761431979,403.831596250904L786.0033232377523,404.48502101616583L786.1395820864687,404.8592404916258L787.4204793340081,404.5709292137335L790.2099515295441,407.75922534618644L790.6962296350684,407.7680898845307L791.9258146572977,407.3822403284147L792.4276745948109,407.0807073949701L792.479749975713,406.80367715841135L793.1991619607107,406.240807505287L793.7055481413781,406.0462303118533L794.6030007043202,406.1707042032389L794.4219687184996,406.4646976924255L793.1762815404106,406.7054642611181L792.2520112287434,407.3944024934113L792.280809954296,407.58197924978435L792.9247063108314,407.84830479053176L794.0990654209035,408.0870316735132L793.4783143387001,408.53342314686734L792.9704961131426,408.18333062521936L792.7204432196559,408.5190718748572L792.2960360824889,408.44897893306967L792.0349065888659,408.65711421184756L785.00224678819,411.26392389273974L784.4833144548735,411.32745036502195L784.0820475266764,411.7045210428946L784.3717192971443,412.0553933118471L785.1198997044262,411.94721874663173L785.462510563448,412.1086245742234L785.5541276256953,412.5167521152017L786.1169542461727,413.15738500292525L786.1604918248881,413.4924250871591L785.3860247095349,413.9779453611866L785.179503545656,413.45122126435734L784.6107552396522,413.1596911734993L784.2119812005833,413.3619597760531L781.6173217004923,413.50121825387436L781.175867215883,413.3672582558575L780.5994484725825,414.07517278403014L777.8314854118724,413.9741180394135L775.9819638356977,413.6950127125921L775.0666172162173,414.0617389613891L775.2861116561763,413.4140495081787L775.1330310552681,412.8712867979847L774.5992431655674,412.7829987352773L774.6078551484293,412.4333157702521L774.2770224566132,412.11408163732386L774.5923161153169,411.80818878951084L773.6654231380451,410.701349035564L773.4658569082046,410.562052166447L772.1236768938107,411.1124129718045L770.8560373791587,411.8356260906936L770.8348656927337,412.62257794592955L769.9528289565708,412.9114405887065L767.7095225724524,414.4647810259734L767.7434035285155,414.97550033751L766.8595887090625,415.2621907083796L766.3677479455743,415.02907564135L766.4729431633807,415.9965528182677L765.8730819672269,416.24768022112085L765.5942070524413,415.7177378169098L765.8042928540674,414.92374474183924L765.5750161277738,414.1850110151757L765.2769248889988,414.26670687260486L764.5395390058513,414.98832542170436L764.2264290888393,415.89668634335175L763.7883074407348,415.1716654246831L763.3995488057524,414.8228055382395L761.2362338643125,415.6047756699326L761.190177785798,415.3358314963687ZM788.7682205666156,400.7925263813432L789.4868438097194,400.60166956467475L789.8404553875512,400.8025320970966L789.7254953071953,401.3168979510826L789.2362721631856,401.83278353234886L788.7172910943856,401.6151856115458L787.6665078656778,401.8596744380015L787.3152429545398,402.02852918168895L785.9266370441887,402.3053670765111L785.7378081410463,402.20801178158723L784.1311487692111,402.7428992534991L785.1538473627934,401.8554719205433L785.9083512407697,401.7872224628739L788.5402366154423,400.9253955744294ZM774.2056821660854,396.7274403277752L775.637974407673,396.73302480126074L775.9565940533612,397.0127644548365L776.9475089651519,397.60147604045204L777.4313109761746,398.26978165784186L776.4846617671865,399.0428267276134L776.3414993150349,399.56347469946763L775.8170278330095,399.8659497962655L775.5373602114817,399.4444004910249L774.9470819500827,399.3293321067079L774.2568447025376,398.675649238659L774.2004408233374,397.73227836922024L773.4737827483611,397.78630190037927L773.0322117008645,397.2574995556408L773.3669594158623,396.9443153027958ZM823.7184089841716,388.2058177098679L824.612932983883,388.5521452533135L824.7336796824113,389.0854624712982L825.7424293446683,389.2835259238298L826.0815405501423,389.08402921777554L826.3903861191311,389.2028836281003L827.59457294492,389.3353237561671L828.1489036951134,388.8879042072893L828.813175757447,389.2635575691977L829.0926725428759,389.7001297224027L829.4633510045583,389.268819271057L830.4524836140171,389.07306119606017L830.8923309045713,389.2576903814317L830.7116773221437,389.9350440941915L830.3725499944196,390.1357715461707L830.5325957483806,390.69981042415327L830.9701092351634,391.0394603156616L830.6128354086545,391.26818031656495L830.1339947536713,390.7217751280212L829.7167659227277,391.0141952345096L829.5301143421858,391.75887181784043L829.6267296289188,391.9692178067154L829.178648634726,392.57972783340955L828.494943483658,392.80522076082127L827.9581606147061,392.07931545003436L828.1885328791103,391.6290629090877L827.9141975966363,391.1247898758077L827.994286504595,390.5476742572541L827.5988262246528,390.4136308367743L826.7944219817812,390.67832738225195L825.823369468045,390.2703264376549L825.2352743595493,390.61723589939015L825.0111258678965,391.4171840930939L824.6076878784368,391.8352081688978L823.8385374934837,391.7120561808333L823.7427918191481,391.50117299520997L824.1900981200884,391.13511933683793L823.3812303524767,390.14410931679265L823.7467284365389,389.69453247569135L823.110153458564,389.7260330494043L822.4878595067596,390.21492931449126L821.8173595306794,390.05866019086756L821.2204412491517,390.6265710153168L821.3868666217882,391.0567556097789L821.1901567825041,391.78057010677674L821.6235113866028,392.0361269646259L821.9110975144519,392.756758772903L821.044937476949,393.49899151550665L820.6128184621571,393.3308453127939L820.1859430792599,392.67715720514684L819.2966587846577,392.6781107027707L818.9288291081771,393.1262865362357L819.5248956064405,393.63779262045347L819.8771212203294,393.8100425696031L820.0155228836359,394.4906865472416L820.4605806890178,394.69879645465113L823.3994376297288,396.8461754740253L822.946586054479,397.45420436530736L823.1469258454265,398.5750664580023L823.0821295548362,398.79361440220265L823.5561966286239,399.6717959540953L823.9199099445257,400.12460056738314L823.734410659689,400.55768612696403L822.964891186461,400.19220693905896L822.6391141744534,400.2754919761709L822.3090112348432,400.00905999221095L822.648392052429,399.54840796857303L822.2586342952814,399.4328734549059L821.4771244690503,400.03587112678883L820.3142217452929,400.21233243805955L819.7008002969371,399.9046746581865L819.4879809205247,400.1702622710778L819.4816019464068,400.7424293722864L818.6555611088243,400.10773512891956L819.0385365903718,399.6123929309261L818.8257000074618,399.28571489689887L818.9810041577124,398.84113039489597L818.4510807458418,398.79137647016546L818.1693384583298,398.9253384296064L817.6331475711414,398.855327691958L816.6253567148983,399.6808959869458L816.5674408085912,400.0939351509979L816.286797526126,400.40234858006784L815.9961194610289,400.25358128302315L815.127877156029,400.24407124200553L813.5255044014256,399.9619168130354L813.0553509049422,399.5843314838803L812.6264789873535,399.85097139585133L812.1440945159611,400.462834953972L812.1821943971543,400.66989549426063L811.6683270967744,401.26931336523245L810.7731726841362,402.1190355779079L810.132821953633,402.14414725978526L809.9947833688562,401.4430768465546L809.4279587493525,401.26982348979834L809.1026748251495,401.52449540866394L809.2154026586918,402.1459098681886L809.526398784599,403.2304684299265L809.0030350273452,403.3715756549784L809.2171355987659,402.758025663176L808.5197999385182,402.1655707314473L807.369288047744,402.45729114292436L807.2904703003671,403.33470675018174L806.2252292571454,403.72983936043295L805.781554040364,404.65362721241314L805.319409651252,404.64305297082797L805.4430474784963,403.8181673767803L805.1535901517534,403.8417800636451L804.8081938554836,404.4726014794112L804.4012784289589,404.7287793741444L803.4114287710818,403.6122515925741L802.8387253559906,403.76588709445997L802.274119900191,402.9771405074237L801.7086078631264,402.80034294611767L801.5374258355408,402.32808582136994L801.9248578333985,402.27524421480956L802.0119783977514,401.59272867105824L801.5941671193618,401.5456158428379L801.428710620017,401.26822515370543L802.9222046246913,400.0013263978309L803.118595198114,399.590878196914L803.6341162928427,399.34473598824485L803.6397728304545,398.8395624933618L803.1794584826755,398.74048173982175L803.5775171801296,398.1143877713743L804.1231913042687,397.9680055680035L805.1722063787429,397.97231118683953L805.6677597251771,397.49026812668126L805.4880810248309,396.9106211148126L805.1870574608746,396.71906661574974L805.6884268363942,396.3444963449126L806.742515754121,396.2799825416223L807.1708343496095,396.10279101018483L807.8754858026894,394.9181764550201L808.0597213306366,394.9922063500824L809.7504436400742,394.9013655995263L810.4445094837382,394.2882928632235L810.7873170310219,393.4999426081118L811.343728668478,393.3903526187489L812.3048484397884,392.69133662816307L812.0210781784076,392.4736381655516L812.262662575185,391.5404165176292L811.9473660770508,391.2227918525323L811.2454738155005,391.378885070938L811.2701205824915,390.1844950268696L813.4976436864055,389.8515086237695L814.2646374723929,390.0689979966088L814.0855364473427,390.9395241846132L814.5943946885293,391.01921641071357L815.3787783425776,390.6149769285813L815.8703543091445,390.3038564442382L816.7473035729305,390.44082057566715L817.2578743887777,390.1889900929984L817.0170204479376,389.60633686983977L817.355433015641,389.32158742790807L817.788644816786,389.2482705114947L818.5457278617565,388.7622408260855L819.1069484917563,388.66914085108476L819.5185746439421,388.7782852355675L820.031177275675,388.7005015139973L820.4890738429624,389.36682262236155L820.8071323272904,389.35180431922765L821.0396625788285,388.99014736379496L821.5231548338336,388.9873001465404L821.8121563922368,388.71717872530473L823.0581313812872,388.2451995987112Z%22%20fill=%22transparent%22%20stroke=%22#97A1A9%22%20class=%22county-boundary%22%20pointer-events=%22all%22%20data-fips=%2278000%22%20data-county=%22%22%20data-state=%22U.S.-Virgin-Islands%22%20style=%22stroke-width:%200.4px;%20display:%20none;%20fill:%20rgb(0,%20204,%20153);%22/%3E%3Cpath%20d=%22M271.47571113528073,431.20347918227804L298.4645687037941,446.95613292641167L276.27292317881563,473.78719097385533L276.6294204091396,467.55287532039813L273.31165764003174,464.1539314032356L273.7114578796205,461.9552997556088L272.2581743524414,456.295072573326L264.202736804443,451.4127995986573L259.6273995732339,444.72944220396164L248.8170420191998,441.8138678560676L261.97428436297264,425.6265681715408Z%22%20fill=%22transparent%22%20stroke=%22#97A1A9%22%20class=%22county-boundary%22%20pointer-events=%22all%22%20data-fips=%2211001%22%20data-county=%22%22%20data-state=%22District-of-Columbia%22%20style=%22stroke-width:%200.4px;%20fill:%20rgb(0,%20204,%20153);%22/%3E%3Cpath%20d=%22M174.49559851044518,441.9575736560915L173.11132598656653,441.907659180681L172.4496694005178,440.82549259010415L172.44417687251138,440.1655370102557L170.97730513741143,439.18302971131993L171.08990840296173,438.46025554978485L173.4467950021218,438.76201094391377L175.6170923818308,440.46951041071407L175.65943481250466,441.22112021043426ZM180.28723627004732,438.7698390478627L181.44591980865496,440.30073142976454L183.50128861428325,439.8062052733332L185.30021200424827,440.2815149243785L190.29931848063538,442.93626996605485L190.88396877673893,443.78148540423456L190.20892957741296,445.2310412532897L188.71085575649147,445.5381712022308L187.49640777524712,445.2796393750454L186.15662267627482,445.8665251585976L184.0530338718044,445.8689419738319L183.10758394617022,444.8492617738594L182.324234470632,443.0942157701423L181.5067737692255,441.968176447319L180.97158128221827,442.1670357873594L178.83164772605025,441.3893365856604L177.44513188230903,439.5375705660648L177.8245429325549,437.929228657968L178.7654014888951,437.6583330356848ZM172.69680405671832,435.00169472641704L176.234601161064,435.80146298247996L175.61310892656115,436.8756326278879L173.49486175088907,436.8567895485908L169.9352405202962,435.47097211823717L166.05595200764998,435.3321396542579L165.59027592042798,434.36700396709244L166.5329611484067,434.1049310938008L166.5992661366683,432.9670993027769L167.90287732822645,433.7978723111761L170.81235047141345,434.32011223704876L171.7855334089742,434.97599301128474L172.84550520962358,435.45592215563204Z%22%20fill=%22transparent%22%20stroke=%22#97A1A9%22%20class=%22county-boundary%22%20pointer-events=%22all%22%20data-fips=%2215009%22%20data-county=%22Maui%20County%22%20data-state=%22Hawaii%22%20style=%22stroke-width:%200.4px;%20fill:%20rgb(252,%20141,%2089);%22/%3E%3Cpath%20d=%22M138.69542366417073,420.288162204246L137.0577877840537,421.299578319205L134.56737039738715,420.59518317476477L133.22650446527484,419.3283599169671L131.46803231758008,418.75982880409606L130.1099930476213,417.3555366114135L131.36507680853924,415.74874341158426L133.6288930673348,415.0994017841669L136.92311253910174,415.42865521144205L137.86306097434203,416.13177017989256L138.901467169194,417.45703953890404L138.5759641400769,418.69499926452227ZM122.63835751886052,414.42573551016994L122.25122315812939,415.51930638221796L121.50438140613551,415.23651667527173L121.5475436091773,413.82526147477256L123.24978640262333,412.93187540569954L123.98842553029141,412.45814428191477L124.46178485091235,412.7839362067183L123.94695000037069,413.8700651686125Z%22%20fill=%22transparent%22%20stroke=%22#97A1A9%22%20class=%22county-boundary%22%20pointer-events=%22all%22%20data-fips=%2215007%22%20data-county=%22Kauai%20County%22%20data-state=%22Hawaii%22%20style=%22stroke-width:%200.4px;%20fill:%20rgb(255,%20255,%20153);%22/%3E%3Cpath%20d=%22M194.94070746864696,451.8755198077115L197.40738214599878,453.16334455871066L200.9155775171703,454.7042854464715L208.0563633633799,457.6051154034397L210.4544500216245,459.75892105899703L211.4036981305379,462.2674045111063L213.16032636136728,462.1859382023674L213.49328635698646,463.6054873928693L217.31396050382355,465.75192317735275L217.1803601327362,466.97101671603906L215.2551255680447,467.4312834488366L213.9483012154247,468.6780461412314L211.64706139557592,469.4737161324833L208.9539631693571,469.69937145704847L205.35412185512598,471.07533986290997L205.3345108316709,472.3525297968203L203.41134948621857,474.0132460216699L201.00868568528213,472.3821718453362L199.5142404624377,472.21930730478834L198.17118562011862,470.189637660469L197.88072123828857,466.3566929970828L196.16302435302708,464.40466430129555L195.18626924453682,462.0272485190272L193.30215530848395,459.40674180712267L194.34079794486442,458.9101430954734L195.70300927401033,457.28638155212354L196.51485637039863,456.24273418443255L196.1449447117492,455.31416599793874L194.70878808675968,453.3785451945058Z%22%20fill=%22transparent%22%20stroke=%22#97A1A9%22%20class=%22county-boundary%22%20pointer-events=%22all%22%20data-fips=%2215001%22%20data-county=%22Hawaii%20County%22%20data-state=%22Hawaii%22%20style=%22stroke-width:%200.4px;%20fill:%20rgb(252,%20141,%2089);%22/%3E%3Cpath%20d=%22M149.5002416426206,424.91213838255624L150.47098329422482,423.5326763252476L151.4122231431482,423.2809249304831L152.9213249750369,424.5597837736254L154.48472841499415,426.8522983135653L155.44447417767697,428.1618916250396L156.24035192193213,427.8554073678866L157.349251270038,429.2148316580592L158.3436149194398,430.76266177765336L158.29379791844383,431.1367591731272L157.53019372021203,430.89595744662495L155.71800303815496,431.16576044288735L154.20162257961988,429.61482121052506L153.40426665334627,429.9197975455687L150.66186734495125,429.7331125772365L149.87921233015794,428.58570021881616L147.62774725866421,426.334792020745L147.3102337214671,425.2399918067316L146.71150388688164,424.36307652260194Z%22%20fill=%22transparent%22%20stroke=%22#97A1A9%22%20class=%22county-boundary%22%20pointer-events=%22all%22%20data-fips=%2215003%22%20data-county=%22Honolulu%20County%22%20data-state=%22Hawaii%22%20style=%22stroke-width:%200.4px;%20fill:%20rgb(252,%20141,%2089);%22/%3E%3Cpath%20d=%22M170.81235047141345,434.32011223704876L171.60196293015954,434.0249815640968L172.02535238446893,434.68135641095273L172.69680405671832,435.00169472641704L172.84550520962358,435.45592215563204L171.7855334089742,434.97599301128474Z%22%20fill=%22transparent%22%20stroke=%22#97A1A9%22%20class=%22county-boundary%22%20pointer-events=%22all%22%20data-fips=%2215005%22%20data-county=%22Kalawao%20County%22%20data-state=%22Hawaii%22%20style=%22stroke-width:%200.4px;%20fill:%20rgb(255,%20255,%20153);%22/%3E%3Cpath%20d=%22M337.7243592829177,477.8809413023729L335.759524396029,477.0517821445006L334.0920419357361,475.6968770488877L335.4456127519941,473.71985120975285L337.96866878509763,473.87618199872867L340.2193981473448,473.78234404317516L341.09232275118507,475.8128858455565ZM352.69162328314775,463.8863549553139L353.27086819153163,464.2078447565623L354.16648185499264,464.4192804285943L354.43565366881,465.26797563064326L355.293244311162,465.7481646588751L355.3148394971341,466.37559507310533L355.97939715436314,466.57445999142203L356.0849636469663,467.0804776759093L356.30504428011966,467.3622650826224L355.54541525113433,467.5138843828933L355.2227238788773,467.7488078430273L354.3530431110151,468.0196357908816L354.31595468659447,468.24736440457195L353.3047675131683,468.21842602276394L352.7525111374166,468.35783488508497L352.36786044952834,468.7767050551487L352.3178505003377,469.2540328225728L351.6729911847025,469.15882193409584L351.6338566272228,468.9064748778279L351.1965057671649,468.821557202991L350.5012466084163,469.2030442721895L350.2020938739715,468.9580377124346L349.7711284151981,469.24852781629687L348.45692479539014,469.033120080256L348.2373577248951,469.2509083785912L347.28956096931205,468.51132827087133L348.3614252551964,467.9011437773123L348.87410618885883,466.07036472915576L347.93740349673874,464.68349614528154L347.10830443019154,463.25940322163024L347.7108192848626,463.1249196231108L348.65748345515556,462.84135542043407L348.9021401697628,463.10521223565695L349.27107421448227,462.97847390922726L349.5361889857279,463.3477764963716L349.8963782444952,463.38760419101015L349.69665691541366,464.23386563435963L350.5401835677059,464.445046206689L350.73283469400076,464.2252106802351L351.4945059405544,464.01368294201217L352.2132204770711,464.1338382540641Z%22%20fill=%22transparent%22%20stroke=%22#97A1A9%22%20class=%22county-boundary%22%20pointer-events=%22all%22%20data-fips=%2272097%22%20data-county=%22Mayag%C3%BCez%20Municipio%22%20data-state=%22Puerto-Rico%22%20style=%22stroke-width:%200.4px;%20fill:%20rgb(255,%20255,%20153);%22/%3E%3Cpath%20d=%22M432.4772433473963,462.2803509439878L431.5240179967581,462.3735075269964L430.33599343763365,462.1756284964321L429.82209795651397,462.38893485980884L429.4902778822895,462.8094069839973L428.7637222597116,462.25120247181803L428.4048895152917,462.54630517421367L428.25361723475726,463.02775772364373L427.4806038267408,463.17929040992766L426.47186137032077,462.7679184554237L426.13231905473333,462.01793072797886L425.5120000232936,461.70790970567265L425.76884299246785,461.539431886371L426.33674873204785,461.70341410114577L426.6740657938461,462.0774483908887L427.29036068044354,461.6975699388923L427.4159225668969,461.1953209574226L428.2389913663405,461.0015839338265L428.2352204378323,460.4791837392674L428.9017937214329,460.09800529322L429.36666617897544,460.28243404625704L429.82144341558165,459.25443150897866L430.247586773834,457.9752634982221L431.8368087212438,457.5420580074767L432.03252866156214,459.1084715807662L432.51217554164367,460.6921164322467Z%22%20fill=%22transparent%22%20stroke=%22#97A1A9%22%20class=%22county-boundary%22%20pointer-events=%22all%22%20data-fips=%2272053%22%20data-county=%22Fajardo%20Municipio%22%20data-state=%22Puerto-Rico%22%20style=%22stroke-width:%200.4px;%20fill:%20rgb(255,%20255,%20153);%22/%3E%3Cpath%20d=%22M430.247586773834,457.9752634982221L429.82144341558165,459.25443150897866L429.36666617897544,460.28243404625704L428.9017937214329,460.09800529322L428.2352204378323,460.4791837392674L428.2389913663405,461.0015839338265L427.4159225668969,461.1953209574226L427.29036068044354,461.6975699388923L426.6740657938461,462.0774483908887L426.33674873204785,461.70341410114577L425.76884299246785,461.539431886371L425.5120000232936,461.70790970567265L425.25591668892974,462.04344220652956L425.17419156058025,461.14549556494916L425.81297420192834,460.1600405592809L425.6062667889188,460.01482902347493L425.62817716716046,459.2830945210142L424.9557492590603,458.53376192567055L424.97878196934505,457.9690375744199L425.6694825199513,457.3590381309525L425.8983943174015,456.93944614017386L427.6991135099039,457.38859297339013L429.3715769446052,457.7107663223526Z%22%20fill=%22transparent%22%20stroke=%22#97A1A9%22%20class=%22county-boundary%22%20pointer-events=%22all%22%20data-fips=%2272089%22%20data-county=%22Luquillo%20Municipio%22%20data-state=%22Puerto-Rico%22%20style=%22stroke-width:%200.4px;%20fill:%20rgb(255,%20255,%20153);%22/%3E%3Cpath%20d=%22M425.8983943174015,456.93944614017386L425.6694825199513,457.3590381309525L424.97878196934505,457.9690375744199L424.9557492590603,458.53376192567055L425.62817716716046,459.2830945210142L425.6062667889188,460.01482902347493L425.81297420192834,460.1600405592809L425.17419156058025,461.14549556494916L425.25591668892974,462.04344220652956L424.66522542578264,462.5475294554659L423.50173985160313,461.7375869599704L423.27099093381463,462.0935252412583L422.44611462141046,462.1378709257855L421.82929407376827,462.97488987383383L421.1588030085397,463.1224605087179L420.69376937915143,462.705548230909L419.37795685102935,461.913095331928L419.5579854981966,461.223569816546L419.3260393879809,461.05653349161156L419.5574840104387,460.3877153689666L419.22257182119756,459.8235590530481L419.1704796054941,457.79547810215354L419.55576551158504,457.5234083396507L420.0179488801182,457.2511331068677L420.3251349750831,456.3721629249224L421.3760884696458,455.63812313895687L421.5799715025731,455.00983730427697L423.34947941622033,455.06762272219066L425.1775135851263,456.56660764174Z%22%20fill=%22transparent%22%20stroke=%22#97A1A9%22%20class=%22county-boundary%22%20pointer-events=%22all%22%20data-fips=%2272119%22%20data-county=%22R%C3%ADo%20Grande%20Municipio%22%20data-state=%22Puerto-Rico%22%20style=%22stroke-width:%200.4px;%20fill:%20rgb(255,%20255,%20153);%22/%3E%3Cpath%20d=%22M425.25591668892974,462.04344220652956L425.5120000232936,461.70790970567265L426.13231905473333,462.01793072797886L426.47186137032077,462.7679184554237L427.4806038267408,463.17929040992766L428.25361723475726,463.02775772364373L428.4048895152917,462.54630517421367L428.7637222597116,462.25120247181803L429.4902778822895,462.8094069839973L429.82209795651397,462.38893485980884L430.33599343763365,462.1756284964321L431.5240179967581,462.3735075269964L432.4772433473963,462.2803509439878L432.4549405700582,462.61477965476064L433.6801498879696,463.7500071334232L434.34425873300154,465.3287977421381L432.40417148553274,465.1833645890937L431.64257836183185,466.5890836349814L430.47660078508125,466.3913350316399L430.23926827978096,465.87180304442734L430.57145671107173,465.43064445555655L429.84845403919263,465.520403559852L428.93859889425414,464.85989445436485L429.063037557759,464.2535734121731L428.3357258900762,463.6744879410883L427.355546737222,463.7856510595445L426.9442056568945,464.0596861908184L426.3989632148375,463.54099715479L425.65048824063604,463.5451284498197L424.66522542578264,462.5475294554659Z%22%20fill=%22transparent%22%20stroke=%22#97A1A9%22%20class=%22county-boundary%22%20pointer-events=%22all%22%20data-fips=%2272037%22%20data-county=%22Ceiba%20Municipio%22%20data-state=%22Puerto-Rico%22%20style=%22stroke-width:%200.4px;%20fill:%20rgb(255,%20255,%20153);%22/%3E%3Cpath%20d=%22M424.66522542578264,462.5475294554659L425.65048824063604,463.5451284498197L426.3989632148375,463.54099715479L426.9442056568945,464.0596861908184L427.355546737222,463.7856510595445L428.3357258900762,463.6744879410883L429.063037557759,464.2535734121731L428.93859889425414,464.85989445436485L429.84845403919263,465.520403559852L430.57145671107173,465.43064445555655L430.23926827978096,465.87180304442734L430.47660078508125,466.3913350316399L429.06083637897405,467.2792937835986L427.354732428358,467.6252143686395L426.4030854118082,468.71537620523L425.905697065441,467.7798376491409L425.51912041466176,468.1363799977342L424.6367666972501,467.7443849339918L424.7629070948214,467.0138275386002L423.75241522310597,466.68427467306407L423.10515484373104,466.54053307483497L422.66588611878944,466.70879624632L421.9411278184968,466.5647107928954L421.372466558456,466.79542774280577L421.0608978313723,466.1701401107784L421.3176103592209,465.18891563929014L422.08901689721665,463.66334429946414L421.5714888645868,463.05899743666254L421.82929407376827,462.97488987383383L422.44611462141046,462.1378709257855L423.27099093381463,462.0935252412583L423.50173985160313,461.7375869599704Z%22%20fill=%22transparent%22%20stroke=%22#97A1A9%22%20class=%22county-boundary%22%20pointer-events=%22all%22%20data-fips=%2272103%22%20data-county=%22Naguabo%20Municipio%22%20data-state=%22Puerto-Rico%22%20style=%22stroke-width:%200.4px;%20fill:%20rgb(255,%20255,%20153);%22/%3E%3Cpath%20d=%22M420.9520464526289,462.91398863823554L421.1588030085397,463.1224605087179L421.5714888645868,463.05899743666254L422.08901689721665,463.66334429946414L421.3176103592209,465.18891563929014L421.0608978313723,466.1701401107784L421.372466558456,466.79542774280577L421.3735374882505,467.3377506961854L420.9341252395714,467.71395040122184L420.8053116495224,468.1312239652181L419.79514621906213,468.0281331540327L419.53629157386723,468.2368300980358L419.5624934606009,468.73721370116374L419.07048243920116,470.0922947297478L418.60354115741956,470.52993209123224L418.24001127001367,471.2174007732996L416.9424918662523,470.86205999580767L415.6960113330534,471.1722642909913L415.59272521880246,470.94284381696815L415.9055389129366,470.31845444697905L415.69901666266287,469.88034822044915L417.43971090259055,466.79732386453844L418.0606049595729,466.9229642630504L418.6299476013744,466.2347154061673L420.0764154063469,464.39758028764425L420.0244643119118,464.0844943374472L420.41145329206216,463.8335387230747Z%22%20fill=%22transparent%22%20stroke=%22#97A1A9%22%20class=%22county-boundary%22%20pointer-events=%22all%22%20data-fips=%2272085%22%20data-county=%22Las%20Piedras%20Municipio%22%20data-state=%22Puerto-Rico%22%20style=%22stroke-width:%200.4px;%20fill:%20rgb(255,%20255,%20153);%22/%3E%3Cpath%20d=%22M421.372466558456,466.79542774280577L421.9411278184968,466.5647107928954L422.66588611878944,466.70879624632L423.10515484373104,466.54053307483497L423.75241522310597,466.68427467306407L424.7629070948214,467.0138275386002L424.6367666972501,467.7443849339918L425.51912041466176,468.1363799977342L425.905697065441,467.7798376491409L426.4030854118082,468.71537620523L424.36413224472057,470.6222895049497L423.61765386453226,472.2709532119058L423.15571806066947,474.00073688367956L421.90586945244445,473.52548405094956L421.5148800982355,473.0891268295938L420.7862989382636,472.65315481577306L420.2404731044814,472.59140009715895L419.82428007874944,472.09196760274733L420.1094196200888,471.4876501950874L419.7716629740092,471.2171285531243L418.62935851588526,471.73828888507813L418.24001127001367,471.2174007732996L418.60354115741956,470.52993209123224L419.07048243920116,470.0922947297478L419.5624934606009,468.73721370116374L419.53629157386723,468.2368300980358L419.79514621906213,468.0281331540327L420.8053116495224,468.1312239652181L420.9341252395714,467.71395040122184L421.3735374882505,467.3377506961854Z%22%20fill=%22transparent%22%20stroke=%22#97A1A9%22%20class=%22county-boundary%22%20pointer-events=%22all%22%20data-fips=%2272069%22%20data-county=%22Humacao%20Municipio%22%20data-state=%22Puerto-Rico%22%20style=%22stroke-width:%200.4px;%20fill:%20rgb(255,%20255,%20153);%22/%3E%3Cpath%20d=%22M415.6960113330534,471.1722642909913L416.9424918662523,470.86205999580767L418.24001127001367,471.2174007732996L418.62935851588526,471.73828888507813L419.7716629740092,471.2171285531243L420.1094196200888,471.4876501950874L419.82428007874944,472.09196760274733L420.2404731044814,472.59140009715895L420.7862989382636,472.65315481577306L421.5148800982355,473.0891268295938L421.90586945244445,473.52548405094956L423.15571806066947,474.00073688367956L421.20697012759706,475.29608992885954L421.18395467649145,476.9603413893377L420.21936714987777,477.06572941102354L419.51517726751763,476.77514420131297L418.94159271699914,476.317742490293L418.36834045045026,476.06806607603403L417.9773717216265,476.29671472219604L417.32632614524476,475.88010851069345L416.6234339353363,475.5670794996253L416.1803740418143,475.711927899375L414.8008036624786,475.3756146937165L413.6312616693934,474.768126939757L412.69533051072784,474.5144225363615L412.43587722409796,474.34670063100947L411.94135895820966,474.3650578317391L411.47296312030755,474.3625607742653L410.79939952586295,473.8591087026025L410.9570688989141,473.5894162891586L412.1057743699423,472.72120129771656L412.65281109176306,472.45312070313196L413.17100296690137,472.80943232578676L413.742657462503,472.8533742127989L414.4451997515959,472.62679499261066L414.9126782495803,472.7323614281268L415.6943637371817,471.88052456891387Z%22%20fill=%22transparent%22%20stroke=%22#97A1A9%22%20class=%22county-boundary%22%20pointer-events=%22all%22%20data-fips=%2272151%22%20data-county=%22Yabucoa%20Municipio%22%20data-state=%22Puerto-Rico%22%20style=%22stroke-width:%200.4px;%20fill:%20rgb(255,%20255,%20153);%22/%3E%3Cpath%20d=%22M411.94135895820966,474.3650578317391L412.43587722409796,474.34670063100947L412.69533051072784,474.5144225363615L413.6312616693934,474.768126939757L414.8008036624786,475.3756146937165L416.1803740418143,475.711927899375L416.6234339353363,475.5670794996253L417.32632614524476,475.88010851069345L417.9773717216265,476.29671472219604L418.36834045045026,476.06806607603403L418.94159271699914,476.317742490293L419.51517726751763,476.77514420131297L420.21936714987777,477.06572941102354L418.60259459694555,478.00222777833625L417.0620396324114,478.8118815845739L416.5919352471599,478.89433597449136L415.88838239566985,478.22780303284117L415.3143916433297,478.1640651210725L414.53222318237124,477.9331039484372L414.0126914159972,477.2867505989425L413.7303222725367,476.1001577829908L413.2619176808221,475.9526720714836L412.92221764765225,476.18005214803566L412.40326212168264,475.7199779804744Z%22%20fill=%22transparent%22%20stroke=%22#97A1A9%22%20class=%22county-boundary%22%20pointer-events=%22all%22%20data-fips=%2272095%22%20data-county=%22Maunabo%20Municipio%22%20data-state=%22Puerto-Rico%22%20style=%22stroke-width:%200.4px;%20fill:%20rgb(255,%20255,%20153);%22/%3E%3Cpath%20d=%22M410.9570688989141,473.5894162891586L410.79939952586295,473.8591087026025L411.47296312030755,474.3625607742653L411.94135895820966,474.3650578317391L412.40326212168264,475.7199779804744L412.92221764765225,476.18005214803566L413.2619176808221,475.9526720714836L413.7303222725367,476.1001577829908L414.0126914159972,477.2867505989425L414.53222318237124,477.9331039484372L415.3143916433297,478.1640651210725L415.88838239566985,478.22780303284117L416.5919352471599,478.89433597449136L415.2593992122181,479.2240310571835L413.43134913168285,479.17638099113196L411.4747850345609,478.7721729827648L410.5594466985492,479.0162592881694L410.0665602663392,478.51425395380323L409.68055663770315,477.7008430651541L409.1604618612287,477.4684505328974L408.7462750925617,477.0494717464441L408.9607163101935,476.2606878022113L408.8606760961204,475.69823956453047L408.2894255518261,475.46497751334925L406.88046535038774,475.7443825636692L406.6745397072477,475.4720375433243L406.55276236697733,474.55527604908104L406.6863083540585,474.1818462741154L408.0752157515412,472.96547004156577L408.28894703078,472.2383051233625L408.604553159356,471.740877875423L410.0304578921729,472.1259930692636L410.42052334662833,472.0660290298693L410.75670890332526,472.31803710117225L410.59490278130244,473.2749343791092Z%22%20fill=%22transparent%22%20stroke=%22#97A1A9%22%20class=%22county-boundary%22%20pointer-events=%22all%22%20data-fips=%2272109%22%20data-county=%22Patillas%20Municipio%22%20data-state=%22Puerto-Rico%22%20style=%22stroke-width:%200.4px;%20fill:%20rgb(255,%20255,%20153);%22/%3E%3Cpath%20d=%22M408.604553159356,471.740877875423L408.9180619239961,471.49327836477397L409.5165845403401,471.31011220949847L409.8306657867988,470.93726099005204L410.0683762767959,470.3137348287248L410.56490993518173,469.7333712170212L410.5182623746016,468.89927544635157L411.2764266685492,467.7361328775284L411.82213484832414,467.3637166922476L411.8260937878454,466.61280324660044L412.8911367466124,465.63735771042883L413.6933923486864,465.41114788962324L414.59807554872043,465.39345851890124L414.80220110763065,466.2704699935221L415.57632290832015,467.0027201780482L415.8082821518491,467.42041771576436L415.49599743925336,468.0870222496235L415.4667068127843,469.4420885686418L415.69901666266287,469.88034822044915L415.9055389129366,470.31845444697905L415.59272521880246,470.94284381696815L415.6960113330534,471.1722642909913L415.6943637371817,471.88052456891387L414.9126782495803,472.7323614281268L414.4451997515959,472.62679499261066L413.742657462503,472.8533742127989L413.17100296690137,472.80943232578676L412.65281109176306,472.45312070313196L412.1057743699423,472.72120129771656L410.9570688989141,473.5894162891586L410.59490278130244,473.2749343791092L410.75670890332526,472.31803710117225L410.42052334662833,472.0660290298693L410.0304578921729,472.1259930692636Z%22%20fill=%22transparent%22%20stroke=%22#97A1A9%22%20class=%22county-boundary%22%20pointer-events=%22all%22%20data-fips=%2272129%22%20data-county=%22San%20Lorenzo%20Municipio%22%20data-state=%22Puerto-Rico%22%20style=%22stroke-width:%200.4px;%20fill:%20rgb(255,%20255,%20153);%22/%3E%3Cpath%20d=%22M414.59807554872043,465.39345851890124L415.01280119403134,464.97730610233646L414.91165615728886,464.2255622091742L415.22158723181553,464.2055593929634L415.89475468646623,463.39294467823487L416.54013104506424,463.2689112314576L417.1849061221179,463.54129817827925L418.9916664664917,464.1268265736371L420.41145329206216,463.8335387230747L420.0244643119118,464.0844943374472L420.0764154063469,464.39758028764425L418.6299476013744,466.2347154061673L418.0606049595729,466.9229642630504L417.43971090259055,466.79732386453844L415.69901666266287,469.88034822044915L415.4667068127843,469.4420885686418L415.49599743925336,468.0870222496235L415.8082821518491,467.42041771576436L415.57632290832015,467.0027201780482L414.80220110763065,466.2704699935221Z%22%20fill=%22transparent%22%20stroke=%22#97A1A9%22%20class=%22county-boundary%22%20pointer-events=%22all%22%20data-fips=%2272077%22%20data-county=%22Juncos%20Municipio%22%20data-state=%22Puerto-Rico%22%20style=%22stroke-width:%200.4px;%20fill:%20rgb(255,%20255,%20153);%22/%3E%3Cpath%20d=%22M406.88046535038774,475.7443825636692L408.2894255518261,475.46497751334925L408.8606760961204,475.69823956453047L408.9607163101935,476.2606878022113L408.7462750925617,477.0494717464441L409.1604618612287,477.4684505328974L409.68055663770315,477.7008430651541L410.0665602663392,478.51425395380323L410.5594466985492,479.0162592881694L408.33362847373394,479.7903803916885L407.52188846070976,479.9915576806532L407.3461020034176,479.15880774896624L407.25281082388983,477.8691447922531L406.89349119303074,477.20056467818125L406.0665728489302,476.402549917169Z%22%20fill=%22transparent%22%20stroke=%22#97A1A9%22%20class=%22county-boundary%22%20pointer-events=%22all%22%20data-fips=%2272015%22%20data-county=%22Arroyo%20Municipio%22%20data-state=%22Puerto-Rico%22%20style=%22stroke-width:%200.4px;%20fill:%20rgb(255,%20255,%20153);%22/%3E%3Cpath%20d=%22M407.52188846070976,479.9915576806532L405.00545594823217,480.7158632682537L403.53174380632,481.53068441936455L401.6258900596413,481.19596095358537L400.83325551790836,479.83508009195486L400.10383191033617,477.8087197669947L400.04023271328543,476.7679974098946L401.61569455051836,475.9155993147446L402.41036786591735,474.86442260206996L403.59998387246594,475.5652721139968L404.25294754794066,475.4061219600653L404.7598584344477,474.26694949439883L404.4412135865189,472.45214571068874L405.34940528239616,472.5866244650929L405.79649762864926,472.04958291242593L406.6556341406864,471.849439678042L406.9656327922554,472.03970575556224L407.90027069758077,472.11020217898533L408.604553159356,471.740877875423L408.28894703078,472.2383051233625L408.0752157515412,472.96547004156577L406.6863083540585,474.1818462741154L406.55276236697733,474.55527604908104L406.6745397072477,475.4720375433243L406.88046535038774,475.7443825636692L406.0665728489302,476.402549917169L406.89349119303074,477.20056467818125L407.25281082388983,477.8691447922531L407.3461020034176,479.15880774896624Z%22%20fill=%22transparent%22%20stroke=%22#97A1A9%22%20class=%22county-boundary%22%20pointer-events=%22all%22%20data-fips=%2272057%22%20data-county=%22Guayama%20Municipio%22%20data-state=%22Puerto-Rico%22%20style=%22stroke-width:%200.4px;%20fill:%20rgb(255,%20255,%20153);%22/%3E%3Cpath%20d=%22M402.41036786591735,474.86442260206996L401.61569455051836,475.9155993147446L400.04023271328543,476.7679974098946L400.10383191033617,477.8087197669947L400.83325551790836,479.83508009195486L400.1727644572239,480.3454815101209L398.64130783332416,481.34113964240106L395.4786986634999,479.64820250180486L393.6359681386834,478.9703311545184L393.1723483220327,478.6288767575756L392.8564979510918,477.4167598969457L393.63020878121375,476.51645321987087L394.35577643831533,475.344062457552L395.5942800962575,474.5338124602469L396.3082607686335,473.8799828729468L397.2991035447838,473.75068524178835L398.29489193588677,473.28758678096017L398.35781346501835,472.58054121030034L399.321785280992,472.4284487522799L399.73064085632956,472.9133813267516L399.8510907070025,473.5814085492967L400.3651513337122,474.0258381463132L400.4030541171903,475.046238836731Z%22%20fill=%22transparent%22%20stroke=%22#97A1A9%22%20class=%22county-boundary%22%20pointer-events=%22all%22%20data-fips=%2272123%22%20data-county=%22Salinas%20Municipio%22%20data-state=%22Puerto-Rico%22%20style=%22stroke-width:%200.4px;%20fill:%20rgb(255,%20255,%20153);%22/%3E%3Cpath%20d=%22M399.321785280992,472.4284487522799L399.22985216861656,471.6147404420056L399.65468096854283,470.9750965640497L399.7180120129831,470.18415098132067L400.21584924130536,469.8369270566831L400.6241957281364,470.32195337428647L401.09395262947766,470.11991873442594L401.79483415901836,470.0874311146712L402.09899225786125,470.65396921740694L402.8069250548783,470.0583699528039L403.7656673666514,470.1529739272272L404.5143116118105,470.4946972269785L405.21870423399156,470.1270012520434L406.6309111728128,468.890085091627L407.91978946816545,469.7351253038818L407.99044159253174,470.61098539653517L408.9180619239961,471.49327836477397L408.604553159356,471.740877875423L407.90027069758077,472.11020217898533L406.9656327922554,472.03970575556224L406.6556341406864,471.849439678042L405.79649762864926,472.04958291242593L405.34940528239616,472.5866244650929L404.4412135865189,472.45214571068874L404.7598584344477,474.26694949439883L404.25294754794066,475.4061219600653L403.59998387246594,475.5652721139968L402.41036786591735,474.86442260206996L400.4030541171903,475.046238836731L400.3651513337122,474.0258381463132L399.8510907070025,473.5814085492967L399.73064085632956,472.9133813267516Z%22%20fill=%22transparent%22%20stroke=%22#97A1A9%22%20class=%22county-boundary%22%20pointer-events=%22all%22%20data-fips=%2272035%22%20data-county=%22Cayey%20Municipio%22%20data-state=%22Puerto-Rico%22%20style=%22stroke-width:%200.4px;%20fill:%20rgb(255,%20255,%20153);%22/%3E%3Cpath%20d=%22M406.6309111728128,468.890085091627L405.7796364776615,468.4858405049642L405.96908176559486,467.65356831163916L405.30915619211106,466.3536930753185L406.8148112095064,465.7631302094268L407.86434946214564,463.9145859221726L408.4769774825598,461.51771461752475L409.65948776418213,461.9442811109974L409.6140568833029,461.0664796525917L409.9749892602912,461.02715917102915L410.8231748755266,461.34598750802L410.71498204062834,462.1809633623595L411.6395336678577,462.8546728204107L411.4291998747928,463.56350819940536L411.18800853085213,465.10691897975437L411.701226767708,465.77757426756716L411.8260937878454,466.61280324660044L411.82213484832414,467.3637166922476L411.2764266685492,467.7361328775284L410.5182623746016,468.89927544635157L410.56490993518173,469.7333712170212L410.0683762767959,470.3137348287248L409.8306657867988,470.93726099005204L409.5165845403401,471.31011220949847L408.9180619239961,471.49327836477397L407.99044159253174,470.61098539653517L407.91978946816545,469.7351253038818Z%22%20fill=%22transparent%22%20stroke=%22#97A1A9%22%20class=%22county-boundary%22%20pointer-events=%22all%22%20data-fips=%2272025%22%20data-county=%22Caguas%20Municipio%22%20data-state=%22Puerto-Rico%22%20style=%22stroke-width:%200.4px;%20fill:%20rgb(255,%20255,%20153);%22/%3E%3Cpath%20d=%22M410.8231748755266,461.34598750802L411.5699411227244,461.43387095550287L413.06612848753116,461.0651404946806L413.7869559026915,461.19344451720394L414.42862089666534,461.92694280845694L415.17606166116,461.97098184726065L415.5872028709989,462.51512648738844L416.54013104506424,463.2689112314576L415.89475468646623,463.39294467823487L415.22158723181553,464.2055593929634L414.91165615728886,464.2255622091742L415.01280119403134,464.97730610233646L414.59807554872043,465.39345851890124L413.6933923486864,465.41114788962324L412.8911367466124,465.63735771042883L411.8260937878454,466.61280324660044L411.701226767708,465.77757426756716L411.18800853085213,465.10691897975437L411.4291998747928,463.56350819940536L411.6395336678577,462.8546728204107L410.71498204062834,462.1809633623595Z%22%20fill=%22transparent%22%20stroke=%22#97A1A9%22%20class=%22county-boundary%22%20pointer-events=%22all%22%20data-fips=%2272063%22%20data-county=%22Gurabo%20Municipio%22%20data-state=%22Puerto-Rico%22%20style=%22stroke-width:%200.4px;%20fill:%20rgb(255,%20255,%20153);%22/%3E%3Cpath%20d=%22M416.54013104506424,463.2689112314576L417.0314326051821,462.49694756137734L416.87769333084606,461.807419927456L417.4199882834086,460.8261040840062L417.26612324865187,460.2407926172952L417.2413059799578,459.4464840050042L416.7783425650504,459.34133776264065L416.7031107501687,458.1076050503418L417.06398627362944,457.3133655722754L416.4478668039504,457.10323932354424L416.11505031968574,456.57960894326493L416.8598962432485,456.3507672955627L417.3990610224363,456.2259058221078L417.68185563280696,455.66119382986545L419.5035384425889,456.01717974912674L418.9905226003118,457.3144609150017L419.55576551158504,457.5234083396507L419.1704796054941,457.79547810215354L419.22257182119756,459.8235590530481L419.5574840104387,460.3877153689666L419.3260393879809,461.05653349161156L419.5579854981966,461.223569816546L419.37795685102935,461.913095331928L420.69376937915143,462.705548230909L420.9520464526289,462.91398863823554L420.41145329206216,463.8335387230747L418.9916664664917,464.1268265736371L417.1849061221179,463.54129817827925Z%22%20fill=%22transparent%22%20stroke=%22#97A1A9%22%20class=%22county-boundary%22%20pointer-events=%22all%22%20data-fips=%2272029%22%20data-county=%22Can%C3%B3vanas%20Municipio%22%20data-state=%22Puerto-Rico%22%20style=%22stroke-width:%200.4px;%20fill:%20rgb(255,%20255,%20153);%22/%3E%3Cpath%20d=%22M416.8598962432485,456.3507672955627L416.29797014074825,454.88493140632306L414.9658190871275,454.5049436212812L414.0938826144514,454.6277098806612L413.22409415395987,454.2056199762848L415.12195380288597,453.6679486933686L416.863752232144,453.71353508382583L418.605599607855,454.2802040132919L420.5535515151637,454.46740564961533L421.5799715025731,455.00983730427697L421.3760884696458,455.63812313895687L420.3251349750831,456.3721629249224L420.0179488801182,457.2511331068677L419.55576551158504,457.5234083396507L418.9905226003118,457.3144609150017L419.5035384425889,456.01717974912674L417.68185563280696,455.66119382986545L417.3990610224363,456.2259058221078Z%22%20fill=%22transparent%22%20stroke=%22#97A1A9%22%20class=%22county-boundary%22%20pointer-events=%22all%22%20data-fips=%2272087%22%20data-county=%22Lo%C3%ADza%20Municipio%22%20data-state=%22Puerto-Rico%22%20style=%22stroke-width:%200.4px;%20fill:%20rgb(255,%20255,%20153);%22/%3E%3Cpath%20d=%22M413.22409415395987,454.2056199762848L414.0938826144514,454.6277098806612L414.9658190871275,454.5049436212812L416.29797014074825,454.88493140632306L416.8598962432485,456.3507672955627L416.11505031968574,456.57960894326493L416.4478668039504,457.10323932354424L417.06398627362944,457.3133655722754L416.7031107501687,458.1076050503418L416.7783425650504,459.34133776264065L417.2413059799578,459.4464840050042L417.26612324865187,460.2407926172952L417.4199882834086,460.8261040840062L416.87769333084606,461.807419927456L417.0314326051821,462.49694756137734L416.54013104506424,463.2689112314576L415.5872028709989,462.51512648738844L415.17606166116,461.97098184726065L415.48739214127625,461.1779086127585L414.86976339848763,460.9463733892176L413.9712783195774,460.1074682636674L413.7170034881787,459.2912935311201L413.1544408970387,458.494503530584L412.31002872384914,457.6750137130829L412.1590360247096,457.04675064873055L412.8549099072884,456.506154778426L412.65189128374027,456.00305762245836L411.19393110091625,455.179246965916L410.5337635998875,454.1286026800016L410.8181872764703,453.7116236507927Z%22%20fill=%22transparent%22%20stroke=%22#97A1A9%22%20class=%22county-boundary%22%20pointer-events=%22all%22%20data-fips=%2272031%22%20data-county=%22Carolina%20Municipio%22%20data-state=%22Puerto-Rico%22%20style=%22stroke-width:%200.4px;%20fill:%20rgb(255,%20255,%20153);%22/%3E%3Cpath%20d=%22M410.8181872764703,453.7116236507927L410.5337635998875,454.1286026800016L411.19393110091625,455.179246965916L412.65189128374027,456.00305762245836L412.8549099072884,456.506154778426L412.1590360247096,457.04675064873055L412.25947310285653,457.5074383364265L410.92404936393024,457.4164437191422L410.32915229377005,458.04018689905485L410.50483799356766,458.71046220481134L410.16793962794077,459.1055427754916L410.3199812723213,459.46192932613724L410.13147697083093,460.73565248279255L409.9749892602912,461.02715917102915L409.6140568833029,461.0664796525917L409.65948776418213,461.9442811109974L408.4769774825598,461.51771461752475L407.7783975472222,461.84631401393824L407.41879664544444,461.6970153293681L407.5281574294097,460.9666771852073L407.24829883639063,460.56720338097773L407.4082407957291,459.9415950010559L406.8194918201716,459.5810049076869L406.84940935375806,459.1213551208301L407.34252017556616,458.62395035594204L407.24758802551924,457.72388071478L406.55694401254937,457.3829557306001L406.4308699055239,457.13075652798597L406.54202142088974,456.2321821419544L407.1053652688706,456.38379654145126L407.0355019543244,455.5880057551572L406.62972072512673,455.0819947477075L405.93961580553355,454.84514883895054L407.485005963314,454.04298395306137L406.4477358216799,452.63055511638834L408.1832865062922,453.2531575366986Z%22%20fill=%22transparent%22%20stroke=%22#97A1A9%22%20class=%22county-boundary%22%20pointer-events=%22all%22%20data-fips=%2272127%22%20data-county=%22San%20Juan%20Municipio%22%20data-state=%22Puerto-Rico%22%20style=%22stroke-width:%200.4px;%20fill:%20rgb(255,%20255,%20153);%22/%3E%3Cpath%20d=%22M412.25947310285653,457.5074383364265L412.31002872384914,457.6750137130829L413.1544408970387,458.494503530584L413.7170034881787,459.2912935311201L413.9712783195774,460.1074682636674L414.86976339848763,460.9463733892176L415.48739214127625,461.1779086127585L415.17606166116,461.97098184726065L414.42862089666534,461.92694280845694L413.7869559026915,461.19344451720394L413.06612848753116,461.0651404946806L411.5699411227244,461.43387095550287L410.8231748755266,461.34598750802L409.9749892602912,461.02715917102915L410.13147697083093,460.73565248279255L410.3199812723213,459.46192932613724L410.16793962794077,459.1055427754916L410.50483799356766,458.71046220481134L410.32915229377005,458.04018689905485L410.92404936393024,457.4164437191422Z%22%20fill=%22transparent%22%20stroke=%22#97A1A9%22%20class=%22county-boundary%22%20pointer-events=%22all%22%20data-fips=%2272139%22%20data-county=%22Trujillo%20Alto%20Municipio%22%20data-state=%22Puerto-Rico%22%20style=%22stroke-width:%200.4px;%20fill:%20rgb(255,%20255,%20153);%22/%3E%3Cpath%20d=%22M405.71473216862563,454.2567689995639L405.93961580553355,454.84514883895054L406.62972072512673,455.0819947477075L407.0355019543244,455.5880057551572L407.1053652688706,456.38379654145126L406.54202142088974,456.2321821419544L406.4308699055239,457.13075652798597L406.55694401254937,457.3829557306001L407.24758802551924,457.72388071478L407.34252017556616,458.62395035594204L406.84940935375806,459.1213551208301L406.8194918201716,459.5810049076869L407.4082407957291,459.9415950010559L407.24829883639063,460.56720338097773L407.5281574294097,460.9666771852073L407.41879664544444,461.6970153293681L407.7783975472222,461.84631401393824L407.20893148239435,462.11298936337255L406.1962626889607,462.85561006439195L405.5008279977103,462.7443427051691L404.3394241990196,462.79475101425913L404.44602067498033,462.48262533821134L404.4051914390006,461.5003463806703L404.5376651101154,461.1674864016047L404.49615101433255,460.2475353068917L404.7840280566316,459.8117022545971L404.7891592073198,459.3309544681304L404.5409815238883,458.4919457419033L404.72230001568295,458.368436700887L404.8094675736996,457.4282229412196L405.4996890109609,457.77006437250276L405.8360134491486,457.5433600172245L405.50987214669624,456.76610310540616L405.6750471212001,455.65878549660226L405.24368809960276,455.1939546767592Z%22%20fill=%22transparent%22%20stroke=%22#97A1A9%22%20class=%22county-boundary%22%20pointer-events=%22all%22%20data-fips=%2272061%22%20data-county=%22Guaynabo%20Municipio%22%20data-state=%22Puerto-Rico%22%20style=%22stroke-width:%200.4px;%20fill:%20rgb(255,%20255,%20153);%22/%3E%3Cpath%20d=%22M405.71473216862563,454.2567689995639L405.24368809960276,455.1939546767592L403.95952050892055,455.3474600909476L403.2719812575146,454.92086534977415L403.55939020295307,454.4637123854245L403.4361551713206,454.0435518240607L404.1284460259271,454.00963073799255L404.62049447242066,453.53347315567623Z%22%20fill=%22transparent%22%20stroke=%22#97A1A9%22%20class=%22county-boundary%22%20pointer-events=%22all%22%20data-fips=%2272033%22%20data-county=%22Cata%C3%B1o%20Municipio%22%20data-state=%22Puerto-Rico%22%20style=%22stroke-width:%200.4px;%20fill:%20rgb(255,%20255,%20153);%22/%3E%3Cpath%20d=%22M404.62049447242066,453.53347315567623L404.1284460259271,454.00963073799255L403.4361551713206,454.0435518240607L403.55939020295307,454.4637123854245L403.2719812575146,454.92086534977415L402.95923239666814,455.33573262071735L402.2410825152293,455.3268404190088L401.59630476915106,455.59059889855826L401.6658703037535,456.1565315469178L401.4229579858583,457.05299305046844L399.4807146503099,456.37719930179946L399.3245238408847,456.5213501172955L398.5244974825455,456.78119707216274L398.2288751423042,455.9814662559997L398.44067612702304,455.56622473334767L397.9629454160816,454.95170764056866L398.3258501987584,454.70624194041795L398.4861729537263,454.29003973012266L398.28739597054414,453.889120215662L398.5484641905962,453.5790991291755L398.8788901477456,453.7517002857722L399.39434580441593,453.55005953986694L399.87978554354,453.6409422212035L400.73232688532323,453.12947932670795L401.5527955509246,453.05680131066913L401.6626327611229,452.4927393187551L403.1879322398385,453.37055826841265L404.55850501012696,452.1714431813158Z%22%20fill=%22transparent%22%20stroke=%22#97A1A9%22%20class=%22county-boundary%22%20pointer-events=%22all%22%20data-fips=%2272137%22%20data-county=%22Toa%20Baja%20Municipio%22%20data-state=%22Puerto-Rico%22%20style=%22stroke-width:%200.4px;%20fill:%20rgb(255,%20255,%20153);%22/%3E%3Cpath%20d=%22M401.4229579858583,457.05299305046844L401.6658703037535,456.1565315469178L401.59630476915106,455.59059889855826L402.2410825152293,455.3268404190088L402.95923239666814,455.33573262071735L403.2719812575146,454.92086534977415L403.95952050892055,455.3474600909476L405.24368809960276,455.1939546767592L405.6750471212001,455.65878549660226L405.50987214669624,456.76610310540616L405.8360134491486,457.5433600172245L405.4996890109609,457.77006437250276L404.8094675736996,457.4282229412196L404.72230001568295,458.368436700887L404.5409815238883,458.4919457419033L404.7891592073198,459.3309544681304L404.7840280566316,459.8117022545971L404.49615101433255,460.2475353068917L404.5376651101154,461.1674864016047L404.4051914390006,461.5003463806703L404.44602067498033,462.48262533821134L404.3394241990196,462.79475101425913L403.46337837704164,462.70129060619314L402.6099019776945,462.87903525650177L401.5904748595421,463.889318479685L401.0065823843622,463.15071158291505L400.67288582856753,463.0208533880939L400.5491049097051,462.64320331332794L400.6368680022608,461.89241899571056L400.53956449660166,461.4732232296665L400.8505029819968,461.352143049216L401.1479777980038,460.3113035535281L401.0011535173014,459.74496201422596L401.3636640689558,459.58259329242213L401.50748491171083,458.4345459916431L401.3579595028925,458.0770500968678Z%22%20fill=%22transparent%22%20stroke=%22#97A1A9%22%20class=%22county-boundary%22%20pointer-events=%22all%22%20data-fips=%2272021%22%20data-county=%22Bayam%C3%B3n%20Municipio%22%20data-state=%22Puerto-Rico%22%20style=%22stroke-width:%200.4px;%20fill:%20rgb(255,%20255,%20153);%22/%3E%3Cpath%20d=%22M401.5904748595421,463.889318479685L402.6099019776945,462.87903525650177L403.46337837704164,462.70129060619314L404.3394241990196,462.79475101425913L405.5008279977103,462.7443427051691L406.1962626889607,462.85561006439195L407.20893148239435,462.11298936337255L407.7783975472222,461.84631401393824L408.4769774825598,461.51771461752475L407.86434946214564,463.9145859221726L406.8148112095064,465.7631302094268L405.30915619211106,466.3536930753185L404.344173729481,467.07363125299423L403.91294205964886,466.2969534505504L403.8704271219897,465.4826752764877L403.55615722972425,465.83383680608307L403.01146656229065,465.9734955464131L402.70296297882624,465.8236998115675L402.09039759581475,465.19000575554685L402.14788336890405,464.73153951822724Z%22%20fill=%22transparent%22%20stroke=%22#97A1A9%22%20class=%22county-boundary%22%20pointer-events=%22all%22%20data-fips=%2272007%22%20data-county=%22Aguas%20Buenas%20Municipio%22%20data-state=%22Puerto-Rico%22%20style=%22stroke-width:%200.4px;%20fill:%20rgb(255,%20255,%20153);%22/%3E%3Cpath%20d=%22M402.70296297882624,465.8236998115675L403.01146656229065,465.9734955464131L403.55615722972425,465.83383680608307L403.8704271219897,465.4826752764877L403.91294205964886,466.2969534505504L404.344173729481,467.07363125299423L405.30915619211106,466.3536930753185L405.96908176559486,467.65356831163916L405.7796364776615,468.4858405049642L406.6309111728128,468.890085091627L405.21870423399156,470.1270012520434L404.5143116118105,470.4946972269785L403.7656673666514,470.1529739272272L402.8069250548783,470.0583699528039L402.09899225786125,470.65396921740694L401.79483415901836,470.0874311146712L401.09395262947766,470.11991873442594L400.6241957281364,470.32195337428647L400.21584924130536,469.8369270566831L399.7180120129831,470.18415098132067L399.2914903049208,469.19826260151626L399.5290306651553,468.90987742678516L398.32590862345853,467.9325950712108L399.18109009343306,467.9038679326636L399.511638667295,468.3258091607251L400.23459347431316,468.50298043646694L400.0894921152809,467.77106493096096L400.4856927516901,467.21347356202006L401.75820657036473,466.8967596196544L401.76036116719257,466.7298974881753Z%22%20fill=%22transparent%22%20stroke=%22#97A1A9%22%20class=%22county-boundary%22%20pointer-events=%22all%22%20data-fips=%2272041%22%20data-county=%22Cidra%20Municipio%22%20data-state=%22Puerto-Rico%22%20style=%22stroke-width:%200.4px;%20fill:%20rgb(255,%20255,%20153);%22/%3E%3Cpath%20d=%22M398.32590862345853,467.9325950712108L399.5290306651553,468.90987742678516L399.2914903049208,469.19826260151626L399.7180120129831,470.18415098132067L399.65468096854283,470.9750965640497L399.22985216861656,471.6147404420056L399.321785280992,472.4284487522799L398.35781346501835,472.58054121030034L398.29489193588677,473.28758678096017L397.63955852739014,473.61042472449435L397.3092277299616,473.1262176220094L396.50505442326727,473.0088179543958L396.25254136925827,472.56721522225854L394.0221511507336,470.9024580856621L394.4473894214776,470.3685420235891L394.382644447741,469.65869436198835L394.54319424240657,469.39065570306934L395.90499872015334,468.6226999583576L397.0491331464465,468.39181602598285L397.9256161696586,468.67702442406954L398.2666634204912,468.4113041105972Z%22%20fill=%22transparent%22%20stroke=%22#97A1A9%22%20class=%22county-boundary%22%20pointer-events=%22all%22%20data-fips=%2272009%22%20data-county=%22Aibonito%20Municipio%22%20data-state=%22Puerto-Rico%22%20style=%22stroke-width:%200.4px;%20fill:%20rgb(255,%20255,%20153);%22/%3E%3Cpath%20d=%22M398.32590862345853,467.9325950712108L397.3946831426623,467.8552612705267L397.3298940320346,467.0616075224472L397.0875958629248,466.0561959798119L397.464485515752,465.14410333003104L397.3427601262653,464.6829114269632L397.7560710454179,464.6895797561314L398.5358517418817,464.3886751212007L398.79760078573304,464.163029374169L399.49540032246233,464.1316890809463L399.5528414878325,463.7358290426718L400.10382117538006,463.117311031362L400.67288582856753,463.0208533880939L401.0065823843622,463.15071158291505L401.5904748595421,463.889318479685L402.14788336890405,464.73153951822724L402.09039759581475,465.19000575554685L402.70296297882624,465.8236998115675L401.76036116719257,466.7298974881753L401.75820657036473,466.8967596196544L400.4856927516901,467.21347356202006L400.0894921152809,467.77106493096096L400.23459347431316,468.50298043646694L399.511638667295,468.3258091607251L399.18109009343306,467.9038679326636Z%22%20fill=%22transparent%22%20stroke=%22#97A1A9%22%20class=%22county-boundary%22%20pointer-events=%22all%22%20data-fips=%2272045%22%20data-county=%22Comer%C3%ADo%20Municipio%22%20data-state=%22Puerto-Rico%22%20style=%22stroke-width:%200.4px;%20fill:%20rgb(255,%20255,%20153);%22/%3E%3Cpath%20d=%22M397.3427601262653,464.6829114269632L397.464485515752,465.14410333003104L397.0875958629248,466.0561959798119L397.3298940320346,467.0616075224472L397.3946831426623,467.8552612705267L398.32590862345853,467.9325950712108L398.2666634204912,468.4113041105972L397.9256161696586,468.67702442406954L397.0491331464465,468.39181602598285L395.90499872015334,468.6226999583576L394.54319424240657,469.39065570306934L393.99917662575353,469.35971198012027L394.0855251851434,468.9026683927778L393.20644878058596,468.78167905759614L392.68614342753744,468.875747257626L391.32051176219323,468.4727141404078L391.33309167410397,467.86819070361486L391.6731481918797,467.70836798965223L391.84170551151107,467.06518211654236L392.45780045296283,467.327953041445L392.506145607485,466.20231459452765L392.69874702852275,465.6218334260474L392.71238471347374,464.9333267168364L393.0470398393725,465.00253431240264L393.5920392623394,464.88783429917197L394.5560428534741,464.46755122012235L395.1178742273615,464.83265696787714L395.4315956009498,464.62951224310245L396.61736241856767,464.7961415470426Z%22%20fill=%22transparent%22%20stroke=%22#97A1A9%22%20class=%22county-boundary%22%20pointer-events=%22all%22%20data-fips=%2272019%22%20data-county=%22Barranquitas%20Municipio%22%20data-state=%22Puerto-Rico%22%20style=%22stroke-width:%200.4px;%20fill:%20rgb(255,%20255,%20153);%22/%3E%3Cpath%20d=%22M394.5560428534741,464.46755122012235L395.6230683883757,464.0274563743738L396.0430318887642,463.63806109698305L396.28319553717165,463.1827739460837L396.5140509162647,461.74541203046834L396.9264269045342,460.20595222122364L397.13237872029964,460.2093680863846L398.13903287289634,460.05838293640477L398.5981928807,460.3372498732256L398.9884916395804,460.0714789779483L399.54867503797755,460.4978310507423L400.35337844190934,460.04956407147654L400.47595965061555,460.4901982157316L401.039625625181,460.7069298853407L400.8505029819968,461.352143049216L400.53956449660166,461.4732232296665L400.6368680022608,461.89241899571056L400.5491049097051,462.64320331332794L400.67288582856753,463.0208533880939L400.10382117538006,463.117311031362L399.5528414878325,463.7358290426718L399.49540032246233,464.1316890809463L398.79760078573304,464.163029374169L398.5358517418817,464.3886751212007L397.7560710454179,464.6895797561314L397.3427601262653,464.6829114269632L396.61736241856767,464.7961415470426L395.4315956009498,464.62951224310245L395.1178742273615,464.83265696787714Z%22%20fill=%22transparent%22%20stroke=%22#97A1A9%22%20class=%22county-boundary%22%20pointer-events=%22all%22%20data-fips=%2272105%22%20data-county=%22Naranjito%20Municipio%22%20data-state=%22Puerto-Rico%22%20style=%22stroke-width:%200.4px;%20fill:%20rgb(255,%20255,%20153);%22/%3E%3Cpath%20d=%22M398.5244974825455,456.78119707216274L399.3245238408847,456.5213501172955L399.4807146503099,456.37719930179946L401.4229579858583,457.05299305046844L401.3579595028925,458.0770500968678L401.50748491171083,458.4345459916431L401.3636640689558,459.58259329242213L401.0011535173014,459.74496201422596L401.1479777980038,460.3113035535281L401.039625625181,460.7069298853407L400.47595965061555,460.4901982157316L400.35337844190934,460.04956407147654L399.54867503797755,460.4978310507423L398.9884916395804,460.0714789779483L398.5981928807,460.3372498732256L398.13903287289634,460.05838293640477L397.13237872029964,460.2093680863846L396.7028262501806,459.72143226635364L396.43222592430084,458.985104634648L396.0797558949947,458.5399245364137L395.3427423605864,458.0459339575461L395.28571281014194,458.358620944029L394.74892361886197,458.18157084045333L395.0173555314477,457.5589918634788L395.6648294456834,457.27772937268384L397.66806034775465,457.33250309286325L398.2631389659797,457.0700174499313Z%22%20fill=%22transparent%22%20stroke=%22#97A1A9%22%20class=%22county-boundary%22%20pointer-events=%22all%22%20data-fips=%2272135%22%20data-county=%22Toa%20Alta%20Municipio%22%20data-state=%22Puerto-Rico%22%20style=%22stroke-width:%200.4px;%20fill:%20rgb(255,%20255,%20153);%22/%3E%3Cpath%20d=%22M394.74892361886197,458.18157084045333L395.28571281014194,458.358620944029L395.3427423605864,458.0459339575461L396.0797558949947,458.5399245364137L396.43222592430084,458.985104634648L396.7028262501806,459.72143226635364L397.13237872029964,460.2093680863846L396.9264269045342,460.20595222122364L396.5140509162647,461.74541203046834L396.28319553717165,463.1827739460837L396.0430318887642,463.63806109698305L395.6230683883757,464.0274563743738L394.5560428534741,464.46755122012235L393.5920392623394,464.88783429917197L393.0470398393725,465.00253431240264L392.46027869031496,464.61518183601595L392.2853497581291,464.31939251813765L391.8354781758902,463.5794451358494L391.1014984672424,462.87499890872846L391.37209865131973,462.2749019249832L391.48044670368915,462.0264649161566L392.1913891717337,460.03487757093404L392.5517583426097,460.0421359919608L392.55928254882974,459.6660027303937L393.08542741628514,459.0910163718926L393.0177178457311,458.6087444321892L393.528747643928,458.7859871296386L393.79588059198375,458.26830245427095Z%22%20fill=%22transparent%22%20stroke=%22#97A1A9%22%20class=%22county-boundary%22%20pointer-events=%22all%22%20data-fips=%2272047%22%20data-county=%22Corozal%20Municipio%22%20data-state=%22Puerto-Rico%22%20style=%22stroke-width:%200.4px;%20fill:%20rgb(255,%20255,%20153);%22/%3E%3Cpath%20d=%22M391.32051176219323,468.4727141404078L392.68614342753744,468.875747257626L393.20644878058596,468.78167905759614L394.0855251851434,468.9026683927778L393.99917662575353,469.35971198012027L394.54319424240657,469.39065570306934L394.382644447741,469.65869436198835L394.4473894214776,470.3685420235891L394.0221511507336,470.9024580856621L396.25254136925827,472.56721522225854L396.50505442326727,473.0088179543958L397.3092277299616,473.1262176220094L397.63955852739014,473.61042472449435L397.2991035447838,473.75068524178835L396.3082607686335,473.8799828729468L395.5942800962575,474.5338124602469L394.35577643831533,475.344062457552L393.63020878121375,476.51645321987087L393.3900646509344,476.80310410619626L392.90284534126164,476.37765719919895L392.256297142961,476.11524365463515L391.79701275052446,475.6274287253393L391.2465793592954,475.7825835084649L390.5441224286908,475.7262053193351L390.02765768721144,475.5070259906872L389.76311983751845,475.6885463396104L388.12932743536277,475.33965901439797L388.18908751313785,475.00804820550985L387.76792367284975,474.0823627913121L388.06037781441336,473.8185204522366L388.0160888333298,473.48434922532925L388.00024416936026,473.046679627145L388.40117551152383,472.5769274206918L388.459827097169,472.2866667581562L388.0879885733836,471.50729619980837L388.35866950017044,471.0343181146877L388.36873390626926,470.59693052410705L388.6665082494909,470.0618587800916L388.24051021053526,469.405861775706L388.07794669945355,468.58893058034795L387.4620810836029,468.3242127566154L388.0568912954642,468.3799061688136L389.02952618521675,468.9234986612614L389.55106213031206,468.78919475913153L390.09205678001257,468.94701871562023L390.3074761597818,468.576360681938Z%22%20fill=%22transparent%22%20stroke=%22#97A1A9%22%20class=%22county-boundary%22%20pointer-events=%22all%22%20data-fips=%2272043%22%20data-county=%22Coamo%20Municipio%22%20data-state=%22Puerto-Rico%22%20style=%22stroke-width:%200.4px;%20fill:%20rgb(255,%20255,%20153);%22/%3E%3Cpath%20d=%22M387.4620810836029,468.3242127566154L387.02473572176825,468.18862818580874L386.27413375415404,468.149490604857L385.3787735389986,468.7110487388853L384.0231901492474,468.98882687606243L383.12741353257707,469.5070360138392L382.7120205394024,469.51660366725105L381.85061879114255,469.7012754008329L381.75799632578367,469.3025560109239L382.0230242033993,469.1014561539122L382.5621750140797,469.30401127490666L383.3262500245309,468.8660317827634L383.7188370546137,468.7305513359241L383.7884620760596,467.08461769045215L383.5047210092165,466.07547610711384L383.5484423847216,465.408765256615L384.0961608552777,465.2354472427501L384.1967266916412,464.361265889158L384.64280427470953,464.1014766267301L385.56866057533387,464.27134469898147L385.89706934103117,464.5718977076923L386.5423041728018,464.60874443881676L387.06696437911194,464.28744418373367L387.6166912070742,463.9873838154139L388.31475414044496,463.96197950053835L389.30145073207746,463.73389246925154L390.29186215016244,463.3171808922121L390.76525644886664,462.90964660241156L391.06532866230344,462.1431188411619L391.42714745391896,462.10892235537204L391.37209865131973,462.2749019249832L391.1014984672424,462.87499890872846L391.8354781758902,463.5794451358494L392.2853497581291,464.31939251813765L392.46027869031496,464.61518183601595L392.71238471347374,464.9333267168364L392.69874702852275,465.6218334260474L392.506145607485,466.20231459452765L392.45780045296283,467.327953041445L391.84170551151107,467.06518211654236L391.6731481918797,467.70836798965223L391.33309167410397,467.86819070361486L391.32051176219323,468.4727141404078L390.3074761597818,468.576360681938L390.09205678001257,468.94701871562023L389.55106213031206,468.78919475913153L389.02952618521675,468.9234986612614L388.0568912954642,468.3799061688136Z%22%20fill=%22transparent%22%20stroke=%22#97A1A9%22%20class=%22county-boundary%22%20pointer-events=%22all%22%20data-fips=%2272107%22%20data-county=%22Orocovis%20Municipio%22%20data-state=%22Puerto-Rico%22%20style=%22stroke-width:%200.4px;%20fill:%20rgb(255,%20255,%20153);%22/%3E%3Cpath%20d=%22M387.06696437911194,464.28744418373367L387.00008414229563,463.8473375373507L386.77282670218347,463.6329988040148L386.5702168176418,462.4166045287418L386.8862583087411,462.1527294660471L386.8711349313659,461.7135990421268L387.2142287229648,461.3875631756676L387.3483446756935,460.09495156047313L387.0036672015741,459.4385439969558L386.7632370252366,458.74264534043664L387.03914304692023,457.9755152851911L388.32416512066266,458.00604350609984L388.914808277037,458.04056814761174L389.4625021906235,457.69735843324884L389.66108422970166,458.01554850941915L390.27153747819614,458.3217963884958L390.61292576757313,457.99454295537265L391.0161568708818,458.3796243508826L390.90709675627505,458.6700880600856L391.25172437893355,459.4092177936267L391.5090078703878,459.41459704416104L391.76629241331597,459.4199257664704L392.1913891717337,460.03487757093404L391.48044670368915,462.0264649161566L391.42714745391896,462.10892235537204L391.06532866230344,462.1431188411619L390.76525644886664,462.90964660241156L390.29186215016244,463.3171808922121L389.30145073207746,463.73389246925154L388.31475414044496,463.96197950053835L387.6166912070742,463.9873838154139Z%22%20fill=%22transparent%22%20stroke=%22#97A1A9%22%20class=%22county-boundary%22%20pointer-events=%22all%22%20data-fips=%2272101%22%20data-county=%22Morovis%20Municipio%22%20data-state=%22Puerto-Rico%22%20style=%22stroke-width:%200.4px;%20fill:%20rgb(255,%20255,%20153);%22/%3E%3Cpath%20d=%22M383.12741353257707,469.5070360138392L384.0231901492474,468.98882687606243L385.3787735389986,468.7110487388853L386.27413375415404,468.149490604857L387.02473572176825,468.18862818580874L387.4620810836029,468.3242127566154L388.07794669945355,468.58893058034795L388.24051021053526,469.405861775706L388.6665082494909,470.0618587800916L388.36873390626926,470.59693052410705L388.35866950017044,471.0343181146877L388.0879885733836,471.50729619980837L388.459827097169,472.2866667581562L388.40117551152383,472.5769274206918L388.00024416936026,473.046679627145L387.99443826442575,473.2964382497662L387.50435356080254,473.11835984988716L386.5118921273409,473.28196852044545L386.12701485443483,473.0642854674537L384.7789574260254,472.88456847692L384.58284701248954,472.4212901084923L384.16656281909246,472.4312978367027L384.0727883418389,473.03285775395415L383.6524398088859,473.1883794650691L383.00921903616234,472.92124258895893L382.76004556324375,472.5187441054368L382.57153343013357,471.8053097642078L382.84087032168026,471.4584555111477L382.9097524174965,470.8351778188686L382.73546806529936,470.55950230500486Z%22%20fill=%22transparent%22%20stroke=%22#97A1A9%22%20class=%22county-boundary%22%20pointer-events=%22all%22%20data-fips=%2272149%22%20data-county=%22Villalba%20Municipio%22%20data-state=%22Puerto-Rico%22%20style=%22stroke-width:%200.4px;%20fill:%20rgb(255,%20255,%20153);%22/%3E%3Cpath%20d=%22M388.12932743536277,475.33965901439797L389.76311983751845,475.6885463396104L390.02765768721144,475.5070259906872L390.5441224286908,475.7262053193351L391.2465793592954,475.7825835084649L391.79701275052446,475.6274287253393L392.256297142961,476.11524365463515L392.90284534126164,476.37765719919895L393.3900646509344,476.80310410619626L392.8564979510918,477.4167598969457L393.1723483220327,478.6288767575756L393.6359681386834,478.9703311545184L392.02099189045526,480.0403664849309L390.3382674406131,480.48340168046974L388.708229548522,479.69947628139687L387.47812212414664,478.65255234559424L386.61963929826624,478.50732057918924L387.8031037711799,477.0381423554601L388.2834312761555,476.5708221751164L387.98995115996513,475.73181498933144Z%22%20fill=%22transparent%22%20stroke=%22#97A1A9%22%20class=%22county-boundary%22%20pointer-events=%22all%22%20data-fips=%2272133%22%20data-county=%22Santa%20Isabel%20Municipio%22%20data-state=%22Puerto-Rico%22%20style=%22stroke-width:%200.4px;%20fill:%20rgb(255,%20255,%20153);%22/%3E%3Cpath%20d=%22M381.6428319723914,479.0013498977642L381.6306510160944,478.50202835003864L381.4323346103921,478.1221845382593L382.26073520566774,477.43811258904117L382.0073931790875,477.1607236118617L381.9702243158042,476.6188265218818L381.5908827987592,476.19213880243063L381.80053978163085,475.219923557493L381.52638688799175,474.7751432348209L381.603547555472,473.88210149296754L381.20506102146624,473.24614821318113L381.1672526582131,472.74522107141837L381.4642969280715,472.3578600253095L381.0735065791065,471.47175356187586L380.7413509818461,471.27470382916135L380.6507202836879,470.81362404078595L380.8315637143865,469.9433988117019L381.35499205364715,469.7915602352453L381.41392989369905,469.54305529948067L381.75799632578367,469.3025560109239L381.85061879114255,469.7012754008329L382.7120205394024,469.51660366725105L383.12741353257707,469.5070360138392L382.73546806529936,470.55950230500486L382.9097524174965,470.8351778188686L382.84087032168026,471.4584555111477L382.57153343013357,471.8053097642078L382.76004556324375,472.5187441054368L383.00921903616234,472.92124258895893L383.6524398088859,473.1883794650691L384.0727883418389,473.03285775395415L384.16656281909246,472.4312978367027L384.58284701248954,472.4212901084923L384.7789574260254,472.88456847692L386.12701485443483,473.0642854674537L386.5118921273409,473.28196852044545L387.50435356080254,473.11835984988716L387.99443826442575,473.2964382497662L388.0160888333298,473.48434922532925L388.06037781441336,473.8185204522366L387.76792367284975,474.0823627913121L388.18908751313785,475.00804820550985L388.12932743536277,475.33965901439797L387.98995115996513,475.73181498933144L388.2834312761555,476.5708221751164L387.8031037711799,477.0381423554601L386.61963929826624,478.50732057918924L384.82437601926114,478.23396210382316L382.74297089409214,478.9068785304581Z%22%20fill=%22transparent%22%20stroke=%22#97A1A9%22%20class=%22county-boundary%22%20pointer-events=%22all%22%20data-fips=%2272075%22%20data-county=%22Juana%20D%C3%ADaz%20Municipio%22%20data-state=%22Puerto-Rico%22%20style=%22stroke-width:%200.4px;%20fill:%20rgb(255,%20255,%20153);%22/%3E%3Cpath%20d=%22M373.1132447675615,478.48626044769543L373.6240257077443,478.0669890222081L373.5309671244622,477.7310454798111L373.65656508494527,476.34144572760675L373.5657795064559,475.94297085385085L373.7144099387867,475.40689904550413L373.74973604072613,474.36721979392064L374.10345442240254,473.92110496114105L374.36897763281087,472.9928477110914L374.347737011835,472.07552150414773L374.0929462159291,471.1500692684551L373.79773855247765,470.6606813407112L374.47172725916175,470.70429323739614L375.05736672984943,469.49382670006435L376.15772106388465,469.1753315819188L376.76986734267285,469.5077204482788L377.18535149328835,469.500023736061L378.57914682397444,468.8968002930502L379.18769140851276,468.4981083174051L380.3184967794893,468.84436717439576L380.9791320870553,469.322186150242L381.41392989369905,469.54305529948067L381.35499205364715,469.7915602352453L380.8315637143865,469.9433988117019L380.6507202836879,470.81362404078595L380.7413509818461,471.27470382916135L381.0735065791065,471.47175356187586L381.4642969280715,472.3578600253095L381.1672526582131,472.74522107141837L381.20506102146624,473.24614821318113L381.603547555472,473.88210149296754L381.52638688799175,474.7751432348209L381.80053978163085,475.219923557493L381.5908827987592,476.19213880243063L381.9702243158042,476.6188265218818L382.0073931790875,477.1607236118617L382.26073520566774,477.43811258904117L381.4323346103921,478.1221845382593L381.6306510160944,478.50202835003864L381.6428319723914,479.0013498977642L379.886608072247,479.17983260401286L377.8916472468163,478.6002215014437L375.8869355162405,479.18160207711355L373.9387423987905,478.8054722934336Z%22%20fill=%22transparent%22%20stroke=%22#97A1A9%22%20class=%22county-boundary%22%20pointer-events=%22all%22%20data-fips=%2272113%22%20data-county=%22Ponce%20Municipio%22%20data-state=%22Puerto-Rico%22%20style=%22stroke-width:%200.4px;%20fill:%20rgb(255,%20255,%20153);%22/%3E%3Cpath%20d=%22M370.0330330854938,477.66971109358684L370.2100700299245,477.1145160908442L371.1108402458971,476.75185100915115L371.19575106662984,476.567631852055L370.8831647952892,475.82802929711113L371.14151953336875,475.1712651921275L370.3373932341224,475.0588636491468L369.9614092310029,474.6495111196994L369.56308452594806,475.55075971236033L369.26333165710736,474.49869057685527L369.48420825907505,473.46569047771453L369.62581307575016,473.1585212964754L369.29872248044,472.85470510242476L369.5993294466698,472.4700827312202L369.91591541777063,471.64834886167614L369.62168765698374,470.4702411177858L369.9314961804567,470.52342296637613L370.6238970558091,471.4867632111824L371.3019951375275,471.4279237689885L371.5015263906888,471.66430397644496L371.9800206494569,471.3687345073279L372.1793763661158,470.8755769769592L372.6833887960141,470.5805925332051L373.79773855247765,470.6606813407112L374.0929462159291,471.1500692684551L374.347737011835,472.07552150414773L374.36897763281087,472.9928477110914L374.10345442240254,473.92110496114105L373.74973604072613,474.36721979392064L373.7144099387867,475.40689904550413L373.5657795064559,475.94297085385085L373.65656508494527,476.34144572760675L373.5309671244622,477.7310454798111L373.6240257077443,478.0669890222081L373.1132447675615,478.48626044769543L370.9207473486608,477.68118480297824Z%22%20fill=%22transparent%22%20stroke=%22#97A1A9%22%20class=%22county-boundary%22%20pointer-events=%22all%22%20data-fips=%2272111%22%20data-county=%22Pe%C3%B1uelas%20Municipio%22%20data-state=%22Puerto-Rico%22%20style=%22stroke-width:%200.4px;%20fill:%20rgb(255,%20255,%20153);%22/%3E%3Cpath%20d=%22M364.4484220705271,480.073379043731L364.7586537165765,479.52468988890524L365.3222666556853,479.1731971890033L365.49364053784404,478.16104572008874L366.10236718513175,477.31162250677454L365.9545349030368,476.4318244318138L366.3805638877632,476.21979042099855L366.4743056453169,475.82804296631406L366.2042260834902,475.4010544810291L366.6202180623851,474.7720988270253L366.6187414089255,474.14735864381714L366.9578080131545,473.4733836329388L367.5369249002068,472.64184183959384L367.37188758988617,471.53106284242045L368.01586530135063,471.0140461769786L368.06019670490593,470.536307783359L368.7214940922256,470.2279669578094L369.62168765698374,470.4702411177858L369.91591541777063,471.64834886167614L369.5993294466698,472.4700827312202L369.29872248044,472.85470510242476L369.62581307575016,473.1585212964754L369.48420825907505,473.46569047771453L369.26333165710736,474.49869057685527L369.56308452594806,475.55075971236033L369.9614092310029,474.6495111196994L370.3373932341224,475.0588636491468L371.14151953336875,475.1712651921275L370.8831647952892,475.82802929711113L371.19575106662984,476.567631852055L371.1108402458971,476.75185100915115L370.2100700299245,477.1145160908442L370.0330330854938,477.66971109358684L369.17062384646385,477.6793909165747L368.11921428157206,479.22029182261497L366.4648898611594,480.0502298012327L365.68337318483464,479.9569166525884Z%22%20fill=%22transparent%22%20stroke=%22#97A1A9%22%20class=%22county-boundary%22%20pointer-events=%22all%22%20data-fips=%2272059%22%20data-county=%22Guayanilla%20Municipio%22%20data-state=%22Puerto-Rico%22%20style=%22stroke-width:%200.4px;%20fill:%20rgb(255,%20255,%20153);%22/%3E%3Cpath%20d=%22M364.07998776371284,480.120651661794L364.03233393417014,479.370245596101L363.63222146672655,478.2931106818747L363.99891371321496,477.6426267232317L363.4900324127973,476.68523451931935L362.9686850627187,476.6634188178866L362.854982990115,476.2632143263054L362.8516990703954,475.7218985925272L362.24957116118776,475.155099497672L361.97365329075404,474.2895682039289L361.68918753541465,473.63168046793817L361.6102983857647,473.04498893168983L361.26352647420606,472.63410298973724L361.3801096164552,472.34744467204075L361.15110528570324,471.6289170574663L361.4924827075164,470.95587953326907L361.224551956905,469.94344195084096L361.2185806147657,469.4843827636799L361.5887635271247,469.33361976241645L362.48543920659284,469.62242282644064L363.52348254004164,469.64541378272827L364.07927771440126,470.0230464916886L364.6992089710283,470.1111258172067L364.94283861843724,469.8708625740929L365.2435634212251,468.86119229530965L365.6055213646562,468.89668365734093L366.00840267384586,468.5582578118481L366.4788775945428,468.47269202695065L366.8783600079745,469.5312974914799L367.6529569212633,469.6449277308775L367.6125105985024,470.0186835742435L368.06019670490593,470.536307783359L368.01586530135063,471.0140461769786L367.37188758988617,471.53106284242045L367.5369249002068,472.64184183959384L366.9578080131545,473.4733836329388L366.6187414089255,474.14735864381714L366.6202180623851,474.7720988270253L366.2042260834902,475.4010544810291L366.4743056453169,475.82804296631406L366.3805638877632,476.21979042099855L365.9545349030368,476.4318244318138L366.10236718513175,477.31162250677454L365.49364053784404,478.16104572008874L365.3222666556853,479.1731971890033L364.7586537165765,479.52468988890524L364.4484220705271,480.073379043731Z%22%20fill=%22transparent%22%20stroke=%22#97A1A9%22%20class=%22county-boundary%22%20pointer-events=%22all%22%20data-fips=%2272153%22%20data-county=%22Yauco%20Municipio%22%20data-state=%22Puerto-Rico%22%20style=%22stroke-width:%200.4px;%20fill:%20rgb(255,%20255,%20153);%22/%3E%3Cpath%20d=%22M387.03914304692023,457.9755152851911L386.7632370252366,458.74264534043664L387.0036672015741,459.4385439969558L387.3483446756935,460.09495156047313L387.2142287229648,461.3875631756676L386.8711349313659,461.7135990421268L386.8862583087411,462.1527294660471L386.5702168176418,462.4166045287418L386.77282670218347,463.6329988040148L387.00008414229563,463.8473375373507L387.06696437911194,464.28744418373367L386.5423041728018,464.60874443881676L385.89706934103117,464.5718977076923L385.56866057533387,464.27134469898147L384.64280427470953,464.1014766267301L384.1967266916412,464.361265889158L384.0961608552777,465.2354472427501L383.5484423847216,465.408765256615L383.5047210092165,466.07547610711384L383.7884620760596,467.08461769045215L383.7188370546137,468.7305513359241L383.3262500245309,468.8660317827634L382.5621750140797,469.30401127490666L382.0230242033993,469.1014561539122L382.1751660424836,468.2923945734891L382.61894260983865,468.17949549705264L382.37374833382125,467.6721525919858L382.59861325289785,467.0316290125383L382.35712768855194,466.3990069333906L381.57474748868924,465.6884314507968L381.5143201673959,465.0813761291346L381.1825773304251,464.9258054014904L381.25627495692015,464.1553785794543L381.55390200309864,463.68353111423954L381.52772450379086,462.7846469907063L381.2499488554672,462.5678360673264L381.0861981847376,461.9781441277187L380.3925025073328,460.9967401819169L380.0681092859151,460.6318738186557L378.9369257515957,460.5352867644807L379.0551168134684,460.0371412034482L379.45251058412896,459.67278061167065L380.0921526340164,459.81726790100714L381.05282601531525,459.5525526848298L382.1078136880768,459.58249863488044L382.9472381872716,459.0202342349661L383.69985940463323,458.7896566945172L385.0007813447596,458.23825393309227L385.74624046934616,458.25727486504206Z%22%20fill=%22transparent%22%20stroke=%22#97A1A9%22%20class=%22county-boundary%22%20pointer-events=%22all%22%20data-fips=%2272039%22%20data-county=%22Ciales%20Municipio%22%20data-state=%22Puerto-Rico%22%20style=%22stroke-width:%200.4px;%20fill:%20rgb(255,%20255,%20153);%22/%3E%3Cpath%20d=%22M380.913576885376,461.70153383166934L381.0861981847376,461.9781441277187L381.2499488554672,462.5678360673264L381.52772450379086,462.7846469907063L381.55390200309864,463.68353111423954L381.25627495692015,464.1553785794543L381.1825773304251,464.9258054014904L381.5143201673959,465.0813761291346L381.57474748868924,465.6884314507968L382.35712768855194,466.3990069333906L382.59861325289785,467.0316290125383L382.37374833382125,467.6721525919858L382.61894260983865,468.17949549705264L382.1751660424836,468.2923945734891L382.0230242033993,469.1014561539122L381.75799632578367,469.3025560109239L381.41392989369905,469.54305529948067L380.9791320870553,469.322186150242L380.3184967794893,468.84436717439576L379.18769140851276,468.4981083174051L378.57914682397444,468.8968002930502L377.18535149328835,469.500023736061L376.76986734267285,469.5077204482788L376.15772106388465,469.1753315819188L376.10758965805485,468.3186555122324L376.75252013367844,467.6092732438779L376.6662781217767,467.0640697859691L377.4953133973291,466.23473579864617L377.5028053948358,465.170435172232L377.7360294331668,465.1568526788197L377.833030697271,464.533523676329L378.1688081557411,464.5439325831106L378.673314605045,464.9561047831604L379.1414766881626,464.00980466950995L379.0759945913088,463.61102807918894L379.3969818050346,463.24472764190426L379.2068998569199,462.6958954479716L380.52904115023284,462.5052571899043L380.6197560739961,462.04824865460887Z%22%20fill=%22transparent%22%20stroke=%22#97A1A9%22%20class=%22county-boundary%22%20pointer-events=%22all%22%20data-fips=%2272073%22%20data-county=%22Jayuya%20Municipio%22%20data-state=%22Puerto-Rico%22%20style=%22stroke-width:%200.4px;%20fill:%20rgb(255,%20255,%20153);%22/%3E%3Cpath%20d=%22M367.0688095450757,465.3446697333782L367.0835527459393,464.96940594312787L366.6825409174706,464.64035224968956L366.8202365859265,463.12097309261935L366.6054275449599,462.67368509442167L366.7940610180553,461.8243502330644L367.10143248041646,461.2303253727761L366.86279550312724,460.74007730201885L366.95160977616734,460.4508804916474L370.09465360437576,460.5295182379583L370.71831111656985,459.69524454831213L372.23391476047004,459.1016485756086L372.8064811921658,459.66560099873243L372.66238716074486,460.09964798058076L372.81989903523635,460.7532851233797L374.4954009240844,460.7691147186743L375.4315648185984,460.5286301333052L376.14986418925395,460.6357938284202L376.4967686152773,460.2707293197078L376.98260224407096,460.3908352118527L377.78339659388513,460.3324937870725L378.23013250093686,460.05369746142037L379.0551168134684,460.0371412034482L378.9369257515957,460.5352867644807L380.0681092859151,460.6318738186557L380.3925025073328,460.9967401819169L380.913576885376,461.70153383166934L380.6197560739961,462.04824865460887L380.52904115023284,462.5052571899043L379.2068998569199,462.6958954479716L379.3969818050346,463.24472764190426L379.0759945913088,463.61102807918894L379.1414766881626,464.00980466950995L378.673314605045,464.9561047831604L378.1688081557411,464.5439325831106L377.833030697271,464.533523676329L377.7360294331668,465.1568526788197L377.5028053948358,465.170435172232L377.4953133973291,466.23473579864617L376.6662781217767,467.0640697859691L376.75252013367844,467.6092732438779L376.10758965805485,468.3186555122324L376.15772106388465,469.1753315819188L375.05736672984943,469.49382670006435L374.59348336180597,469.3949795877933L375.29429709075816,468.60495458671835L375.051786341389,468.0963522966535L374.6695770623672,467.8958844847798L374.2238973916824,467.2758807413254L374.60163079498693,466.8295450081971L373.9200761775963,466.30565866782837L373.63557613011153,466.2959388168003L372.84690415899644,465.89296840814995L371.6414138333013,465.5789892683805L370.5245548863071,465.6846567587929L370.09973260823824,465.2723520271697L369.8896148924167,464.65903486178667L369.25168830827806,464.4263407763896L368.73356867355636,464.4484966760764L368.0403575214522,464.9857672390914L368.0453045200492,465.5288168459446Z%22%20fill=%22transparent%22%20stroke=%22#97A1A9%22%20class=%22county-boundary%22%20pointer-events=%22all%22%20data-fips=%2272141%22%20data-county=%22Utuado%20Municipio%22%20data-state=%22Puerto-Rico%22%20style=%22stroke-width:%200.4px;%20fill:%20rgb(255,%20255,%20153);%22/%3E%3Cpath%20d=%22M367.0688095450757,465.3446697333782L368.0453045200492,465.5288168459446L368.0403575214522,464.9857672390914L368.73356867355636,464.4484966760764L369.25168830827806,464.4263407763896L369.8896148924167,464.65903486178667L370.09973260823824,465.2723520271697L370.5245548863071,465.6846567587929L371.6414138333013,465.5789892683805L372.84690415899644,465.89296840814995L373.63557613011153,466.2959388168003L373.9200761775963,466.30565866782837L374.60163079498693,466.8295450081971L374.2238973916824,467.2758807413254L374.6695770623672,467.8958844847798L375.051786341389,468.0963522966535L375.29429709075816,468.60495458671835L374.59348336180597,469.3949795877933L375.05736672984943,469.49382670006435L374.47172725916175,470.70429323739614L373.79773855247765,470.6606813407112L372.6833887960141,470.5805925332051L372.1793763661158,470.8755769769592L371.9800206494569,471.3687345073279L371.5015263906888,471.66430397644496L371.3019951375275,471.4279237689885L370.6238970558091,471.4867632111824L369.9314961804567,470.52342296637613L369.62168765698374,470.4702411177858L368.7214940922256,470.2279669578094L368.06019670490593,470.536307783359L367.6125105985024,470.0186835742435L367.6529569212633,469.6449277308775L366.8783600079745,469.5312974914799L366.4788775945428,468.47269202695065L366.0910116466839,467.78966353122473L366.08089007054343,466.7458773352047L365.8672939582203,466.2572508606792L366.529583444571,465.88707056895913L366.36021498179423,465.58806205971445L366.5051956649846,465.19712726651716Z%22%20fill=%22transparent%22%20stroke=%22#97A1A9%22%20class=%22county-boundary%22%20pointer-events=%22all%22%20data-fips=%2272001%22%20data-county=%22Adjuntas%20Municipio%22%20data-state=%22Puerto-Rico%22%20style=%22stroke-width:%200.4px;%20fill:%20rgb(255,%20255,%20153);%22/%3E%3Cpath%20d=%22M380.0921526340164,459.81726790100714L380.0071371150376,459.20837152620186L380.15671414472854,458.5017251930664L380.48542115965296,457.82109633311626L380.0767419761257,457.72539397614037L380.2793772131392,456.9572349555137L380.67128315747465,456.7385333733896L381.07572503582577,456.0805657271943L381.7524477277124,455.7650237752507L382.38397056417546,456.1385784653755L382.7689330956504,456.1492408534474L383.21450824987926,457.7098291589979L382.9472381872716,459.0202342349661L382.1078136880768,459.58249863488044L381.05282601531525,459.5525526848298Z%22%20fill=%22transparent%22%20stroke=%22#97A1A9%22%20class=%22county-boundary%22%20pointer-events=%22all%22%20data-fips=%2272054%22%20data-county=%22Florida%20Municipio%22%20data-state=%22Puerto-Rico%22%20style=%22stroke-width:%200.4px;%20fill:%20rgb(255,%20255,%20153);%22/%3E%3Cpath%20d=%22M362.854982990115,476.2632143263054L362.9686850627187,476.6634188178866L363.4900324127973,476.68523451931935L363.99891371321496,477.6426267232317L363.63222146672655,478.2931106818747L364.03233393417014,479.370245596101L364.07998776371284,480.120651661794L362.8987048115384,480.1963077197786L361.74718252517465,478.9623044664656L361.2882887165724,480.50189901218044L358.56128332373436,479.98633928289007L357.63864935669886,479.5492085183658L357.84053334478904,479.14256731947813L358.56939714219885,478.07338837914483L358.86874962612484,477.23389003590205L358.83929872105716,476.15035162577226L358.941836262779,475.6137426295079L360.4461791029734,475.82646929578823L361.5529413917145,476.186892634935L362.3912163546946,476.1187090165846Z%22%20fill=%22transparent%22%20stroke=%22#97A1A9%22%20class=%22county-boundary%22%20pointer-events=%22all%22%20data-fips=%2272055%22%20data-county=%22Gu%C3%A1nica%20Municipio%22%20data-state=%22Puerto-Rico%22%20style=%22stroke-width:%200.4px;%20fill:%20rgb(255,%20255,%20153);%22/%3E%3Cpath%20d=%22M358.941836262779,475.6137426295079L358.83929872105716,476.15035162577226L358.86874962612484,477.23389003590205L358.56939714219885,478.07338837914483L357.84053334478904,479.14256731947813L357.63864935669886,479.5492085183658L356.99905502396086,479.2285247393803L355.04925845258185,478.94934005555154L353.34590189252503,478.99141125063653L352.19106135776053,480.0986956425882L351.4405150933708,479.9153744888381L350.50194382268523,479.82595750975526L350.69163908728507,479.1909597440621L351.0095966881293,478.6039672350906L350.5157323656951,478.53709237636025L350.70953601075985,476.7990642696616L350.5947305606296,475.98129560786595L350.6641082656465,474.63128731351844L350.94033508225937,474.33301542819964L351.4203433375644,474.1283655090927L352.30911858010376,474.08992792795505L353.1540166147908,473.88207149228197L354.9869629012834,474.2632196175789L355.2291182250457,474.10822242162845L355.81566653046434,474.3861669173132L356.34395356653556,474.2445394391459L356.89989835432414,474.62467262032095L357.59880265132557,474.7404161064735L357.67898561628635,475.26468690177967L358.37828047083246,475.3800043624943Z%22%20fill=%22transparent%22%20stroke=%22#97A1A9%22%20class=%22county-boundary%22%20pointer-events=%22all%22%20data-fips=%2272079%22%20data-county=%22Lajas%20Municipio%22%20data-state=%22Puerto-Rico%22%20style=%22stroke-width:%200.4px;%20fill:%20rgb(255,%20255,%20153);%22/%3E%3Cpath%20d=%22M350.94033508225937,474.33301542819964L350.6641082656465,474.63128731351844L350.5947305606296,475.98129560786595L350.70953601075985,476.7990642696616L350.5157323656951,478.53709237636025L351.0095966881293,478.6039672350906L350.69163908728507,479.1909597440621L350.50194382268523,479.82595750975526L349.7714104942415,479.7674753398904L348.1507248151502,479.2040541245016L347.6158732564542,480.88077602718283L346.10354613265844,479.759365336277L346.6669237384086,477.10602639689284L347.79824528805676,476.0012008229412L346.3665071253794,474.9450321025323L346.8212861788925,473.3031139599959L347.5326523878434,471.71580586894237L347.28956096931205,468.51132827087133L348.2373577248951,469.2509083785912L349.5114002792371,470.23619245409066L349.53059163319233,470.8628385018705L351.18146843116824,471.6571730007423L351.01952380510033,473.29539498684437L351.310366802029,473.7269500916941L350.91277541860705,473.8524739372656Z%22%20fill=%22transparent%22%20stroke=%22#97A1A9%22%20class=%22county-boundary%22%20pointer-events=%22all%22%20data-fips=%2272023%22%20data-county=%22Cabo%20Rojo%20Municipio%22%20data-state=%22Puerto-Rico%22%20style=%22stroke-width:%200.4px;%20fill:%20rgb(255,%20255,%20153);%22/%3E%3Cpath%20d=%22M357.59880265132557,474.7404161064735L357.86535549608374,473.4821588283299L357.8014652180555,472.04146814372467L357.8302274762148,471.41749165857556L358.0108805560639,470.88378681654876L358.5182362842174,470.594277798346L358.3920424149193,469.9420961564071L359.0055156796475,469.59461179051004L359.46568556846495,469.7613504517229L359.78709563542986,469.54633741893605L360.43252802859297,469.6375825618291L361.2185806147657,469.4843827636799L361.224551956905,469.94344195084096L361.4924827075164,470.95587953326907L361.15110528570324,471.6289170574663L361.3801096164552,472.34744467204075L361.26352647420606,472.63410298973724L361.6102983857647,473.04498893168983L361.68918753541465,473.63168046793817L361.97365329075404,474.2895682039289L362.24957116118776,475.155099497672L362.8516990703954,475.7218985925272L362.854982990115,476.2632143263054L362.3912163546946,476.1187090165846L361.5529413917145,476.186892634935L360.4461791029734,475.82646929578823L358.941836262779,475.6137426295079L358.37828047083246,475.3800043624943L357.67898561628635,475.26468690177967Z%22%20fill=%22transparent%22%20stroke=%22#97A1A9%22%20class=%22county-boundary%22%20pointer-events=%22all%22%20data-fips=%2272121%22%20data-county=%22Sabana%20Grande%20Municipio%22%20data-state=%22Puerto-Rico%22%20style=%22stroke-width:%200.4px;%20fill:%20rgb(255,%20255,%20153);%22/%3E%3Cpath%20d=%22M351.18146843116824,471.6571730007423L352.0893450307287,471.7241126941692L352.4893243610618,471.5357572481793L352.40425336282783,471.1562204685177L351.9247131286169,470.86099683282305L351.9100617844463,469.60892811142685L352.3178505003377,469.2540328225728L352.36786044952834,468.7767050551487L352.7525111374166,468.35783488508497L353.3047675131683,468.21842602276394L354.31595468659447,468.24736440457195L354.61665494764384,468.47068310950124L356.32060901194836,468.6776311989482L356.8461736389101,469.0987712484258L357.232043654592,469.17939959601125L357.4748184762437,469.54528737710046L357.811876142041,469.5608937368723L358.3920424149193,469.9420961564071L358.5182362842174,470.594277798346L358.0108805560639,470.88378681654876L357.8302274762148,471.41749165857556L357.8014652180555,472.04146814372467L357.86535549608374,473.4821588283299L357.59880265132557,474.7404161064735L356.89989835432414,474.62467262032095L356.34395356653556,474.2445394391459L355.81566653046434,474.3861669173132L355.2291182250457,474.10822242162845L354.9869629012834,474.2632196175789L353.1540166147908,473.88207149228197L352.30911858010376,474.08992792795505L351.4203433375644,474.1283655090927L350.94033508225937,474.33301542819964L350.91277541860705,473.8524739372656L351.310366802029,473.7269500916941L351.01952380510033,473.29539498684437Z%22%20fill=%22transparent%22%20stroke=%22#97A1A9%22%20class=%22county-boundary%22%20pointer-events=%22all%22%20data-fips=%2272125%22%20data-county=%22San%20Germ%C3%A1n%20Municipio%22%20data-state=%22Puerto-Rico%22%20style=%22stroke-width:%200.4px;%20fill:%20rgb(255,%20255,%20153);%22/%3E%3Cpath%20d=%22M348.2373577248951,469.2509083785912L348.45692479539014,469.033120080256L349.7711284151981,469.24852781629687L350.2020938739715,468.9580377124346L350.5012466084163,469.2030442721895L351.1965057671649,468.821557202991L351.6338566272228,468.9064748778279L351.6729911847025,469.15882193409584L352.3178505003377,469.2540328225728L351.9100617844463,469.60892811142685L351.9247131286169,470.86099683282305L352.40425336282783,471.1562204685177L352.4893243610618,471.5357572481793L352.0893450307287,471.7241126941692L351.18146843116824,471.6571730007423L349.53059163319233,470.8628385018705L349.5114002792371,470.23619245409066Z%22%20fill=%22transparent%22%20stroke=%22#97A1A9%22%20class=%22county-boundary%22%20pointer-events=%22all%22%20data-fips=%2272067%22%20data-county=%22Hormigueros%20Municipio%22%20data-state=%22Puerto-Rico%22%20style=%22stroke-width:%200.4px;%20fill:%20rgb(255,%20255,%20153);%22/%3E%3Cpath%20d=%22M354.31595468659447,468.24736440457195L354.3530431110151,468.0196357908816L355.2227238788773,467.7488078430273L355.54541525113433,467.5138843828933L356.30504428011966,467.3622650826224L356.0849636469663,467.0804776759093L356.75488434860483,467.17479296796853L356.9995295626919,466.9358103726119L357.5975875721762,466.90109297376455L357.63603000703887,466.63151207663714L358.4475562623737,466.4601732118027L359.0156857242325,466.50694598984416L359.5429924481323,466.88561650331565L360.1141055607271,466.8694213112294L362.7045380418139,467.52479375442846L364.2069216905636,467.5669711537776L364.4874079154941,467.6828813997432L364.53767555037194,468.35258610896614L365.4693891270826,468.41142661238393L366.00840267384586,468.5582578118481L365.6055213646562,468.89668365734093L365.2435634212251,468.86119229530965L364.94283861843724,469.8708625740929L364.6992089710283,470.1111258172067L364.07927771440126,470.0230464916886L363.52348254004164,469.64541378272827L362.48543920659284,469.62242282644064L361.5887635271247,469.33361976241645L361.2185806147657,469.4843827636799L360.43252802859297,469.6375825618291L359.78709563542986,469.54633741893605L359.46568556846495,469.7613504517229L359.0055156796475,469.59461179051004L358.3920424149193,469.9420961564071L357.811876142041,469.5608937368723L357.4748184762437,469.54528737710046L357.232043654592,469.17939959601125L356.8461736389101,469.0987712484258L356.32060901194836,468.6776311989482L354.61665494764384,468.47068310950124Z%22%20fill=%22transparent%22%20stroke=%22#97A1A9%22%20class=%22county-boundary%22%20pointer-events=%22all%22%20data-fips=%2272093%22%20data-county=%22Maricao%20Municipio%22%20data-state=%22Puerto-Rico%22%20style=%22stroke-width:%200.4px;%20fill:%20rgb(255,%20255,%20153);%22/%3E%3Cpath%20d=%22M366.95160977616734,460.4508804916474L366.86279550312724,460.74007730201885L367.10143248041646,461.2303253727761L366.7940610180553,461.8243502330644L366.6054275449599,462.67368509442167L366.8202365859265,463.12097309261935L366.6825409174706,464.64035224968956L367.0835527459393,464.96940594312787L367.0688095450757,465.3446697333782L366.5051956649846,465.19712726651716L366.36021498179423,465.58806205971445L366.529583444571,465.88707056895913L365.8672939582203,466.2572508606792L366.08089007054343,466.7458773352047L366.0910116466839,467.78966353122473L366.4788775945428,468.47269202695065L366.00840267384586,468.5582578118481L365.4693891270826,468.41142661238393L364.53767555037194,468.35258610896614L364.4874079154941,467.6828813997432L364.2069216905636,467.5669711537776L362.7045380418139,467.52479375442846L361.9510303607674,465.1545187308523L362.3806706261761,464.1914089646513L362.2061951779276,464.0376950225241L362.3657261020871,463.3342553136453L362.18893740732057,462.6371073496822L362.30939668192514,461.6390722567645L362.6198514117191,460.418883420104L363.5132567081694,458.19782583148185L363.44232458069615,458.0483608942639L363.7241645970219,458.0811702666184L364.06654271630043,458.51398016426646L364.4204262322788,458.6751649920815L365.65217477563124,458.7884730404071L367.0443273583128,459.4089536911104Z%22%20fill=%22transparent%22%20stroke=%22#97A1A9%22%20class=%22county-boundary%22%20pointer-events=%22all%22%20data-fips=%2272081%22%20data-county=%22Lares%20Municipio%22%20data-state=%22Puerto-Rico%22%20style=%22stroke-width:%200.4px;%20fill:%20rgb(255,%20255,%20153);%22/%3E%3Cpath%20d=%22M352.69162328314775,463.8863549553139L353.1161388053871,463.67778550276427L353.33703679957637,463.91863992763354L353.73873124534373,463.6460532479355L353.9430699419025,463.17552924849883L354.34977679620533,463.3209176770668L354.9822665013358,463.08011127205316L355.1557269500273,462.1688925349749L355.4165724953866,462.11879600664474L355.2417065414835,462.5283954936759L355.9082506144836,462.6440741387483L356.1979240476047,462.53250545980893L356.5997034076029,462.78148606450065L357.146286003348,462.70274972595234L358.5324468343254,462.91334248270994L359.2062926905672,463.44556003195396L359.3523071383814,463.0760624551739L359.9171169937291,463.164172976673L360.5520123358683,463.42229523080124L360.4376785790383,463.667937357292L360.89128077366604,463.9386816293593L361.471991915974,463.67165280401196L362.2061951779276,464.0376950225241L362.3806706261761,464.1914089646513L361.9510303607674,465.1545187308523L362.7045380418139,467.52479375442846L360.1141055607271,466.8694213112294L359.5429924481323,466.88561650331565L359.0156857242325,466.50694598984416L358.4475562623737,466.4601732118027L357.63603000703887,466.63151207663714L357.5975875721762,466.90109297376455L356.9995295626919,466.9358103726119L356.75488434860483,467.17479296796853L356.0849636469663,467.0804776759093L355.97939715436314,466.57445999142203L355.3148394971341,466.37559507310533L355.293244311162,465.7481646588751L354.43565366881,465.26797563064326L354.16648185499264,464.4192804285943L353.27086819153163,464.2078447565623Z%22%20fill=%22transparent%22%20stroke=%22#97A1A9%22%20class=%22county-boundary%22%20pointer-events=%22all%22%20data-fips=%2272083%22%20data-county=%22Las%20Mar%C3%ADas%20Municipio%22%20data-state=%22Puerto-Rico%22%20style=%22stroke-width:%200.4px;%20fill:%20rgb(255,%20255,%20153);%22/%3E%3Cpath%20d=%22M363.44232458069615,458.0483608942639L363.5132567081694,458.19782583148185L362.6198514117191,460.418883420104L362.30939668192514,461.6390722567645L362.18893740732057,462.6371073496822L362.3657261020871,463.3342553136453L362.2061951779276,464.0376950225241L361.471991915974,463.67165280401196L360.89128077366604,463.9386816293593L360.4376785790383,463.667937357292L360.5520123358683,463.42229523080124L359.9171169937291,463.164172976673L359.3523071383814,463.0760624551739L359.2062926905672,463.44556003195396L358.5324468343254,462.91334248270994L357.146286003348,462.70274972595234L356.5997034076029,462.78148606450065L356.1979240476047,462.53250545980893L355.9082506144836,462.6440741387483L355.2417065414835,462.5283954936759L355.4165724953866,462.11879600664474L355.11326455835206,461.9786976376023L355.1592647833613,461.56281033426967L354.50660895650265,461.1755608902476L355.0407366298455,460.2814835390011L355.5192638985211,459.9909269455167L355.029858341594,459.4442567998033L354.91213297503884,458.6853204783962L355.1723170641815,458.63521060650555L355.5701494041391,457.33598711940465L356.142612510768,456.672702942702L356.27597870035004,456.5744041911447L357.40559730864095,456.62791922688115L357.7552829049016,456.8536347057117L358.54169506920016,457.09942562978256L359.3416743638456,457.05229617543654L360.7072126530374,457.5950251600931L360.99536859745956,457.48221130971L361.1193131295217,457.0062835430552L361.85385595502805,456.6826132138561L361.71363087018324,456.94862430346484L362.0000327612763,457.4634121094667L362.5535521526482,457.7593732327462L362.69161841626635,458.14195482203763L363.1028757117717,458.1595117410103Z%22%20fill=%22transparent%22%20stroke=%22#97A1A9%22%20class=%22county-boundary%22%20pointer-events=%22all%22%20data-fips=%2272131%22%20data-county=%22San%20Sebasti%C3%A1n%20Municipio%22%20data-state=%22Puerto-Rico%22%20style=%22stroke-width:%200.4px;%20fill:%20rgb(255,%20255,%20153);%22/%3E%3Cpath%20d=%22M347.10830443019154,463.25940322163024L345.1306305307692,461.6028998435044L345.2289811370341,461.23197913971075L346.2557063346127,460.89175618755695L346.9871980808148,460.74375469638704L347.4496495206551,460.78990266229505L347.9805270212158,460.5258399939267L348.2335429531762,460.6231421569632L349.5174681957591,460.2732484222527L350.0428181366591,460.59372609631953L350.51395195452943,460.47192634813916L350.8616612732088,460.23898385112153L351.49565038114736,460.4599189106313L351.9344493880684,460.4614455541222L352.4914431589025,460.6779500285201L353.6173548760821,460.8807605353459L354.50660895650265,461.1755608902476L355.1592647833613,461.56281033426967L355.11326455835206,461.9786976376023L355.4165724953866,462.11879600664474L355.1557269500273,462.1688925349749L354.9822665013358,463.08011127205316L354.34977679620533,463.3209176770668L353.9430699419025,463.17552924849883L353.73873124534373,463.6460532479355L353.33703679957637,463.91863992763354L353.1161388053871,463.67778550276427L352.69162328314775,463.8863549553139L352.2132204770711,464.1338382540641L351.4945059405544,464.01368294201217L350.73283469400076,464.2252106802351L350.5401835677059,464.445046206689L349.69665691541366,464.23386563435963L349.8963782444952,463.38760419101015L349.5361889857279,463.3477764963716L349.27107421448227,462.97847390922726L348.9021401697628,463.10521223565695L348.65748345515556,462.84135542043407L347.7108192848626,463.1249196231108Z%22%20fill=%22transparent%22%20stroke=%22#97A1A9%22%20class=%22county-boundary%22%20pointer-events=%22all%22%20data-fips=%2272011%22%20data-county=%22A%C3%B1asco%20Municipio%22%20data-state=%22Puerto-Rico%22%20style=%22stroke-width:%200.4px;%20fill:%20rgb(255,%20255,%20153);%22/%3E%3Cpath%20d=%22M344.73228527156596,456.7672849417424L344.7936787027789,457.50363113726655L345.168355733389,458.1737411929608L345.21264827722644,458.7622978198789L346.1459205161301,459.6095788892393L346.7217149924643,459.93427763969237L346.8320951059784,460.275064103131L347.4496495206551,460.78990266229505L346.9871980808148,460.74375469638704L346.2557063346127,460.89175618755695L345.2289811370341,461.23197913971075L345.1306305307692,461.6028998435044L344.11319088572816,460.8552103073423L343.05423349922324,459.057858375906L343.80611160384956,457.1961456805737Z%22%20fill=%22transparent%22%20stroke=%22#97A1A9%22%20class=%22county-boundary%22%20pointer-events=%22all%22%20data-fips=%2272117%22%20data-county=%22Rinc%C3%B3n%20Municipio%22%20data-state=%22Puerto-Rico%22%20style=%22stroke-width:%200.4px;%20fill:%20rgb(255,%20255,%20153);%22/%3E%3Cpath%20d=%22M344.73228527156596,456.7672849417424L348.0102959032446,455.21047004250744L348.3884847985896,454.8747651406504L348.98039237972023,455.3464664613044L349.12549221558857,456.48519030796433L349.48378019893386,456.52517134602067L350.13261826056953,456.91535853980355L350.3724723875026,456.7604242571915L350.3878055915776,457.4521241244405L350.6305712885147,457.7369243678584L350.56028901124677,458.5913878997211L350.2364529514737,458.8674500785456L350.2195965895526,459.6825803516474L350.51395195452943,460.47192634813916L350.0428181366591,460.59372609631953L349.5174681957591,460.2732484222527L348.2335429531762,460.6231421569632L347.9805270212158,460.5258399939267L347.4496495206551,460.78990266229505L346.8320951059784,460.275064103131L346.7217149924643,459.93427763969237L346.1459205161301,459.6095788892393L345.21264827722644,458.7622978198789L345.168355733389,458.1737411929608L344.7936787027789,457.50363113726655Z%22%20fill=%22transparent%22%20stroke=%22#97A1A9%22%20class=%22county-boundary%22%20pointer-events=%22all%22%20data-fips=%2272003%22%20data-county=%22Aguada%20Municipio%22%20data-state=%22Puerto-Rico%22%20style=%22stroke-width:%200.4px;%20fill:%20rgb(255,%20255,%20153);%22/%3E%3Cpath%20d=%22M352.08916699064986,449.89121282796987L353.35953499812285,451.10926881830466L353.54415142871085,451.5169403156919L354.3991868870365,451.85301435702024L354.6170484042531,452.1153355272297L354.6977018563026,453.08349863382864L353.76450669747896,453.2678386571277L353.47704374599147,453.8821457395606L352.7160955589267,454.2000441131657L352.35520677702567,454.22362994483746L350.81846081841803,455.61095706777695L350.8223913845036,456.0300360447764L350.3724723875026,456.7604242571915L350.13261826056953,456.91535853980355L349.48378019893386,456.52517134602067L349.12549221558857,456.48519030796433L348.98039237972023,455.3464664613044L348.3884847985896,454.8747651406504L348.2168853783527,453.29384484464737L347.7794142410729,451.42510238900076L349.19513630528513,450.36895574688594L350.9642808425882,449.8540281882273Z%22%20fill=%22transparent%22%20stroke=%22#97A1A9%22%20class=%22county-boundary%22%20pointer-events=%22all%22%20data-fips=%2272005%22%20data-county=%22Aguadilla%20Municipio%22%20data-state=%22Puerto-Rico%22%20style=%22stroke-width:%200.4px;%20fill:%20rgb(255,%20255,%20153);%22/%3E%3Cpath%20d=%22M354.6977018563026,453.08349863382864L356.142612510768,456.672702942702L355.5701494041391,457.33598711940465L355.1723170641815,458.63521060650555L354.91213297503884,458.6853204783962L355.029858341594,459.4442567998033L355.5192638985211,459.9909269455167L355.0407366298455,460.2814835390011L354.50660895650265,461.1755608902476L353.6173548760821,460.8807605353459L352.4914431589025,460.6779500285201L351.9344493880684,460.4614455541222L351.49565038114736,460.4599189106313L350.8616612732088,460.23898385112153L350.51395195452943,460.47192634813916L350.2195965895526,459.6825803516474L350.2364529514737,458.8674500785456L350.56028901124677,458.5913878997211L350.6305712885147,457.7369243678584L350.3878055915776,457.4521241244405L350.3724723875026,456.7604242571915L350.8223913845036,456.0300360447764L350.81846081841803,455.61095706777695L352.35520677702567,454.22362994483746L352.7160955589267,454.2000441131657L353.47704374599147,453.8821457395606L353.76450669747896,453.2678386571277Z%22%20fill=%22transparent%22%20stroke=%22#97A1A9%22%20class=%22county-boundary%22%20pointer-events=%22all%22%20data-fips=%2272099%22%20data-county=%22Moca%20Municipio%22%20data-state=%22Puerto-Rico%22%20style=%22stroke-width:%200.4px;%20fill:%20rgb(255,%20255,%20153);%22/%3E%3Cpath%20d=%22M352.08916699064986,449.89121282796987L354.5464223701643,449.9099939134059L356.54427984129467,450.4265894020398L358.3047844395571,451.1177086064845L359.19097283231827,451.34726713224376L360.3407055483654,451.42033581619825L360.62328238160626,451.97802713851L360.03973407933887,452.41298079252147L359.47942836295846,453.4563898909736L359.8712762470013,453.87223354789296L360.57184825411923,454.2807612898893L360.7233579969518,454.91589280617995L361.2699588811814,455.33799204055936L360.971183653298,455.70173407185365L360.7866589674088,456.38449687177825L361.6144717877013,456.2744110460278L361.85385595502805,456.6826132138561L361.1193131295217,457.0062835430552L360.99536859745956,457.48221130971L360.7072126530374,457.5950251600931L359.3416743638456,457.05229617543654L358.54169506920016,457.09942562978256L357.7552829049016,456.8536347057117L357.40559730864095,456.62791922688115L356.27597870035004,456.5744041911447L356.142612510768,456.672702942702L354.6977018563026,453.08349863382864L354.6170484042531,452.1153355272297L354.3991868870365,451.85301435702024L353.54415142871085,451.5169403156919L353.35953499812285,451.10926881830466Z%22%20fill=%22transparent%22%20stroke=%22#97A1A9%22%20class=%22county-boundary%22%20pointer-events=%22all%22%20data-fips=%2272071%22%20data-county=%22Isabela%20Municipio%22%20data-state=%22Puerto-Rico%22%20style=%22stroke-width:%200.4px;%20fill:%20rgb(255,%20255,%20153);%22/%3E%3Cpath%20d=%22M360.3407055483654,451.42033581619825L363.18105435062955,451.5027663279759L363.3660617269237,456.2032932038097L363.119061262291,456.5696196190883L363.1028757117717,458.1595117410103L362.69161841626635,458.14195482203763L362.5535521526482,457.7593732327462L362.0000327612763,457.4634121094667L361.71363087018324,456.94862430346484L361.85385595502805,456.6826132138561L361.6144717877013,456.2744110460278L360.7866589674088,456.38449687177825L360.971183653298,455.70173407185365L361.2699588811814,455.33799204055936L360.7233579969518,454.91589280617995L360.57184825411923,454.2807612898893L359.8712762470013,453.87223354789296L359.47942836295846,453.4563898909736L360.03973407933887,452.41298079252147L360.62328238160626,451.97802713851Z%22%20fill=%22transparent%22%20stroke=%22#97A1A9%22%20class=%22county-boundary%22%20pointer-events=%22all%22%20data-fips=%2272115%22%20data-county=%22Quebradillas%20Municipio%22%20data-state=%22Puerto-Rico%22%20style=%22stroke-width:%200.4px;%20fill:%20rgb(255,%20255,%20153);%22/%3E%3Cpath%20d=%22M363.18105435062955,451.5027663279759L365.87398942105574,451.4262833720571L367.02389656862255,451.4934516017138L366.62522547112843,451.8548408241025L367.1044790857069,452.6912609837168L366.99129103012683,452.9591692000575L367.3365131420946,453.3080654574161L367.0679171037066,454.2610612433166L367.2762920835779,454.83477803507026L367.3775054922446,456.1787936017207L368.0323560766889,457.18812292123584L367.4438325320793,458.42062018752733L367.4756150472879,458.9239247727816L367.0443273583128,459.4089536911104L365.65217477563124,458.7884730404071L364.4204262322788,458.6751649920815L364.06654271630043,458.51398016426646L363.7241645970219,458.0811702666184L363.44232458069615,458.0483608942639L363.1028757117717,458.1595117410103L363.119061262291,456.5696196190883L363.3660617269237,456.2032932038097Z%22%20fill=%22transparent%22%20stroke=%22#97A1A9%22%20class=%22county-boundary%22%20pointer-events=%22all%22%20data-fips=%2272027%22%20data-county=%22Camuy%20Municipio%22%20data-state=%22Puerto-Rico%22%20style=%22stroke-width:%200.4px;%20fill:%20rgb(255,%20255,%20153);%22/%3E%3Cpath%20d=%22M366.95160977616734,460.4508804916474L367.0443273583128,459.4089536911104L367.4756150472879,458.9239247727816L367.4438325320793,458.42062018752733L368.0323560766889,457.18812292123584L367.3775054922446,456.1787936017207L367.2762920835779,454.83477803507026L367.0679171037066,454.2610612433166L367.3365131420946,453.3080654574161L366.99129103012683,452.9591692000575L367.1044790857069,452.6912609837168L366.62522547112843,451.8548408241025L367.02389656862255,451.4934516017138L369.9369728329894,451.66883261749234L370.6950000942108,451.9485348168878L370.57951431457707,452.3005283951645L370.5268920096541,453.7232738845225L370.2994287470576,454.3222620683766L370.36235346242415,454.70156513780245L370.21007954711627,456.03591994164685L370.46378825758376,456.81978125029104L370.0841157712805,458.0403057983375L370.09465360437576,460.5295182379583Z%22%20fill=%22transparent%22%20stroke=%22#97A1A9%22%20class=%22county-boundary%22%20pointer-events=%22all%22%20data-fips=%2272065%22%20data-county=%22Hatillo%20Municipio%22%20data-state=%22Puerto-Rico%22%20style=%22stroke-width:%200.4px;%20fill:%20rgb(255,%20255,%20153);%22/%3E%3Cpath%20d=%22M370.6950000942108,451.9485348168878L373.57480187297637,451.63249328803585L375.6306130966694,451.4088043606309L377.6122208108486,451.07472975287527L379.6716887128698,451.5154610236014L380.4114695561243,451.6003328094491L380.3192961364872,452.121482751252L380.45557664139994,452.71213833079986L380.708489017127,452.82429528458835L380.6199639519812,454.09937184586016L380.26746421469545,455.61743821470515L380.00472098224,455.81899013042886L379.7801220068484,456.46113260567716L380.2793772131392,456.9572349555137L380.0767419761257,457.72539397614037L380.48542115965296,457.82109633311626L380.15671414472854,458.5017251930664L380.0071371150376,459.20837152620186L380.0921526340164,459.81726790100714L379.45251058412896,459.67278061167065L379.0551168134684,460.0371412034482L378.23013250093686,460.05369746142037L377.78339659388513,460.3324937870725L376.98260224407096,460.3908352118527L376.4967686152773,460.2707293197078L376.14986418925395,460.6357938284202L375.4315648185984,460.5286301333052L374.4954009240844,460.7691147186743L372.81989903523635,460.7532851233797L372.66238716074486,460.09964798058076L372.8064811921658,459.66560099873243L372.23391476047004,459.1016485756086L370.71831111656985,459.69524454831213L370.09465360437576,460.5295182379583L370.0841157712805,458.0403057983375L370.46378825758376,456.81978125029104L370.21007954711627,456.03591994164685L370.36235346242415,454.70156513780245L370.2994287470576,454.3222620683766L370.5268920096541,453.7232738845225L370.57951431457707,452.3005283951645Z%22%20fill=%22transparent%22%20stroke=%22#97A1A9%22%20class=%22county-boundary%22%20pointer-events=%22all%22%20data-fips=%2272013%22%20data-county=%22Arecibo%20Municipio%22%20data-state=%22Puerto-Rico%22%20style=%22stroke-width:%200.4px;%20fill:%20rgb(255,%20255,%20153);%22/%3E%3Cpath%20d=%22M380.4114695561243,451.6003328094491L382.45167256788733,451.8683768379971L383.22479993557863,451.68016187763124L383.78552582490755,452.72197899909935L383.6378045079357,453.4511380762643L383.24850678319154,453.6290892037971L383.2086332041867,454.15155432700055L383.69326145481756,454.24843313340415L383.6769506415797,454.8551985332354L382.8363722176094,455.5650393650226L382.38397056417546,456.1385784653755L381.7524477277124,455.7650237752507L381.07572503582577,456.0805657271943L380.67128315747465,456.7385333733896L380.2793772131392,456.9572349555137L379.7801220068484,456.46113260567716L380.00472098224,455.81899013042886L380.26746421469545,455.61743821470515L380.6199639519812,454.09937184586016L380.708489017127,452.82429528458835L380.45557664139994,452.71213833079986L380.3192961364872,452.121482751252Z%22%20fill=%22transparent%22%20stroke=%22#97A1A9%22%20class=%22county-boundary%22%20pointer-events=%22all%22%20data-fips=%2272017%22%20data-county=%22Barceloneta%20Municipio%22%20data-state=%22Puerto-Rico%22%20style=%22stroke-width:%200.4px;%20fill:%20rgb(255,%20255,%20153);%22/%3E%3Cpath%20d=%22M383.22479993557863,451.68016187763124L385.45952564597275,452.367802990681L387.7259689880577,451.81618749683275L388.19524785096763,451.4501188743127L388.52719823082833,451.47882612206485L388.5420788280453,451.94014580213866L388.2623658765646,456.247176245561L387.6526381576888,457.04886631505224L387.8719234391222,457.5561652598025L388.32416512066266,458.00604350609984L387.03914304692023,457.9755152851911L385.74624046934616,458.25727486504206L385.0007813447596,458.23825393309227L383.69985940463323,458.7896566945172L382.9472381872716,459.0202342349661L383.21450824987926,457.7098291589979L382.7689330956504,456.1492408534474L382.38397056417546,456.1385784653755L382.8363722176094,455.5650393650226L383.6769506415797,454.8551985332354L383.69326145481756,454.24843313340415L383.2086332041867,454.15155432700055L383.24850678319154,453.6290892037971L383.6378045079357,453.4511380762643L383.78552582490755,452.72197899909935Z%22%20fill=%22transparent%22%20stroke=%22#97A1A9%22%20class=%22county-boundary%22%20pointer-events=%22all%22%20data-fips=%2272091%22%20data-county=%22Manat%C3%AD%20Municipio%22%20data-state=%22Puerto-Rico%22%20style=%22stroke-width:%200.4px;%20fill:%20rgb(255,%20255,%20153);%22/%3E%3Cpath%20d=%22M388.52719823082833,451.47882612206485L390.8763322623794,451.69889506800666L392.66673913682473,451.7360120726154L393.6086670992483,451.98501542442375L393.3669045369336,453.8863369641309L393.19391445001514,454.8669884667096L392.85105553943794,455.34167766736397L392.753705255846,456.3652276094708L392.52821677510167,457.3649938681345L391.7930059638618,458.1239793420741L391.5090078703878,459.41459704416104L391.25172437893355,459.4092177936267L390.90709675627505,458.6700880600856L391.0161568708818,458.3796243508826L390.61292576757313,457.99454295537265L390.27153747819614,458.3217963884958L389.66108422970166,458.01554850941915L389.4625021906235,457.69735843324884L388.914808277037,458.04056814761174L388.32416512066266,458.00604350609984L387.8719234391222,457.5561652598025L387.6526381576888,457.04886631505224L388.2623658765646,456.247176245561L388.5420788280453,451.94014580213866Z%22%20fill=%22transparent%22%20stroke=%22#97A1A9%22%20class=%22county-boundary%22%20pointer-events=%22all%22%20data-fips=%2272145%22%20data-county=%22Vega%20Baja%20Municipio%22%20data-state=%22Puerto-Rico%22%20style=%22stroke-width:%200.4px;%20fill:%20rgb(255,%20255,%20153);%22/%3E%3Cpath%20d=%22M393.6086670992483,451.98501542442375L394.57575303000993,452.275681564808L395.6018954724279,452.1476902941023L395.38744182739015,452.68850225801236L395.26053511974743,454.04747034177876L395.55721738004803,454.65994137142957L395.9897273720718,454.85596800493545L396.1084812955913,455.4022637636484L395.6910658917466,455.79260961309393L395.6648294456834,457.27772937268384L395.0173555314477,457.5589918634788L394.74892361886197,458.18157084045333L393.79588059198375,458.26830245427095L393.528747643928,458.7859871296386L393.0177178457311,458.6087444321892L393.08542741628514,459.0910163718926L392.55928254882974,459.6660027303937L392.5517583426097,460.0421359919608L392.1913891717337,460.03487757093404L391.76629241331597,459.4199257664704L391.5090078703878,459.41459704416104L391.7930059638618,458.1239793420741L392.52821677510167,457.3649938681345L392.753705255846,456.3652276094708L392.85105553943794,455.34167766736397L393.19391445001514,454.8669884667096L393.3669045369336,453.8863369641309Z%22%20fill=%22transparent%22%20stroke=%22#97A1A9%22%20class=%22county-boundary%22%20pointer-events=%22all%22%20data-fips=%2272143%22%20data-county=%22Vega%20Alta%20Municipio%22%20data-state=%22Puerto-Rico%22%20style=%22stroke-width:%200.4px;%20fill:%20rgb(255,%20255,%20153);%22/%3E%3Cpath%20d=%22M395.6018954724279,452.1476902941023L397.03715358907687,452.0257786255753L400.4556747359329,452.7695758416786L401.6626327611229,452.4927393187551L401.5527955509246,453.05680131066913L400.73232688532323,453.12947932670795L399.87978554354,453.6409422212035L399.39434580441593,453.55005953986694L398.8788901477456,453.7517002857722L398.5484641905962,453.5790991291755L398.28739597054414,453.889120215662L398.4861729537263,454.29003973012266L398.3258501987584,454.70624194041795L397.9629454160816,454.95170764056866L398.44067612702304,455.56622473334767L398.2288751423042,455.9814662559997L398.5244974825455,456.78119707216274L398.2631389659797,457.0700174499313L397.66806034775465,457.33250309286325L395.6648294456834,457.27772937268384L395.6910658917466,455.79260961309393L396.1084812955913,455.4022637636484L395.9897273720718,454.85596800493545L395.55721738004803,454.65994137142957L395.26053511974743,454.04747034177876L395.38744182739015,452.68850225801236Z%22%20fill=%22transparent%22%20stroke=%22#97A1A9%22%20class=%22county-boundary%22%20pointer-events=%22all%22%20data-fips=%2272051%22%20data-county=%22Dorado%20Municipio%22%20data-state=%22Puerto-Rico%22%20style=%22stroke-width:%200.4px;%20fill:%20rgb(255,%20255,%20153);%22/%3E%3Cpath%20d=%22M424.9309118345931,475.32563451976716L427.5082600934297,475.2071145325782L429.3947029229967,473.4032981552142L433.1673713921791,473.5758514689338L436.3542324491258,472.6419943337841L439.3993429377872,472.8895812877348L441.56963850994856,473.6035882278706L441.582990588943,475.89279834369904L439.79592546344077,474.944325186188L437.78318174795896,476.22315267462784L435.515540059479,476.21210102482974L433.4448727241612,477.50533656873154L430.9379562071683,477.2187386052824L427.840313641444,478.07523878905806L425.5398183396207,477.27802360775473Z%22%20fill=%22transparent%22%20stroke=%22#97A1A9%22%20class=%22county-boundary%22%20pointer-events=%22all%22%20data-fips=%2272147%22%20data-county=%22Vieques%20Municipio%22%20data-state=%22Puerto-Rico%22%20style=%22stroke-width:%200.4px;%20fill:%20rgb(255,%20255,%20153);%22/%3E%3Cpath%20d=%22M436.6773135279233,460.14025361512466L435.2131340174039,458.361471032871L437.6837627719346,458.5163129692788L440.5765430963038,459.2658941977367L440.04141293574185,461.1767332962992L437.8105905087131,460.16608549772457L438.5569069001463,461.8476640176771Z%22%20fill=%22transparent%22%20stroke=%22#97A1A9%22%20class=%22county-boundary%22%20pointer-events=%22all%22%20data-fips=%2272049%22%20data-county=%22Culebra%20Municipio%22%20data-state=%22Puerto-Rico%22%20style=%22stroke-width:%200.4px;%20fill:%20rgb(0,%20204,%20153);%22/%3E%3Cpath%20d=%22M26.11213485068174,417.93684005367544L26.132895402581255,418.48742242576645L26.273913492885583,417.9433677269771L26.976956383242907,417.9647880186593L27.031471549304456,417.61158523377384L27.793515173965886,418.3254888293746L27.36621090165238,418.7377739532275L27.491731590314316,418.95052878028366L27.31938507482556,419.3325166769256L28.17308170886554,419.4865911603831L27.461569919815418,420.2898261653864L25.713623705479563,419.48925556592917L25.839103428769192,419.7021292057718L25.403784343005327,419.87199130760797L26.12622237954838,419.83441007348887L26.689689285016016,420.3998979087104L26.54174773497317,420.70220484224967L25.900474584874587,420.8304020544299L25.817322301415857,420.3914839942954L24.987865135331276,420.24352339165205L24.91406897715325,420.48169212516075L25.514065735672546,420.84143024572234L24.204806983146227,420.8273045584714L24.14974500429406,421.09297318501183L23.90101500887738,421.2767620179837L23.706368399682958,420.93355669899796L23.752165973759986,421.49152342665L22.953361092514797,421.4172147838006L23.421555261447338,421.49756022926243L23.18501215336164,421.641511749273L23.52286847819113,421.87698370459975L23.29898138775593,422.0683645966745L23.117190018720066,421.85964211373107L22.762739519163404,422.20605494654353L22.86697900393034,421.69482635007273L22.292574888061438,421.6029557647961L21.868333150265926,421.6446875586122L21.89210299402049,421.2170387679083L21.17625022222768,421.9289056237312L20.612989684706122,421.27415043381484L20.673861035600623,420.3792240272757L20.592409258755765,420.1142790484208L20.592409258755765,420.1142790484208L20.517232753892642,419.82949522109067L20.105346864494607,419.39548320667046L20.391793998908327,418.91920925308267L20.952341036373298,418.5287764763372L21.163968045861907,418.29018621292835L21.500455820578793,418.43912809287053L21.71180668259484,418.0261379532802L22.12897753730192,418.0041728736985L22.74585895459927,418.30575442150825L22.74030106375602,418.67417709465934L22.854310604787145,419.53695103122345L23.429940997340566,420.32550988852796L23.0868938858182,417.4757164323688L24.420562287986343,418.2829831816369L24.537122297569567,417.64424695962504L25.194456136920394,416.84670001246155L26.446664754714277,417.5614282510328ZM15.341396429999406,418.84930027785157L14.468881022703385,418.5716958852477L14.532517642323569,418.19958939440164L15.413137189218617,417.7604644840405L15.576850024678436,417.2456497660683L17.564805313679756,417.0260184790478L17.447428830785952,416.61821792561585L17.770984869309302,416.72063775459736L18.08978402472559,416.1455593630752L19.22265756655281,416.0236873323619L19.256377420333024,414.7039947362406L19.554962797088763,414.6237260881398L22.171490825822218,414.46516792549636L22.29599018489847,414.0680276437404L22.64995479777366,414.1571294693916L22.799559344544946,413.2442890236697L24.16492642565396,413.3223029281897L24.220767702544833,413.056193380948L24.940466750440237,413.1062007977281L25.076719071959246,412.49431579666117L25.783620019615,412.4963164308562L25.783620019615,412.4963164308562L25.932464566489728,412.5426151235065L25.9014715976017,412.5547871860574L25.628642093272333,412.5571499482068L25.39941943902204,412.9438208316713L25.275505769490167,413.16694650934846L24.742095419454472,413.4805410811013L23.885655011016695,413.4313792096007L23.289637340446518,414.03020377585364L22.426008432311278,415.30802511177365L21.368943321722156,415.8922749030391L20.131467786264125,415.655958866966L19.01613348913827,416.7651826024398L18.207000914492426,416.64050343827125L17.48884771303068,417.6123371484923L16.71051050998574,417.3876057806783L14.90604522286145,418.40572132447653L15.460446226722468,418.6474038557942Z%22%20fill=%22transparent%22%20stroke=%22#97A1A9%22%20class=%22county-boundary%22%20pointer-events=%22all%22%20data-fips=%2202150%22%20data-county=%22Kodiak%20Island%20Borough%22%20data-state=%22Alaska%22%20style=%22stroke-width:%200.4px;%20fill:%20rgb(255,%20255,%20153);%22/%3E%3Cpath%20d=%22M37.042875732930725,403.431440666581L38.893013240289065,404.51714679799403L38.78541790696153,405.1395066232925L40.12783254933606,405.2394052683216L39.786403555770676,406.7292480614419L39.997815369664806,407.0110679600343L39.8644115871254,408.9768678760669L39.814936177278184,408.9619841514143L38.30856574050182,408.85666289199685L37.6364969567083,407.95558632192814L37.64021446479296,408.5673541409105L37.08118759355051,409.9678601257992L36.83911617643821,409.78554438050253L36.871141174285924,408.9667521112608L36.7025365388638,408.63212217980015L36.51472369344924,409.25114416062803L36.24861924270158,409.14857066235953L36.45466536603459,409.538172904078L35.724873376773985,409.3601494944236L36.01776921979126,409.81980703523374L35.661566077261,410.19122723972913L35.393824715845426,409.82640998284216L35.16172154917962,410.32265996604656L35.175821272035364,410.6321388438951L34.55893015867662,410.88035166158045L35.12108038076411,409.6562003943268L34.26817287796331,410.85715968188134L34.099520117970485,410.52232893265943L33.82666708719893,410.3518577328203L34.026078816244365,410.67434087415165L33.82876476528537,410.7885491427411L33.89135344303196,410.9384475723157L32.91610113198675,411.38177408873725L32.998218681518836,411.73383912997997L32.55120702159485,411.422756091323L31.981171061794782,411.2481723198132L32.31784017296303,411.83090115969986L31.48071744258681,411.46533709616955L30.53474190634546,411.8070220429172L30.4717793096533,411.48239627331355L29.901257144707017,411.1322575534537L30.061304294086597,410.78898128952375L30.41403909724187,410.7885689700792L30.215197727455234,410.46557767904034L30.857949473813903,410.2271872711732L31.706373921442946,410.5533237951112L31.59336371656218,410.03878430941967L32.40889013032427,409.8527463162928L32.37711798132841,409.6030609999238L31.727540790112982,409.42553439145166L31.585679385273977,409.53467520022963L31.722191772406916,409.70750511639255L30.54552617188648,408.7781369972272L31.173365578045093,407.44351372316646L32.09784433919572,406.6362906911292L32.306350800855284,405.8704960585164L32.602196530730396,405.7867169847123L32.75519382312041,405.02548130358434L32.55704178265847,404.0030479007546L33.54831403451533,403.84886023025456L35.39917970157251,402.9080842892433L36.348462212537584,403.6786763919072ZM25.783620019615,412.4963164308562L25.076719071959246,412.49431579666117L24.940466750440237,413.1062007977281L24.220767702544833,413.056193380948L24.16492642565396,413.3223029281897L22.799559344544946,413.2442890236697L21.850208246993645,412.9682897598466L21.993692477879733,409.9133523780025L22.959708478222808,410.0423042075932L23.07343166653743,409.16063970465353L23.908867769391065,409.2698495755777L23.915687388330525,408.9880249660546L24.41704918243255,408.9484951937028L24.586014492329525,408.06201342347373L25.408867991042825,407.8606276363802L25.69098911871822,406.0911829077147L26.036540476051925,406.1992116177349L26.276062140974602,404.3936356974772L26.62114674038196,404.50150360748586L26.722105561603428,403.74562248198527L26.73513173845089,403.5309285702238L26.801235533319414,402.28244696560273L26.97530898695095,399.2274719732392L28.275369312946793,399.8970677328558L32.655770692604904,400.8845661507792L32.679816965864006,401.76700482305733L33.780659245854395,402.1277064718861L33.63311688475278,402.2572861521661L33.62083470256607,402.2972417061335L33.43637487841147,402.45918029829664L31.79341208401263,402.8931971857966L31.57165507324703,403.26203981486606L31.756322956622682,403.8874442371355L31.343687796755887,403.6507657576926L30.758373825783337,403.972685370659L29.90129004241345,404.73482870830674L29.82710559113167,405.06156822738103L30.049003710727447,405.30511291971396L29.4567049130369,405.733570872032L28.864218729215054,405.9869014392267L28.142502445525054,405.6971718970724L28.130589257077133,405.38745814666487L28.044058086852203,405.49169648904L28.03749390668986,405.77380111091634L28.857680502191783,406.70590653926365L28.38193496032369,407.45395948207886L26.91765889150298,407.45748220181997L26.732075139892856,407.618135786947L27.473534931158497,407.761543124053L27.25683852858475,408.3712290350609L26.700212046875606,408.59112914710136L26.484201969029016,408.1525468843095L26.206553535834303,407.73830258989045L25.754106267541204,408.49275362619574L25.705181122152283,408.1279750004728L25.35225345848903,408.3890970548251L25.59281720115945,408.83555350956544L24.788755256327534,408.71532984637184L25.079196908605468,408.91536448906567L25.04758273347494,409.3641177211415L23.883750398475797,409.4367104751878L24.421994776747965,409.62709818404096L23.9015733184753,409.8135660533969L23.770602586122152,410.31844408774987L23.348948204798262,410.53564953995476L23.571724455960805,410.6928057865757L23.521366201094054,411.20095768082746L23.893531527955588,410.96822671949707L24.847581788121545,411.2227941137349L25.553963316531735,411.8358329593209L25.857979994711457,412.43220232949284L25.64097042937874,412.4301141195991Z%22%20fill=%22transparent%22%20stroke=%22#97A1A9%22%20class=%22county-boundary%22%20pointer-events=%22all%22%20data-fips=%2202122%22%20data-county=%22Kenai%20Peninsula%20Borough%22%20data-state=%22Alaska%22%20style=%22stroke-width:%200.4px;%20fill:%20rgb(255,%20255,%20153);%22/%3E%3Cpath%20d=%22M-8.888135247096614,423.62609747499664L-8.802993802424794,425.1164909908667L-8.139577019637727,425.3822605670273L-7.996200900502345,425.95353857756186L-8.867482903547057,425.22574723118277L-9.225728974267497,425.62908686879376L-9.805974401012065,425.6960913551258L-11.516701024242195,425.1421984353091L-12.432751705620888,425.7057323183183L-13.314325381327762,425.66942287334916L-13.881178528333066,425.2809565537103L-13.916138665586402,424.3959214906091L-13.025552144144115,424.239367251342L-11.97040969975427,423.26453752237006L-11.197616118570465,423.7002313785119L-10.815145509731735,423.39260118011066L-9.600618016731516,423.3431009940555ZM7.672604767063433,419.18015200910605L6.853422321698474,419.2418919092043L6.750330217880844,419.6447127653071L6.1452289712428865,419.4701029225776L6.054114779107067,419.9203911789578L4.040687574489368,419.8319353716224L3.9691042767466342,420.135821853602L3.8517346436747175,420.664671142897L4.113527289102592,420.79370314205187L3.4758744138359248,422.9185974718636L4.226296066133159,423.16305683643134L3.6459141431799367,424.52092518262043L3.842050114954759,423.40839089164416L3.3352331615687376,423.26501353025174L2.2930596190446977,423.4041886784488L2.208673221004176,423.74707982706394L1.3255745876440983,423.5670612650218L1.4799099194758014,423.8573422410936L0.8795020880211837,424.3361923514186L0.8041561871724525,423.63589232494644L0.2002784068137089,423.78643449315734L0.4610988515959207,424.0900134499352L0.3464601137908403,424.270322574369L-0.07351906946092868,424.197793621209L-0.24543534283219515,423.7925508897789L-1.531678031190097,424.3281979042094L-2.2948328800547415,424.03276242206306L-2.07499038921884,423.4512537199176L-1.6254403945826539,423.098121644829L-0.9582450718094151,423.51436417935656L-2.122749538603216,422.6721365735338L-2.6984893619831496,423.07065267682367L-2.805536548397697,423.6458884198022L-3.7251459083486793,424.4098579722805L-4.118235820006419,424.1705091074553L-4.044690076207701,424.8708000480478L-4.466038311058924,424.88366631834765L-4.557665607307115,424.65703478734315L-4.372747660344658,424.4349540978744L-4.814638450158839,424.5935105525576L-4.958134761844406,425.0255183341884L-5.596394017244677,424.7697249670625L-5.747712082719261,424.3050104558428L-5.447160646939778,423.903407202364L-7.06785562204243,424.7590497368379L-8.584835184103667,424.38245903108543L-7.917339661275037,423.8860364794979L-7.450363108624913,423.32221081014694L-6.542999391906221,423.60360276594827L-0.7033744200729188,421.39546759283775L0.4801247203273533,421.50155512058967L0.43948497684698395,421.7935856457161L-0.1185869566893416,421.80631097178207L0.15540514357485335,421.9837249547965L0.03977149714728512,422.25104065750105L0.31517617448986357,422.9303676285382L0.7476861930591667,422.963386716692L0.5186604022637766,422.6483452891767L0.5867821375050539,422.1037303709477L1.4302728912212501,422.4023690164553L1.42623939574014,422.83710532683557L2.050788785672978,423.1288015279266L1.9280059537379088,422.8270419016629L2.1731850895006914,422.7546765606176L1.2956817608256301,422.05294459612196L2.6397351547574885,420.3993784656286L4.330370259168433,419.62101509050893L6.333344772032831,419.40031591410104L6.190102984858356,419.3319747422574L6.316205114649733,419.19840923148615L6.723686764112415,419.0470911607798L6.9181257673110395,418.957463240827L7.037068054705628,418.93059277469825L7.613800814464355,418.6811870593572L6.998657278762437,419.0490320195333L7.306264504468857,418.86515480388476Z%22%20fill=%22transparent%22%20stroke=%22#97A1A9%22%20class=%22county-boundary%22%20pointer-events=%22all%22%20data-fips=%2202013%22%20data-county=%22Aleutians%20East%20Borough%22%20data-state=%22Alaska%22%20style=%22stroke-width:%200.4px;%20fill:%20rgb(0,%20204,%20153);%22/%3E%3Cpath%20d=%22M4.040687574489368,419.8319353716224L5.947894692853595,419.9076947732548L6.054114779107067,419.9203911789578L6.1452289712428865,419.4701029225776L6.750330217880844,419.6447127653071L6.853422321698474,419.2418919092043L7.672604767063433,419.18015200910605L8.113946801217992,419.51923277514123L8.203101489262963,418.3919815632776L8.455480373176556,418.03725129618834L9.842285403315316,416.9795051659936L10.566010514634797,416.95089634852604L11.074735553874916,416.3944842282633L11.898600581105939,416.2228439253733L11.88327578837908,416.6980041723132L12.649514635564628,416.79103905680984L12.726071935030689,416.46648027105005L12.551392685852193,416.49777108366874L12.568500429803805,416.78689440039165L12.058009763464497,416.6668126102216L12.192909331145813,415.9899762068425L11.919837152476987,415.8149839152414L12.724913749692405,413.6499706060152L13.492903328178613,413.2193200189077L14.155725625032744,413.6282176256747L13.692625040190364,413.10860745972525L13.300693271069463,413.1358248524421L13.111608144076968,412.6163587696157L13.25154234600683,412.1805899015448L14.33283362631255,411.2818187376452L17.079730641343986,411.9186290436214L17.28601597212645,410.4986528174075L15.564110340949355,410.0803601284495L15.920697913358822,409.64781498434576L16.3164347697342,408.92152284769145L16.011348659029238,409.10829250914975L15.871813511990581,409.5447317693747L15.074015864409546,410.07655584249443L14.931166062544833,410.09639464647626L14.997230136189387,408.0179544808551L16.452803332235078,408.0683891873646L16.537272866787703,407.54848917309744L16.815431414333602,407.6155035807156L16.892860774268286,407.2026791851868L17.380616778271417,407.38028790403166L17.440221115755435,406.852342679439L18.409810163887585,407.13949989809277L18.45014254212083,406.6710432377978L18.882575074188594,406.7648914375008L19.90066666350191,400.58505912275024L26.801235533319414,402.28244696560273L26.73513173845089,403.5309285702238L26.722105561603428,403.74562248198527L26.62114674038196,404.50150360748586L26.276062140974602,404.3936356974772L26.036540476051925,406.1992116177349L25.69098911871822,406.0911829077147L25.408867991042825,407.8606276363802L24.586014492329525,408.06201342347373L24.41704918243255,408.9484951937028L23.915687388330525,408.9880249660546L23.908867769391065,409.2698495755777L23.07343166653743,409.16063970465353L22.959708478222808,410.0423042075932L21.993692477879733,409.9133523780025L21.850208246993645,412.9682897598466L22.799559344544946,413.2442890236697L22.64995479777366,414.1571294693916L22.29599018489847,414.0680276437404L22.171490825822218,414.46516792549636L19.554962797088763,414.6237260881398L19.256377420333024,414.7039947362406L19.22265756655281,416.0236873323619L18.08978402472559,416.1455593630752L17.770984869309302,416.72063775459736L17.447428830785952,416.61821792561585L17.564805313679756,417.0260184790478L15.576850024678436,417.2456497660683L15.413137189218617,417.7604644840405L14.532517642323569,418.19958939440164L14.468881022703385,418.5716958852477L15.341396429999406,418.84930027785157L15.310174208333706,418.86117059258356L15.19739938608626,419.0432484498813L14.721923505117388,419.50218751938843L13.904292117169462,419.4815204395563L12.30880155533606,420.3449274227754L11.822633032132273,420.05859191917773L11.2329187638544,420.61056415572915L11.293719779502567,421.0222503624183L10.538618277100795,420.71467355316355L9.386952005397234,420.95457841937485L10.048589235662973,421.2109771779797L9.978777837443431,421.4282155124199L8.365474055957577,421.3009470467335L7.560895289534756,421.91283408538874L8.306226779238727,421.82661680466134L8.723406162556728,422.24432808143393L7.677885736105168,423.43195264318865L7.291709015318077,423.0023438309185L7.827036391588933,422.456339800192L7.187242816639582,422.64181967174545L7.0014011940422165,423.3877295377449L4.432841999957702,423.20846672605865L3.6459141431799367,424.52092518262043L4.226296066133159,423.16305683643134L3.4758744138359248,422.9185974718636L4.113527289102592,420.79370314205187L3.8517346436747175,420.664671142897L4.007716916594859,420.01752857831343Z%22%20fill=%22transparent%22%20stroke=%22#97A1A9%22%20class=%22county-boundary%22%20pointer-events=%22all%22%20data-fips=%2202164%22%20data-county=%22Lake%20and%20Peninsula%20Borough%22%20data-state=%22Alaska%22%20style=%22stroke-width:%200.4px;%20fill:%20rgb(255,%20255,%20153);%22/%3E%3Cpath%20d=%22M19.90066666350191,400.58505912275024L18.882575074188594,406.7648914375008L18.45014254212083,406.6710432377978L18.409810163887585,407.13949989809277L17.440221115755435,406.852342679439L17.380616778271417,407.38028790403166L16.892860774268286,407.2026791851868L16.815431414333602,407.6155035807156L16.537272866787703,407.54848917309744L16.452803332235078,408.0683891873646L14.997230136189387,408.0179544808551L14.931166062544833,410.09639464647626L13.713107594713847,410.3178649271055L13.632447901204216,410.3138172147616L11.667540722520073,410.64320267443867L11.37918176750236,410.2657653953501L11.389793966706804,409.8098347455138L10.910241118297108,409.348422435158L11.283048354870061,408.7031663135933L11.519356588843664,408.64829838665395L11.359973937870564,408.46542618796985L12.232797994720897,408.6381005155634L12.49186152128891,409.44369236333415L12.623595086893545,409.2892779756876L12.413165183643287,408.5869041527632L11.667648787314874,408.1053162069574L11.51664436144074,407.7281074995665L11.469112455432594,407.53757964515734L11.555028110535204,408.20021940267554L10.536394530747032,408.89907849272987L10.473385370680148,408.4190063000151L10.648392364818562,408.30062896776843L10.38732844998782,408.3473150141794L10.508080723528337,408.64914469890243L10.24577981521719,409.3738661087238L9.909345853980255,409.48357792055L10.228393522304486,409.2588112821233L10.136793960894181,409.11968053754094L9.89293070863971,409.2812953169938L10.106584764473325,410.81642636558615L9.605741429813804,411.17900982348334L9.036746737642204,410.9068662646127L8.506471795954553,408.9180806295334L8.482788893842383,408.82279662369086L7.941958725553491,408.38372314064577L8.178682682602187,407.82586911206647L7.757401613888703,407.77595752370075L7.646383315232697,408.19963693458607L7.114996754370338,408.48589977685396L6.999531488174455,407.83486658853496L6.369952879334676,407.58487806598447L6.256614662982088,407.2628826511345L6.481431550593641,407.16129452266597L6.375928852006439,406.73225023200223L4.678154870488299,407.40170488986143L4.552135392399919,407.11912505620455L3.341382711628171,407.136295108594L3.3814506467535352,407.3468185136492L3.1432235524385987,407.4873393811342L3.0495087353430677,407.52213734821964L3.0429789021047213,407.5418996987984L2.925136480907497,407.15220547090433L3.3237985002911046,406.69200734377984L4.65527418699196,406.4735485610665L4.729702619938621,406.08149842553405L5.198670218329255,406.2359073416045L5.671163541313433,404.96606651541566L6.065729250747722,405.09581093446974L6.537892811703557,403.8252701975266L7.012517552801,403.95920195437293L7.21165025747041,403.10313701887463L7.833754567319488,403.28524143029756L8.06374357978126,402.4171383966272L8.513219505937286,402.54242851198217L8.902562451210372,401.3531264689398L9.400839078191154,401.49419073229706L9.574841391970153,400.6291676654249L10.048252474439494,400.7619340118306L10.177827087414812,400.3652083246193L10.70027602793516,400.51377398052705L11.083478459603839,399.2555920140133L11.538282451300404,399.3599326283558L11.656023260895381,398.91520346286495L11.981522858765004,398.99924801548224L12.061725005938342,398.5861601810449L14.744400041930817,399.34663527134495L14.646931307315299,399.732097763968L15.187207440131147,399.9065867946951L15.261065654433025,399.42573839679267L15.740364379027426,399.5364652460723L15.78316980651232,399.0674992303381L16.74686922432153,399.35590710669834L16.729991121067258,399.74538071484346Z%22%20fill=%22transparent%22%20stroke=%22#97A1A9%22%20class=%22county-boundary%22%20pointer-events=%22all%22%20data-fips=%2202070%22%20data-county=%22Dillingham%20Census%20Area%22%20data-state=%22Alaska%22%20style=%22stroke-width:%200.4px;%20fill:%20rgb(255,%20255,%20153);%22/%3E%3Cpath%20d=%22M15.564110340949355,410.0803601284495L17.28601597212645,410.4986528174075L17.079730641343986,411.9186290436214L14.33283362631255,411.2818187376452L14.45164093865452,411.16690119135416L15.384752663611437,410.89733423128064L15.051213225940216,410.65948820414724Z%22%20fill=%22transparent%22%20stroke=%22#97A1A9%22%20class=%22county-boundary%22%20pointer-events=%22all%22%20data-fips=%2202060%22%20data-county=%22Bristol%20Bay%20Borough%22%20data-state=%22Alaska%22%20style=%22stroke-width:%200.4px;%20fill:%20rgb(255,%20255,%20153);%22/%3E%3Cpath%20d=%22M26.801235533319414,402.28244696560273L19.90066666350191,400.58505912275024L16.729991121067258,399.74538071484346L16.74686922432153,399.35590710669834L15.78316980651232,399.0674992303381L15.740364379027426,399.5364652460723L15.261065654433025,399.42573839679267L15.187207440131147,399.9065867946951L14.646931307315299,399.732097763968L14.744400041930817,399.34663527134495L12.061725005938342,398.5861601810449L11.981522858765004,398.99924801548224L11.656023260895381,398.91520346286495L11.538282451300404,399.3599326283558L11.083478459603839,399.2555920140133L10.70027602793516,400.51377398052705L10.177827087414812,400.3652083246193L10.048252474439494,400.7619340118306L9.574841391970153,400.6291676654249L9.400839078191154,401.49419073229706L8.902562451210372,401.3531264689398L8.513219505937286,402.54242851198217L8.06374357978126,402.4171383966272L7.833754567319488,403.28524143029756L7.21165025747041,403.10313701887463L7.012517552801,403.95920195437293L6.537892811703557,403.8252701975266L6.065729250747722,405.09581093446974L5.671163541313433,404.96606651541566L5.198670218329255,406.2359073416045L4.729702619938621,406.08149842553405L4.65527418699196,406.4735485610665L3.3237985002911046,406.69200734377984L2.925136480907497,407.15220547090433L3.0429789021047213,407.5418996987984L2.973968299768444,407.58485523897406L2.976280700379334,407.8267257205049L1.927439106971633,407.7647028666075L1.7529749242899015,407.7945878260606L1.4921529547019077,407.4231087623461L2.383204409670327,406.88519847149115L2.029419989168389,406.8776436739331L2.2631813501087663,405.92432754433844L2.182195560711648,405.59036486520216L2.326399026836839,405.1555145702296L1.9777452673770313,404.88623568081516L2.033305833206157,404.2243313952909L2.2156017060354998,404.0873145244575L2.4634927837747114,403.7525321872165L3.3187280578684977,403.3995127746834L2.811549326836939,400.15601470126757L3.047993543439418,399.77305310858907L2.986235794250206,399.46674413417054L2.985016881440856,399.2245063868134L2.8910450840643307,399.5889662094938L2.6485136956154065,399.66215193482793L2.8095922498226287,399.34202377123313L2.586426580389684,398.78399010112315L3.566847009072717,397.96670278735326L3.7164910657203905,397.5985606361454L4.184741479037825,397.33625774400343L4.073540615199704,397.34330481234315L3.6466240656736204,397.3993499376916L2.90213220017381,398.16338956218806L2.271174924539025,398.5029918818807L1.9136082609911114,398.75761610086784L2.457515249938126,399.334742219222L2.0003582012050742,400.21569388686504L1.3437430266784531,399.97474195542554L1.0841025543537057,400.26179854888403L-0.5751626374943157,400.3222844012179L-2.4576811076717036,399.5796548298035L-2.559108738689247,398.9073684833576L-2.1780583126442252,398.749721229561L-2.834239085346553,398.02216782322665L-3.135391028727156,396.97359822787877L-2.990589024754456,396.62612195648325L-3.3692110541230704,396.69627262506106L-3.954305468302323,395.92526920273156L-4.03180977997016,395.5904786589071L-3.6801226076332227,395.5995597501054L-3.423777645416692,395.2457004500175L-4.182626474651954,395.2307498145714L-2.97976258260735,392.97114033304507L-1.9795248502810523,392.6704296263892L-1.5490046651361808,392.9262904714461L0.5274220241722105,393.3837562684233L0.5606568384691855,392.79980832133214L1.508400273381028,392.5671541772046L1.3041714359835623,392.3663245748462L1.5126662487371618,391.90723581992864L2.4668473495352714,392.3815379686041L3.034132835521234,391.8220165559521L3.7509136641604073,392.19385564544615L5.500711760372781,392.31417949304995L7.3556032447284565,393.25965706534913L9.421803035801304,393.23687361466386L10.33257914317727,392.8539739845894L11.916771515156313,392.8891196911778L11.1290905516272,391.9927742644682L14.506284906348867,392.9855893344619L14.553003515836906,392.75881042530193L16.495491073210644,393.34464224232056L16.598486229069465,393.0261413684239L20.40528646485643,394.1848327923564L20.288412908219527,394.7185503189692L21.95917754768527,395.1421379317307L26.606050816646928,396.3715000702176L26.757957663928494,395.71739606013114L27.60223174963238,396.026489590583L27.718574239779457,395.14177258067804L28.79004958555612,395.3240795752453L28.61382198111488,397.1764913591271L28.275369312946793,399.8970677328558L26.97530898695095,399.2274719732392Z%22%20fill=%22transparent%22%20stroke=%22#97A1A9%22%20class=%22county-boundary%22%20pointer-events=%22all%22%20data-fips=%2202050%22%20data-county=%22Bethel%20Census%20Area%22%20data-state=%22Alaska%22%20style=%22stroke-width:%200.4px;%20fill:%20rgb(255,%20255,%20153);%22/%3E%3Cpath%20d=%22M11.1290905516272,391.9927742644682L11.916771515156313,392.8891196911778L10.33257914317727,392.8539739845894L9.421803035801304,393.23687361466386L7.3556032447284565,393.25965706534913L5.500711760372781,392.31417949304995L3.7509136641604073,392.19385564544615L3.034132835521234,391.8220165559521L2.4668473495352714,392.3815379686041L1.5126662487371618,391.90723581992864L1.3041714359835623,392.3663245748462L1.508400273381028,392.5671541772046L0.5606568384691855,392.79980832133214L0.5274220241722105,393.3837562684233L-1.5490046651361808,392.9262904714461L-1.9795248502810523,392.6704296263892L-2.9548433604938964,391.85460134182813L-3.8920488760662693,391.88918047469076L-3.7810355929548223,391.242831983749L-3.591799776478126,391.0865001544171L-4.1314452544853,390.5937554552483L-4.1050068460403395,390.1170340588455L-3.6477439391205735,390.0519982340055L-3.564315241965005,389.72711509200445L-3.7472310792371104,389.46606691132854L-4.437061632490554,389.4958708454579L-4.427853628692503,388.99098027185585L-4.096784792009714,388.41913270643795L-4.183163196022576,388.8314999153534L-3.1595857467910378,388.93736880365515L-3.6695873446675478,388.5206617039125L-3.733333770045249,387.99077116282143L-2.4034572862699974,388.31107154134014L-2.5501809711263945,387.4658475767428L-2.1711349207701574,386.9097900867674L0.12893908347086835,385.48041937524926L0.6697655115212342,385.6413517992874L0.5800462900542129,385.9866690198915L1.0650154443939073,386.39358231756864L0.6067952578661107,386.5480669844034L1.1488050805783132,386.46605387159354L0.9795398012655596,386.16588099413076L1.167961459615242,386.00857979685225L0.6177429805891848,385.955223570604L0.8464302330624491,385.6789863652583L0.7409891500671506,385.5107444764859L1.9756735204700249,384.9774758853875L0.9846750984290793,385.35003638749777L1.078936970512018,384.43146812979404L1.4076837896005259,384.4983890094752L1.2146579961890325,384.1899704101303L1.9703494042074112,383.4725359093883L2.9023379573465036,383.8311155666567L2.4863974599522294,382.9833955105629L3.1290322767390535,382.75785398814077L3.746347592412235,382.76672659190075L4.6353938598792865,383.3307636744886L4.733572554176476,383.7615182870033L4.576626158362558,383.9077579468423L4.905149202588234,383.9737358796204L4.0062161110062675,384.4013153798029L4.878513693588957,384.05319338568546L5.175331393521219,384.61659984618024L5.914420123008824,384.6650325973422L7.13898726300107,384.1460838197133L7.3507375642572015,383.9957794208543L7.837933754389553,384.06967865996756L7.765129441106694,384.53130603917896L8.281184755538732,384.68082412285133L8.16670718258888,385.1064320048736L8.70726237362976,385.26383737431865L8.575317288587541,385.6615129775834L11.454552959190039,386.5689885812503L11.344070745336978,387.15009676894005L10.955143773504176,387.02201182451L10.130916875641844,390.3433441767426L10.416851046066995,390.45949057884263L10.177442552149046,391.6801870403057Z%22%20fill=%22transparent%22%20stroke=%22#97A1A9%22%20class=%22county-boundary%22%20pointer-events=%22all%22%20data-fips=%2202158%22%20data-county=%22Kusilvak%20Census%20Area%22%20data-state=%22Alaska%22%20style=%22stroke-width:%200.4px;%20fill:%20rgb(255,%20255,%20153);%22/%3E%3Cpath%20d=%22M11.454552959190039,386.5689885812503L8.575317288587541,385.6615129775834L8.70726237362976,385.26383737431865L8.16670718258888,385.1064320048736L8.281184755538732,384.68082412285133L7.765129441106694,384.53130603917896L7.837933754389553,384.06967865996756L7.3507375642572015,383.9957794208543L8.532314160330827,383.1962636264782L8.539000131780313,382.93339357754417L9.118340868707207,383.4572154416962L8.717366467207341,383.6111792065604L11.207345791797422,383.9720894506654L12.42991778145813,383.1168670514164L12.668600594866007,382.5551819290905L12.629178360340745,381.3716813243948L12.856716333860334,380.5188161570024L12.460632136561912,379.5262307351945L12.620915571164232,379.44653830015125L11.795197534534111,379.3504618971304L12.35301819179466,378.7169242855575L13.22671331387113,379.0717310705109L13.103706461112324,378.8764173419295L13.819083061880065,378.73645640238794L14.073278435011161,378.2896281932605L13.570934574462854,376.97413167183873L13.952325360586315,377.0336010877497L13.511776643567941,376.9103652631452L12.847166157850268,377.46497490793905L12.406245131137382,377.5845834049491L11.95949220583276,376.99422960614464L12.099552855298668,377.2176162382467L11.581576198907612,377.48841283452373L11.081718865500932,377.3004466606769L9.678278627864188,377.8958242596988L9.32122897958709,378.4848795820579L8.896996070344642,378.6310901333195L8.909770899061073,377.9494599849657L9.090183347495554,377.8104820068612L8.676670375309982,377.3626526473789L8.639276921919134,376.7525020642316L8.00906575839366,376.87384551408996L8.640944365850942,377.54991544095736L8.130265429337555,377.95472179222674L7.5592498857834585,376.8560817138104L5.815951580987075,376.13778984373516L4.825150731656549,376.2912723764894L5.030106643849422,376.1610122402323L4.470446314535877,376.14938754484234L4.485502767797925,375.8664157211264L4.351143591348887,376.26419289710446L4.7153436621727,376.2985308213974L4.072660139412392,376.2144095532011L3.817171455197979,376.01722015713347L1.7276950232458148,374.42134467231165L1.4799512227909304,373.49396123305223L2.0257956110440887,372.836766737092L1.5910582615264843,372.06711851802777L1.4101465913089442,371.1838948543648L1.4912343433653064,370.7896692634644L1.8773311247521747,370.5217769770872L1.4305241912488214,371.1242390953821L1.873385362716192,371.4752445218215L2.2297559790396804,371.5301553560756L2.503090108655897,371.35689039630927L2.560410786516968,371.11000700408357L2.878538186207834,371.0407332081854L3.52706758566336,371.41669133828435L2.527065556811465,370.3436888894051L0.9372035066674584,369.3561586542647L0.036575825904492376,368.002518478792L0.13564287823805898,367.48066762815427L0.9044681054021453,367.344404352904L0.3646187930790461,367.5148635141444L0.20402515494242834,367.7487644513116L0.8772422596464367,367.57964754197405L1.5061566410481646,367.772975314367L1.543417549433343,367.43003394058366L2.2126954223874122,367.19224226290197L2.8006098852065975,367.50431734013193L3.295614736888581,367.38430753296325L3.1721984075309138,367.1199222485372L3.561660633091037,367.23054166121926L3.8819408680242304,366.9173902450872L5.08631424355616,366.74933865536894L5.863511538032014,367.5241712806718L6.570205497244899,367.5635710369968L5.977265155327473,366.8739732402543L6.426272761102325,366.49284839919636L7.922971767850811,366.3990907918699L8.074526952315239,366.73903065173346L9.04038090843136,366.2426549871719L9.377926914103057,366.2674087359661L9.22060376839994,366.8141639676395L9.333445343080996,366.8743256334738L8.864807852103695,368.42637349744064L9.04964200535295,368.5107043466216L8.533642475712952,370.04610083995254L9.16760030330795,370.3033386141692L9.040089677747119,371.0812594883719L9.414608097560404,371.3176755580513L9.178165337329801,372.10320480335616L18.60405582069228,375.46359733463566L18.878937425973845,375.1110350757979L19.70856508698938,375.4256000611365L19.4869557570687,376.67974733255875L18.91959316220641,376.53922988492116L18.59569789884307,378.0247977616012L18.203126027841734,377.9189644299337L17.83959297341795,378.70624993686465L17.429178140492922,378.57232472010867L17.264773621986137,378.58491710853076L16.749341671650484,378.52692436970955L16.372021296437538,379.35353644756833L15.937237080868613,379.2112101776406L15.114598249512767,382.54141481176185L15.532857412098451,382.65617402300154L15.271335113875466,383.78432670100574L14.283952003171123,384.01280062109555L14.201913520958556,384.427183021248L12.593554830813787,384.2522914663788L12.31545860934932,385.5067429810721L11.858841330918551,385.4226974761798Z%22%20fill=%22transparent%22%20stroke=%22#97A1A9%22%20class=%22county-boundary%22%20pointer-events=%22all%22%20data-fips=%2202180%22%20data-county=%22Nome%20Census%20Area%22%20data-state=%22Alaska%22%20style=%22stroke-width:%200.4px;%20fill:%20rgb(0,%20204,%20153);%22/%3E%3Cpath%20d=%22M9.377926914103057,366.2674087359661L9.769965968375686,366.2881775379896L9.872270738079692,366.30034656074895L10.763359477014887,366.5771880423388L11.311458778606493,367.00497618087087L10.692614684919477,366.70890442186595L10.937602334737903,367.1684204801311L10.402091565704154,367.6549717665048L10.255996563696783,368.2496982826726L9.38001174553915,368.3997240673224L9.974708293284266,368.532699396507L9.975160515393611,369.08763591929755L10.261018141684758,369.4274584815723L12.218302230988854,369.94801205798103L12.230669259796684,370.5507939633549L13.459967402121322,370.5382158506415L14.007543960465114,371.29600031538615L14.025700593109661,371.0804206461646L14.395421291166542,370.84829511091084L14.275478036828531,370.8085814012111L15.107124355915175,370.0643164799242L16.08894715860538,369.9896817029403L14.978997110046521,369.2460879672978L14.50553826459958,369.3109887423647L14.462394119259443,369.762257341168L14.329318145552406,369.7625002070437L14.332770789005167,369.43109727088785L14.720513890998689,368.98312050714924L14.831498239658401,368.48770486804045L14.48355158002073,367.3741875434525L13.95599482531793,367.043630019877L13.929568726885691,366.3246908654967L14.410324781267718,365.99625403577636L14.744852577518486,366.1073858481076L15.044088428200041,367.20516795575213L14.701748216461795,367.7571498369406L15.356547185771035,369.1493092460055L16.316243535631713,368.97864699813726L16.819469824475107,370.031022509699L17.262970167909998,368.6035627492393L16.59672499872704,368.4504718187489L16.216279299691337,368.8791523013569L15.639031947043861,368.7771417373387L15.197185693394204,367.54428241860643L15.721033309666268,366.76388909958416L16.440316367328023,366.5137716558306L15.853125817022885,365.96449407681826L15.02227508285273,365.9109635993819L15.002372834807204,365.57143166547854L14.896179853591377,365.89130259956846L14.541784801734309,365.8401796801403L14.342762934418545,365.6408416357343L12.189797225069412,364.30086064029723L12.478514401186203,363.0420884282344L12.472946212004388,361.95106810741817L11.732009032782514,360.05664700418055L11.022884093842947,358.7051972118844L12.767435416754324,359.3364921917173L13.116406254787307,358.29647937941553L22.903194786627182,361.40325328141427L22.531036009535114,362.05850128166315L28.438634958570276,363.3301957398431L28.382140891844188,364.24274656631616L30.470319840578554,364.6238851458921L30.29979613397984,365.32231277170087L32.723748690982234,365.80636301059616L32.10975494358104,367.49215674734717L33.01437876260712,368.0443081330981L33.102622795511536,368.5144704738955L33.46178762427047,368.628030149793L33.0637465998434,370.1379192830191L34.14277611970908,370.4783145942084L34.03515914072619,370.8199790835692L34.34571434045546,371.0061090328856L33.85131035139591,373.080856814487L32.302175500129636,372.5483339755337L32.14325615853136,373.46973549483255L30.76188454514255,372.9884085408226L30.201821668075183,374.0033260098233L29.23842328761026,373.7855808097537L29.273293253130305,373.50953409058224L28.805277038839847,373.31634081105375L28.8914154176461,372.8798329060149L28.05849979193806,372.50361188325047L27.723778061292762,373.3026898871525L26.61013895259805,373.05683589300094L26.775765270191982,372.2920855982322L24.92687472106229,371.69790876448826L24.396494090952388,373.09700611058724L22.028985845731427,372.3757472124771L21.620535608648765,373.0616754843508L20.27291535783121,372.7119948825209L19.275169202241898,375.28445351657405L18.878937425973845,375.1110350757979L18.60405582069228,375.46359733463566L9.178165337329801,372.10320480335616L9.414608097560404,371.3176755580513L9.040089677747119,371.0812594883719L9.16760030330795,370.3033386141692L8.533642475712952,370.04610083995254L9.04964200535295,368.5107043466216L8.864807852103695,368.42637349744064L9.333445343080996,366.8743256334738L9.22060376839994,366.8141639676395Z%22%20fill=%22transparent%22%20stroke=%22#97A1A9%22%20class=%22county-boundary%22%20pointer-events=%22all%22%20data-fips=%2202188%22%20data-county=%22Northwest%20Arctic%20Borough%22%20data-state=%22Alaska%22%20style=%22stroke-width:%200.4px;%20fill:%20rgb(255,%20255,%20153);%22/%3E%3Cpath%20d=%22M32.723748690982234,365.80636301059616L30.29979613397984,365.32231277170087L30.470319840578554,364.6238851458921L28.382140891844188,364.24274656631616L28.438634958570276,363.3301957398431L22.531036009535114,362.05850128166315L22.903194786627182,361.40325328141427L13.116406254787307,358.29647937941553L12.767435416754324,359.3364921917173L11.022884093842947,358.7051972118844L10.951322198733465,358.52523869841764L10.08910237142726,357.63282482124487L9.732843669250201,356.57663728137817L8.872985783838033,355.83921010930516L9.946162906343773,356.02502331247683L9.91911284226586,355.793015558119L10.497904878188308,355.2536348430616L10.819361919489722,354.69381068826306L11.171291044066379,353.8097843058693L14.798961139455457,355.00906854079864L16.648916330141105,354.51413208388635L17.90752825398073,353.41929598067424L17.487704219690897,353.96984806133395L17.959038229866962,353.65914159443844L18.431441758709184,352.79185787800174L18.35637529999366,352.544139184318L18.898118962850333,352.2565497995121L18.840031625670917,352.03675347733963L19.03815257061632,351.8352986607654L21.87202865261804,349.92310262134197L22.260350806196186,350.2518975189134L21.88668627690396,350.19529072042263L22.022282571376763,350.41830702648434L21.591772685115643,350.45423174960854L21.30274127199317,350.53684188077096L22.104125453001927,350.6458087700803L22.381972145293275,350.35887188344446L23.63135633833241,350.61463523617925L23.6606459396628,350.44612167658727L25.62505692694998,349.55445395485094L25.982467200021517,349.7382660133283L25.92049847776792,350.0074224463106L25.29636531642018,350.1592824455048L25.834960729836837,350.2688482679009L25.157442759693538,350.9819929065015L25.566797491293926,350.8489098389959L25.56726547245455,351.8060593851495L25.72424839943784,350.7668753331827L26.04337412589564,350.2702380214594L26.250240635929174,350.51594197281344L27.039378537373977,350.4174524242097L26.178312124751073,350.33661762625076L26.054858599394436,349.5170335859819L25.695770157096263,349.5776149448992L26.836364710565988,348.88190184042486L27.875965661240173,348.7313041901721L27.440018783678,348.7895316077125L27.794578624126302,349.0609937994644L27.187036568650853,349.0854834436141L27.443279725931802,349.6588401628397L27.460539874581116,349.28603134479187L27.951544248992377,349.3792634097582L27.905829688031133,349.1195057163599L28.54338481785561,349.4828245064112L29.184949107537534,349.5132149357622L28.937416384096082,349.23252891544433L30.058159376747938,349.55157251782447L31.4442560988752,348.88731779149657L32.63086031048658,347.8682559732251L33.37092662006336,347.50570955357756L33.50731247388825,347.727569957912L33.091837412058,347.72742784886174L33.244589130238296,348.22154771379667L33.800884198499546,348.5115127075897L33.84978381359707,348.68290514416174L33.68436527800344,348.8744620286365L34.034070663258774,348.6753135190397L34.50060351614229,349.0027760359027L34.58578135556456,349.3858225593785L34.09204320072638,349.8724570308607L33.16519241290075,350.08651755551443L33.493060603990045,350.28069128652743L33.307470388843285,351.02144637602856L33.44485976138935,350.9988257472993L33.54827374968505,350.6763275758596L34.123222325006566,350.74940919602415L34.342444690235254,350.30834668693615L34.71799858979233,350.0283916247399L35.03524558096808,350.1742761949042L35.012022896981534,349.67781650235054L35.324931097398974,349.7555834033405L35.40445755957239,349.42530964244986L35.47296228102505,349.53611194202216L35.221844309077596,350.0783031949491L35.369774105939996,350.1033201664154L35.52435102410226,349.6192104293729L36.10730366039439,350.3163426590971L35.87582507526565,350.7981065291L35.55195922044038,350.9170550784568L36.52652498400295,351.6939167690404L37.160974919195496,351.2513456595707L38.46077872550819,351.33018410176027L39.14163085458898,351.7230132365068L39.26948069290626,352.14076470726116L39.39315512862754,351.9133976721287L39.283314116611564,351.7677383164769L39.82011925843716,351.95922230347014L40.14537710871156,352.3280014298333L39.49927736574972,352.8125106266941L39.446572184924264,353.0622087222216L40.15058459055507,353.55007701251424L39.104716218472106,353.4870297848469L40.72918703025317,353.7762114195176L40.463869193825985,353.9590949696011L40.634119798320796,354.07909106590427L40.201412071017046,354.29809687804976L41.4872988511263,354.923067789764L41.59464146960761,354.9123129435538L41.61208829783527,354.607358667957L42.454729390078,354.405151267673L43.21211925431953,354.64140944531204L43.068825002390895,355.01791725676713L44.12235268200192,354.63653595616216L44.8701608032502,354.73576883695375L46.432677334507844,355.640194879662L46.5448360521637,356.11774435153956L47.11853330856303,355.94025972884134L47.76225756324072,356.2933333047094L48.00487578003873,356.85489625972343L51.51440357927913,357.5067066175049L51.92496498264768,358.11795147103305L53.09221975243781,358.7147461243203L54.77308900701968,358.3819872868755L54.82344367049774,358.8170340675237L54.94475426928068,358.4999561325469L54.89246436350186,358.3295182751379L55.45201411667472,358.2768052954096L56.278701059974935,358.2818916389613L56.377510601897995,358.6429350462794L56.41564502391901,358.25665801800614L57.714202765345135,358.9322696179246L58.31095596315021,359.7947675831558L59.34470597639324,360.2345698271126L59.9853521888715,360.9541746747271L60.25910890404663,360.9910778763899L60.33693076492011,360.81551620628437L60.164618017675934,360.698320327976L60.75321754834766,360.98273140825324L60.75321754834766,360.98273140825324L60.69045897083379,367.9731865705682L49.07027581796257,366.749850529996L48.88409934269572,368.56846852015065Z%22%20fill=%22transparent%22%20stroke=%22#97A1A9%22%20class=%22county-boundary%22%20pointer-events=%22all%22%20data-fips=%2202185%22%20data-county=%22North%20Slope%20Borough%22%20data-state=%22Alaska%22%20style=%22stroke-width:%200.4px;%20fill:%20rgb(255,%20255,%20153);%22/%3E%3Cpath%20d=%22M60.69045897083379,367.9731865705682L60.6550054440429,380.5992774252918L60.68660784159107,381.57343083697725L58.50094657178448,383.3047199655741L57.81064014936271,383.1468181668925L56.28996653620487,383.6658673634126L56.203221002077726,384.3200850077814L54.34377231616321,385.2637557985111L54.51724305770557,385.9286459192571L54.108481401615734,386.5095195865064L52.94329558045922,386.34083760280197L52.94240618035872,386.16521141683165L53.123461510996094,385.9995420377465L53.0075597302,385.85565386384684L53.25290275152844,385.20470368263597L52.954518804028055,384.87519407887686L53.40676937687766,384.41690901535867L52.44396417252159,384.46071103213234L50.939886579781046,383.838068352349L49.395604035243025,384.05730855389555L49.04976682897859,383.7123478032218L49.328248234508976,383.57622723434014L48.146640387000275,382.7607887007649L48.63691301356391,382.18332326090336L47.886500796685425,381.7820398773093L47.220734652829265,381.80119525166117L47.11145307335022,382.16368691884605L46.20282191079929,382.46062774923683L42.13906754139572,381.9950760349636L41.79572900346278,384.6812265142718L43.14618078075148,386.5196046373934L36.685037549974766,385.06703447847724L35.06949453226059,386.5887908257799L33.54661432833018,385.917610612573L32.59509210912216,387.68723043738487L31.456275434146107,387.5733103723452L31.317054912753633,388.95820394543745L31.84082238139058,389.0778560629715L31.58969535299991,390.0538139240355L29.504256592192974,392.01481956344566L28.79004958555612,395.3240795752453L27.718574239779457,395.14177258067804L27.60223174963238,396.026489590583L26.757957663928494,395.71739606013114L26.606050816646928,396.3715000702176L21.95917754768527,395.1421379317307L20.288412908219527,394.7185503189692L20.40528646485643,394.1848327923564L16.598486229069465,393.0261413684239L16.495491073210644,393.34464224232056L14.553003515836906,392.75881042530193L14.506284906348867,392.9855893344619L11.1290905516272,391.9927742644682L10.177442552149046,391.6801870403057L10.416851046066995,390.45949057884263L10.130916875641844,390.3433441767426L10.955143773504176,387.02201182451L11.344070745336978,387.15009676894005L11.454552959190039,386.5689885812503L11.858841330918551,385.4226974761798L12.31545860934932,385.5067429810721L12.593554830813787,384.2522914663788L14.201913520958556,384.427183021248L14.283952003171123,384.01280062109555L15.271335113875466,383.78432670100574L15.532857412098451,382.65617402300154L15.114598249512767,382.54141481176185L15.937237080868613,379.2112101776406L16.372021296437538,379.35353644756833L16.749341671650484,378.52692436970955L17.264773621986137,378.58491710853076L17.429178140492922,378.57232472010867L17.83959297341795,378.70624993686465L18.203126027841734,377.9189644299337L18.59569789884307,378.0247977616012L18.91959316220641,376.53922988492116L19.4869557570687,376.67974733255875L19.70856508698938,375.4256000611365L19.275169202241898,375.28445351657405L20.27291535783121,372.7119948825209L21.620535608648765,373.0616754843508L22.028985845731427,372.3757472124771L24.396494090952388,373.09700611058724L24.92687472106229,371.69790876448826L26.775765270191982,372.2920855982322L26.61013895259805,373.05683589300094L27.723778061292762,373.3026898871525L28.05849979193806,372.50361188325047L28.8914154176461,372.8798329060149L28.805277038839847,373.31634081105375L29.273293253130305,373.50953409058224L29.23842328761026,373.7855808097537L30.201821668075183,374.0033260098233L30.76188454514255,372.9884085408226L32.14325615853136,373.46973549483255L32.302175500129636,372.5483339755337L33.85131035139591,373.080856814487L34.34571434045546,371.0061090328856L34.03515914072619,370.8199790835692L34.14277611970908,370.4783145942084L33.0637465998434,370.1379192830191L33.46178762427047,368.628030149793L33.102622795511536,368.5144704738955L33.01437876260712,368.0443081330981L32.10975494358104,367.49215674734717L32.723748690982234,365.80636301059616L48.88409934269572,368.56846852015065L49.07027581796257,366.749850529996Z%22%20fill=%22transparent%22%20stroke=%22#97A1A9%22%20class=%22county-boundary%22%20pointer-events=%22all%22%20data-fips=%2202290%22%20data-county=%22Yukon-Koyukuk%20Census%20Area%22%20data-state=%22Alaska%22%20style=%22stroke-width:%200.4px;%20fill:%20rgb(252,%20141,%2089);%22/%3E%3Cpath%20d=%22M29.504256592192974,392.01481956344566L31.58969535299991,390.0538139240355L31.84082238139058,389.0778560629715L31.317054912753633,388.95820394543745L31.456275434146107,387.5733103723452L32.59509210912216,387.68723043738487L33.54661432833018,385.917610612573L35.06949453226059,386.5887908257799L36.685037549974766,385.06703447847724L43.14618078075148,386.5196046373934L44.55562403268925,387.2099570321662L45.98393440428464,387.48731487911965L45.57117213927677,391.24324152278507L42.85900892737061,390.8853312121978L42.74374408192699,391.52988492965403L39.122089368586614,390.73485786212535L33.006071171309884,392.20687867315644L32.97992914653207,392.5498148960854Z%22%20fill=%22transparent%22%20stroke=%22#97A1A9%22%20class=%22county-boundary%22%20pointer-events=%22all%22%20data-fips=%2202068%22%20data-county=%22Denali%20Borough%22%20data-state=%22Alaska%22%20style=%22stroke-width:%200.4px;%20fill:%20rgb(252,%20141,%2089);%22/%3E%3Cpath%20d=%22M45.98393440428464,387.48731487911965L44.55562403268925,387.2099570321662L43.14618078075148,386.5196046373934L41.79572900346278,384.6812265142718L42.13906754139572,381.9950760349636L46.20282191079929,382.46062774923683L47.11145307335022,382.16368691884605L47.220734652829265,381.80119525166117L47.886500796685425,381.7820398773093L48.63691301356391,382.18332326090336L48.146640387000275,382.7607887007649L49.328248234508976,383.57622723434014L49.04976682897859,383.7123478032218L49.395604035243025,384.05730855389555L50.939886579781046,383.838068352349L52.44396417252159,384.46071103213234L53.40676937687766,384.41690901535867L52.954518804028055,384.87519407887686L53.25290275152844,385.20470368263597L53.0075597302,385.85565386384684L53.123461510996094,385.9995420377465L52.94240618035872,386.16521141683165L52.94329558045922,386.34083760280197L52.05371230861539,386.75698833101734L50.827499976319075,386.61218075177635L49.415254590558334,387.17811064786673L48.92860457358057,386.8573673885745L47.077953623726444,387.6407531831151L46.31215224007195,387.54222496647986Z%22%20fill=%22transparent%22%20stroke=%22#97A1A9%22%20class=%22county-boundary%22%20pointer-events=%22all%22%20data-fips=%2202090%22%20data-county=%22Fairbanks%20North%20Star%20Borough%22%20data-state=%22Alaska%22%20style=%22stroke-width:%200.4px;%20fill:%20rgb(252,%20141,%2089);%22/%3E%3Cpath%20d=%22M28.275369312946793,399.8970677328558L28.61382198111488,397.1764913591271L28.79004958555612,395.3240795752453L29.504256592192974,392.01481956344566L32.97992914653207,392.5498148960854L33.006071171309884,392.20687867315644L39.122089368586614,390.73485786212535L42.74374408192699,391.52988492965403L42.85900892737061,390.8853312121978L45.57117213927677,391.24324152278507L45.70156697840605,398.45981993328326L44.45714306680418,398.1530620862731L44.09536530712262,402.04309882777625L40.465428736381966,401.7164661343765L39.79571031486131,401.6232260235364L38.90320135668037,401.0249171260209L37.66882056989357,400.9338656122825L37.117008435938885,401.334169392203L36.725304553913475,402.00169078889303L35.37882697905144,401.7432897043372L35.24906098710892,401.11314829857093L35.1696189956599,401.5480317666206L34.13710315603254,401.7561367711098L34.063360036083736,401.8209582811524L33.780659245854395,402.1277064718861L32.679816965864006,401.76700482305733L32.655770692604904,400.8845661507792Z%22%20fill=%22transparent%22%20stroke=%22#97A1A9%22%20class=%22county-boundary%22%20pointer-events=%22all%22%20data-fips=%2202170%22%20data-county=%22Matanuska-Susitna%20Borough%22%20data-state=%22Alaska%22%20style=%22stroke-width:%200.4px;%20fill:%20rgb(255,%20255,%20153);%22/%3E%3Cpath%20d=%22M40.12783254933606,405.2394052683216L38.78541790696153,405.1395066232925L38.893013240289065,404.51714679799403L37.042875732930725,403.431440666581L36.49269491900094,402.411589046289L37.651422829073624,401.3439389371458L38.90320135668037,401.0249171260209L38.90320135668037,401.0249171260209L39.79571031486131,401.6232260235364L40.465428736381966,401.7164661343765L41.0121608335495,401.7722577432226L40.73122871081466,404.30810761743334L40.11107007722478,404.49224736900163Z%22%20fill=%22transparent%22%20stroke=%22#97A1A9%22%20class=%22county-boundary%22%20pointer-events=%22all%22%20data-fips=%2202020%22%20data-county=%22Anchorage%20Municipality%22%20data-state=%22Alaska%22%20style=%22stroke-width:%200.4px;%20fill:%20rgb(255,%20255,%20153);%22/%3E%3Cpath%20d=%22M60.68660784159107,381.57343083697725L60.96833808176058,400.8485967936926L60.981835654400356,401.2665021026899L58.90537948222811,401.0853877150134L58.83937734078421,400.0199183469855L58.51292691427267,399.86049994526064L58.447912346094824,397.9657032743742L57.24881736062474,397.3352767737339L57.32349907392614,396.98579277491496L56.25247072682771,396.7405208896125L56.032660859605016,397.2225136101822L54.94964299254394,397.01638059329787L55.29028450612503,396.3949603607217L54.96993039286599,396.1267867190647L55.54651848666407,395.33369301064823L55.23237384219527,395.0454124370471L55.049639863588766,394.4894178890095L49.53289404303945,393.8273978685851L49.46328944557956,393.43479085921484L46.888162365284074,393.0615325938933L46.85496349380361,393.79583559896173L45.60371854321693,393.7057977633844L45.57117213927677,391.24324152278507L45.98393440428464,387.48731487911965L46.31215224007195,387.54222496647986L47.077953623726444,387.6407531831151L48.92860457358057,386.8573673885745L49.415254590558334,387.17811064786673L50.827499976319075,386.61218075177635L52.05371230861539,386.75698833101734L52.94329558045922,386.34083760280197L54.108481401615734,386.5095195865064L54.51724305770557,385.9286459192571L54.34377231616321,385.2637557985111L56.203221002077726,384.3200850077814L56.28996653620487,383.6658673634126L57.81064014936271,383.1468181668925L58.50094657178448,383.3047199655741Z%22%20fill=%22transparent%22%20stroke=%22#97A1A9%22%20class=%22county-boundary%22%20pointer-events=%22all%22%20data-fips=%2202240%22%20data-county=%22Southeast%20Fairbanks%20Census%20Area%22%20data-state=%22Alaska%22%20style=%22stroke-width:%200.4px;%20fill:%20rgb(252,%20141,%2089);%22/%3E%3Cpath%20d=%22M74.42269050079693,414.2927304824909L74.4804681767954,414.17849778249257L74.38835599812882,413.2435284819132L75.00006896692292,412.9550596755688L74.6551544388982,412.5577871444053L76.3318752690119,411.7782770364312L77.744568128124,413.74182853300863L78.77281573902445,413.7805568211706L78.86211553259284,414.0427197525333L80.08678638234193,414.7391614483444L80.73859575524727,415.3894462430646L80.88030984699446,415.55707857299325L78.19883824046235,415.61762047279683L79.08344321214031,417.3909844812232L78.9081407067552,417.6467588131367L79.58457513455232,418.4115313112022L79.5474964337497,419.0500520844637L78.50782238712156,418.64212380279645L78.39168868980516,418.17858951446163L78.77510551187424,418.04355907271383L78.41541876566151,417.492996107157L77.17172957412231,416.8556871664953L77.32394170850421,416.2909046930553L77.74290197299405,416.12246468262674L77.4901756168847,415.77308186384244L77.08298154384323,415.40355425423604L77.02334605433634,414.9328804167454Z%22%20fill=%22transparent%22%20stroke=%22#97A1A9%22%20class=%22county-boundary%22%20pointer-events=%22all%22%20data-fips=%2202100%22%20data-county=%22Haines%20Borough%22%20data-state=%22Alaska%22%20style=%22stroke-width:%200.4px;%20fill:%20rgb(252,%20141,%2089);%22/%3E%3Cpath%20d=%22M80.88030984699446,415.55707857299325L81.22030410907729,416.08036441964805L82.55469091284465,416.67303278298556L83.92920766477516,417.92297000199056L84.28039271031037,418.8149676092138L84.97737736352667,419.4087496077654L85.56304825495829,420.12388779385265L84.26474311115959,422.22194546319076L82.66188468755718,419.79163694828713L81.08814076999624,419.7847220028024L80.18853590756828,419.3507966662424L80.14941162712364,419.2971483362988L79.5474964337497,419.0500520844637L79.58457513455232,418.4115313112022L78.9081407067552,417.6467588131367L79.08344321214031,417.3909844812232L78.19883824046235,415.61762047279683Z%22%20fill=%22transparent%22%20stroke=%22#97A1A9%22%20class=%22county-boundary%22%20pointer-events=%22all%22%20data-fips=%2202110%22%20data-county=%22Juneau%20City%20and%20Borough%22%20data-state=%22Alaska%22%20style=%22stroke-width:%200.4px;%20fill:%20rgb(252,%20141,%2089);%22/%3E%3Cpath%20d=%22M76.05601271811298,421.59218729911385L77.18331909775219,421.48493823590604L77.5083605424104,420.77289188154725L79.77900037222992,421.7904553617695L80.64839339371372,421.7410982185749L81.9372965612078,422.12607867254343L82.92297164080077,425.49234561497616L83.46707911370862,426.5836685315905L84.07466635279962,427.949298855111L84.5457019224167,428.6108157122261L84.56135904808366,429.47599191631554L85.12240667676258,430.827298218465L83.20291695780867,429.6372394882554L80.43442558596593,426.6891069711123L80.0630831164151,424.64998533436915L79.00053632596979,424.71249119489835L77.3575352676657,422.63310140585884L76.66236101215816,421.92816656702297L76.07557312481026,421.6190590983077L76.07557312481026,421.6190590983077Z%22%20fill=%22transparent%22%20stroke=%22#97A1A9%22%20class=%22county-boundary%22%20pointer-events=%22all%22%20data-fips=%2202220%22%20data-county=%22Sitka%20City%20and%20Borough%22%20data-state=%22Alaska%22%20style=%22stroke-width:%200.4px;%20fill:%20rgb(252,%20141,%2089);%22/%3E%3Cpath%20d=%22M-20.395239606747225,424.12464366826015L-19.147636528479552,424.160486060845L-17.83188390263507,424.2403549419016L-16.80851486317971,425.0926357337075L-16.93686453192612,425.8784609358203L-18.081654731090453,426.0329909069317L-19.234825925097084,425.6378183216604L-20.22691777035601,425.1003081511461L-20.702386339959446,424.04064479507156Z%22%20fill=%22transparent%22%20stroke=%22#97A1A9%22%20class=%22county-boundary%22%20pointer-events=%22all%22%20data-fips=%2202016%22%20data-county=%22Aleutians%20West%20Census%20Area%22%20data-state=%22Alaska%22%20style=%22stroke-width:%200.4px;%20fill:%20rgb(255,%20255,%20153);%22/%3E%3Cpath%20d=%22M96.15094917953326,435.70813845397396L95.64523025118513,436.3319483980501L92.61005921841183,436.74615871235676L85.12240667676258,430.827298218465L85.66341819775596,430.19355914153977L86.45026373273515,428.61185010802853L88.43757458874859,428.28718062932046L89.31270765789895,429.67470718534156L89.73117234914088,430.3414967961436L91.09312395935444,430.9915336462445L91.53875184462976,431.55674622147876L92.01879318746944,432.40972210694787L92.03646485154053,432.9727625230098L93.19001815757508,433.6094242442893L94.55702390848938,434.0410767397848L94.42653779434721,433.7075853035226ZM96.63196371748387,430.5906078016559L95.45473935084374,428.78927599316035L96.48094976744619,428.74718048776674L96.97112585986031,429.7733328513936L96.63196371748387,430.5906078016559Z%22%20fill=%22transparent%22%20stroke=%22#97A1A9%22%20class=%22county-boundary%22%20pointer-events=%22all%22%20data-fips=%2202198%22%20data-county=%22Prince%20of%20Wales-Hyder%20Census%20Area%22%20data-state=%22Alaska%22%20style=%22stroke-width:%200.4px;%20fill:%20rgb(0,%20204,%20153);%22/%3E%3Cpath%20d=%22M70.6898578545983,416.99683081227056L71.7734295873654,416.16809724998024L73.55401163332994,414.83573146314086L74.19443721389206,414.8370149764299L74.42269050079693,414.2927304824909L77.02334605433634,414.9328804167454L77.08298154384323,415.40355425423604L77.4901756168847,415.77308186384244L77.74290197299405,416.12246468262674L77.32394170850421,416.2909046930553L77.17172957412231,416.8556871664953L78.41541876566151,417.492996107157L78.77510551187424,418.04355907271383L78.39168868980516,418.17858951446163L78.50782238712156,418.64212380279645L79.5474964337497,419.0500520844637L80.14941162712364,419.2971483362988L80.18853590756828,419.3507966662424L81.08814076999624,419.7847220028024L82.66188468755718,419.79163694828713L84.26474311115959,422.22194546319076L85.56304825495829,420.12388779385265L88.13048746647678,423.2747009164551L87.34102256606161,423.8457114487195L87.22834365172639,424.48463130377553L86.4508241566212,424.3899997756075L85.58632310101495,424.83264604490796L85.55600255831155,424.8462802854887L85.30814122858612,424.975500600206L82.92297164080077,425.49234561497616L81.9372965612078,422.12607867254343L80.64839339371372,421.7410982185749L79.77900037222992,421.7904553617695L77.5083605424104,420.77289188154725L77.18331909775219,421.48493823590604L76.05601271811298,421.59218729911385L75.85200664546772,420.2623131684145L75.92394296090941,419.6981191671522L75.01266761063687,419.60317333014615L74.61513846818593,419.19280406815176L73.75088783113961,419.02314003494786L73.56179098657373,418.73381674300805L73.1385164248087,418.81331439939015L71.31542822205779,417.644648049169Z%22%20fill=%22transparent%22%20stroke=%22#97A1A9%22%20class=%22county-boundary%22%20pointer-events=%22all%22%20data-fips=%2202105%22%20data-county=%22Hoonah-Angoon%20Census%20Area%22%20data-state=%22Alaska%22%20style=%22stroke-width:%200.4px;%20fill:%20rgb(252,%20141,%2089);%22/%3E%3Cpath%20d=%22M76.3318752690119,411.7782770364312L78.48455859621254,412.5768503159868L78.5083501913781,413.0814169506413L78.33837703154404,413.3171808167352L78.66418250732198,413.4915043979126L78.77281573902445,413.7805568211706L77.744568128124,413.74182853300863Z%22%20fill=%22transparent%22%20stroke=%22#97A1A9%22%20class=%22county-boundary%22%20pointer-events=%22all%22%20data-fips=%2202230%22%20data-county=%22Skagway%20Municipality%22%20data-state=%22Alaska%22%20style=%22stroke-width:%200.4px;%20fill:%20rgb(252,%20141,%2089);%22/%3E%3Cpath%20d=%22M88.43757458874859,428.28718062932046L86.45026373273515,428.61185010802853L85.66341819775596,430.19355914153977L85.12240667676258,430.827298218465L84.56135904808366,429.47599191631554L84.5457019224167,428.6108157122261L84.07466635279962,427.949298855111L83.46707911370862,426.5836685315905L82.92297164080077,425.49234561497616L85.30814122858612,424.975500600206L85.55600255831155,424.8462802854887L85.58632310101495,424.83264604490796L86.4508241566212,424.3899997756075L87.22834365172639,424.48463130377553L87.34102256606161,423.8457114487195L88.13048746647678,423.2747009164551L88.70028325299182,423.9613342028123L89.48052428330197,424.76646713862544L90.22873810909704,425.907124506271L91.23271201566172,426.6817984524136Z%22%20fill=%22transparent%22%20stroke=%22#97A1A9%22%20class=%22county-boundary%22%20pointer-events=%22all%22%20data-fips=%2202195%22%20data-county=%22Petersburg%20Census%20Area%22%20data-state=%22Alaska%22%20style=%22stroke-width:%200.4px;%20fill:%20rgb(0,%20204,%20153);%22/%3E%3Cpath%20d=%22M88.43757458874859,428.28718062932046L91.23271201566172,426.6817984524136L91.36251897168893,426.80118382891123L93.09646282801282,427.65316953720344L93.16663096589946,427.69255994566726L94.06135106909386,427.7480211307022L94.63220220279504,428.23702877310757L95.01605740184607,429.0438850617077L93.75962739733836,429.77900148321555L94.05490740472408,430.19786274208104L93.54109786158585,430.2179729685204L93.04776988111672,430.1571039915414L92.22130107163593,431.19347739920545L92.62072263763542,432.04725425407264L92.01879318746944,432.40972210694787L91.53875184462976,431.55674622147876L91.09312395935444,430.9915336462445L89.73117234914088,430.3414967961436L89.31270765789895,429.67470718534156Z%22%20fill=%22transparent%22%20stroke=%22#97A1A9%22%20class=%22county-boundary%22%20pointer-events=%22all%22%20data-fips=%2202275%22%20data-county=%22Wrangell%20City%20and%20Borough%22%20data-state=%22Alaska%22%20style=%22stroke-width:%200.4px;%20fill:%20rgb(255,%20255,%20153);%22/%3E%3Cpath%20d=%22M96.63196371748387,430.5906078016559L96.98759511359611,431.62515549368976L97.80282467289499,432.86006628687454L97.50512340834428,433.1934568851585L96.44407521875877,435.5027640682388L96.15094917953326,435.70813845397396L94.42653779434721,433.7075853035226L94.55702390848938,434.0410767397848L93.19001815757508,433.6094242442893L92.03646485154053,432.9727625230098L92.01879318746944,432.40972210694787L92.62072263763542,432.04725425407264L92.22130107163593,431.19347739920545L93.04776988111672,430.1571039915414L93.54109786158585,430.2179729685204L94.05490740472408,430.19786274208104L93.75962739733836,429.77900148321555L95.01605740184607,429.0438850617077L94.63220220279504,428.23702877310757L95.18012386062122,428.2897529758329L95.45473935084374,428.78927599316035Z%22%20fill=%22transparent%22%20stroke=%22#97A1A9%22%20class=%22county-boundary%22%20pointer-events=%22all%22%20data-fips=%2202130%22%20data-county=%22Ketchikan%20Gateway%20Borough%22%20data-state=%22Alaska%22%20style=%22stroke-width:%200.4px;%20fill:%20rgb(255,%20255,%20153);%22/%3E%3Cpath%20d=%22M70.6898578545983,416.99683081227056L70.46027827053592,416.7605508853409L70.28897133101935,416.21538498605287L69.26980737799681,415.34966600392585L68.28654229070793,415.0344648168987L66.27273330173216,413.99807262907393L64.65060913035978,413.0024621899653L65.39258838968595,412.6461021592084L65.64377282391075,412.130510079343L65.17724209647048,411.21859224526605L64.5573887914108,411.52232506874503L62.99093465362051,412.1454887857408L61.2532515691542,411.5677595659342L59.95678781778065,411.1346542026764L59.20971459002436,410.7481535291842L58.081812578451036,410.3826325626791L58.038028996457456,410.3483746951294L56.37744157942461,409.7851776970092L55.67188758803894,409.9082808678157L55.621122038755914,409.15426805112816L56.832458336514264,407.4582389872437L60.188932168513816,407.8754135884171L60.31172103586812,408.75832636094754L61.175583423620424,408.9169440552782L61.18319015465789,408.9843084744284L61.18319015465789,408.9843084744284L62.54029525193545,409.4774161943051L62.72628547316714,409.00850126755205L64.09337290677206,409.65478180691537L64.89246992846694,408.9019357826496L66.58631565676376,408.85536186892784L66.31928414114077,410.1922389253449L67.79460619830405,411.1245775081427L68.06480466550983,411.78553212123217L71.24030783539769,414.5056438774262L71.7734295873654,416.16809724998024Z%22%20fill=%22transparent%22%20stroke=%22#97A1A9%22%20class=%22county-boundary%22%20pointer-events=%22all%22%20data-fips=%2202282%22%20data-county=%22Yakutat%20City%20and%20Borough%22%20data-state=%22Alaska%22%20style=%22stroke-width:%200.4px;%20fill:%20rgb(252,%20141,%2089);%22/%3E%3Cpath%20d=%22M40.12783254933606,405.2394052683216L41.21018758062746,405.12882689892797L40.89196833242812,406.27675473107297L41.48846526266709,406.17237788522044L41.75280737744379,406.90596868257444L40.20403862948103,409.0135954085875L39.8644115871254,408.9768678760669L39.997815369664806,407.0110679600343L39.786403555770676,406.7292480614419ZM61.175583423620424,408.9169440552782L60.31172103586812,408.75832636094754L60.188932168513816,407.8754135884171L56.832458336514264,407.4582389872437L55.621122038755914,409.15426805112816L55.67188758803894,409.9082808678157L53.06027068276251,410.2189739217199L52.33495864977658,409.9431142660474L52.74127603559407,409.93064467332L52.05421943196467,409.33931854499764L52.240753525491414,409.06721464443484L51.16349226572527,409.0797323848966L50.84840374531274,408.5959562234864L50.17486519396709,408.420738426444L50.582686567231065,407.6691903230032L50.61666949810785,407.4613783653154L50.35906374740688,407.5166305129428L49.38718636975432,407.9938979200063L49.04346543747073,408.06718905567453L48.22228402599973,407.39004414407543L47.40911612937106,407.324542588909L48.290497058734616,406.42971507653385L47.10772675061531,405.70996127292636L45.60205125476949,405.17633138409406L44.68054337130553,404.5749293643094L43.29633655847056,403.6377875987142L42.4874737879577,404.8139952838948L41.78816854554924,404.18951412242546L41.616675259165106,403.3302558855606L41.35554525847715,403.8411665126878L40.9245921913481,404.73738932753395L40.12783254933606,405.2394052683216L40.11107007722478,404.49224736900163L40.73122871081466,404.30810761743334L41.0121608335495,401.7722577432226L44.09536530712262,402.04309882777625L44.45714306680418,398.1530620862731L45.70156697840605,398.45981993328326L45.60371854321693,393.7057977633844L46.85496349380361,393.79583559896173L46.888162365284074,393.0615325938933L49.46328944557956,393.43479085921484L49.53289404303945,393.8273978685851L55.049639863588766,394.4894178890095L55.23237384219527,395.0454124370471L55.54651848666407,395.33369301064823L54.96993039286599,396.1267867190647L55.29028450612503,396.3949603607217L54.94964299254394,397.01638059329787L56.032660859605016,397.2225136101822L56.25247072682771,396.7405208896125L57.32349907392614,396.98579277491496L57.24881736062474,397.3352767737339L58.447912346094824,397.9657032743742L58.51292691427267,399.86049994526064L58.83937734078421,400.0199183469855L58.90537948222811,401.0853877150134L60.981835654400356,401.2665021026899Z%22%20fill=%22transparent%22%20stroke=%22#97A1A9%22%20class=%22county-boundary%22%20pointer-events=%22all%22%20data-fips=%2202261%22%20data-county=%22Valdez-Cordova%20Census%20Area%22%20data-state=%22Alaska%22%20style=%22stroke-width:%200.4px;%20fill:%20rgb(255,%20255,%20153);%22/%3E%3C/g%3E%3Cdefs%3E%3Cpattern%20id=%22diagonalHatch%22%20patternUnits=%22userSpaceOnUse%22%20width=%224%22%20height=%224%22%3E%3Cpath%20d=%22M-1,1%20l2,-2%20M0,4%20l4,-4%20M3,5%20l2,-2%22%20stroke=%22#000000%22%20stroke-width=%221%22/%3E%3C/pattern%3E%3C/defs%3E%3Cg%20id=%22states%22%3E%3Cpath%20d=%22M534.6727345918297,293.4969954116074L535.1835253698389,295.3967673125708L536.1366965708468,298.94168689570085L536.5612574710494,300.4154025587467L537.5106434835358,303.87146990903386L538.3465133001118,306.8610285293936L538.7939639288309,308.7419696649019L539.0399478561718,309.5608663680429L539.9998825868383,313.24900466040856L540.647904551861,315.6913048577953L540.8860756537033,316.63987108311676L542.0648753750461,321.0142734698285L542.0806258683795,321.1639501821L543.0930834076704,324.7963300442074L543.9438793693689,326.65067107166726L544.6551053363766,328.71339340737785L545.8329100337921,329.86136797111584L546.3467155606501,331.1448174112024L546.3482694104424,332.02986971442465L546.0687338885975,332.70761525931766L547.4465520840806,333.48684673723386L547.2532070952373,334.09061928058765L546.5850811736991,334.4434455082497L545.8610100182343,335.81595262617793L545.9057612828431,336.67409925307567L545.9072704942765,338.0112501823422L545.3642564363442,340.0098326253746L545.5221170143035,341.0493472960325L545.5545905283925,341.1321140335321L545.938550731272,342.5137174355505L546.6481791739038,343.3860782959842L547.0449435901104,344.8733032782515L546.7718800975546,347.20718195916845L546.8758256845526,347.73439916935644L546.8798081806377,349.7791496434294L548.0788923682194,351.39394674913234L548.3960742830183,352.56478400705464L542.7042022765768,353.2073816095085L536.3376901987581,354.039227137402L534.5374356169511,354.19206913114675L532.2027054112717,354.50005940171445L528.433136311071,354.78447898253387L527.5571856358517,354.8638463693683L523.0052732967163,355.2015418681733L517.8706559349013,355.6987612470753L518.068923817397,356.36923491941303L517.7382582591341,357.57656335973513L519.0836014040328,359.3964234572128L520.7048132720709,360.4621110951813L520.837149383186,361.18012833300827L520.3288636280743,362.5521763057223L520.7011604265253,363.27126160604615L520.919955360606,363.8744820543076L520.3295585154522,365.1455177401383L518.9237920906514,365.8834347009971L518.9267845464482,366.50442148300914L516.5891952726759,367.35840601351646L516.9408010712023,366.3449359533962L515.0526134843884,364.67506400733953L514.6735564860851,361.70491404295603L513.2685667475554,359.97163316502423L512.4075147934462,366.18819132492183L510.13359702596114,365.35458201882744L509.18940589012635,365.57505476444453L508.56981193416584,360.45784017497664L508.1129281627917,356.5464387616386L507.90769512755014,354.7381709726802L507.34659346466077,350.03598477144004L506.8638581588408,346.05478801203736L506.5389125106233,343.2417463751429L506.53820843878094,338.1233877377695L506.5865002013246,336.8718312304393L506.6359141492084,332.799729386605L506.7353291148105,327.55770245609153L506.7805248765506,326.60604797826966L506.7877890436427,322.056245093706L506.82418595981085,318.2350216752326L506.86773561920756,315.1452622848397L506.9847048786057,310.32065537756597L506.9732239065528,309.867869613329L507.0446282436176,306.2970557560845L507.03940763138326,304.13584261734326L507.0664773843238,302.40407031463985L507.19538545481527,297.57072930501073L505.9226721234527,296.04532494919334L508.2044296155911,295.674846777592L512.4189641826881,295.4031853457389L516.7172025438995,295.0438434633142L516.8972038207348,295.0284407179307L521.0686451645428,294.7718167804546L521.6554312655736,294.74092192764755L526.8710090335235,294.2387849198283L526.9834310131413,294.2281644646579L531.7940995647097,293.7632630055267Z%22%20class=%22state%22%20stroke=%22#000%22%20fill=%22stroke%22%20data-state=%22Alabama%22%20pointer-events=%22stroke%22%20style=%22stroke-width:%200.8px;%22/%3E%3Cpath%20d=%22M-18.10672746455208,426.0244112765507L-19.234825925097084,425.6378183216604L-20.22019627503073,425.0807751913766L-20.702386339959446,424.04064479507156L-20.420274861570647,424.1160186015588L-17.83188390263507,424.2403549419016L-16.80851486317971,425.0926357337075L-16.93019105795065,425.8589091690135ZM-8.888135247096614,423.62609747499664L-8.7779389014799,425.1248879046136L-8.164636975268706,425.3738761900737L-8.021272075538263,425.9451570162736L-8.860910618720482,425.20613861642767L-9.225728974267497,425.62908686879376L-9.780908117053855,425.7045079663814L-11.516701024242195,425.1421984353091L-12.432751705620888,425.7057323183183L-13.28925962043752,425.67790838541026L-13.887816115762519,425.3005313598094L-13.916138665586402,424.3959214906091L-13.025552144144115,424.239367251342L-11.97040969975427,423.26453752237006L-11.222643040099115,423.69178694479484L-10.815145509731735,423.39260118011066L-9.600618016731516,423.3431009940555ZM26.11213485068174,417.93684005367544L26.132895402581255,418.48742242576645L26.273913492885583,417.9433677269771L27.001870824390323,417.9724822483293L27.031471549304456,417.61158523377384L27.793515173965886,418.3254888293746L27.36621090165238,418.7377739532275L27.46679794113436,418.9428441708421L27.31938507482556,419.3325166769256L28.17308170886554,419.4865911603831L27.455454226249515,420.3096893707088L25.738568086017324,419.496974606002L25.839103428769192,419.7021292057718L25.403784343005327,419.87199130760797L26.15731002047437,419.82226380403057L26.670853204342905,420.3723395970456L26.54174773497317,420.70220484224967L25.900474584874587,420.8304020544299L25.842284400873382,420.3992009976485L24.96290609340383,420.2357896083167L24.91406897715325,420.48169212516075L25.54517529973714,420.82930425542673L24.179836476442517,420.8195553964785L24.124769280112275,421.08522294160076L23.876035675299477,421.2690068897081L23.68139580638075,420.92579774810736L23.752165973759986,421.49152342665L22.953361092514797,421.4172147838006L23.421555261447338,421.49756022926243L23.178846307742447,421.66134241604885L23.497877356881474,421.8692211497566L23.29898138775593,422.0683645966745L23.117190018720066,421.85964211373107L22.787737255721822,422.2138319387556L22.86697900393034,421.69482635007273L22.292574888061438,421.6029557647961L21.868333150265926,421.6446875586122L21.89210299402049,421.2170387679083L21.17625022222768,421.9289056237312L20.581806806247073,421.28614683895694L20.673861035600623,420.3792240272757L20.511019185456178,419.8493172356907L20.105346864494607,419.39548320667046L20.391793998908327,418.91920925308267L20.97105115808472,418.5564196001086L21.139047366425643,418.28237733213285L21.475532215995486,418.43132582035787L21.705598127657368,418.04597536379686L22.12897753730192,418.0041728736985L22.74585895459927,418.30575442150825L22.74030106375602,418.67417709465934L22.854310604787145,419.53695103122345L23.429940997340566,420.32550988852796L23.0930870963453,417.45586789616135L24.420562287986343,418.2829831816369L24.5620304440543,417.6519891054638L25.194456136920394,416.84670001246155L26.446664754714277,417.5614282510328ZM33.84978381359707,348.68290514416174L33.68436527800344,348.8744620286365L34.034070663258774,348.6753135190397L34.52416360507539,349.0103225213318L34.58578135556456,349.3858225593785L34.07912192621927,349.9127821895917L33.16519241290075,350.08651755551443L33.493060603990045,350.28069128652743L33.307470388843285,351.02144637602856L33.44485976138935,350.9988257472993L33.54827374968505,350.6763275758596L34.123222325006566,350.74940919602415L34.36603041941038,350.31589627820796L34.71799858979233,350.0283916247399L35.03524558096808,350.1742761949042L34.98844969898414,349.6702795979026L35.324931097398974,349.7555834033405L35.374444864167515,349.4379524947734L35.4900908904408,349.5638117461843L35.215401652710796,350.0984723432363L35.369774105939996,350.1033201664154L35.517909957228255,349.6393828019866L36.10730366039439,350.3163426590971L35.88225356972066,350.7779352577068L35.55195922044038,350.9170550784568L36.52652498400295,351.6939167690404L37.160974919195496,351.2513456595707L38.46077872550819,351.33018410176027L39.16524436559416,351.73046857588423L39.26948069290626,352.14076470726116L39.39315512862754,351.9133976721287L39.283314116611564,351.7677383164769L39.82648208352845,351.93902978579064L40.14537710871156,352.3280014298333L39.46927996507719,352.82524962576537L39.46385092255656,353.0898450327798L40.15058459055507,353.55007701251424L39.11108013820359,353.46684623958566L40.72918703025317,353.7762114195176L40.48752661917416,353.9665243409974L40.610460162237075,354.07166457344215L40.201412071017046,354.29809687804976L41.510975207820536,354.93047706175304L41.58832329461217,354.93250756568693L41.60576849517844,354.6275543170395L42.454729390078,354.405151267673L43.21211925431953,354.64140944531204L43.0625293360618,355.03812066220564L44.146023410964744,354.643893478162L44.8701608032502,354.73576883695375L46.432677334507844,355.640194879662L46.5448360521637,356.11774435153956L47.09483711958063,355.9329605839637L47.76225756324072,356.2933333047094L48.00487578003873,356.85489625972343L51.51440357927913,357.5067066175049L51.90122602486707,358.11074671965196L53.08609577147462,358.7349991664146L54.77308900701968,358.3819872868755L54.82344367049774,358.8170340675237L54.9508518861802,358.4796911999568L54.89246436350186,358.3295182751379L55.45201411667472,358.2768052954096L56.272622137186545,358.3021651312522L56.35376133306164,358.6358177387155L56.41564502391901,358.25665801800614L57.70814922935705,358.95254961582395L58.31095596315021,359.7947675831558L59.320925448735125,360.2275107922416L59.9853521888715,360.9541746747271L60.25910890404663,360.9910778763899L60.33693076492011,360.81551620628437L60.75321754834766,360.98273140825324L60.69045897083379,367.9731865705682L60.6550054440429,380.5992774252918L60.68660784159107,381.57343083697725L60.93799961416033,400.86171614983914L60.981835654400356,401.2665021026899L61.20603023845712,408.9038524796772L61.21363779603945,408.9712169945189L62.54598292936902,409.45729670236506L62.72628547316714,409.00850126755205L64.09337290677206,409.65478180691537L64.8981271036186,408.88180037476775L66.56158025987787,408.8484450432633L66.31928414114077,410.1922389253449L67.81938629610943,411.13147011786793L68.06480466550983,411.78553212123217L71.21546147124974,414.4988184508165L71.7734295873654,416.16809724998024L73.55401163332994,414.83573146314086L74.20541687269281,414.79669133416525L74.4804681767954,414.17849778249257L74.38286017007874,413.26369826924736L75.02488501233233,412.9618107762507L74.6551544388982,412.5577871444053L76.3318752690119,411.7782770364312L78.47911838197751,412.5970456785827L78.53316871765202,413.0880991518683L78.33837703154404,413.3171808167352L78.66418250732198,413.4915043979126L78.86211553259284,414.0427197525333L80.08678638234193,414.7391614483444L80.88030984699446,415.55707857299325L81.22030410907729,416.08036441964805L82.55469091284465,416.67303278298556L83.92387554794385,417.943171073623L84.30000202383428,418.8417354580546L84.95243470422304,419.4021939636761L85.55775167705059,420.14408760221033L88.13048746647678,423.2747009164551L88.70028325299182,423.9613342028123L89.48052428330197,424.76646713862544L90.22873810909704,425.907124506271L91.36251897168893,426.80118382891123L93.17177730281782,427.6723551618284L94.0864576310434,427.7543978824063L94.63220220279504,428.23702877310757L95.18012386062122,428.2897529758329L95.4496318984024,428.809487348311L96.48094976744619,428.74718048776674L96.97112585986031,429.7733328513936L96.63196371748387,430.5906078016559L97.01277781835,431.6314747758928L97.80282467289499,432.86006628687454L97.50512340834428,433.1934568851585L96.46933407629871,435.50909402392693L96.18127316989649,435.6942928014121L95.64523025118513,436.3319483980501L92.61005921841183,436.74615871235676L85.12240667676258,430.827298218465L83.20291695780867,429.6372394882554L80.43442558596593,426.6891069711123L80.0630831164151,424.64998533436915L79.02558327579555,424.7191637277973L77.3575352676657,422.63310140585884L76.66236101215816,421.92816656702297L76.05058705876934,421.6123286305088L75.84657073146093,420.2824594815842L75.92394296090941,419.6981191671522L74.98772113495107,419.596421988245L74.61513846818593,419.19280406815176L73.75636080172859,419.00299956554295L73.5563137294381,418.75395735522835L73.13303353319998,418.8334523010947L71.290520210728,417.6378240972495L70.46027827053592,416.7605508853409L70.31385140714042,416.22222860774934L69.29467045238675,415.35652964123625L68.28654229070793,415.0344648168987L66.27273330173216,413.99807262907393L64.65060913035978,413.0024621899653L65.36777854636239,412.63916188910247L65.64377282391075,412.130510079343L65.15246028817626,411.2116477462314L64.5573887914108,411.52232506874503L63.01573480211459,412.1524757349794L61.27804037191083,411.57478064178855L59.98728286645468,411.1216031346586L59.2154426388247,410.7280586723203L56.371667560095716,409.80526017125715L53.06027068276251,410.2189739217199L52.32912801570393,409.96317244363996L52.74127603559407,409.93064467332L52.07312669689799,409.366579507438L52.240753525491414,409.06721464443484L51.16349226572527,409.0797323848966L50.8236734459515,408.5887303196939L50.180735502582195,408.4006863559024L50.607398807715356,407.6764209597347L50.61666949810785,407.4613783653154L50.35906374740688,407.5166305129428L49.38718636975432,407.9938979200063L49.0493538938515,408.0471421768196L48.22818814604034,407.3699992730671L47.41503216955124,407.30450227244387L48.27171854870386,406.40238974043285L47.11365667343324,405.68991597970705L45.58334297566273,405.1489640306284L44.68054337130553,404.5749293643094L43.29633655847056,403.6377875987142L42.4874737879577,404.8139952838948L41.81281245007574,404.1969174761083L41.59204837511669,403.32284868009015L41.35554525847715,403.8411665126878L40.94924685580844,404.74480964096L40.12783254933606,405.2394052683216L41.21018758062746,405.12882689892797L40.89798279257553,406.25674907678257L41.494471938606125,406.1523681962861L41.75280737744379,406.90596868257444L40.21004624639221,408.99360539754906L38.31460092423248,408.83668369100553L37.6364969567083,407.95558632192814L37.64021446479296,408.5673541409105L37.08118759355051,409.9678601257992L36.81436251735613,409.77804334690165L36.871141174285924,408.9667521112608L36.7025365388638,408.63212217980015L36.539467004771154,409.2586510789625L36.217815460146994,409.16102323854926L36.479414314350265,409.54568100184775L35.724873376773985,409.3601494944236L36.01776921979126,409.81980703523374L35.661566077261,410.19122723972913L35.393824715845426,409.82640998284216L35.18648590435157,410.3301934558975L35.169753079348936,410.6520913476872L34.55893015867662,410.88035166158045L35.12108038076411,409.6562003943268L34.2742523997876,410.83721355681746L34.07475198964329,410.51477409575887L33.82666708719893,410.3518577328203L34.026078816244365,410.67434087415165L33.80399140868923,410.78098898840204L33.910046041667556,410.96594948304266L32.910006018767945,411.40170958180875L32.97342676045281,411.72626266429387L32.55120702159485,411.422756091323L31.956388678976225,411.24057588033696L32.311739490358775,411.8508310688507L31.48071744258681,411.46533709616955L30.53474190634546,411.8070220429172L30.4717793096533,411.48239627331355L29.901257144707017,411.1322575534537L30.03653092972968,410.7813471457107L30.41403909724187,410.7885689700792L30.215197727455234,410.46557767904034L30.88271195481991,410.23480528318504L31.73114280730772,410.5609251447809L31.59336371656218,410.03878430941967L32.38413515231207,409.8451582770964L32.37711798132841,409.6030609999238L31.727540790112982,409.42553439145166L31.585679385273977,409.53467520022963L31.722191772406916,409.70750511639255L30.53938203805376,408.79806890920685L31.173365578045093,407.44351372316646L32.09784433919572,406.6362906911292L32.33716484684021,405.85813051386555L32.577521405773666,405.7791327426607L32.77985414701885,405.0330620564576L32.55704178265847,404.0030479007546L33.57295125050007,403.85642540720016L35.4052920178716,402.8880981448136L36.348462212537584,403.6786763919072L37.042875732930725,403.431440666581L36.49269491900094,402.411589046289L37.626834955235495,401.33645385813173L38.88469451391319,400.997441572601L37.66882056989357,400.9338656122825L37.117008435938885,401.334169392203L36.71920541083256,402.0216886139965L35.38494671636647,401.72329894937985L35.24293559562841,401.13314068899354L35.145027114104494,401.5404979472127L34.13710315603254,401.7561367711098L33.43637487841147,402.45918029829664L31.818030531988825,402.9007968275935L31.57165507324703,403.26203981486606L31.72552733815047,403.8998028977572L31.33752315500442,403.6707238130611L30.758373825783337,403.972685370659L29.90129004241345,404.73482870830674L29.82710559113167,405.06156822738103L30.024338044526132,405.29747853538646L29.462883083342888,405.71363291291016L28.864218729215054,405.9869014392267L28.148699162671733,405.677241940919L28.130589257077133,405.38745814666487L28.044058086852203,405.49169648904L28.03749390668986,405.77380111091634L28.857680502191783,406.70590653926365L28.357227093064978,407.4462923576333L26.91765889150298,407.45748220181997L26.732075139892856,407.618135786947L27.47972812796337,407.74162586973637L27.25683852858475,408.3712290350609L26.700212046875606,408.59112914710136L26.484201969029016,408.1525468843095L26.1818400847568,407.73059274289085L25.754106267541204,408.49275362619574L25.729902377545386,408.13569420854134L25.35225345848903,408.3890970548251L25.59281720115945,408.83555350956544L24.788755256327534,408.71532984637184L25.079196908605468,408.91536448906567L25.04758273347494,409.3641177211415L23.889982895889943,409.4168226013388L24.421994776747965,409.62709818404096L23.9015733184753,409.8135660533969L23.770602586122152,410.31844408774987L23.317946461009967,410.5477632391022L23.571724455960805,410.6928057865757L23.521366201094054,411.20095768082746L23.91208621102129,410.9958630026617L24.847581788121545,411.2227941137349L25.553963316531735,411.8358329593209L25.857979994711457,412.43220232949284L25.634780929356737,412.4500001995035L25.932464566489728,412.5426151235065L25.603834004556916,412.5494287506264L25.275505769490167,413.16694650934846L24.71726919635421,413.47280247237813L23.885655011016695,413.4313792096007L23.289637340446518,414.03020377585364L22.426008432311278,415.30802511177365L21.368943321722156,415.8922749030391L20.131467786264125,415.655958866966L19.00988017466466,416.78500856813065L18.207000914492426,416.64050343827125L17.48884771303068,417.6123371484923L16.73541361778217,417.395501634055L14.90604522286145,418.40572132447653L15.460446226722468,418.6474038557942L15.19739938608626,419.0432484498813L14.721923505117388,419.50218751938843L13.92923634807346,419.48947140408865L12.302479818146708,420.36469525421023L11.82896320631346,420.03882580714105L11.2329187638544,420.61056415572915L11.293719779502567,421.0222503624183L10.544961587474688,420.6949185280061L9.386952005397234,420.95457841937485L10.042242539845233,421.23072675561065L9.978777837443431,421.4282155124199L8.340494250403822,421.29288681465545L7.535903467235016,421.90475805200253L8.306226779238727,421.82661680466134L8.723406162556728,422.24432808143393L7.684250079925391,423.41222797377947L7.285336772140283,423.0220677946343L7.827036391588933,422.456339800192L7.187242816639582,422.64181967174545L7.0014011940422165,423.3877295377449L4.432841999957702,423.20846672605865L3.6459141431799367,424.52092518262043L3.842050114954759,423.40839089164416L3.3102147845174272,423.2568545084703L2.2930596190446977,423.4041886784488L2.227266246994816,423.77494839675956L1.3505990572547262,423.57525926325974L1.4799099194758014,423.8573422410936L0.9045416627479312,424.34439910996355L0.7791305268894462,423.62768359505935L0.2002784068137089,423.78643449315734L0.4610988515959207,424.0900134499352L0.3464601137908403,424.270322574369L-0.07351906946092868,424.197793621209L-0.270464079543558,423.78432154684504L-1.531678031190097,424.3281979042094L-2.319866333905509,424.0244928307921L-2.0684960974098203,423.4315924536869L-1.6254403945826539,423.098121644829L-0.9582450718094151,423.51436417935656L-2.104242248995604,422.70006667786726L-2.6984893619831496,423.07065267682367L-2.805536548397697,423.6458884198022L-3.7251459083486793,424.4098579722805L-4.118235820006419,424.1705091074553L-4.0697399880120315,424.86249609102236L-4.466038311058924,424.88366631834765L-4.564184806725734,424.6766742806995L-4.372747660344658,424.4349540978744L-4.839682916102959,424.5851914745047L-4.958134761844406,425.0255183341884L-5.596394017244677,424.7697249670625L-5.747712082719261,424.3050104558428L-5.422129570496907,423.9117382108548L-7.06785562204243,424.7590497368379L-8.584835184103667,424.38245903108543L-7.917339661275037,423.8860364794979L-7.450363108624913,423.32221081014694L-6.511422175787686,423.59232398809064L-0.7033744200729188,421.39546759283775L0.4801247203273533,421.50155512058967L0.4209675894015845,421.7656848733753L-0.1185869566893416,421.80631097178207L0.14893093824730386,422.0034071451811L0.03329749810524163,422.27072091861197L0.34018814021533217,422.93858547019823L0.7791583888309788,422.95191406426926L0.5186604022637766,422.6483452891767L0.5867821375050539,422.1037303709477L1.423818402687857,422.422057681487L1.4326911489816894,422.8174184750848L2.0572303169745396,423.10911189995375L1.9344510845994023,422.80735173967037L2.204635549880038,422.7431657102699L1.2956817608256301,422.05294459612196L2.6397351547574885,420.3993784656286L4.323936468009265,419.64073477476717L6.333344772032831,419.40031591410104L6.190102984858356,419.3319747422574L6.284856348461517,419.2100430026409L7.613800814464355,418.6811870593572L7.306264504468857,418.86515480388476L8.113946801217992,419.51923277514123L8.203101489262963,418.3919815632776L8.449091827595055,418.0570045008305L9.842285403315316,416.9795051659936L10.559643505842246,416.9706678026467L11.068371867455483,416.41426133848233L11.923480814974084,416.230834280479L11.85838637972978,416.6900130275276L12.674406028120302,416.7990146645417L12.726071935030689,416.46648027105005L12.551392685852193,416.49777108366874L12.568500429803805,416.78689440039165L12.082898716440297,416.67479983459134L12.192909331145813,415.9899762068425L11.919837152476987,415.8149839152414L12.724913749692405,413.6499706060152L13.468082237390036,413.21136048640375L14.149386125089734,413.6480262499722L13.692625040190364,413.10860745972525L13.300693271069463,413.1358248524421L13.08679889496841,412.6083917489397L13.245181281699558,412.20039888144146L14.482772683765006,411.1550202548488L15.384752663611437,410.89733423128064L15.051213225940216,410.65948820414724L15.920697913358822,409.64781498434576L16.3164347697342,408.92152284769145L16.017691617446246,409.08845294802205L15.871813511990581,409.5447317693747L15.049256494326187,410.0686273621985L13.632447901204216,410.3138172147616L11.67393326561239,410.6233972636731L11.354418682229493,410.2577643518598L11.389793966706804,409.8098347455138L10.916652303330864,409.3286165017019L11.283048354870061,408.7031663135933L11.519356588843664,408.64829838665395L11.335246209614866,408.45742476760256L12.232797994720897,408.6381005155634L12.516608618713974,409.4516710686456L12.623595086893545,409.2892779756876L12.413165183643287,408.5869041527632L11.642928131230121,408.097320829112L11.444402949212076,407.5295803683495L11.555028110535204,408.20021940267554L10.536394530747032,408.89907849272987L10.48334938737355,408.6411265480971L10.24577981521719,409.3738661087238L9.909345853980255,409.48357792055L10.228393522304486,409.2588112821233L10.136793960894181,409.11968053754094L9.89293070863971,409.2812953169938L10.106584764473325,410.81642636558615L9.605741429813804,411.17900982348334L9.011971062187172,410.8988192177199L8.482788893842383,408.82279662369086L7.941958725553491,408.38372314064577L8.153967515274928,407.81780521417545L7.750937363963317,407.7957494716375L7.646383315232697,408.19963693458607L7.0902686248504665,408.47781498901816L6.999531488174455,407.83486658853496L6.369952879334676,407.58487806598447L6.256614662982088,407.2628826511345L6.481431550593641,407.16129452266597L6.375928852006439,406.73225023200223L4.67164633483543,407.42147836374846L4.552135392399919,407.11912505620455L3.341382711628171,407.136295108594L3.3814506467535352,407.3468185136492L2.949257866736957,407.57668912530534L3.0075245301630957,407.8151304239238L1.927439106971633,407.7647028666075L1.7529749242899015,407.7945878260606L1.4921529547019077,407.4231087623461L2.383204409670327,406.88519847149115L2.004723445306581,406.8694590103368L2.287859332404082,405.9325071322402L2.182195560711648,405.59036486520216L2.326399026836839,405.1555145702296L1.9777452673770313,404.88623568081516L2.033305833206157,404.2243313952909L2.2156017060354998,404.0873145244575L2.4634927837747114,403.7525321872165L3.312174905118809,403.4192935247276L2.811549326836939,400.15601470126757L3.047993543439418,399.77305310858907L2.9928193012199813,399.446949922266L2.8910450840643307,399.5889662094938L2.6485136956154065,399.66215193482793L2.7850436984842872,399.3338544309588L2.561888988364899,398.77581637818724L3.5913687106540806,397.97485677399004L3.7164910657203905,397.5985606361454L4.2158315047623205,397.32458912560827L3.622113666508824,397.3911970363303L2.877606796114094,398.1552220395411L2.277774525462121,398.48319861879116L1.938145495704191,398.76580255544707L2.457515249938126,399.334742219222L2.0003582012050742,400.21569388686504L1.3683041647389587,399.98293960140165L1.0907067623874696,400.24201995118574L-0.5751626374943157,400.3222844012179L-2.482234324850708,399.5713820450581L-2.5657713866233394,398.9271281440237L-2.1780583126442252,398.749721229561L-2.834239085346553,398.02216782322665L-3.1532093115240514,396.94554886790723L-2.9660936496883323,396.6344047254174L-3.3692110541230704,396.69627262506106L-3.97878691640517,395.91696702635915L-4.03180977997016,395.5904786589071L-3.6801226076332227,395.5995597501054L-3.43047639335623,395.26546838826073L-4.182626474651954,395.2307498145714L-2.97976258260735,392.97114033304507L-1.9795248502810523,392.6704296263892L-2.979244864600844,391.8463187947609L-3.8920488760662693,391.88918047469076L-3.756645940622036,391.25113027736785L-3.591799776478126,391.0865001544171L-4.1314452544853,390.5937554552483L-4.1050068460403395,390.1170340588455L-3.672110041619419,390.04370207935324L-3.5886749640724815,389.7188205758782L-3.7228763209494673,389.4743645414005L-4.437061632490554,389.4958708454579L-4.4346078364393975,389.01076475729917L-4.096784792009714,388.41913270643795L-4.183163196022576,388.8314999153534L-3.1595857467910378,388.93736880365515L-3.6695873446675478,388.5206617039125L-3.733333770045249,387.99077116282143L-2.4101883132476587,388.33087202824123L-2.5501809711263945,387.4658475767428L-2.177872105569577,386.92959719853377L0.15321556654294,385.4886408816574L0.6630589934782165,385.66118237759684L0.5490541733380496,385.99828450703467L1.0893098609693652,386.4017854401181L0.6310927084676337,386.5562791059483L1.1488050805783132,386.46605387159354L0.972841036662146,386.185711742901L1.167961459615242,386.00857979685225L0.6487335902143059,385.943606123791L0.8397264021681394,385.69881798100334L0.7409891500671506,385.5107444764859L2.006632660604339,384.9658192621276L0.9846750984290793,385.35003638749777L1.078936970512018,384.43146812979404L1.4009798777459537,384.518228570428L1.2146579961890325,384.1899704101303L1.9703494042074112,383.4725359093883L2.878094026023348,383.82294805081443L2.4863974599522294,382.9833955105629L3.1290322767390535,382.75785398814077L3.746347592412235,382.76672659190075L4.6353938598792865,383.3307636744886L4.702666884220321,383.77325077760224L4.600871754946468,383.9158921050525L4.887561833402401,383.945743164762L4.030471400716522,384.40946074024896L4.86092461018751,384.0252006063371L5.19959091099588,384.62472224623133L5.914420123008824,384.6650325973422L7.114737145172853,384.1379995077227L8.532314160330827,383.1962636264782L8.545615368954316,382.913501355442L9.142577616173128,383.4652604048754L8.717366467207341,383.6111792065604L11.207345791797422,383.9720894506654L12.42991778145813,383.1168670514164L12.668600594866007,382.5551819290905L12.629178360340745,381.3716813243948L12.856716333860334,380.5188161570024L12.460632136561912,379.5262307351945L12.614334788782799,379.4664692995307L11.819353628605313,379.3584542900881L12.35301819179466,378.7169242855575L13.250863933648077,379.0796953498634L13.097128763739533,378.896353462684L13.81251452662832,378.7563976532771L14.073278435011161,378.2896281932605L13.570934574462854,376.97413167183873L13.958903103912746,377.01365297866806L13.494253777039205,376.8824605662475L12.87128522248048,377.4729466415598L12.406245131137382,377.5845834049491L12.099552855298668,377.2176162382467L11.581576198907612,377.48841283452373L11.05760318895716,377.2924397816448L9.709038026075063,377.88394080830574L9.32122897958709,378.4848795820579L8.896996070344642,378.6310901333195L8.927257216656301,377.9774211347557L9.066057654709084,377.8024360157972L8.676670375309982,377.3626526473789L8.639276921919134,376.7525020642316L7.984958460498433,376.8657782910467L8.647593445889584,377.53000376014364L8.130265429337555,377.95472179222674L7.5592498857834585,376.8560817138104L5.84674214072902,376.1260016251145L4.825150731656549,376.2912723764894L5.030106643849422,376.1610122402323L4.446353245014109,376.14125082669364L4.485502767797925,375.8664157211264L4.351143591348887,376.26419289710446L4.065938356493973,376.2342955628768L1.7344614975359036,374.4014680972118L1.4799512227909304,373.49396123305223L2.0325684741582677,372.81688291575773L1.5910582615264843,372.06711851802777L1.4101465913089442,371.1838948543648L1.515222313295851,370.7978640184742L1.8841214960057187,370.5018865611784L1.4305241912488214,371.1242390953821L1.873385362716192,371.4752445218215L2.205753627440515,371.5219746337116L2.479091159768643,371.3487150420103L2.560410786516968,371.11000700408357L2.878538186207834,371.0407332081854L3.52706758566336,371.41669133828435L2.5510447678960304,370.35186330172456L0.9132438506219387,369.347952547773L0.036575825904492376,368.002518478792L0.13564287823805898,367.48066762815427L0.9044681054021453,367.344404352904L0.3646187930790461,367.5148635141444L0.20402515494242834,367.7487644513116L0.8772422596464367,367.57964754197405L1.5061566410481646,367.772975314367L1.5741548476316325,367.4183294144841L2.2195033047882475,367.17233891359416L2.8006098852065975,367.50431734013193L3.2716938057384937,367.3761477438886L3.1721984075309138,367.1199222485372L3.537742721710231,367.2223870970718L3.8819408680242304,366.9173902450872L5.062405782267604,366.7412140341151L5.8395878595905515,367.51606192271163L6.594130108580998,367.57166604628634L5.977265155327473,366.8739732402543L6.395615846078329,366.50468344075904L7.922971767850811,366.3990907918699L8.074526952315239,366.73903065173346L9.070996971118234,366.23074970134076L9.865565167411944,366.32030339845477L10.763359477014887,366.5771880423388L11.311458778606493,367.00497618087087L10.692614684919477,366.70890442186595L10.937602334737903,367.1684204801311L10.402091565704154,367.6549717665048L10.27324772389943,368.2776741554407L9.397254433271257,368.4277109023386L9.998651936756971,368.5407275442924L9.975160515393611,369.08763591929755L10.28497935735163,369.4354810063218L12.224950647078629,369.92805149018096L12.230669259796684,370.5507939633549L13.483950431428582,370.5461755507427L13.983546205185178,371.2880508980376L14.025700593109661,371.0804206461646L14.395421291166542,370.84829511091084L14.268864451585387,370.8285524499769L15.107124355915175,370.0643164799242L16.08894715860538,369.9896817029403L14.978997110046521,369.2460879672978L14.50553826459958,369.3109887423647L14.486361909259188,369.7701973546763L14.335937809076597,369.74252526430183L14.326149053398751,369.45107321079513L14.720513890998689,368.98312050714924L14.831498239658401,368.48770486804045L14.500839878966644,367.40211086124197L13.95599482531793,367.043630019877L13.953469006330522,366.33264134387065L14.434218610421283,366.0041950726051L14.744852577518486,366.1073858481076L15.037462331365816,367.22515573795397L14.701748216461795,367.7571498369406L15.380502937859092,369.15723169928475L16.316243535631713,368.97864699813726L16.819469824475107,370.031022509699L17.28691520166859,368.6114477622221L16.59672499872704,368.4504718187489L16.216279299691337,368.8791523013569L15.639031947043861,368.7771417373387L15.197185693394204,367.54428241860643L15.697124560569478,366.7559733344712L16.44692706811452,366.49377247309815L15.859748473424816,365.9444969518421L15.02227508285273,365.9109635993819L15.002372834807204,365.57143166547854L14.872288241453589,365.8833706352572L14.541784801734309,365.8401796801403L14.36664978361074,365.6487839994842L12.196483006173366,364.2808821598593L12.485204314862926,363.0221041196989L12.479643357749524,361.9310804528628L11.738729206591529,360.03665840784595L10.951322198733465,358.52523869841764L10.08910237142726,357.63282482124487L9.763323832029982,356.5646841941537L8.872985783838033,355.83921010930516L9.946162906343773,356.02502331247683L9.91911284226586,355.793015558119L10.497904878188308,355.2536348430616L10.819361919489722,354.69381068826306L11.171291044066379,353.8097843058693L14.781992896500526,354.98111099504405L16.648916330141105,354.51413208388635L17.90752825398073,353.41929598067424L17.487704219690897,353.96984806133395L17.959038229866962,353.65914159443844L18.431441758709184,352.79185787800174L18.34970141457177,352.564193294427L18.921742955929346,352.26440270282234L18.840031625670917,352.03675347733963L19.03815257061632,351.8352986607654L21.87202865261804,349.92310262134197L22.236766336232222,350.2441101831921L21.88668627690396,350.19529072042263L22.022282571376763,350.41830702648434L21.591772685115643,350.45423174960854L21.29609718718268,350.5569208841315L22.110757182801592,350.62572479277037L22.375342647409695,350.37895837554527L23.63135633833241,350.61463523617925L23.6606459396628,350.44612167658727L25.62505692694998,349.55445395485094L25.982467200021517,349.7382660133283L25.92049847776792,350.0074224463106L25.3199481198551,350.1670096935202L25.834960729836837,350.2688482679009L25.133843950766448,350.97426246687235L25.560217688709656,350.86901543567L25.590880617028176,351.8137813126165L25.72424839943784,350.7668753331827L26.036797589108346,350.2903483347899L26.233223338560492,350.4881220886556L27.039378537373977,350.4174524242097L26.178312124751073,350.33661762625076L26.054858599394436,349.5170335859819L25.695770157096263,349.5776149448992L26.842938548946336,348.8617823928417L27.440018783678,348.7895316077125L27.788020036181933,349.08111877166016L27.210598283292086,349.09317356078475L27.413146582563627,349.6712755110945L27.453977819299496,349.3061535416432L27.975111733055314,349.38693851264105L27.905829688031133,349.1195057163599L28.566954335649484,349.4904879860675L29.184949107537534,349.5132149357622L28.954440687543013,349.26031656570547L30.064681581878517,349.5314344114635L31.4442560988752,348.88731779149657L32.63086031048658,347.8682559732251L33.37092662006336,347.50570955357756L33.50731247388825,347.727569957912L33.091837412058,347.72742784886174L33.22104453236727,348.21397609884895L33.807357771599015,348.4913479227532Z%22%20class=%22state%22%20stroke=%22#000%22%20fill=%22stroke%22%20data-state=%22Alaska%22%20pointer-events=%22stroke%22%20style=%22stroke-width:%200.8px;%22/%3E%3Cpath%20d=%22M555.6136516620013,482.20356903754885L555.9578776970766,483.75072476773994L553.1387111177046,483.1008169247063L550.1787007643204,483.6662855582697L547.3676479809634,483.04523426682226L542.7230899639163,482.5484159712885L538.7817625660034,483.3459290080582L536.1333936525124,482.9574171226318L534.5381797197101,481.910796396464L534.0217664997308,481.1230084922169L532.6748047772012,479.2400445474843L533.9174783195605,476.8826425591432L537.0599751257071,475.0005807792811L539.5975395751543,474.3335579898897L541.5123100683062,474.32449374749626L543.6842003720124,474.81014758324875L545.0118901381275,475.7901570101772L549.7789010108819,478.2688321267092L552.1559032911201,480.15856858600904L553.7825129805522,481.0988965156788ZM565.194106921083,447.8716908496411L565.2990509380576,448.3441298855514L565.2503731153691,448.37067379259685L565.3506395791128,448.80146976403745L565.4714899192787,448.95624024689596L565.5950065973368,449.3632808955871L566.1063533892942,449.7684766284868L566.1900365200826,449.8221314536582L566.3178706115874,451.40677995395913L566.3158307112959,451.61736949478103L566.246990925692,452.38234559146093L566.0936763813982,452.6310120248949L566.1077587108741,452.75559007893804L566.0706402792434,452.88595034152866L563.5861369187811,454.0891720308201L563.4905492154529,454.1628275480044L563.089722272191,454.29128337875494L563.0036591748255,454.2167377742862L562.751974807132,454.28656285620104L562.6540418971751,454.3393935709458L559.8037664382251,455.3227367145383L559.4703373059979,455.3587009830211L559.342092888868,455.3725107267978L559.019798781598,455.5121774712702L558.7141983564098,455.5659577376315L557.9330864051069,456.02740695451246L557.6171251058233,456.229000546848L557.5790236285573,456.3590286443753L554.480164315543,458.25839378675624L554.467369387352,458.3856061517346L554.2617021658402,458.4069096300836L554.0731579202276,458.3424900297642L553.8010798506762,458.4754828684369L553.6575125068464,458.59517715829935L553.3596296135444,458.73072093117315L552.3236639293559,459.528916010947L552.2485862528013,459.55753799044334L550.9353285384044,459.1663981681683L550.6182826776895,459.114462656234L550.6368909985681,458.5253159891342L550.725081627084,458.36959471260286L550.0482352457861,456.8011360468637L549.943442049291,456.79066794355566L546.0603642037025,456.58694230357236L545.938065150523,456.6617941955217L545.827871536558,456.861347027316L545.8596103418637,456.92120642648433L545.6662745242456,457.0658659325702L542.8958778990376,458.73682132033224L542.5951533125425,458.84915978056983L542.3992217529344,458.97249970934746L542.3279435720606,459.0421211556993L542.0805116681528,459.17026057757107L541.8922976142948,459.3766313329642L541.0565869204819,460.7123314874398L540.574971700323,460.8409622917706L540.2993473217501,460.95033675834543L540.1886202048908,460.87678719076945L537.8998260489788,461.12856018439237L537.6754980909184,461.23270193095345L537.4642922035298,461.482232740751L537.4202679205122,461.569993819292L536.1308452704502,463.1306830662682L535.9797416667218,463.1860392282541L535.1355926512359,463.3448008802902L534.5640097407895,463.6464535508329L534.0383481082642,463.88101069732977L533.660175885132,464.0187488881092L528.8165554688298,465.49977176252105L528.4495949735359,465.7813412158606L528.0083449149886,466.1107594291827L527.6703387481116,466.4314543815181L527.3167632236006,466.5651675334783L526.4218730846276,467.7254248303885L525.9084946524408,468.1433557092525L525.5075298571466,468.34301146378857L524.7420707927015,468.55096753801786L524.3793571460941,468.5800541484892L518.9088418877918,470.3428329566306L518.8144997998942,470.4752269492811L518.8412170964963,470.82804116415156L518.7696403883758,470.91694477656176L518.8325461940312,471.05827813342773L518.1841748487893,471.4619655440512L517.8206610793759,471.48924896952184L517.0040512837331,472.4472799199573L517.019453486503,472.6547308691234L516.7183363944299,472.8230587111472L516.6189698797971,472.8929804767965L516.579245224721,473.06276804876376L516.4232659092604,473.0742840566049L516.1479802554959,473.2405478663722L516.0715047397553,473.2670250216256L515.9521586120778,473.42176634781595L515.962814738295,473.5669531874537L515.633354176727,474.4250612857871L515.4663197022362,474.6457177084846L513.0248453400649,476.73851276318567L512.956932116452,476.8891391959313L512.3533125222451,477.61908669653474L512.5359130870976,477.6062090352916L512.8706195944324,477.5200649588737L513.0227112684702,477.44680505452817L513.0763476057011,477.46382289584466L513.5950388057897,477.38523821501315L510.36523446490594,481.1082042017642L508.7084364464006,481.8657975521633L508.556998534989,481.95918440272567L508.6410952340265,482.03668802980826L508.78071920216,482.5470471498498L508.8400746294926,482.64698501340297L508.97799754557184,482.74160448403074L508.9588087737233,482.84684288018946L507.8520996951607,484.001949175146L507.7251790880629,484.0727519014323L507.7803633953271,484.1106306606291L507.7086143743874,484.21930496548754L507.4409604038276,484.15399901993L507.42024132135055,484.2384870243418L506.36390950992177,484.9937712222663L506.3182258946472,485.1006249261337L506.4050648692289,485.21955672330864L504.8559843203091,486.9398462461146L504.8074352357983,487.00524426754873L504.6235426248661,487.0170593783854L499.8079352566107,488.9357499000355L499.77787759809536,488.87534029184405L499.021453249481,488.5889802597994L497.2873765292695,489.6250435959861L497.16181055871994,489.7360735943944L497.2217144146254,489.8569805276419L497.2002237812286,489.9411763512288L497.7851833139966,490.9019386640714L497.7361370892644,490.9670103125684L495.4999778846836,492.54721921591636L495.3692595431122,492.5753958833763L495.3873936092931,492.4293476852016L495.27953354466536,492.39406265477953L495.1071888097991,492.15525791295L495.1896445529525,491.28026721285187L495.3143446938391,491.1488108365014L492.9747664199966,490.43045739586734L492.6117270788535,490.55413697827066L492.37580042780473,490.5878329404688L487.7120138973945,490.814919169998L487.7857315877084,490.70750711333807L487.678235742752,490.6715842408397L487.5507634977989,490.76102460092L487.5223005986537,490.72103512609607L487.1503314554833,490.6778755478078L484.7872998431159,489.884320952082L484.86322139476334,489.8183928216871L484.8256844779955,489.59221342200317L484.5796532157688,489.4177362633058L483.8015681862355,488.60562691262436L483.79554072371417,488.48149635952893L483.69034352650914,488.48660032497264L483.6853285862592,488.38315407230533L483.1627817774206,487.93137819516596L483.2093810190845,487.80468728537653L483.1012529805994,487.74766280263293L483.276268245056,487.55255314295187L483.18845757377903,487.37008652222164L483.2370233727087,487.28476758119797L480.40868337910365,485.343052712971L480.23168868296915,485.49649999567254L480.26174174678675,485.57813900800693L480.24216820540585,485.7243223566126L480.0818465182066,485.6694244221371L479.9993182637472,485.5901894769886L478.4784595663692,485.0986053467228L478.43617068108114,485.32881969107905L478.0563928291675,485.65704820384104L477.8436947851911,485.6042062185176L477.7359813874248,485.5467012171423L477.39029441747607,485.45813904364127L472.2219826036195,485.05227317545007L471.89085326712126,485.3145364711453L471.9228602972111,485.45853580247467L468.01794121742654,486.45881654254964L467.7290852890322,486.4694241759965L467.22864530899136,486.4461648044429L466.861758727991,486.4801551915223L466.3395040431401,486.58181149908467L466.15860644217537,486.6712067825516L466.09740298658573,487.17116310666364L466.0696647375579,487.1306646792242L465.9200410983192,486.61741019675503L461.5612564360348,485.9757295599644L460.7487990847599,486.0429831664227L459.74424635701143,485.84595118333965L459.7673145981417,485.7415103708728L459.63355188388414,485.66261821908864L459.4492132834939,485.64749486170734L459.5772658486667,485.53985096567556L459.65662448080474,485.55817328496806L459.8384055894787,485.4903532991626L459.9446449929041,485.5285808661653L460.9096760562536,485.3117492554714L461.5025107369934,484.96089442280845L463.2183832391424,482.87041037633026L463.1260114847534,482.4581282432613L463.20247977711637,482.39327339336154L464.45253096214344,481.3954448792512L464.63708018598277,481.430655931159L464.8718082683488,481.4017765605939L465.05132399850254,481.29166664338123L470.9676949156134,477.20541840581024L470.62300277668214,477.07328351582595L470.59368389719714,476.9912027074057L470.67109242457843,476.9673721470646L470.85441879937554,476.9809995846987L471.0923531687516,477.05487065733917L471.16893782508447,477.01023724371737L471.8219366662696,476.3600314951115L471.873227538552,476.33716881307043L471.97497100064425,476.2706588722152L472.26329881190964,476.3006902232002L472.4658921695557,476.14682219778837L472.28014036842825,476.071075211199L472.899531692103,475.9002514857917L473.21727286715736,476.01213346861874L473.39965288819786,476.0046359944046L473.36761202021387,475.8602543722903L473.44319660652485,475.7946960465131L473.4389140696066,475.69079453956397L473.6246873802215,475.7663875938102L473.7297463408654,475.78285424311537L473.8399837836536,475.9239876307957L473.99889424113167,475.9798249071174L474.2568231572557,475.90661803867147L474.61542924489237,475.74586093732415L478.2313334361954,474.9016016133299L478.277800413336,474.77457675543934L478.0630507113613,474.63843299838896L477.9803254709973,474.5380079253434L479.10412767265973,474.5914463402399L479.3374150716104,474.5599796348145L479.4386638970288,474.49287110192853L479.4088350944875,474.4109316591406L479.6874410194253,474.23153523293416L479.869576194095,474.22314829830634L480.07388226317875,474.1303976253055L480.40340268394016,473.9276442766034L481.88315777598183,473.795469168543L481.9401354325575,473.89690847467125L481.8910808462543,473.9617387369903L482.00307276329784,474.12303677596316L483.32819971305116,474.5590152114254L483.30795452063603,474.14343024308266L483.4549268450347,473.94878719363373L483.5599984639324,473.964483225332L483.7471933696554,474.05946856053816L483.75025118116434,474.1218097830852L483.8793157534132,474.0946425445393L483.98031352093824,474.0271827067851L486.2659190898819,473.329325622142L486.3083795823485,473.1396272571105L486.462241212441,473.0900928064345L486.5943554421748,473.12500625115234L486.69834587985963,473.1196742045692L486.79485905898224,472.9688490674307L486.9237615182274,472.94137907036395L486.96718130497493,472.7724249961164L487.06899864362026,472.72549349995415L487.1544853283785,472.8669601231595L487.51190133880624,472.72340222714257L488.30883299840264,472.5150300177716L488.5178132084542,472.52487325887773L488.67262991890607,472.4958607473206L488.83691080083304,472.15366766609424L488.96239105176335,472.0636336426663L489.94252312414346,472.36562884230716L489.8204211747109,472.5180976238864L489.87685979432894,472.59843798387493L490.06436847968894,472.69256169540233L494.0214883350026,472.59851359732886L494.0451116252025,472.55547978944674L494.450194326018,472.344757678349L494.4218355509392,472.3046858387669L496.03312083862846,471.77371562192394L496.1309264094003,471.6637394948604L496.0445174767245,471.52282544696044L496.46729934891835,471.62316515978387L496.5934704457755,471.55318713958195L497.56408382405067,471.2245900045861L499.8178692579463,469.31494381243436L499.78173700233964,469.1502076286276L500.7007061497534,468.4464247032993L500.82376652801577,468.3343996644558L501.58409517350276,468.43301078661995L501.63590614015214,468.4297570185633L502.60363517603116,468.5147388025732L502.733170373327,468.506500452184L504.188011228796,466.47096688856107L503.94175320888337,466.27801856176444L504.0398174131703,466.1881104888306L503.9188797810006,465.9243461533995L503.84265522698547,465.950165911458L503.73385709131577,465.87362215477526L504.2605937987354,465.58879628559276L504.4129834093787,465.5370998120388L504.4171623804772,465.2024901291175L504.49333279440964,465.17663283319024L505.0848442233779,464.69907818003026L505.73307204500315,464.30103895414476L505.9258687299435,464.07923052147174L505.8876342025819,463.89361442180854L507.24827018300056,462.1506342651472L507.18688756901025,462.0083428981623L507.55948566212214,461.7739966951663L507.5538501536381,461.69069592556264L507.76003387607074,461.6767308021823L508.02200916876023,461.72170311202296L508.4773886813243,461.5651238760272L508.45019478911024,461.5460604650941L509.72588509141355,461.6465604178676L509.97926377246426,461.56620528338493L510.23261432079,461.48580011058056L510.5156251308955,461.0893870961881L510.4825832515516,460.9870640643776L510.6769808464,460.80603481099234L510.6497660268892,460.78701341584485L510.8426462262042,460.585123471686L511.00761311370667,459.98744135779134L511.1032334035894,459.87603886448403L510.9335058556411,459.30178235179545L510.98055817350837,459.2356574919978L512.9130786371827,458.7840660515982L513.1672329973089,458.7238835340988L516.319874077182,458.0109836152915L516.2653680261056,457.9731466294078L515.8684459949349,457.4998436664503L515.8653526675423,457.4581688204316L515.5719652054472,457.3332453897599L515.9621677992851,456.675651102987L516.1037990907801,456.4974513494793L516.124812915072,456.43301079154276L516.3768398665339,456.351337191841L516.4056220059468,456.3911060958499L516.5853042458195,456.37767154967077L516.6832945857718,456.3074553293514L517.6890258928826,456.29460314204846L517.867847133426,455.5892756415808L517.9144068853227,455.52284641534214L518.2142918295182,455.39521803262954L518.3248335274307,455.4916285296857L518.9693035222348,455.48428054631637L519.0671060521829,455.4138732731337L519.4951092396013,455.2760953142643L519.6633640200295,455.11632464603474L520.335958159278,454.47696578221166L520.9457106801808,454.030833063107L522.1689250570622,453.2001382207735L522.2796261732366,453.2962680370519L522.258982171999,453.36085307077053L522.5119353213835,453.94918694638113L522.4689775506188,454.0574935379099L522.0224449272408,454.9319013363719L521.852833737367,455.0711343468572L521.7857688853046,455.2022525054078L521.7104745232544,455.22916044286563L523.2215484477293,456.0527872965535L523.3671830384674,455.9363027716189L523.5234121889005,455.6302287550404L524.2816297090565,455.1078274426358L524.3312327219986,455.08284514345695L524.9381889061951,454.9287625162361L525.1193673150705,454.9349915936723L525.191192847177,454.8662136604945L525.3124501139971,455.0870457325939L525.5124860482528,455.0077848508937L525.6680422594579,455.01603311373304L525.7398469676771,454.94722718551685L526.1790837763949,454.638469224397L526.232068279221,454.65508567066405L526.3568075469599,454.6028548971683L526.5276422021525,454.4838706483741L526.636852475646,454.2440744079861L526.6316848865363,454.18156034539015L526.8692186999056,454.2458259979941L526.884753971537,454.4333576703685L527.6879203474875,455.709057372749L528.4523239438388,455.58217986192176L528.4727294290774,455.5175446891226L529.9486923120181,454.34377996722657L530.0494308880203,454.31421107969425L530.4260422012943,454.49186699868574L530.4057550927894,454.55654753622474L530.1074247891909,455.9035872295295L530.0720668958896,456.0953520191625L531.5062918882047,456.5386477972499L531.499111013289,456.4553843811903L532.2514759092577,455.88691597270116L532.4805943716564,455.84601994341045L533.4832054227311,454.8982109075984L533.5289938014344,454.83123975359865L533.252518394911,454.6247021934598L533.045723304074,454.32805951417606L533.0604071810678,454.20086002203595L533.3697577908569,453.9008934673154L533.3953778865507,453.89864259916334L534.0634680528835,454.1545895356296L534.0452014581293,454.2401508870647L533.8567123959117,454.44566027215046L533.7578579619639,454.4963435463564L533.8164630120873,454.5751174535739L534.0014100463474,454.62175588102605L534.9754803127748,454.53539758734803L535.1913121098988,454.3482717087298L535.2314197604092,454.21876857186686L535.1979671766035,453.8439538402922L534.9080320885771,453.1980656473884L535.2278861738723,453.02257373244544L535.295844510081,453.2054521793297L535.4313297820038,453.2773124860281L536.549354604475,453.3657534651167L536.5986920577691,453.34030208386685L537.0502033004002,453.19444828706946L537.1887071941413,453.0139055741914L539.2259696963182,453.2682149908093L539.2182764141297,453.18493593313804L539.4377113904956,452.76566076460927L539.540102309526,452.7561776003712L539.8120044361781,452.6259488634455L539.9675103573833,452.63249872757984L540.3964553605632,452.8025557805469L540.801864861911,452.9956743616163L540.6952652641062,453.2366425057526L540.4566738325877,453.4479112476378L539.072274194129,454.1221808390769L538.963321912233,454.3421324822807L539.34262452768,454.81088933824066L539.370184940805,454.8293314776864L540.6734150918363,454.93916347967235L540.8548431010757,454.94319942358345L541.308554142472,454.816736130288L541.6005443996135,454.62137005686014L541.7523886977459,454.58608066149975L543.0082553620483,454.19421517946324L545.0483831413305,453.09531566071246L545.1447485731238,453.0229659917195L545.1838462680938,452.8931468977996L547.9822402787357,452.70277252294653L547.9136953764895,452.793600810527L547.9731401783864,452.87174278770107L549.6484619826658,453.3348641336293L549.5445136768262,453.0721952271734L549.581111020273,452.92146166725723L549.7540456659472,452.84106712126885L549.851136711568,452.2639869174785L549.6955175210737,452.2586203104736L549.659479197276,452.1571725650663L549.7811313924016,452.08190152293014L549.8834685658953,452.07160581961506L549.870444665494,452.19900285525796L550.0281554961898,452.2251517336197L552.130393946737,452.0536837406881L552.2476558923277,451.9365856002344L552.2647063211605,452.10297863155995L552.9044186306178,452.2894758969881L553.2755316506892,452.377318161621L553.4312208826871,452.3822543349284L553.5952884588468,452.21816772217085L555.2904328250846,453.09250117670285L555.3737787380886,453.146813221713L555.5786195180658,453.1253350869619L556.8853698297771,450.8011471879057L557.0254679472417,450.6600892747631L557.5611265863399,449.866878912341L557.7510241339596,449.9517801856714L558.9809809346214,449.37793359693313L559.0485968061405,449.2864749651047L559.2603745068395,449.0952664698867L559.6972723650562,448.8375263699889L559.8811045014892,448.62816592804137L562.0753268913874,448.3879832300893L562.1518621904812,448.3795378724684L563.1120220581558,448.1889913048253L563.2372479711594,448.15401589075697L563.3532076463764,448.0358454257423L563.381028167689,448.0538015636672L565.5821713349045,446.96440798609746L565.7534898093882,446.88182386212713L565.4138895445585,447.5310165209035L565.2310375405334,447.74118244745495L565.1823837996783,447.7677272229318ZM503.97569778861805,452.10388940855654L500.2530293671436,452.55174101595605L498.7969109646617,449.3482360887201L506.9590200938415,446.4675827122356L512.1945635608772,448.790185507678L508.51519717712455,451.96688775484665Z%22%20class=%22state%22%20stroke=%22#000%22%20fill=%22stroke%22%20data-state=%22American%20Samoa%22%20pointer-events=%22stroke%22%20style=%22stroke-width:%200.8px;%20display:%20none;%22/%3E%3Cpath%20d=%22M277.5418787235608,259.6155376004102L275.4718065370996,274.65341023317313L273.3128574386528,290.35544925300286L272.52453729581214,295.8212349142396L270.8166568438363,307.9408625452328L269.6439723904581,316.57651852592323L268.7575894700924,322.9642303900953L268.0890695941547,328.01026112692057L265.85197317124096,344.38967108578936L249.47381019010618,342.0931105509384L242.24513379286864,341.00141731126234L239.02639688011396,339.0257876326325L218.0441800526677,326.0126210671577L202.27645369070333,316.1638364255801L202.81601741988354,314.2761731329754L204.1072479162529,312.9201464594687L205.46724387412308,313.10469806710853L206.42868512657256,312.62527707686115L207.4054069767824,311.66740633211674L207.7402560486013,309.69658960155937L207.28666484084764,308.8273133654015L205.68235373165788,308.33680658785573L205.33750848541897,307.39883143560814L205.922571043549,306.3914160557745L206.21376477950312,304.93603607288446L205.68763445877093,304.22666747854237L206.17523179957618,303.616542345801L206.11240533570992,302.6861103787404L207.2508252819712,302.47979506544846L208.75287796538436,300.9168358493251L209.10641855560263,299.3621812027913L209.55700053679132,298.80966904405136L209.63294675259246,296.9850983620164L210.16948005265732,295.57237815286845L210.07883549267225,294.92097435841856L211.23788432285943,294.16827599742436L211.45841436920617,293.46384069645666L211.68095462404614,293.13192920722724L213.85226292148928,292.27520177838164L215.01084328038098,291.2345890596396L215.19636484710864,290.19491727711704L214.95854782269063,289.71452960584907L213.091915545509,287.88974734873426L213.32123015764452,286.74805947514443L212.8306474625874,283.9854982085827L212.12318709785492,283.06758392095844L212.03130270789353,281.9325234017835L211.52899111239384,281.16082265555855L211.97804932696206,279.3346720903862L213.31049433049938,276.17742737542153L213.37688516835019,274.0608772719843L212.92976116240862,271.520413588712L213.5870354214114,270.16973832394507L213.4161272263761,268.2497954939864L213.84178219735418,265.56017628609754L213.65442047000326,264.3612834971746L214.2631852170269,262.649352390179L216.38075900044785,262.3113031208479L217.2064517016937,262.98831471959494L218.342202314163,262.9517097218733L218.53336379669474,264.14995138605906L219.1740867195693,264.98935797801136L220.37784671032438,264.8308970411523L220.84860861486544,263.70724271157326L221.88499615921344,262.4421100937217L223.61106498471094,253.0629601883678L224.03952585018257,250.76599199566272L236.2660616056847,253.0332499864855L240.0785342646795,253.6788376867646L243.3406238502339,254.28936510352844L252.8016899876592,255.79377923423579L259.40112423162236,256.82918144945626L262.1608146961647,257.2446529324281L262.45999396837203,257.4835473113035L267.33047161347383,258.20333030612994Z%22%20class=%22state%22%20stroke=%22#000%22%20fill=%22stroke%22%20data-state=%22Arizona%22%20pointer-events=%22stroke%22%20style=%22stroke-width:%200.8px;%22/%3E%3Cpath%20d=%22M487.8610453222474,282.2193654959576L488.8086219596053,283.46004048945736L487.7840440050263,283.52284961992905L487.90607231908564,285.16033574968446L486.62170592169656,286.1466455330608L485.6297072543702,286.4217922514367L485.9275174638483,287.29133534344146L486.848494675782,287.6909657175463L485.70286602194875,288.42954077275454L486.13284192425044,289.24785748956475L484.89654397643244,289.2337228458659L485.3714321301644,290.8282535563338L484.8807788068601,291.28930036218907L483.82824765563987,290.98212217513725L484.93775361254256,295.3940268070172L483.6877353874035,296.0491031044039L483.56595367295625,297.0933872266494L482.477998711737,297.0462389857339L482.38333241053766,297.7862074266242L483.1262687045293,298.93324500338065L482.5418668261587,299.83000137563977L481.432056024746,300.2582170243675L480.6270521265537,300.0425493953563L480.9947460396892,301.81549526815155L480.8919766685132,302.85764947457704L479.64491046007623,303.3344000618178L480.23832319077746,304.6631986608637L479.8946492341198,305.04844216156204L479.8436676441153,306.23840985039493L478.98149387689296,307.6217275321388L477.8841027909908,307.5703522571276L478.01799506273846,308.40509860527624L477.183348298869,309.05160330532027L477.03210465016684,311.04391784081173L476.0908254968511,310.50834860693357L475.9756846628645,311.419950348759L476.8622554281591,311.7642045197307L476.6778742444758,312.65764218788945L475.97809227153346,312.8647825005518L474.8402394779295,315.3995717106388L475.24514982866583,316.17759605632125L473.99236930549057,316.8841365255105L473.3538321383826,318.4656902263052L473.9511617943226,318.93322078341356L473.8558348200023,319.8425823227001L473.18118913024733,320.1972689855385L473.446167540189,320.4434230484458L474.3527435995217,321.0900541823474L474.67755237143353,322.5822576460724L474.3597447368595,323.67405004345284L474.9830774986122,325.10845532745867L475.0996424853476,326.0931157235999L473.9310883139921,326.85874083503097L474.8214361234018,327.54843891839005L474.3669097383223,328.2370731794352L474.34983023159447,328.3669869220497L473.2846893426331,328.41671568766543L471.31637780801,328.5060739078652L471.0153288799671,328.5194507630402L464.0241092153301,328.8944834911978L456.49183136492815,329.0733612215704L453.50296161043974,329.1651389872755L450.58280579099096,329.22598586096865L447.7552521033593,329.27733186090865L447.36131586742795,329.28694294377414L443.93116526309865,329.3435698273476L441.3124518159167,329.3965001737784L441.2641050023081,325.65576142881037L441.1818503055409,321.3541777561306L438.87050838610185,320.8365211648951L437.36261863424596,321.528587433699L436.10071526411883,320.27812629130375L436.1467452856495,315.6484263915951L436.1340030926354,311.7279658957843L436.1771867727133,307.0071214467819L436.1936498802269,303.5782397341103L436.21688018898436,300.62259010357974L436.2209942256019,293.47847127816954L435.71706371066836,289.8148910678466L435.4891673690404,288.02539732918075L434.81078089473914,282.7629076094058L434.68703395445596,281.87849917750344L434.02190595068157,277.1099618437764L433.90884345179364,276.9385020662319L439.7765649018418,276.8228313371738L442.1904928359819,276.79689855839877L445.0688678592066,276.733432051697L447.9686509628811,276.64042996668917L448.3228716694797,276.63119964137866L453.19309542011547,276.49299609087313L454.0114421659336,276.44607518379433L456.7996207840534,276.3338120615525L460.89313274575903,276.1666008671086L461.11442772250496,276.1583067166417L465.893986293334,275.9685458666808L468.5046887743303,275.85631718278586L468.9471546337683,275.8366957659138L471.9788542826026,275.71921377036L475.56105845230127,275.52263687954314L478.0124930442213,275.33138779756223L481.9028397969365,275.09830729150565L482.7208412110632,275.05213551358065L483.1497760734883,276.3486733394624L483.90010759540417,276.65203799620565L483.84091089747847,278.3227309444562L482.86488813596463,279.54761831219764L481.2883193160241,281.2376419101966L480.66180024576545,282.8302323816366L481.7056187587691,282.7294735650987L485.2380757991204,282.4195749751351Z%22%20class=%22state%22%20stroke=%22#000%22%20fill=%22stroke%22%20data-state=%22Arkansas%22%20pointer-events=%22stroke%22%20style=%22stroke-width:%200.8px;%22/%3E%3Cpath%20d=%22M163.54572763898975,302.4562698206092L162.7338980318246,302.4744171182935L162.0275338093665,300.95208552818764L162.02003862220948,299.49669712728456ZM165.496899858195,293.7474230897525L165.7876709481025,295.4202850025484L164.1830522606427,294.7783923939118L164.22624020190472,293.3111498227176L163.44663678479145,292.8948605662923L163.17496415187557,292.1064526947237ZM149.7787746921574,281.4377916418135L147.99291772094733,281.83146442698944L147.4534206340998,281.23717561127773L147.0149355620597,279.73615658890105L149.23652705378828,279.869263708887ZM151.32206882887988,279.87736403611177L153.3065299905578,281.208096571817L154.48631897899065,280.97528289807343L154.67065142246827,281.79264102888783L152.60307635793788,281.9059868605652L151.15017609649897,281.49713989525947L150.8345797913472,280.8468811515518ZM211.97804932696206,279.3346720903862L211.52899111239384,281.16082265555855L212.03130270789353,281.9325234017835L212.12318709785492,283.06758392095844L212.8306474625874,283.9854982085827L213.32123015764452,286.74805947514443L213.091915545509,287.88974734873426L214.95854782269063,289.71452960584907L215.19636484710864,290.19491727711704L215.01084328038098,291.2345890596396L213.85226292148928,292.27520177838164L211.68095462404614,293.13192920722724L211.45841436920617,293.46384069645666L211.23788432285943,294.16827599742436L210.07883549267225,294.92097435841856L210.16948005265732,295.57237815286845L209.63294675259246,296.9850983620164L209.55700053679132,298.80966904405136L209.10641855560263,299.3621812027913L208.75287796538436,300.9168358493251L207.2508252819712,302.47979506544846L206.11240533570992,302.6861103787404L206.17523179957618,303.616542345801L205.68763445877093,304.22666747854237L206.21376477950312,304.93603607288446L205.922571043549,306.3914160557745L205.33750848541897,307.39883143560814L205.68235373165788,308.33680658785573L207.28666484084764,308.8273133654015L207.7402560486013,309.69658960155937L207.4054069767824,311.66740633211674L206.42868512657256,312.62527707686115L205.46724387412308,313.10469806710853L204.1072479162529,312.9201464594687L188.13179103768786,311.1733390112266L176.3327686155191,309.8658196207678L176.84467931282586,307.7563403668374L176.21525530228985,306.68076006434063L175.46593962450012,307.4236344347853L175.61476673512794,304.79794473698996L176.08833907473655,304.34843850488676L176.01788325579338,300.8622716224263L175.51891271505426,298.86644248497987L173.95445982303357,296.026555947398L169.54011002942087,289.479360938448L168.0655234583279,288.7150545635352L167.36848623189104,289.6419032652913L166.20865699222838,288.83422488400583L166.6298267371273,287.7806207307443L166.66165650909974,286.6847098301833L165.77034338527594,284.05913472181L162.9732090218616,283.69687413777746L161.41080510120207,282.94574981003564L158.7285995126329,280.6532400675543L158.51953532435317,279.12346812613225L156.6639509516852,276.5478336634324L155.4659275636477,275.58224018042927L152.5395575686037,275.02698983251315L151.22402096219014,273.78422850125804L149.85107407463977,273.2792986490069L146.30052103857895,272.8010121295288L146.03415338153837,271.4937366664867L144.79135629157577,270.3695581160075L145.72402277139236,268.5546760805614L145.61593941630156,267.66227602824273L146.2660319935393,266.3330158139142L145.83125050933478,265.44940929166387L146.32332656038193,264.48116911102284L147.00996922375617,263.0936809440168L147.03192940503868,262.0547516683408L144.89230253094377,260.3961578267698L144.83847461386148,259.58237450960644L145.63494555886228,258.13308285972795L145.6011349879637,257.14614883006516L144.45373909971028,256.3731028879497L143.50441521704187,253.421832740791L142.31848524290638,252.54645338831978L142.22768768219657,250.3407379357506L141.29148602965176,248.85718821464673L139.95091150665183,243.74549108626462L138.42030212853393,241.3232951322825L138.78530841087382,237.06310950272712L140.58627480689046,236.5204498824515L141.799603155459,234.17358423393472L141.60327901940366,233.60985259495476L141.09121040859912,231.71429911755888L139.15649180267258,231.39488898099347L138.24236099945495,230.28644461063806L137.6114983524064,228.44545329927968L136.71285823468833,226.08567092127043L137.44724556450916,224.48800725493777L137.42910085474097,222.4916863043735L136.95190284753266,221.6502005129222L137.76586137551192,219.06587682812335L138.1059270640974,217.85673018968293L139.22747182496408,217.77019640757385L139.15263646868652,219.42921111500823L138.8334464047906,220.82277745246142L140.9521416963401,223.9234181195377L142.182194751942,224.1289199405661L141.10986883718476,223.22632209122253L141.00607741066125,219.46442022633903L140.03063131954121,218.4723296602117L140.5460740249057,216.83882544728556L139.96739649183024,216.39686380637784L140.15094475148783,215.43757719000064L141.18869547279746,215.0592582079081L144.38050849668588,215.32644343529012L147.36218067041642,216.6705341432122L148.0578014000767,215.8640499531341L148.84199456043802,216.4649229207481L149.2909766985581,215.39443143322796L148.07415892717296,215.71178602955956L148.3094315196276,214.6095252562692L146.67420184673017,215.78011964301243L145.47098242069922,215.33824691003883L144.8872514607744,214.13736197226433L142.0708809759907,214.41598240784242L142.0325120025891,213.0185226071701L141.8862887577559,212.98046833622152L140.73313021485023,212.61244608134587L140.2334072130783,213.24289279034792L139.36390287602762,212.3878276310628L139.62757344735962,213.50953538090425L139.0192016491294,214.37985560621166L139.54037355002657,215.12110514994708L138.83017367316364,215.69606679872425L138.738866103514,217.2392868485365L138.0866776835037,217.24717020677747L136.89360144978127,215.56659145767708L136.6189580892799,215.6731533641257L135.73533615449458,213.60150345702607L134.8007082802962,212.993848019168L133.74719396919903,213.25013859875537L135.14078293559413,211.13433650029765L135.21155126688984,208.86627796515177L134.64416758087822,208.73669221714488L134.49377438812587,206.47573968683741L133.21439928781018,204.29060040294678L131.81834802459161,200.52084842435806L130.52650764181664,197.47091843898113L131.4292564045736,195.876255978666L131.5080936586043,191.02062098052454L132.97015674263292,188.18630491384874L133.29233163713974,186.1394724622403L133.35395768625074,183.93076900630194L132.44187228050663,180.91228811119436L132.02993992278095,179.17804849725132L130.25454664193393,176.18328299420136L130.6660042782566,175.10567302093523L130.59438133297346,173.3519301771404L135.79991880238663,166.25650546264774L136.0828095846589,163.92822710532187L137.66785512316267,161.4675641173891L138.43205328167818,159.40840721908182L138.80782256696864,155.21764001041754L138.0754108754261,154.1812352897049L138.74141811455922,153.24253056669647L139.41158747052373,151.06804922542483L143.10541874652688,152.27057879312508L146.1004914798895,153.08900932849997L148.92044309992121,153.85081466469558L157.94620015653646,156.47828674588754L166.10924987906776,158.86974983522384L171.60773331994835,160.47532367345912L180.1353469047276,162.69986293541308L177.0075438383645,174.71819644043728L171.421520085554,196.29220265213792L170.36723337545686,200.3856278612966L169.8829869006223,202.34215852544617L169.2824573536025,204.6051266879524L169.09798094310705,205.38539948727214L168.92765623743972,206.01313545446146L168.64179493189226,207.03660034881727L169.46387448749468,208.38826192245506L171.83096998562763,212.4575171241678L173.82556016429623,215.74210956799436L175.11116289719513,217.83641257703596L180.82299026762726,227.50833998768388L185.35398170908255,235.31995934999588L190.82232777059943,244.37369840292672L201.31246152127733,261.5797051148426L203.46358016091912,265.23324666179025Z%22%20class=%22state%22%20stroke=%22#000%22%20fill=%22stroke%22%20data-state=%22California%22%20pointer-events=%22stroke%22%20style=%22stroke-width:%200.8px;%22/%3E%3Cpath%20d=%22M336.64781850382053,204.67190870428317L341.5335732195828,205.1276588167466L343.4412666664783,205.26548752643214L350.902902317132,205.8581918949942L351.2169030379772,205.8348815902524L357.0651481990316,206.25771475820818L356.8156723892624,210.17271331418715L356.7752349903131,210.86509671752265L356.49580850888884,214.9304519293289L356.4186715514791,216.2503274213583L356.027167077067,221.50321225116886L355.6422554978405,228.0804883391969L355.63719112546596,228.16702711100214L355.2259446599827,234.82878697926816L355.1248232576425,236.19028690316333L354.81704074819925,241.44606044030746L354.728448467028,242.59099693752682L354.41303666569877,247.9752383664765L354.4041707198668,248.12658461495033L353.9189654338214,256.03699954781837L353.81488591328224,257.4404568313637L353.58562179523574,261.3514817239591L353.25556006816544,267.3578614933096L342.8643275263018,266.505295276006L342.01017922792545,266.4252457695611L332.0955620993109,265.7214175381428L319.63388626796063,264.59697447018067L318.88922810986213,264.53052920554416L313.4869667090831,263.9682842498666L310.486326906953,263.7025108364764L305.3052072005161,263.1433897805998L301.10625129048344,262.70762718279286L300.7942382608659,262.52231912681407L295.1797177070651,261.8911835315222L294.52666385305383,261.7966730334802L284.8442230036922,260.5636200070261L277.5418787235608,259.6155376004102L278.8895517087104,250.05701757775972L279.472473098918,246.15903388139185L280.00413268030934,242.14456946366425L280.07157021363486,240.75590619708066L280.6162504514611,236.98228160385543L282.4770760517505,223.85208675538684L282.7770470624866,221.48720743351294L283.0680461503501,219.36139281512544L284.2539008130598,211.01326505305053L285.25272985816054,204.12678976630514L285.9129678348561,199.07647892399984L297.37547475296174,200.52917920201025L303.60030728030046,201.33840340327276L308.03642251015765,201.87998237711952L313.4927842230028,202.46152557963887L314.7751508387514,202.58893395746475L324.1563993595583,203.62540071794047L327.65045159731756,203.9983966021448Z%22%20class=%22state%22%20stroke=%22#000%22%20fill=%22stroke%22%20data-state=%22Colorado%22%20pointer-events=%22stroke%22%20style=%22stroke-width:%200.8px;%22/%3E%3Cpath%20d=%22M642.7905178594775,165.43200258203865L647.1129985293941,164.53596526254978L647.491790480167,164.45069042626483L652.368478194029,163.3173271608713L656.3891206606744,162.38264702065885L659.2630547968009,161.74875747330907L659.3777873997508,161.96641810525807L660.5541396462594,166.1181089529448L660.8148439495872,167.30326559000628L660.9951906247379,167.88397385460348L661.5967660088083,170.68087416551998L661.2205604541732,170.97068530311026L661.3249779082262,172.21535537365048L657.4123236430447,173.891794942807L656.1619233961762,172.98104634527454L656.4610981590026,174.17963091345837L655.0451329891206,174.75162950271408L651.2528215354562,175.59586298870101L649.7378181708821,177.71481619696362L644.8786241746687,181.4565684018081L643.8004004374153,180.11729653095733L645.8303218555641,177.87447786297014L644.8330100257888,176.8072219857563L644.6560001000546,175.71456386765294L644.2241162448814,173.3689780172997L643.8492512094509,171.18848235164637Z%22%20class=%22state%22%20stroke=%22#000%22%20fill=%22stroke%22%20data-state=%22Connecticut%22%20pointer-events=%22stroke%22%20style=%22stroke-width:%200.8px;%22/%3E%3Cpath%20d=%22M639.0837305558046,222.7828978831401L636.3971346283419,223.28659315630034L632.7597757772436,223.97309883732328L632.3751647273411,222.5918534545773L632.0118625655477,221.20628140739825L631.2902218296499,218.56645900600336L630.0096978915158,213.98277294955562L629.5681270833554,212.41345286318528L629.3788747463705,211.67774387657857L629.0176136051607,210.40170110359088L627.7162875396353,205.35705129676603L628.3785988246171,203.70110875231308L629.4371472877544,203.1806831335059L631.2495977873297,203.4137027243296L631.231010788157,203.74908560265408L630.8182981496603,204.8048555210637L629.909275899139,206.6225823590205L630.543719290058,207.2029737285775L630.6045993678049,208.8042075984314L631.680940949617,210.06941932810912L633.2149904339732,211.44061662446268L633.8604679627612,214.2063046174793L634.8107138784035,214.92043105919936L635.2015879239402,215.8802885031355L636.8742488612045,217.66252681312335L638.007883287692,217.54105071390165L639.5474957620136,222.6876093662629Z%22%20class=%22state%22%20stroke=%22#000%22%20fill=%22stroke%22%20data-state=%22Delaware%22%20pointer-events=%22stroke%22%20style=%22stroke-width:%200.8px;%22/%3E%3Cpath%20d=%22M298.466502323349,446.93527724985705L276.27292317881563,473.78719097385533L276.6294204091396,467.55287532039813L273.31165764003174,464.1539314032356L273.68796928545044,461.9317357561915L272.2581743524414,456.295072573326L264.2052003106169,451.39204738676324L259.6299522051602,444.7086646155804L248.8170420191998,441.8138678560676L261.996783801211,425.6505324001147L271.47571113528073,431.20347918227804ZM617.7613617661846,222.04818501960824L617.6651531922257,221.29477395621893L617.0311025809463,220.22234954627663L616.5251168101889,220.0735324338217L617.5996358375899,219.30152042998816L618.8610994387745,220.23460387843693Z%22%20class=%22state%22%20stroke=%22#000%22%20fill=%22stroke%22%20data-state=%22District%20of%20Columbia%22%20pointer-events=%22stroke%22%20style=%22stroke-width:%200.8px;%22/%3E%3Cpath%20d=%22M617.0190956355518,430.62914185692546L614.6051580314029,434.0556200639813L616.9255175568201,429.85792545504506L616.6072933339257,428.6327109580077L617.8816070039763,427.5637411924904ZM605.3831358320506,383.48027824559944L604.7719336822723,384.1951774103819L604.7015124161996,381.2636039587671L605.6851317788395,381.22217298933765ZM603.7653202951759,378.3317224500121L605.9823211074172,380.89771684014977L606.9236034924438,382.687912320673L605.9239293059348,383.6131256566431L606.1264896516323,381.52037592959164L605.7117566933387,380.74543205491267L604.6404474817311,381.18688628327874L603.4824087970102,380.8884715802136L603.282802410162,379.8871279791673L603.8426835014536,379.5021944181424ZM528.2543201398512,363.92149273263357L527.782978265452,364.0282117714858L527.7677070357979,363.85805101076136L528.260913800643,363.72791591840814ZM548.3960742830183,352.56478400705464L549.3486945372092,354.07533030830274L549.8611999884787,356.1489171131218L550.5139846037127,356.6369157956134L550.5423329098747,356.6768263528436L556.3291426111213,356.2678372873626L557.4242895268208,356.1855439361588L559.8825929982377,356.0512073109534L560.7381989952431,355.97236580864677L563.8912328637533,355.81248193990467L565.4229923077863,355.75642397015866L568.9763338367384,355.51299375336185L569.0737275268082,355.52239771703324L571.0847395395336,355.44242464259884L576.2648250693103,355.10021052189717L577.6256383307393,355.0078962523277L579.0337941721268,354.9077509277373L579.636979581866,354.91364326940896L581.9239286742652,354.7140867625805L582.4267765591151,356.82341079972576L583.0513460122179,357.6869782034814L584.3477314546976,357.4453518878336L584.4448471952428,354.28390320916253L583.7882705098633,353.1876377350106L583.7093050783444,351.55868707505726L584.6135665447167,350.44142881050533L585.1207573100469,350.2849394322037L586.7190509994763,351.0555724044259L589.7026736749251,351.217834471695L590.3427280307701,353.0049608862196L590.190656011287,353.6309892088607L591.1415031707093,355.0491745981628L591.0379850998578,356.1859272057971L591.536706435269,356.45982034129133L591.9151059533253,358.088121119091L594.2169207584491,362.78008008469664L594.2538437781488,364.04606654944996L595.3325345525743,365.2686006607025L595.5990600108543,366.26378158836576L597.6445347740532,369.5610554552855L597.982323956214,370.6953223697961L603.041207974678,378.4405027683411L602.4860118640778,378.52361208026406L602.2446105525878,378.5596683409909L604.4282520346089,384.0536828939857L608.7667417162703,391.3336872620622L608.667646036297,391.99196899201036L608.9432114530508,391.6711413617685L610.262510587035,393.5906314397673L611.1817330007209,395.655799273305L613.3351184835092,399.6687571971352L612.776324772995,400.1194046564347L612.8411492660224,400.53733251675084L613.699342251972,400.5537169632273L614.8455872905638,401.765524999513L615.574894675397,403.68331371538517L616.8167923392206,406.1178059128251L617.5563011969664,413.0701451633505L617.8847590986636,418.2424936956807L617.609339251221,421.54418424209445L616.5922227776302,423.89445337730757L616.5499927474409,425.77247438535386L617.0974932932384,426.9842990714062L616.0344319362989,429.4221093432455L616.1151817250543,430.28034066193464L614.4386681532509,430.2615176456174L612.8094664362541,431.4007390032217L610.6541837554923,431.2795257956859L609.2888815212502,432.3104452621548L607.4936680449712,432.5333373200771L606.3762335916141,430.70349733814015L606.8169749173535,429.85379313751054L608.6287454692543,431.156766202308L609.4337878368551,431.20700823553807L609.7909662196237,430.496009757659L608.8726861119767,429.5077658088126L606.6050156685953,428.7600299490603L604.4947529310341,424.84236274772474L605.1603249396915,424.32027225649693L604.2371806566158,423.07344298923095L600.5583638980925,421.98847763893497L598.2189881850461,422.2141872501659L598.1852016310502,421.07113862124993L596.8582006839861,419.59931363891917L596.2055245406895,417.1168361537201L595.6860857310105,416.4872141602048L595.2437659455171,414.9525456442348L594.2164401441518,414.66961184521466L593.1071961966205,413.971367770561L591.9309329304513,411.30055695315343L592.0010094545128,410.52390963373114L591.97306150658,409.0358736786686L591.2950853248551,408.31885409519407L592.518722333515,407.51084607484586L592.5252316564284,406.46484817957304L592.3524103939451,406.4887229317989L592.2427697053006,407.33566707695L590.6207868880481,408.1765705316592L589.1771425415316,407.3708397048014L589.1913226107891,407.47552351316045L590.3726022143703,408.5728250912872L590.9178520087208,410.35261186695476L589.0901597294239,409.70592197460394L588.0818944994487,408.39268170023524L587.7879836333624,408.4534840724933L585.5905365059084,404.418582812465L584.7296566324529,403.9781040160835L585.083762371471,403.0564572221729L584.5625142133673,402.33596162833425L582.9153989779707,401.22968670429697L582.8682374493434,400.48876349030576L584.1680434237248,400.488398180042L584.4211507858505,399.0028248918835L584.2071787399611,398.5185576049899L585.6782449096388,396.0790734511812L585.4993921737607,394.3712951297729L584.6769678674148,393.98934760762376L583.7347606542428,394.20010517265695L582.2621087553565,393.0259405612462L581.4770691567347,394.4330758847597L583.5525569020035,395.0793966947025L582.9011534036864,395.6142476373962L582.9160286489928,397.6208744464961L581.9081230089269,397.73163791292023L580.1839937907134,395.9690799863793L580.3247467516939,391.11907485401326L581.0933439108146,387.14488463073525L580.9701370666751,383.19795209181075L580.2133924748716,381.56102728430295L580.5989089715375,380.37403151328397L578.8851068692597,378.73237694015614L578.0263925117653,376.65571813420695L575.1387707165154,376.6837273117576L573.9927737349954,374.5977894476331L573.1693882223834,374.4657639408199L572.2805953555542,373.225384224864L570.3712143776087,372.1970378410029L569.7843141983757,370.01531901429524L567.8886243284337,369.23911284472257L566.3297659213396,366.8083592269385L562.2423375393306,364.8480461662386L560.9612858452699,364.65483093940026L560.1340647577088,365.0305991795931L559.0896728281685,364.78642578213663L557.7227756933006,365.5233313377004L557.8084542641116,366.9092785331614L556.8733232075349,366.7795473886905L558.1223970682486,367.32424737630555L558.0897086780012,367.8861358593416L556.670447285022,367.76853782603257L552.3045629729794,371.0432169950458L551.3901578925942,370.6710727707397L550.7884096417793,371.6153416420482L548.133266402975,372.2207080587251L547.0284780525352,372.3370747196542L546.9074741474205,370.7207834510096L545.7234003493511,369.1293053576034L542.5241540946664,366.94928083858264L543.2545648612864,366.7675759928025L544.5182248235494,367.7745177110599L545.5688309810978,367.64418303540134L545.5511630712958,367.47442749114214L544.5461816880229,367.3426739063903L543.6587175656357,366.2328026399906L541.463035240472,365.7697472301617L541.8289891824891,364.6171544494757L542.616563292341,364.5371465489398L542.8833579997727,363.6085860827393L541.2151855587874,364.5075041529474L540.7604158943665,364.0597420562476L539.6167842791189,364.43151037229933L539.9252696535337,365.1087573195909L540.7911821488283,365.0865149307499L541.322858293324,366.53460991091794L537.9805456341237,364.7003875016015L533.0737545567508,363.498866866009L533.0477330264439,363.2224614916681L536.2923841982101,363.1915514964687L536.1394496228354,362.6055735363612L534.9081175394558,361.80139627211076L532.9696603583072,362.3931595710073L532.1297925354341,361.89267369458827L530.3559550229531,363.23694507430173L528.2674992811792,363.5343324481547L523.534227477543,364.9378656293492L526.4900970295971,363.00715617346737L525.4454553618675,362.3274496231517L524.9097992084671,363.33934813427425L524.0961553636482,361.7162393350866L523.533906721598,361.87217912528774L523.796473558706,363.2432196195839L522.5995167865377,364.97519838501506L520.8756228852085,365.63546573196015L520.9444205579687,364.45110099117926L521.5900226272821,363.5607170936984L520.7011604265253,363.27126160604615L520.3288636280743,362.5521763057223L520.837149383186,361.18012833300827L520.7048132720709,360.4621110951813L519.0836014040328,359.3964234572128L517.7382582591341,357.57656335973513L518.068923817397,356.36923491941303L517.8706559349013,355.6987612470753L523.0052732967163,355.2015418681733L527.5571856358517,354.8638463693683L528.433136311071,354.78447898253387L532.2027054112717,354.50005940171445L534.5374356169511,354.19206913114675L536.3376901987581,354.039227137402L542.7042022765768,353.2073816095085Z%22%20class=%22state%22%20stroke=%22#000%22%20fill=%22stroke%22%20data-state=%22Florida%22%20pointer-events=%22stroke%22%20style=%22stroke-width:%200.8px;%22/%3E%3Cpath%20d=%22M562.444398451798,289.9073896238253L562.2402217137442,290.998619235654L560.4701471721191,293.43683722417154L560.3010604984969,294.65302617817474L560.5167594058503,295.1044158748535L561.7843708235944,295.9247880156651L562.6218087708501,296.03733848295735L563.3736419836256,296.9206988579951L564.0660311383583,297.50690377183975L564.879691524044,297.5992311548417L566.2006638985615,297.7129180269095L567.5134475941836,300.0647096343138L568.1316661724835,301.28840307020346L570.2036420914645,303.92946896412593L570.5369839551649,304.7112005129957L572.0567670567733,305.72711319760197L573.323156444879,306.21027945542056L574.446370837013,307.1676325323621L574.9568253209751,308.2067399906426L575.5872969973094,309.09903717198006L576.5107527351687,309.4082186081121L577.4954498091244,309.9907164116217L577.7181098842174,310.0905704750359L579.0600002145173,311.23107534190376L578.9000034997528,311.92640927053276L580.2441992576938,314.2378983051108L581.4144826588704,314.76994161845414L582.2074914016487,315.7663870610929L583.3561403899969,316.1259945569962L584.185888812743,316.70349537682904L584.8835696543304,317.16897515640983L584.8240597291441,318.0675892104163L585.9410367566334,319.4931490828287L586.4559150114466,320.96057384656706L586.3999709372554,321.55452569083513L587.0660067968313,323.08655377036547L588.4197070776133,323.4992341586255L589.539611365108,324.7255859732669L589.5860262885373,325.36969147010893L590.796881749036,327.362488628205L590.6569583053326,328.1853409279195L591.101834196003,328.64085087786714L591.4270813998015,329.89428253701226L594.0751665006901,330.97856651476656L593.2752270048217,331.9857948659951L593.4500505329889,332.84869261028194L591.5794962672765,333.5349657933438L590.6965308082536,332.68846701747526L589.7007247800092,332.5293838593529L590.2853412613244,333.2898035832519L591.0402505751134,333.0935242175618L591.604264081988,333.7046887714452L592.8558739060745,333.976421062776L592.6964341396427,334.67150934703443L591.9496491516179,335.5823369737297L591.3262102741426,334.56848466170686L591.4651792669308,335.5230084388117L589.9993397369342,334.76090522289843L592.1463402216835,336.76648034271625L591.6651460852113,337.55120364576527L590.9489970740959,337.0489528427512L591.1537125353035,338.29663966406866L591.7182853978121,339.5567519263151L590.8074649328742,341.6794268122484L589.7177010147767,342.2471300315976L591.1029775037111,342.56695892152305L590.4394579616473,344.6088677189093L588.7648582026032,345.1291973611359L588.8353198045918,345.96213276162405L589.7007089013337,347.82700038597875L589.3514788308341,349.0865309431329L589.9547005485458,350.6205152716874L589.7026736749251,351.217834471695L586.7190509994763,351.0555724044259L585.1207573100469,350.2849394322037L584.6135665447167,350.44142881050533L583.7093050783444,351.55868707505726L583.7882705098633,353.1876377350106L584.4448471952428,354.28390320916253L584.3477314546976,357.4453518878336L583.0513460122179,357.6869782034814L582.4267765591151,356.82341079972576L581.9239286742652,354.7140867625805L579.636979581866,354.91364326940896L579.0337941721268,354.9077509277373L577.6256383307393,355.0078962523277L576.2648250693103,355.10021052189717L571.0847395395336,355.44242464259884L569.0737275268082,355.52239771703324L568.9763338367384,355.51299375336185L565.4229923077863,355.75642397015866L563.8912328637533,355.81248193990467L560.7381989952431,355.97236580864677L559.8825929982377,356.0512073109534L557.4242895268208,356.1855439361588L556.3291426111213,356.2678372873626L550.5423329098747,356.6768263528436L550.5139846037127,356.6369157956134L549.8611999884787,356.1489171131218L549.3486945372092,354.07533030830274L548.3960742830183,352.56478400705464L548.0788923682194,351.39394674913234L546.8798081806377,349.7791496434294L546.8758256845526,347.73439916935644L546.7718800975546,347.20718195916845L547.0449435901104,344.8733032782515L546.6481791739038,343.3860782959842L545.938550731272,342.5137174355505L545.5545905283925,341.1321140335321L545.5221170143035,341.0493472960325L545.3642564363442,340.0098326253746L545.9072704942765,338.0112501823422L545.9057612828431,336.67409925307567L545.8610100182343,335.81595262617793L546.5850811736991,334.4434455082497L547.2532070952373,334.09061928058765L547.4465520840806,333.48684673723386L546.0687338885975,332.70761525931766L546.3482694104424,332.02986971442465L546.3467155606501,331.1448174112024L545.8329100337921,329.86136797111584L544.6551053363766,328.71339340737785L543.9438793693689,326.65067107166726L543.0930834076704,324.7963300442074L542.0806258683795,321.1639501821L542.0648753750461,321.0142734698285L540.8860756537033,316.63987108311676L540.647904551861,315.6913048577953L539.9998825868383,313.24900466040856L539.0399478561718,309.5608663680429L538.7939639288309,308.7419696649019L538.3465133001118,306.8610285293936L537.5106434835358,303.87146990903386L536.5612574710494,300.4154025587467L536.1366965708468,298.94168689570085L535.1835253698389,295.3967673125708L534.6727345918297,293.4969954116074L537.4788968489905,293.1875617894995L538.4897238412012,293.0822058854067L541.8043236326821,292.6435937171457L543.6654291217246,292.42007656099804L543.9844061744757,292.4285895588551L545.7128314682795,292.23793360373855L548.9619813422761,291.82893707447226L551.2503102440573,291.56584798783234L553.2440321050577,291.311117309522L557.5412382988151,290.7316861946854L557.94209917183,290.66114135500845Z%22%20class=%22state%22%20stroke=%22#000%22%20fill=%22stroke%22%20data-state=%22Georgia%22%20pointer-events=%22stroke%22%20style=%22stroke-width:%200.8px;%22/%3E%3Cpath%20d=%22M615.5431836780632,462.00477486774247L620.7539949074768,461.7601734499962L625.6559066212665,458.36367105968844L630.3417949008171,454.5771502375701L634.7870665946316,449.64429772594076L637.1351203310563,444.57486949022166L640.7779863562048,439.8846392924701L646.9833741534653,441.30630696792633L649.8446855496967,445.6121690930785L657.6710991985234,446.41962161973174L654.8661975364515,451.2748767590237L652.2152339791483,455.6433159354215L646.7633259675084,458.2102312673721L642.3028404995287,461.2354122214075L637.6966494362426,464.6017614242161L633.008807989387,467.09780542959516L628.444508078953,469.6171500151945L624.08760406779,472.35780690162L621.3870670837789,477.3204864949587L620.0977810905947,481.3238201468701L620.4158593132838,485.2035023542603L617.7775168665869,488.74913843135755L612.9604373473742,492.60099301978903L607.4402506408524,493.1586022477169L600.9840479783089,490.17934587566083L600.8799241883758,486.0683564442046L599.9097534371671,481.88183122628215L600.3615615151134,476.8055851064521L602.8701839870964,473.25796007458285L599.6994523493681,469.841067474797L596.5990066164843,466.6354611987152L602.210917873423,466.8100120465944L604.5079395264625,470.2006072152589L607.0210288151571,466.67706350861954L609.1726158005341,463.847539332245Z%22%20class=%22state%22%20stroke=%22#000%22%20fill=%22stroke%22%20data-state=%22Guam%22%20pointer-events=%22stroke%22%20style=%22stroke-width:%200.8px;%20display:%20none;%22/%3E%3Cpath%20d=%22M210.42871489770627,459.7548296619279L211.43272525215465,462.25094377633735L213.13776076094183,462.1613606958066L213.4706830866137,463.580923550906L217.31396050382355,465.75192317735275L217.17721995115622,466.99154128264865L215.2551255680447,467.4312834488366L213.9483012154247,468.6780461412314L211.65027646152637,469.4532246535681L208.9572178192003,469.6788904426657L205.35412185512598,471.07533986290997L205.3378104287541,472.33207703345556L203.41134948621857,474.0132460216699L201.0120495651395,472.3617343707238L199.5142404624377,472.21930730478834L198.17118562011862,470.189637660469L197.88072123828857,466.3566929970828L196.13719799372194,464.4002922328178L195.1827814053474,462.04772575471327L193.30215530848395,459.40674180712267L194.34079794486442,458.9101430954734L195.70300927401033,457.28638155212354L196.48919030385932,456.23836902718733L196.1449447117492,455.31416599793874L194.6831782706176,453.3741445682859L194.94070746864696,451.8755198077115L197.40738214599878,453.16334455871066L200.9155775171703,454.7042854464715L208.0563633633799,457.6051154034397ZM174.52098411948276,441.96237075009293L173.08594145228594,441.9028344022952L172.4496694005178,440.82549259010415L172.44417687251138,440.1655370102557L170.95197411277007,439.1781630232444L171.08990840296173,438.46025554978485L173.4467950021218,438.76201094391377L175.64244876645245,440.4742854798897L175.65943481250466,441.22112021043426ZM180.2910368879058,438.7492901391829L181.44591980865496,440.30073142976454L183.49754096353982,439.82676112102564L185.30021200424827,440.2815149243785L190.29931848063538,442.93626996605485L190.9093902025722,443.78596064529984L190.20892957741296,445.2310412532897L188.70720918868756,445.5587163844904L187.50007377557853,445.2590972657014L186.17840138965045,445.89162704073834L184.05674980883796,445.84841618224885L183.1330263436536,444.8538897357957L182.32048165853288,443.114749644278L181.50300418545604,441.98871313629013L180.97158128221827,442.1670357873594L178.8062733700476,441.3846241492553L177.44513188230903,439.5375705660648L177.82070157697197,437.94977214281386L178.75774528095647,437.6994301367122ZM166.57405718805256,432.96214663522323L167.87765206373822,433.79294524519236L170.81235047141345,434.32011223704876L171.04591247435536,434.1947725785352L171.62719275091072,434.02983548798096L172.02535238446893,434.68135641095273L172.5689131355837,434.84946120895205L172.6715551493356,434.996861808532L176.23072717082513,435.822011193794L175.5878232161917,436.8708569831984L173.46566459749218,436.8725040074935L169.93126947697573,435.49149662217764L166.0812075008584,435.33710249646583L165.59027592042798,434.36700396709244L166.5329611484067,434.1049310938008ZM154.50981737411558,426.85748840564355L155.4738098506931,428.1465621508969L156.24035192193213,427.8554073678866L157.32411601430647,429.20969732940824L158.3436149194398,430.76266177765336L158.29379791844383,431.1367591731272L157.53019372021203,430.89595744662495L155.74738060598423,431.15043939313205L154.19315484420605,429.65579692331767L153.37911755349103,429.9145857408961L150.66186734495125,429.7331125772365L149.87921233015794,428.58570021881616L147.62774725866421,426.334792020745L147.28517652988597,425.2346603217353L146.71150388688164,424.36307652260194L149.49591609451915,424.9326288830292L150.47098329422482,423.5326763252476L151.4122231431482,423.2809249304831L152.94636891157336,424.56500456995747ZM138.69542366417073,420.288162204246L137.0373380882125,421.27359376863564L134.56737039738715,420.59518317476477L133.22650446527484,419.3283599169671L131.46803231758008,418.75982880409606L130.1099930476213,417.3555366114135L131.36507680853924,415.74874341158426L133.6242828350555,415.119866615028L136.89824803519008,415.42311973478985L137.86760237672814,416.11129033069136L138.92637161704204,417.4625356737747L138.55103548784018,418.689496247732ZM122.64313648847633,414.40531984741233L122.280868622583,415.5047206514251L121.52924224830292,415.2423544734037L121.5723767355766,413.8310984255104L123.24500940247162,412.9523007294975L123.98842553029141,412.45814428191477L124.46178485091235,412.7839362067183L123.94695000037069,413.8700651686125Z%22%20class=%22state%22%20stroke=%22#000%22%20fill=%22stroke%22%20data-state=%22Hawaii%22%20pointer-events=%22stroke%22%20style=%22stroke-width:%200.8px;%22/%3E%3Cpath%20d=%22M274.1104457642765,143.5310749910484L272.9320785816328,150.93915464263978L271.84107439292836,158.01511638474096L271.27302837487923,161.49664361632142L270.6064200709691,165.5115578264075L269.388846272312,173.2986583882681L268.14472291747734,180.97555985434167L263.7284974104976,180.18964539850037L257.7352340502372,179.1607640827466L257.2667309522598,179.10932154548993L248.94455566172672,177.61589346485368L238.5445206913957,175.77813321067845L236.27848925890896,175.31165825925314L228.8318596733026,173.8269764311633L219.75009298065325,171.96907635854961L209.4811541348823,169.6957816689461L209.22065929312552,169.64231504841234L214.8182026905979,144.47054037378177L215.1331318619372,142.63641833049087L215.91975855607436,141.67169451041286L216.81522761521572,139.66976900874545L216.6123786840847,138.67956282329123L217.56635518448542,137.77101595932697L215.9786191027439,135.4605850692684L215.11100906592165,134.7741977660637L215.2275648199858,133.4301620350484L215.62089007936092,132.20972196742696L216.59966248914284,131.4630717710412L218.2955369108954,128.48167624061068L219.22365139253696,128.2525033821073L219.78665102585606,127.55178054258954L220.77197395530084,126.34181061455797L220.9145687771624,124.85087014737576L221.76045778004658,124.11921037293916L222.44159891906446,123.30994156086138L223.28987938485864,121.56571559013923L223.68692510232933,120.47919692185167L226.2378992806258,117.42594053074322L226.4316696893533,116.84890482782839L226.06002480166927,114.55468277853538L224.2824723634448,112.61501561684724L223.6107935714998,110.10469172895762L223.54277996842978,108.50819199267494L224.06886523433064,107.56026392546516L223.72867616096588,104.81032335186978L223.952288851055,103.42806552808713L224.2837882522546,101.80463145976L226.25419967359775,93.10052247861518L226.71620000276812,91.02458454539703L227.06206402402418,89.51735743297706L229.1413672511884,80.44099067650382L229.39053177498502,79.31097799796407L232.136785062562,67.57755327233735L232.6482757465424,65.15320446607848L241.09074221389264,67.02431108775193L239.53130257161874,74.49425666860236L238.61968254942778,78.80854620494802L237.88808835178526,82.28882052220911L239.1830856633783,85.24554209522171L239.13766824436962,85.97916530596297L239.86625556743755,87.05743292034208L239.91122764569005,88.72565939445985L239.27062913997716,89.47724494307465L240.00321459497803,90.55613223931994L238.86016998343024,91.12499095320527L240.02157657176647,92.17641005390226L240.63718992478044,93.69136110308L242.1219297389752,94.58195361058495L242.17806470059884,95.61938459582814L242.94660868396807,96.65831903442358L243.64115167025597,98.31648911375703L243.72067002952434,99.1397424300252L244.38707782284297,100.02718189371569L244.58052770337943,102.02971857430134L246.47809453833347,103.4018062811266L246.72807485322824,105.1298048032844L247.85806017660187,105.41993060172967L249.30776285867844,105.21916521790513L248.7891982397641,107.26854333923711L248.12681237704794,107.60978336366247L248.19438592768407,108.53991464108697L247.3379610396537,110.61767620962087L246.86196137473942,110.99199116380055L246.91825909532565,112.31453929651286L246.2449178898509,112.36916521079411L246.51700440974648,113.57750836940329L245.9825109070251,114.92630422998423L246.59710712756947,115.32058845210724L246.4768725961613,116.87506349898229L245.39389193761957,117.11947221882394L244.59116539973272,118.2016978682584L244.99477238700223,119.34730133892106L244.16012579538386,120.27081513021972L243.97692885707264,121.39905817417457L244.86664319174275,121.60244154011491L245.8819570178972,123.20731122817654L246.89167294567616,122.18147350930678L247.97613497003056,122.17539648808156L249.51625090853128,120.3434210141204L250.2194596019845,120.70643518278303L250.27835668445906,121.61384797077778L251.11073265503433,122.26099743921861L250.88949483281044,124.34567719866573L250.96660118676618,126.30706340969289L252.12122633578872,129.8538376480659L252.84158798846647,130.9830086252914L252.62342070581246,132.39115153497983L252.16751448790254,132.62055992298212L252.38727917269316,133.90599049346747L253.40402112230447,135.19401621763598L254.2180323778197,134.848536824265L255.05853298902093,135.77660887584352L255.48855672166155,137.9933563364018L255.0915310055384,138.58459561283348L255.61186927454335,139.78724765170023L255.46787548355852,140.66134159006378L255.9984141239978,141.4493150793145L257.0938393516785,141.84736288909858L257.65830180660305,140.71322609860647L258.8987554309856,140.826480258709L260.714838372996,141.3364090856088L261.5018763428019,141.78965091328632L261.93420365875215,140.69868034708486L263.10838268903433,140.33698831022832L264.250975518805,141.1936312633942L266.51822598243257,140.97588255018775L266.97837076621306,141.8769841544381L268.2744500556535,141.35319938871794L269.0149453898379,141.59635513677813L270.55747027527053,140.34259034393835L270.6559709167775,139.41816100280641L271.74291500543393,138.92508504856244L272.16822044069613,139.2720253644394L272.42609609127675,140.6202634213746L272.8392663943838,140.9213559859519L273.4342171502828,142.97386783088064Z%22%20class=%22state%22%20stroke=%22#000%22%20fill=%22stroke%22%20data-state=%22Idaho%22%20pointer-events=%22stroke%22%20style=%22stroke-width:%200.8px;%22/%3E%3Cpath%20d=%22M500.4693922017742,181.88530502423737L500.3152803496877,184.59154073427385L501.2784373722745,186.92724929649944L502.3134391121264,188.3222823682852L503.1657185166686,191.4920932460144L504.1602583295939,193.32414529021003L504.47645335037754,197.18994733082172L504.70730724909026,199.75847045285252L504.9094488056888,201.7206331268369L505.11100309770836,204.1830513845582L505.4642007627407,208.24235333096874L505.7545998704044,212.04596726601687L505.7896188866361,212.2170740747805L506.2294897511888,217.074067496456L506.6201668552853,221.32608817023913L506.98648456976775,225.5364133920981L507.1299666011263,227.54687327451438L507.28749745748405,229.46912924401744L506.47208664776366,230.20962763723503L506.9773786702516,231.6904176905602L506.45416247554175,232.36338973699782L506.2038052371937,232.70971863611413L507.2208040908936,233.88809893391726L507.32666444823815,234.92296231568753L507.8755332080197,235.33458729056832L507.9072574302443,236.24504072962975L507.8606676468796,236.98797621599897L508.3856614059988,237.87961617073108L508.15855287874126,239.57206391415792L507.3581954498014,240.33290840036403L507.1421015324305,241.39365535992238L507.2584149318767,242.29702394215258L506.22238385165565,243.11924831215083L506.36705983603883,243.84649248700362L504.149610803991,246.75902005036528L504.0701152294283,246.85209434118337L504.7280906398376,247.77831550974025L504.3910328132995,249.30342960440225L503.7862479010604,249.6326939526897L504.069667588197,251.8912027988053L503.28172611452646,252.12560588190865L504.10151261565386,253.43058872055514L503.7942448512091,254.53999565150633L502.9463068353831,255.73388942444006L503.3193969107846,256.899507295352L504.1001384004953,257.94683384474314L503.96574825386597,258.478174565132L501.58798929995135,259.20085953506975L501.1452893377687,259.73297089270153L500.4581456471547,259.6318221030014L499.97714385181473,259.94921723479854L499.61339074015433,261.5814759450661L500.75190287406366,263.62451781297364L500.12887550766914,265.03691389608844L499.3792059528132,265.0262519133688L498.7254618126949,264.5093095442807L495.19601429136065,263.1084197596753L493.78575129139443,263.70310866526836L492.772216460775,265.657420225203L493.2869694225593,266.77236171934624L492.6080843522245,266.8391075471074L491.7411338450839,265.37838305992904L491.33465897786107,266.5756467642797L490.50592208575654,266.02214495047303L489.1238288953615,262.96640303925227L489.26177908936336,261.6783250520964L489.6284341112929,260.5490343336664L488.8101164500299,259.38645283907493L488.4071391759459,258.1972787238051L488.3108375570967,256.31629632725964L486.7003973006225,255.67883871562668L486.3841558130783,254.7872147725315L484.5775393307324,253.35626041525853L483.6693384917522,253.8221195335746L482.8310658468662,252.5046496468683L480.5842039474736,250.8110086340318L480.0794053865158,250.3186829891298L478.79806364147134,248.69755201593517L478.6805440296505,247.33746693744098L478.926687479792,246.3044903414795L479.59290041155157,244.29359274197373L479.60238560237644,244.07611469262054L480.35235304417915,242.84087057914098L480.31093896439876,242.10549042445433L480.0825783529146,241.4890925165957L480.85307827161347,239.90489892574743L480.67910732303534,239.1118786984315L479.0568168812036,238.1178686341279L477.6364897860519,237.6314294709112L477.0403596977799,237.70690637330824L476.45411015234964,238.77958129689586L475.4361101341227,239.00656786663575L474.9431754316946,238.18598447586282L474.47955118844396,236.66942959421777L474.6058978006746,235.7950939032574L474.03392530618356,233.8065423673545L473.4883273625876,232.7276545794923L471.64614522387274,231.25701143127372L470.6790181903197,230.63127750423865L470.0238138691476,229.38249539163144L468.8281871298316,228.35382285449947L467.5614867327209,227.11018544768L466.06658538000517,224.46511149056323L466.031475903316,223.18669360208116L465.570023345698,222.2957492116209L465.16858179065605,220.3390203392861L465.2806422247864,218.55520912141048L465.70366130276824,216.69264093208335L466.4579336663988,216.1818983630294L466.3673263284686,214.62384659620363L465.9400850821665,213.97029188735905L466.2796814766608,213.13075453032639L467.88016578189587,212.4288522984382L468.8154956204191,211.40882270658915L469.03597331596586,209.44558767298122L470.24039370534206,207.60848187740407L470.2120890974665,205.74378735143898L470.146371269288,205.24792861985554L468.58193506239127,203.37022773177046L468.77594932187134,201.7772500359696L468.9144789058984,200.7726711005297L471.6637629442487,199.87852865736238L472.8904551172968,199.59905939928638L473.4513887721266,198.85392941353712L474.8790786057004,198.49646378018554L475.92152197417596,197.52873499079647L476.03307439981523,195.41767514978642L476.68239973607007,194.49220323610166L477.2570438315422,194.09128828879557L477.55885698009655,192.14300341549506L477.4915065510982,190.58445382930552L477.2670951908372,189.51218605615588L476.5664874496777,188.70518973075013L475.6159711964939,188.1718513827292L474.6023897346111,187.20725219742587L474.4377597889151,186.04473912612082L473.7483624562455,185.36575232435973L472.1125009257449,184.10664803527402L472.1872982974487,183.5823118916485L474.3604887581946,183.4677802443922L479.3190404319606,183.25438780763625L480.21243191882166,183.20168096654538L484.52042409972245,183.00175168531916L484.9250338210616,182.95423340054754L489.13224785788054,182.76318774940353L490.83544312004096,182.62410254008057L491.42543274841637,182.60449608734996L495.4987559782674,182.2448517056996L496.5348804910138,182.1890799850089Z%22%20class=%22state%22%20stroke=%22#000%22%20fill=%22stroke%22%20data-state=%22Illinois%22%20pointer-events=%22stroke%22%20style=%22stroke-width:%200.8px;%22/%3E%3Cpath%20d=%22M531.7196529828759,190.85549057853132L532.0134924812721,193.3737008764424L532.1840756428777,194.9463625470073L532.4635905493601,197.13941338139216L532.5126837754854,197.59185404151765L532.9911960730665,201.61640848787374L533.0777317180208,202.41362458449316L533.4422866375901,205.57876279784148L533.6923257057274,207.68814206464253L534.1039243820371,211.28431167149722L534.1577491764021,211.77990444347483L534.6213169682667,216.4386798350481L534.7617426508696,217.92770116251006L535.0634504808784,220.70720709542445L535.3440984367824,223.2926973641786L535.4282904410112,224.06832249545653L535.8143981044391,227.23073773741635L536.1866890549004,230.2636413006207L535.6236887934361,231.4143605999172L536.1516772169391,232.12002244185555L535.8473672017456,233.28620879747416L536.8543294020672,233.83080656930218L536.6564731425461,234.9855777729657L534.5510572806509,235.66967894464267L533.2540359405801,236.8745679855844L532.784151040502,236.92393004302232L532.0029604557624,236.26496657444756L531.3310242558122,236.44366002181386L530.4556601296556,236.53394129032364L530.1610909833519,237.23927085762818L530.6541734762296,238.88731908216448L530.6415519383147,239.607232349696L529.9717164830714,240.67736020088L528.8984653430426,241.19983667910168L528.6936444176151,242.17835230915574L528.4347649342078,243.48868118739836L527.3257776067059,243.9039765193288L526.1664856802364,245.58517275539134L526.3159540530561,247.33307700432863L525.942993535895,248.19633451781652L525.4612823502823,248.3955028086844L523.4764150827485,248.36885278529655L522.3097782829135,247.54408733874612L522.1199245927023,246.45262891284324L521.6074881100781,246.08749744709803L521.038188410271,247.2064946098418L520.3849591788022,246.9626671217432L520.6801014959998,247.56602444488163L520.0847406575183,248.18653517748658L520.108147704111,249.85880594977152L519.273127634636,250.26152304824774L518.6848508184361,251.4673439819636L518.6499106432951,250.60087895353314L517.6608142663551,250.75535716067776L516.7572187936137,249.42308980371774L515.0901622389686,250.52669932226877L514.6227857895614,250.91523390987987L514.409422302709,252.47682167777918L513.7619501904164,252.81526390206454L513.2440181035639,252.1209030558844L512.1623851589966,251.7132615532073L511.74356836247534,251.40099996588765L510.15310666886865,250.88221200968303L509.61910252679354,251.27400311295065L508.46670458317965,250.49941593827185L508.31007489940015,251.250799293135L508.6032536683803,252.44347119189513L507.812124226844,252.63794310698006L507.4739615878247,251.6877054134673L506.2889807771826,252.1299419065569L505.04401161164424,251.81538871778145L505.40512764948227,252.80784103302335L504.9591337056972,253.79829569965113L504.10151261565386,253.43058872055514L503.28172611452646,252.12560588190865L504.069667588197,251.8912027988053L503.7862479010604,249.6326939526897L504.3910328132995,249.30342960440225L504.7280906398376,247.77831550974025L504.0701152294283,246.85209434118337L504.149610803991,246.75902005036528L506.36705983603883,243.84649248700362L506.22238385165565,243.11924831215083L507.2584149318767,242.29702394215258L507.1421015324305,241.39365535992238L507.3581954498014,240.33290840036403L508.15855287874126,239.57206391415792L508.3856614059988,237.87961617073108L507.8606676468796,236.98797621599897L507.9072574302443,236.24504072962975L507.8755332080197,235.33458729056832L507.32666444823815,234.92296231568753L507.2208040908936,233.88809893391726L506.2038052371937,232.70971863611413L506.45416247554175,232.36338973699782L506.9773786702516,231.6904176905602L506.47208664776366,230.20962763723503L507.28749745748405,229.46912924401744L507.1299666011263,227.54687327451438L506.98648456976775,225.5364133920981L506.6201668552853,221.32608817023913L506.2294897511888,217.074067496456L505.7896188866361,212.2170740747805L505.7545998704044,212.04596726601687L505.4642007627407,208.24235333096874L505.11100309770836,204.1830513845582L504.9094488056888,201.7206331268369L504.70730724909026,199.75847045285252L504.47645335037754,197.18994733082172L504.1602583295939,193.32414529021003L505.6451380968328,194.54968531199836L507.2757837147301,194.5215991156025L510.0692836027914,192.8892375604313L511.1071044561498,192.01484326152263L514.1967328531412,191.71485893950455L517.1216732470388,191.42118463293934L518.779233898819,191.26341315933223L521.4982301487199,190.9770751775577L522.9096362978199,190.83691338576898L526.5248578982332,190.4255194391735L527.5675345141242,190.31707162170994L531.2443617545762,189.90442676798443Z%22%20class=%22state%22%20stroke=%22#000%22%20fill=%22stroke%22%20data-state=%22Indiana%22%20pointer-events=%22stroke%22%20style=%22stroke-width:%200.8px;%22/%3E%3Cpath%20d=%22M465.600764358225,168.73206270577816L465.77464201526857,169.8937691219346L465.95388429006704,170.73035393083921L467.1782762119966,171.53967517902515L467.2985684487646,172.37897690645855L466.47294455370275,174.10789226202587L466.4588106941377,175.10535060264124L466.6986442702121,176.351107506517L466.87328377860587,177.491611499667L467.37753032027337,178.31321042206469L467.75189721773165,180.22468866823033L469.5226839494346,181.15799807431893L471.5180060606236,181.64336631739934L472.1872982974487,183.5823118916485L472.1125009257449,184.10664803527402L473.7483624562455,185.36575232435973L474.4377597889151,186.04473912612082L474.6023897346111,187.20725219742587L475.6159711964939,188.1718513827292L476.5664874496777,188.70518973075013L477.2670951908372,189.51218605615588L477.4915065510982,190.58445382930552L477.55885698009655,192.14300341549506L477.2570438315422,194.09128828879557L476.68239973607007,194.49220323610166L476.03307439981523,195.41767514978642L475.92152197417596,197.52873499079647L474.8790786057004,198.49646378018554L473.4513887721266,198.85392941353712L472.8904551172968,199.59905939928638L471.6637629442487,199.87852865736238L468.9144789058984,200.7726711005297L468.77594932187134,201.7772500359696L468.58193506239127,203.37022773177046L470.146371269288,205.24792861985554L470.2120890974665,205.74378735143898L470.24039370534206,207.60848187740407L469.03597331596586,209.44558767298122L468.8154956204191,211.40882270658915L467.88016578189587,212.4288522984382L466.2796814766608,213.13075453032639L465.9400850821665,213.97029188735905L466.3673263284686,214.62384659620363L466.4579336663988,216.1818983630294L465.70366130276824,216.69264093208335L464.8599512343136,216.12196211230628L463.7765273429138,214.324270577574L462.7759072795693,213.43330212748742L462.5153403194224,213.20542954117207L460.4267973030884,213.31094543524455L457.8830439517968,213.55931386008513L456.14829032978264,213.62165452275144L453.247090012106,213.84969939115535L452.4958476651495,213.91713472151264L448.56752527522406,214.1210584033978L445.7879047313361,214.26025627031947L443.82196306885487,214.30831703035835L441.52174800413354,214.3816189388291L439.1389061224394,214.5165661957999L436.8803653129199,214.6007131861976L434.3483044876511,214.59739587226863L432.7580515253104,214.59778741630646L429.84983869012694,214.61032790119327L426.8158096302154,214.5725372769724L425.1001082751685,214.54076408727371L421.16709863232586,214.4918499369221L421.1442952841333,213.64661012925558L420.0349296055815,212.32639433374027L420.2840805928619,211.37242185310777L420.4483314936589,209.72498519335898L420.4257460616752,208.5980126911138L420.00804654679996,207.1898463871354L420.02704324773225,205.69442792316147L419.6325059652587,205.23971030053235L419.36120418895956,202.1625685446512L419.4226017338602,201.1440241186707L418.80289178214593,200.36410829981662L417.89499994779374,199.99536020835978L417.5674485483551,197.74147265601948L418.0215938538693,196.09515331542093L417.40629632216076,195.01119433794713L417.30583685134394,193.42945549474996L416.4048588733449,192.88617691581544L416.11981520018946,192.1488976180476L415.9181642447219,191.00018553397229L415.12520139214087,189.61129660012318L415.3329382953469,188.57224511523737L414.52082350385336,187.52952595325485L414.81304966834125,185.75461587020754L414.38717452412266,185.38471123669433L413.8839277439102,184.23461047598846L413.38361518755534,182.73785267508083L412.55583407709065,182.01859056390185L412.417602278804,181.41143015766193L413.36326969079335,178.88350422576207L414.20399733511005,176.24641259815724L414.0914919697265,174.38436263257972L413.15010397714195,173.51387181596397L413.60179454883905,171.69832303172882L412.98391578831524,170.8943287796401L412.909259816983,169.92016055952217L414.2521452529456,169.9269899223981L418.1806100678858,169.95846055554875L420.06472235619367,169.9578111735567L424.0132076077652,169.92352980552346L424.67450235455095,169.8982807705653L429.3445664318371,169.8822184288406L429.9455951732961,169.85417530613017L433.9143994675955,169.84627727674012L435.9782814214373,169.79192226396776L438.662799259648,169.69983829745036L441.78873342952835,169.63410704097112L443.2915112992022,169.59909660627966L447.6586593420754,169.46313711534685L447.9191006672962,169.4557285907414L452.52657894517523,169.31366028246282L453.54888454852204,169.3009641687886L457.2335077473115,169.14700962871393L460.6371274625059,168.9912940627114L461.817646856252,168.92048076046194Z%22%20class=%22state%22%20stroke=%22#000%22%20fill=%22stroke%22%20data-state=%22Iowa%22%20pointer-events=%22stroke%22%20style=%22stroke-width:%200.8px;%22/%3E%3Cpath%20d=%22M425.93366769245046,223.46540252754812L427.14668745223975,224.82209852760275L428.1237226288863,225.44259326193935L429.5137571298545,224.95277925241749L430.3301830674963,226.22310284401067L429.87026815666377,226.74811799577282L429.3985519562747,228.27002735520176L428.62266515569854,229.16598651427972L428.16855185395576,230.6004219397454L428.8156469955266,231.67821119150534L429.6735132389926,232.4284260687274L430.5024113437654,234.32685081320136L431.4772281449716,235.68113257095075L433.3639507276997,236.35088777052835L433.41481427557477,236.9569727199122L433.407728056736,238.0188887051828L433.4288114934428,241.1821942396736L433.44916929787,242.69859311501403L433.43889257623084,246.74999515849987L433.4551039824368,247.96286356126683L433.5667659641325,253.0729383654517L433.57228092742633,253.48433528466938L433.62217552897323,258.83198288066154L433.62797045714774,259.2648985362542L433.68707022235884,263.6800030606391L433.6940220783703,264.199348117587L433.74847010234186,268.2669398604974L433.76121108648033,269.2187672749392L429.2958884534526,269.2047316482922L428.8560305666373,269.208779286L425.20528072294593,269.2573400129491L423.9075381046578,269.24241025936885L421.09247930488476,269.31668531689024L419.20088572461435,269.2757415909974L418.6950150419149,269.31908894668436L413.1304964418787,269.2616203016441L410.6451935856502,269.2463453004801L406.4224764181447,269.2077443015559L402.8587708653632,269.22768427529803L399.186737685848,269.126213199072L395.93255194848626,269.0429309933145L393.29385660958576,268.98599875846605L391.18300151442503,268.9359756894348L386.19211239794225,268.80186174308255L381.46421300244845,268.69756560480437L380.29988317315485,268.6365068795674L375.355232170349,268.43396708192085L374.38908629113496,268.3744161942528L368.47901332935413,268.10272459278355L365.051745660133,267.9433952958626L363.7347614981267,267.85771136354L358.5085427048788,267.56664718049933L353.4092567710825,267.366857558015L353.25556006816544,267.3578614933096L353.58562179523574,261.3514817239591L353.81488591328224,257.4404568313637L353.9189654338214,256.03699954781837L354.4041707198668,248.12658461495033L354.41303666569877,247.9752383664765L354.728448467028,242.59099693752682L354.81704074819925,241.44606044030746L355.1248232576425,236.19028690316333L355.2259446599827,234.82878697926816L355.63719112546596,228.16702711100214L355.6422554978405,228.0804883391969L356.027167077067,221.50321225116886L362.7230368527696,221.8957943954996L363.6088465265518,221.92001510621412L369.46250929646425,222.27014686564655L369.67322126647724,222.27980989161324L375.2999053868337,222.52250865152132L375.4052858872525,222.5267721304583L381.13858794978773,222.7431112713715L385.7956979707296,222.9613241062184L386.97581798624367,223.0186046908442L390.56057471195004,223.1187731484722L392.79541354756816,223.19684036599597L395.28449254378006,223.23248430975298L398.76446000635707,223.30295255440944L399.92449764905194,223.32393600087266L404.6275634568825,223.43951787748017L409.35256614501697,223.51301604136097L410.449369534411,223.5437471681098L414.05684523977527,223.5656357918756L416.2719908402481,223.57307273999686L418.7403080322758,223.57597885654616L421.03989759029554,223.59525662197836L425.72342315689696,223.57515425431006Z%22%20class=%22state%22%20stroke=%22#000%22%20fill=%22stroke%22%20data-state=%22Kansas%22%20pointer-events=%22stroke%22%20style=%22stroke-width:%200.8px;%22/%3E%3Cpath%20d=%22M560.8859792442302,237.6952259488981L561.2619481472393,239.24072554882673L561.2141046750381,240.20806718279022L560.8311528963862,241.78682375227254L561.4618443085035,242.2724768931824L562.8841307720211,244.6195264967106L563.7789216243414,245.59351332910023L564.0733894195794,246.49369140803213L565.0236229845611,247.37216793882118L565.5636650994711,248.45772632012955L566.805668251027,248.70617154024023L567.451633069618,249.90781782431696L568.4451319864311,250.25374862071214L569.4681760438135,250.0049344018015L566.4302436940479,253.95422788696976L565.827353369061,254.73327642764775L563.8885824016237,255.94979658903515L563.7042267627628,256.06125356319035L562.2596394467353,257.5368085484781L562.3660963701606,258.70115172245124L560.9590560192204,259.8202807039085L560.9846718228671,261.0601627225335L560.277819645236,261.6082944700108L559.0597027232153,261.9806206199477L558.5266778139251,263.7480790251394L556.5739756175984,264.4924659385984L555.1738395520441,265.4053989657473L554.428589076479,265.496230334783L552.9882048859525,266.6505220924335L552.7971000482573,266.9130410799996L550.1748434710895,267.13730740060305L549.3845296234607,267.2299315361833L546.725262196304,267.51567127975255L541.0047061498838,268.06845923483L540.8705357698009,268.0613574479746L538.6062790306976,268.0886787408891L535.3298608269854,268.41304452195453L533.846358543215,268.67526604578575L530.0561710492252,268.9715181109574L527.9367067250967,269.09324623954114L525.5512075223412,269.2146302830277L523.187679786682,269.3288815092451L522.1498814357143,269.38171608420066L519.3398279886662,269.7026693376066L516.0848888961806,270.01179331257777L515.6006883343564,270.05373417813064L513.0747864969054,270.3342143468293L509.8672122854558,270.6862227025797L509.2963698214767,270.75414723205057L507.5818622678186,270.93461886731694L507.3512574947357,270.54068440454773L505.1358913300708,270.5399863102633L505.60325982750504,272.00048971693695L505.7049750477307,273.3155558710113L500.759666280247,273.6871153294999L500.5814490562572,273.67841819815914L497.3382615196632,273.9530534359254L497.1158962981373,273.9468922311441L491.4830109749386,274.3251374743823L490.7318187316034,274.3734386534396L491.06121045574156,272.5972224060192L491.3809376965739,272.4032396411809L492.09468769437103,273.1586670055639L492.8835150274245,273.0202383652912L493.16366756235436,271.89644823122L492.8598699430262,270.9845798456002L493.5516055401888,269.74648192568156L493.60837690498727,267.29292660532616L493.2869694225593,266.77236171934624L492.772216460775,265.657420225203L493.78575129139443,263.70310866526836L495.19601429136065,263.1084197596753L498.7254618126949,264.5093095442807L499.3792059528132,265.0262519133688L500.12887550766914,265.03691389608844L500.75190287406366,263.62451781297364L499.61339074015433,261.5814759450661L499.97714385181473,259.94921723479854L500.4581456471547,259.6318221030014L501.1452893377687,259.73297089270153L501.58798929995135,259.20085953506975L503.96574825386597,258.478174565132L504.1001384004953,257.94683384474314L503.3193969107846,256.899507295352L502.9463068353831,255.73388942444006L503.7942448512091,254.53999565150633L504.10151261565386,253.43058872055514L504.9591337056972,253.79829569965113L505.40512764948227,252.80784103302335L505.04401161164424,251.81538871778145L506.2889807771826,252.1299419065569L507.4739615878247,251.6877054134673L507.812124226844,252.63794310698006L508.6032536683803,252.44347119189513L508.31007489940015,251.250799293135L508.46670458317965,250.49941593827185L509.61910252679354,251.27400311295065L510.15310666886865,250.88221200968303L511.74356836247534,251.40099996588765L512.1623851589966,251.7132615532073L513.2440181035639,252.1209030558844L513.7619501904164,252.81526390206454L514.409422302709,252.47682167777918L514.6227857895614,250.91523390987987L515.0901622389686,250.52669932226877L516.7572187936137,249.42308980371774L517.6608142663551,250.75535716067776L518.6499106432951,250.60087895353314L518.6848508184361,251.4673439819636L519.273127634636,250.26152304824774L520.108147704111,249.85880594977152L520.0847406575183,248.18653517748658L520.6801014959998,247.56602444488163L520.3849591788022,246.9626671217432L521.038188410271,247.2064946098418L521.6074881100781,246.08749744709803L522.1199245927023,246.45262891284324L522.3097782829135,247.54408733874612L523.4764150827485,248.36885278529655L525.4612823502823,248.3955028086844L525.942993535895,248.19633451781652L526.3159540530561,247.33307700432863L526.1664856802364,245.58517275539134L527.3257776067059,243.9039765193288L528.4347649342078,243.48868118739836L528.6936444176151,242.17835230915574L528.8984653430426,241.19983667910168L529.9717164830714,240.67736020088L530.6415519383147,239.607232349696L530.6541734762296,238.88731908216448L530.1610909833519,237.23927085762818L530.4556601296556,236.53394129032364L531.3310242558122,236.44366002181386L532.0029604557624,236.26496657444756L532.784151040502,236.92393004302232L533.2540359405801,236.8745679855844L534.5510572806509,235.66967894464267L536.6564731425461,234.9855777729657L536.8543294020672,233.83080656930218L535.8473672017456,233.28620879747416L536.1516772169391,232.12002244185555L535.6236887934361,231.4143605999172L536.1866890549004,230.2636413006207L536.8236336019465,229.6057285643467L538.2082908646245,230.47813174050816L539.2762881152088,230.03257265472092L539.9664574788666,229.67193297884495L540.3748778665449,230.62906451771346L541.5328061991921,230.9779651716998L542.6235693806498,232.9908208024283L542.8170211487281,233.92821302824478L544.7548981232152,234.44638949409966L546.232771357387,234.33922384883704L546.8309254186338,234.4651242878369L547.9347939064763,235.752390689074L548.5843518775621,235.93677942880691L549.3072817403872,235.82834815596334L549.4856470107866,235.1522992009792L550.4112713325321,234.75676936878818L552.1050976765875,235.16114891312873L553.2350795471245,235.7203198877574L554.600252959191,235.37581898362748L555.6101349462848,233.76421851893753L556.6546107940395,233.12960383964446L558.0122377975551,235.62068962657798L559.4627667711702,235.93617345887208L559.8098532957881,236.4372723634172Z%22%20class=%22state%22%20stroke=%22#000%22%20fill=%22stroke%22%20data-state=%22Kentucky%22%20pointer-events=%22stroke%22%20style=%22stroke-width:%200.8px;%22/%3E%3Cpath%20d=%22M479.9893563592409,384.5564809052307L478.55890166010016,385.6492382717359L477.732304910571,385.1563280315224L477.61289449838057,384.1818714207448L479.0637544682851,384.0266362856868ZM476.363018309268,382.9194765494566L476.8823554382567,384.15253864077755L477.65949469583006,385.15979973048326L475.8457676910043,384.8614067370723L475.00922886381534,383.5786765929767L475.5106204902877,383.9180053819232ZM469.87352115468883,381.54292338412876L468.76465966945835,381.694990326735L466.69200880083565,380.13586799898053L468.0131899059483,379.27341122954647L469.6763970576352,380.29324010337297ZM474.34983023159447,328.3669869220497L473.8713909896653,329.55128803111495L475.396934883327,330.3611397932459L474.7265179545405,330.93086681909745L474.61981481121904,332.11886039330585L475.76472369421435,332.687923401613L474.87781289122154,333.63343191918426L475.2504466755431,334.60472941959733L476.1929477449187,334.7959313335915L475.7417501520769,335.1186698204646L475.274353105057,336.0868280742549L476.6069656884853,337.54858937959295L477.1207744896205,338.9631577241007L476.3403762232704,339.7745850850899L475.4937217068008,340.2018823325319L475.0836759232809,341.44557201067204L475.65270415251825,341.5688866746577L476.22247460910506,342.6796940766978L475.77837228395555,343.7100831984141L475.12361487298983,343.7840906205346L474.26379242624296,345.51999282273863L473.2300365341822,346.0825229637684L473.2179150859946,347.3704314536222L472.86789346044884,347.4506476601771L472.40774622025475,350.345318565768L471.5066476883629,350.81404255949974L471.51387939323,352.0571245887339L470.8256331765374,352.5586629284948L471.5308241216537,354.60666615826057L470.1379002908946,354.7525349941147L470.5579742305511,355.6986124143597L470.4233085510249,356.98952925656823L471.09420237031964,357.6673691956621L471.03069176109585,358.39816112050016L470.36305779949737,358.91926911920194L475.7063530505329,358.65811974670277L477.131291409685,358.5901905976888L479.8136251852639,358.4363359324321L482.994143076145,358.25014715033933L483.20667815917716,358.217416912253L485.55455196290046,358.04713632297677L486.54911452964217,357.9489255613186L491.58048284887093,357.65625749560365L492.7419099031579,357.5642817375405L492.4270527766729,360.21881233855504L491.76740720944935,362.7428346651988L492.5130644438006,364.3888986048826L493.8606456338763,365.6547106210409L494.817739675049,368.69743211849067L495.45001704554164,369.57746924291285L493.6190650681259,369.9263549942718L493.18873796035183,369.1828748603658L490.97578810493326,368.75989360175515L489.3099860865877,367.3817576402907L487.338774756913,367.32321644946757L486.5895240524145,368.51993446081275L485.3211344569724,370.36415375191206L485.757888153194,371.75077420450293L487.1992762152146,372.1196792714933L489.1855039251811,372.30607692312867L490.6152522809454,372.03058281924626L491.7242084137002,370.4259010089633L492.84851403511755,371.1064408307631L493.4960985509499,370.2759879319224L494.60813128316715,370.74193254077244L493.8780428543562,371.79174371383226L492.3584836649033,372.56804367658555L492.723515850502,373.4221391438038L493.98056486284935,373.0677540688877L494.0953946739472,374.1504099972157L495.12420320893204,374.3858179750416L495.60939647980473,374.03499375160794L495.6253201558198,372.3671346270276L497.2483823134124,371.72964913745324L497.11222834069486,372.61478047555767L497.87147102594764,374.66019458505014L496.9238154971117,374.95600894545083L495.7132882978994,376.84806872518885L497.15789436794654,377.8670598158207L495.70637875241096,377.51044910691974L495.2851759036233,378.1345611539409L494.1581010634321,377.92669858370266L493.6596722449701,378.49085612091L496.5402793315596,380.36102948338896L496.68000241333436,381.4190867124293L498.5458058077733,381.34235991458553L499.1819115224226,382.1544540846278L500.890912575441,381.8924362897223L501.69983481953534,382.71304768489284L502.2393037517321,384.5750625795827L503.178512140455,384.7671584838171L502.8038181959288,385.7096173032618L501.6667467229736,386.2127621087973L500.53613713126344,385.34997652534776L500.40218218320314,386.2755485807123L498.8898398456016,388.16456852702436L500.2667930902736,384.96265014343095L499.386183688335,385.6600259126851L497.3934681238255,383.84813949308574L495.826219833418,383.3072039818396L495.874005408691,382.5150728367471L493.65354984461555,382.7798637713097L494.11547372146504,381.9838793481311L493.2270818531401,381.3552521448016L493.22405185426254,380.50203969198026L491.46395639789466,380.6925569998405L491.3638225948065,380.2290838234791L490.9374244010999,380.40350744933426L489.11025504986577,378.99434107456784L488.47745017130535,379.7985394050839L488.9294518283642,380.4982421279859L490.6398846138221,381.1249219047836L490.7999873375975,382.20339115879955L489.85258048563344,383.0473938287812L490.35804892362637,384.63848144760914L490.39005798779357,385.19081969346547L488.6599516815421,386.46189463121794L487.83299592128924,384.31329616951564L487.0004664182718,383.3363362867189L486.47687144169475,383.9833918986642L485.48169633860687,383.56860023551417L483.8333951354731,383.6565890755523L484.2076750688799,384.29756626014836L483.62974801186897,385.7984225371406L483.1860790176402,386.1625000724801L481.1874122832121,385.64715551656775L481.37311570222687,384.5084334567025L480.4196347127678,384.40721929626596L479.90295557750125,383.3033368997524L478.17104630189726,383.15346559869585L477.91185646392773,383.82661743712293L476.49145106431536,382.5511117886382L475.82784439757853,381.32420778404867L473.75359160069604,380.48037667353606L472.38929825749045,380.8603765966949L472.29378934804885,379.22253723995385L471.1567384916651,379.22883942926535L471.39135610752805,377.362975419886L468.45064820220233,378.12541967714964L468.2094557643504,377.53785734139393L468.81639510357934,376.42515078919064L467.15186876149727,376.4492328423089L467.10137661367264,377.00595585836237L465.1669205223094,378.21113063298685L466.17866360856317,380.0064999288084L463.33787176058297,381.09325801065296L459.6139671101148,380.5402913154773L451.96508392193687,377.80698567770617L446.1358007826915,378.37708733564523L445.1817592612412,378.93093317940134L443.97227189827777,377.67711169842954L445.261569916165,377.031570220758L445.57286155919945,374.72108996837443L446.1318362487882,373.8765738896359L446.30454565620454,372.9977184733557L446.1442383082602,371.2082112986825L446.19657258080895,370.33160905492014L445.46226150218166,369.66452920830017L445.6318839286021,368.65697006192613L446.1715993136894,368.1536475392421L445.68234621682984,366.6048790667293L447.77994125708176,362.3025506591095L447.6460710267528,361.6855209969766L448.0270734767011,360.69243381585494L447.76100517689656,359.52214479858793L448.2269626949081,359.1257386422497L447.64952828992347,356.84961935641144L447.13183432056064,357.033137628666L446.8869570689197,355.6901530753231L446.0437154788588,355.08858066835495L446.2600004828994,354.1842683497631L445.1874987999493,351.70210871451974L444.17943996713717,350.95251027763294L444.58862551314286,349.1221993346889L443.55554238217263,347.04315684993736L443.2827604151706,346.36263252589794L442.428408663759,345.9723977013585L442.03613323475156,345.14371683425816L441.67893918127663,344.8932465889048L441.6201785878314,341.82660972084494L441.5421386572759,338.97354357320535L441.40724645871154,334.35897018701087L441.32986973293197,331.5241554062723L441.3124518159167,329.3965001737784L443.93116526309865,329.3435698273476L447.36131586742795,329.28694294377414L447.7552521033593,329.27733186090865L450.58280579099096,329.22598586096865L453.50296161043974,329.1651389872755L456.49183136492815,329.0733612215704L464.0241092153301,328.8944834911978L471.0153288799671,328.5194507630402L471.31637780801,328.5060739078652L473.2846893426331,328.41671568766543Z%22%20class=%22state%22%20stroke=%22#000%22%20fill=%22stroke%22%20data-state=%22Louisiana%22%20pointer-events=%22stroke%22%20style=%22stroke-width:%200.8px;%22/%3E%3Cpath%20d=%22M684.2128928313067,117.89618334839679L682.2585472764872,119.50447204311513L681.9289123462898,117.91474345391316L682.0044080670825,117.06583611053452L683.0609725924244,116.59865122131384ZM664.3930070411395,142.90441280825485L663.9918056735634,141.19792872727385L662.9793798128497,140.77913338021108L661.9636032627081,139.66975057718776L661.3599506261658,137.2115885367241L660.1261330624309,133.4389099313396L657.9556361701127,126.24751752005136L656.2236679666056,120.5773279416768L653.1525830586053,111.37310725774046L654.2041083288805,110.51668054368145L655.5153379706771,111.12763089333725L655.3457240944433,108.81466341372209L656.948335972138,108.90697003680793L655.6790222855306,107.33298298558566L656.6129645954418,104.74666579757218L657.7977332589352,103.42882378053173L657.3404372556504,102.47692778594887L658.370930036655,100.4852999486751L657.5719102813812,99.59783126925993L657.6067426927449,96.9017984405375L656.9152115577648,96.27657755720713L657.1431030428408,93.88824393607968L658.054882571596,92.19236621770563L657.7684079634598,89.97883582398629L657.5157414428679,88.13465554272841L661.0269351157065,75.0274098837499L662.772091009293,75.01276202692122L663.5580149294688,77.40268858910997L665.1563324012761,78.13482738773416L668.0002657924897,75.48596357849851L669.1431982909917,75.31106204152934L669.3240827468461,74.1057703139594L670.2670831373828,73.9164844639489L675.4341153830497,76.99642361146812L680.5219359926757,93.22093960918187L681.5286401676851,97.2125182799997L682.2744503439005,96.93834249666179L683.549204262109,97.7690707307022L685.1856524400325,97.44503457298902L685.8012960915869,98.70520489146259L685.075159290722,99.20025717291367L686.3641459138573,100.56291994572734L686.261985789397,102.13750499142623L687.0227997875722,103.33542503037756L688.1786447357129,104.06335254880105L688.5576408979518,102.96977082997648L689.669028175407,103.03593854728206L691.4841526085295,105.63798226300628L691.006573634859,106.67168847289474L692.9507352815147,107.28433514014012L692.8326506601097,108.0815854454886L691.6613974701054,110.48082979528806L690.6595872300304,110.83203310046417L689.7459873047358,110.48414855337967L688.4747352685841,112.34430770871882L688.3276556075123,113.34987447212143L686.4824250663587,113.68461541669069L686.1275673292716,114.09684949746429L686.1264376553361,115.41959844552696L685.1651790668539,115.19212685533057L685.3450323014124,116.73359527382354L684.8112169897886,116.94775712674766L683.8316521208733,115.76054240762664L682.7743742424606,115.8483683324132L681.9360541059007,117.0396503828697L681.1731170148271,116.70961186508987L680.3280077320042,118.0349879963378L681.0094147571983,119.57425895073266L680.8609293691902,120.08442520054746L678.8146046916394,119.31476692500871L678.2259546987107,119.78551728719458L677.8284405980717,118.52754342664389L678.1008338546001,116.95630007456532L677.883915848417,116.29882967212723L676.8878691078587,115.69334095984345L676.6705130137577,114.87960184722897L676.5596616819234,115.75859527526234L677.214833449265,116.2319446321336L677.5104613154446,117.33793398467822L676.4022626119702,118.6840922697404L676.8576597513356,121.08935557295001L676.6304658083915,121.61917053819434L676.8907440307896,124.30035767033849L676.0784430355801,126.50475193024351L675.3902924902911,126.77510962919246L674.5870764292131,125.82357207459052L674.0994574124511,125.83946771125363L673.8474291872253,128.0949683589962L673.0353925289235,128.99875141057396L672.2963853437852,129.07858703754664L671.4002627242363,127.99261578828828L671.5000059079778,130.28919032654585L670.3165945565881,126.8877438524587L670.3198771555088,126.10564459470811L669.8619485982604,127.42868895886284L671.5192364473437,130.84250714683287L670.9893520108633,131.1797592884551L670.6319815534805,129.70870647458003L670.1040934836658,129.33076867281898L670.3161480071146,130.63808632007533L669.7519080029124,131.1620012639271L668.9373176156024,130.14251843380373L667.9416904687278,131.310631621889L667.606556020884,133.06874485685535L668.1838204662145,134.61829289966136L667.244561836375,135.54711890676094L667.4416865880921,137.1483081459112L666.9232686119603,138.61707202163416L666.1791054299875,139.02647153305008L665.9606708119945,142.96159407238883Z%22%20class=%22state%22%20stroke=%22#000%22%20fill=%22stroke%22%20data-state=%22Maine%22%20pointer-events=%22stroke%22%20style=%22stroke-width:%200.8px;%22/%3E%3Cpath%20d=%22M625.4163550373939,217.5103837024717L625.1811445396258,218.6592646058665L624.3658304513833,218.04406259890266L624.6902998755309,216.67961898926728ZM627.7162875396353,205.35705129676603L629.0176136051607,210.40170110359088L629.3788747463705,211.67774387657857L629.5681270833554,212.41345286318528L630.0096978915158,213.98277294955562L631.2902218296499,218.56645900600336L632.0118625655477,221.20628140739825L632.3751647273411,222.5918534545773L632.7597757772436,223.97309883732328L636.3971346283419,223.28659315630034L639.0837305558046,222.7828978831401L638.7198941509739,224.11785005451873L639.0786114308112,225.54788473354859L638.140718344644,226.88887180931022L637.4230822583819,229.11196442500176L637.6033369818075,229.89301556658165L635.0222678973435,230.78797036645608L634.8862384815656,231.2126654411946L632.570122466922,231.5623932815513L633.1935186277937,229.58448793709164L631.6135337572719,228.72696530391414L632.403813592469,227.15771811618623L631.3621178581881,227.4519779135067L631.2844088740596,225.9439396524508L630.7277333913419,227.24576259070386L629.5916190704719,227.84373339724448L626.6671238075612,225.67583493282723L626.5479855211404,225.05903099259672L627.3931316212412,223.88035903081936L626.607706172913,223.21613606548487L628.9304196610304,223.11718767800028L627.5416091005253,221.26928372420798L626.6437972351187,220.58304869778897L627.1545442334151,218.38682158060783L627.0933698152689,217.62610663968667L625.9531487923488,217.47261136711893L626.3863768007232,215.11475198517383L625.3301837663039,215.71725817593222L625.0296648988681,214.05382983721609L625.7103657314781,212.08936731775145L626.3702914893097,211.36446770901648L628.2382996889812,210.62209288627014L626.8458536449122,210.69722365041412L626.8913804928771,209.49572004753384L625.7508016346738,208.19535880950468L625.3554656184172,208.71417498899643L625.0405891307828,210.9833196686144L624.3890655176956,211.5291013937042L622.9213084576514,211.54736772640535L623.0571327484199,214.05895457867814L621.6862886983326,214.1445843364006L621.3388541213318,214.9386627077688L623.1702814593286,215.78035664658546L623.3368905978771,219.03567549620288L622.9893113161935,221.4401283946628L623.384032101386,222.13683538447003L624.1480929410232,224.88024038120795L625.8507805773496,226.56112598260358L625.1250498603678,227.58256141731312L624.3633006492855,226.5813828470126L622.9213958526649,226.26029504938845L626.8537599993368,229.1473469744858L627.5073828139334,231.62399202931442L624.3771074072256,229.53347763016552L622.4314388743587,229.70364550539682L620.8506929701949,227.59846230344056L620.6607877069566,229.04437622121293L619.8988908819238,228.72387300178372L619.2982699493843,227.38149766597132L617.1131211400411,228.3583125356742L616.2832181557396,227.0570740705336L617.2910053703841,224.33856431937534L617.5133284302526,223.41619430753747L617.9760809089399,223.0880816942613L617.7613617661846,222.04818501960824L618.8610994387745,220.23460387843693L617.5996358375899,219.30152042998816L616.5251168101889,220.0735324338217L615.1631054527194,219.6412846858276L614.8752876785895,218.90101086102266L614.0676297065528,218.5201369961036L612.9259154581626,218.6840097371953L611.9509275904011,218.0898828520709L612.1763996491096,216.4635143360091L610.8333000817555,215.49504015047592L609.6281295568838,215.40323400228942L609.1294475358932,215.5144071620873L608.8153736458355,214.35972730646517L607.6164954282228,213.07629026553843L607.015698127289,211.51006851488478L605.1899051882855,211.52398309885507L604.3425305810408,210.8583160550695L603.3806288465722,210.76204904653503L602.683792723562,212.07075187877797L601.839134806822,211.90869763800663L600.8176094302585,213.97510495511267L598.8503888558477,214.0458666118293L597.3183143402557,213.11721223411928L596.8193001539462,214.62910712270582L596.0143132629969,216.1254249544494L594.9130025945526,215.5829754585319L594.1396140490677,217.15995057759858L593.1150876478246,218.40362046673943L591.2867368311415,220.69762066001272L589.9945320219815,212.8059349586523L590.8925359058478,212.66096073928315L595.6586080915044,211.79060429631352L596.7989308763391,211.55616979679166L601.2505161595752,210.73450260370453L604.1948018825439,210.136089012173L610.5454415506504,209.0063912677699L610.6664417447814,208.9624601819113L613.1552518763748,208.46464591610743L615.4348768187538,207.99962963843336L617.5471444560294,207.56095028383788L619.7871298552215,207.11566975939604L623.2346334246081,206.34431074077884L624.1645435287239,206.1419264276143Z%22%20class=%22state%22%20stroke=%22#000%22%20fill=%22stroke%22%20data-state=%22Maryland%22%20pointer-events=%22stroke%22%20style=%22stroke-width:%200.8px;%22/%3E%3Cpath%20d=%22M680.232354226204,168.23994238322302L678.9850874953991,168.78284826509378L679.3809341075462,167.4962297553942ZM674.8202432547552,168.31759453940776L672.3398420571957,169.11630821487643L671.831360855374,168.952361385357L672.5645752470862,167.11757023902499L673.2735004694777,167.32023644214996L674.2890719053812,167.55729842315122ZM665.4455487590806,146.6575581295424L666.9942607885109,149.46333432767278L668.4606348856221,149.32141021442874L668.328419361472,150.38094127624925L666.743676464744,151.39928216998555L666.3982517992201,153.04604339859077L665.7900806458622,153.4635110725053L665.6810659336902,155.8318887186963L666.9442912145087,156.2795966751271L667.7747688210768,155.6506265455224L668.3105096530024,155.69642572438477L669.5648431855636,156.8577707950359L670.9644867591508,159.4333391029852L671.8842303385919,159.73924020113714L672.4124010960844,161.59459841172088L673.7675292814686,162.19242959537473L676.0218892946748,162.06927299682104L677.5375505236223,160.54255590628918L677.4115833556584,159.38956001245515L675.2157233435216,156.5742428566648L676.2378059536954,157.02891325383962L677.5856486742937,158.58458758741915L678.6041417569728,160.49270275697995L678.6273552590193,161.98543790664803L674.5584048125722,164.07110328727003L674.3982278223997,164.78177507569012L672.5294880290271,165.7863802377492L672.1923446410402,165.6248499386254L671.8995184225904,162.83954628273239L670.185712022373,165.05174780017592L669.661018521917,165.0698912251845L669.0427290694221,167.0298550227351L668.0115278314174,167.7513641005404L667.1198792936029,165.4042461505203L666.4841288451387,165.2249129058273L666.0623812169883,164.88167982786842L664.9349691530358,164.15235191126726L663.8646617283667,162.60603139404668L663.5188230194019,161.26324913918188L662.284529017279,161.11537056043267L659.3777873997508,161.96641810525807L659.2630547968009,161.74875747330907L656.3891206606744,162.38264702065885L652.368478194029,163.3173271608713L647.491790480167,164.45069042626483L647.1129985293941,164.53596526254978L642.7905178594775,165.43200258203865L642.5330039457707,165.02293803887255L642.429065321033,158.32502957578993L642.4371956743845,154.5303579837829L644.7707535845734,154.03045525873085L645.7272809169207,153.85920104785532L650.257184045457,152.8916339057397L651.9615943086528,152.54140861415988L655.398476934431,151.86977193806206L655.6790865328727,151.82574462575883L661.5906839978114,150.3657052314195L661.8030052794111,149.86857664490685L661.8595441971376,149.58747704319126L662.1934364953696,148.48129335208762L663.3168833321347,148.22920130495618L663.4998462508794,147.44884635052404L664.3648266834259,146.6567173987646Z%22%20class=%22state%22%20stroke=%22#000%22%20fill=%22stroke%22%20data-state=%22Massachusetts%22%20pointer-events=%22stroke%22%20style=%22stroke-width:%200.8px;%22/%3E%3Cpath%20d=%22M544.7714872870587,188.76788453239385L541.9744069714002,189.27768781126088L540.9148657850171,189.42448445780497L536.0102423478074,190.16319306641947L535.7673727570019,190.21232579854848L531.7196529828759,190.85549057853132L531.2443617545762,189.90442676798443L527.5675345141242,190.31707162170994L526.5248578982332,190.4255194391735L522.9096362978199,190.83691338576898L521.4982301487199,190.9770751775577L518.779233898819,191.26341315933223L517.1216732470388,191.42118463293934L514.1967328531412,191.71485893950455L511.1071044561498,192.01484326152263L513.0798821456103,189.64100104898284L513.9170662394624,186.19274912868912L514.9643259909517,184.2034114063648L515.5893809229684,181.46929307117125L515.710845671754,176.04179009696338L514.6104536064648,170.81788060939994L512.1892053595523,165.60905791876917L511.1296953611657,162.81652430412169L511.9820043584817,160.30559855397314L511.5040755162697,158.37323192370525L510.7660351708171,156.85571390472717L511.8469428542455,154.7371818038273L512.6929682414191,152.07502230731882L512.7417082013851,149.42244227180458L512.2540132041099,146.75581282678263L513.6522569331729,146.08131677375968L513.8255950230705,145.41388254550486L513.5625869541619,144.31081545223935L513.7858321821515,143.551950222683L516.2299042102429,141.94848516751097L517.6426525134201,138.55467170834527L518.0937513994962,138.74808530364203L517.6328760643327,142.2002964701478L518.0631809185152,144.9352704923981L519.1818883492398,145.06185345775418L519.7157443832887,143.51002094528133L520.0839921607765,141.12845946546759L519.6948232500578,138.08707230825405L519.7535929643132,137.12657780542793L520.3186485310156,136.33110978361128L522.2316103735974,135.3297091549597L523.2532809022586,135.1785755289393L523.7746356674055,134.55906925405816L522.1796977524693,133.9034894268466L521.6268738051411,132.35657268532987L521.93539229386,131.3918188219817L522.7146369015037,130.46397904442097L522.7223047744548,129.61758667114373L524.9624748144608,128.72689475860363L527.6309746890859,130.32116395656146L528.9601810921972,129.99915924169238L530.1186684302501,130.4108410825669L530.8908588518846,131.19111717028795L531.3076647953076,132.27231071837082L533.0572716918907,132.17899229261275L534.5133461593209,133.24665912419744L535.1820099263538,133.10259751655485L536.4370138856096,133.9310460346968L537.4373250459511,134.09350508609998L538.4696331809237,134.83801707141936L538.537573836496,135.72104988117746L539.5826946571782,137.35489512642005L538.4483667628596,138.2322445987403L538.3551518986827,139.0916067694916L538.8322955812993,140.0995461697521L539.9866129681864,140.9814375291079L540.6900640491901,143.33229835861619L540.6848595966475,146.20592647561045L540.709155134792,149.0113437521818L539.2360172463576,150.34375174137222L539.0272852112305,151.76224318844868L538.9340889263466,153.31937348678036L538.0437691830392,154.57955123289742L536.4678693859554,155.30956478637881L536.1356177481822,156.06683886891062L536.3849652724596,159.41288586801159L538.8988975176349,160.59836873773054L539.3031414477061,160.44133055785016L540.2720749979225,158.4515701434908L540.8724292828874,158.09585614702655L541.617544252171,156.45837831100346L541.8147242859193,154.95278368597553L545.2723935062926,152.4750650095259L546.6238625755088,152.87041166473136L547.527632750502,153.67044987779184L548.9701145629776,156.2975375720349L549.2945770998692,157.71685067451074L551.4171882400261,165.4924523821809L552.6928863794958,168.40352518854195L552.3214474713293,169.60946105159792L552.6112960352468,171.6677432321144L552.4446433212779,173.67674897000575L551.1827358535159,173.88430634827944L550.263957995029,173.26034687471417L549.6945577849998,174.4030037056168L549.0954348754592,176.2912376604571L549.2873993181535,176.83447446140474L548.9650657946215,178.33806159117557L547.3435416000541,179.6551478068252L546.8699834134774,182.4644304554413L547.0625540825854,183.68481038924995ZM536.2708784859062,124.0915515551851L536.0011149038877,125.07901699903982L534.8795567742981,124.80077750523878L533.262030639293,125.25232367374974L532.6478573759985,124.15267137144781L534.310914534308,123.60980320267299L534.9791665819318,122.70583477355285L535.6529451566788,123.79691730111529ZM498.16198978239345,141.3261008660512L497.468522984525,140.49362871494145L498.12250997105536,138.14667503299597L496.04038921133025,138.00856940012682L495.97068704097234,136.86707865171763L496.563931625745,135.97661105878706L496.3530809525215,135.27921462496454L496.4083009159043,133.26301940172232L495.77472426643146,132.62071162786174L495.43054486893396,132.19346275007297L493.7117992240217,131.80709252524832L492.93962182748714,131.34683717369444L493.4752693635974,130.4847572570751L492.9719005948948,129.72321320934577L492.3042662374829,129.341281013841L490.9443091163762,129.26950756601445L489.2589105802383,128.70083602145894L487.5602203861178,128.7352143911221L486.35875040502924,128.68927013778114L485.1580481385533,128.08033607902757L484.5524907581414,127.68936245101304L483.43241911997785,127.09474940042423L475.57363117539177,125.20961221118637L473.7788431582659,124.75167817761474L472.6816680005452,122.29030709631343L471.0499856724694,121.88360558487273L470.81687713663905,121.46506570636438L474.32637102900645,119.54659207857344L475.4843530813898,118.10045593851339L476.30843777191706,117.19001379190797L480.0252741965205,116.53090623208845L481.5292401077424,115.31396664331692L482.2715304967641,114.14509121821527L483.4637435976663,114.04433715970936L484.03514885881697,113.48876774642576L484.3553710568037,112.32528626892372L486.5686848494812,110.29798044659731L486.7849158417944,111.747414715393L487.7938342068962,112.04184501770533L487.87375973710317,113.15659603018389L488.58279087445806,113.75206196603483L488.6147229843237,114.71972947214897L488.4296749642967,115.85414297158957L488.77337826059915,116.6486842970487L491.0756135294256,114.23668668161474L491.03221256214283,114.92988877049766L492.4033564786628,114.65378318271621L493.67511616356074,114.57749761744151L495.95945778331566,115.47610936569322L499.1065013749512,120.27116677497588L501.55425561575305,120.15193306588242L502.440349659248,119.51430613941955L503.8560785319786,120.77397486396L504.82920539731504,120.03996595052206L506.0405480423591,120.90436609624624L507.44904353396385,118.63709915110212L510.19711889993584,116.63112372246007L510.69643923418914,116.84313412661152L512.8398413563804,116.01023969097025L516.1516015926161,115.96331834284524L518.5265801969906,114.44517904017334L521.0600018429152,113.9420309148743L520.5186463598326,115.16728005318635L521.0013155812612,118.47020586039957L521.7634159648237,118.21635081342083L523.0288255260182,118.70881006404431L524.5837336577467,117.95569454285896L525.2575562826269,119.00790641846515L526.5618475944508,117.7375553739771L527.5173055385362,117.50077412018129L529.1638413383049,120.97634027371544L528.3989971020496,121.7347918043888L528.7052927448736,122.22041861212927L529.8800181367711,122.00023997935659L530.8233221442931,122.6292174799346L530.5764590924247,123.17801039014694L531.38361241597,124.1260148173651L532.2607678934227,124.32796671800259L532.2855002799445,125.04097056383523L530.3205822273861,125.00730225554514L528.0233218105873,124.94197993579758L526.7031393087433,125.45746459758266L525.5119399547777,124.67807228460038L524.8270096502768,124.79613406870305L524.7578307722118,127.55655921108757L523.5714823283256,127.18580584251026L521.3792404408864,125.35981707185681L518.2961943080478,124.57454168689242L517.068198987768,124.67743051102661L515.9233523297974,126.78414812986057L514.0098495692646,127.03740432744246L513.5490835644728,127.88327930724097L512.0785678263937,127.31019951085636L510.31833782600324,127.75791889935374L509.861408283117,128.4715437461182L509.6724841335649,129.5714294044326L508.715954321201,130.78534338852398L507.7104063840402,131.6996165145821L507.3286617420509,133.07643679769978L506.5970476030764,132.08120102587384L507.4702477699249,130.11946721819913L505.779142534063,130.0978111422213L504.6368581059185,131.90811257138148L502.57828907123815,132.38879623820242L501.48623317077875,134.6670389111605L500.97538464043083,136.72284347120979L498.9523470547001,140.9160460917268ZM490.35082764685905,110.38989817549475L488.85106290162065,113.77571214790544L488.16577411166213,111.92892123414458L486.9882616245349,111.66839379107921L486.8508920114576,109.99805034104838L487.6694960436049,109.25052665675571L488.18099727530887,108.20158608789677L490.12646055117875,106.61610735437091L493.9683318992217,105.93433825685315L494.532798602001,107.09592304994294L492.9393677382523,107.78063982210051ZM482.200619791135,101.08809836898865L481.19922391751965,101.56264859774717L480.61578058460884,100.67666654639879L480.952131834669,99.79528689554013L486.6291294394888,95.79727566241377L485.64744049668724,98.03671272614383L483.2260741569511,99.32147650325794Z%22%20class=%22state%22%20stroke=%22#000%22%20fill=%22stroke%22%20data-state=%22Michigan%22%20pointer-events=%22stroke%22%20style=%22stroke-width:%200.8px;%22/%3E%3Cpath%20d=%22M453.2751062795208,120.93220773872417L453.40648941849724,124.63173003651957L453.56635347116463,128.59102129178927L453.61225526132625,129.88282116108076L452.94975238724686,130.79010006479416L450.1644108768599,132.39245916180096L449.4304133825125,133.6448441225009L449.1750250548244,134.77432962363685L448.6675263618618,135.28597961221533L448.24206337716197,136.61473351195446L448.3305345214638,137.6261705333934L449.78162764369415,138.05644516291136L450.59355812870615,140.340094063807L449.72658483782516,141.90031590688852L449.68887760614524,143.19700246949367L449.83359884220647,144.70417747391969L449.3869979275173,145.45234855309286L449.72076735679866,146.11163432474746L449.7775423285665,148.57270814700007L449.4393011016662,150.35505286112902L450.1225619957046,150.80934217482547L451.41360133476195,152.36759205323585L452.3961672176803,152.85396290439576L454.227534606252,153.3098139689514L454.96426527262446,154.58089892126156L456.50702509384666,155.12969811466542L457.7033060123336,155.88435937995314L458.22540306122863,156.57783788499216L459.0339888435288,158.47125618203484L460.995138400012,160.27371958670687L461.8311941263424,160.75786899907712L463.27277632751833,161.40974369054425L464.66047709468256,163.46934340341693L465.10022126198936,164.35872422009288L465.06676254289846,165.37796071006767L465.600764358225,168.73206270577816L461.817646856252,168.92048076046194L460.6371274625059,168.9912940627114L457.2335077473115,169.14700962871393L453.54888454852204,169.3009641687886L452.52657894517523,169.31366028246282L447.9191006672962,169.4557285907414L447.6586593420754,169.46313711534685L443.2915112992022,169.59909660627966L441.78873342952835,169.63410704097112L438.662799259648,169.69983829745036L435.9782814214373,169.79192226396776L433.9143994675955,169.84627727674012L429.9455951732961,169.85417530613017L429.3445664318371,169.8822184288406L424.67450235455095,169.8982807705653L424.0132076077652,169.92352980552346L420.06472235619367,169.9578111735567L418.1806100678858,169.95846055554875L414.2521452529456,169.9269899223981L414.3156801758504,164.58382133945383L414.3193805034827,159.22112279591727L414.3817074631913,154.03417853287374L414.36804464233944,152.65130831322324L414.3992618066146,150.01601325480954L414.41077184375285,147.38138144530467L414.4504628732566,142.76197244862692L414.220205918191,141.91933027391508L413.69742507920523,141.22630372836113L412.18176124495284,140.65640664845375L411.49280299822107,139.0335717041885L410.7820236141814,137.99272878029672L410.887194468801,136.97991830118997L412.56368139876787,135.65494009211272L413.22905665221936,134.45155775354647L413.43223419233857,132.6635911941505L413.342943796578,131.34851481373414L413.5804127298248,130.20781769080634L413.1882988030645,128.02995732301133L413.15851626860933,126.52228412315026L412.68089728211754,126.17489940581333L411.8701656595326,124.16730886559071L411.76614137797185,122.65994759858938L411.4269486845353,122.01186237237232L411.3717112076133,119.23619894576836L411.7838161869315,117.56182576229185L411.21908158993693,116.82654447778077L411.03232008110643,114.0522492714382L411.06209745516554,112.69881332647526L410.9620007106859,108.72485591968712L410.974579713737,107.17944831032707L410.6454623095109,106.06079273049488L410.2816956366028,104.70597386254451L409.4728884850442,102.98255699350773L409.08771258729894,100.3416938776245L408.49250637176056,98.38538383045989L408.49575444903303,98.08548011772893L408.71412226448996,96.82400497178787L408.51732569181894,96.09374923912003L408.66212855845333,94.72499181086289L408.3855635017988,92.85987818319677L408.3311585812133,92.75228296501234L408.9260926305905,90.79044808174274L408.21081629241337,88.62292262939468L408.25776645338607,87.72564509576421L407.8008957750649,85.81854400898419L415.1392103221551,85.89711631695002L425.23690624557975,85.88183659760159L426.2852779255267,85.87401158422244L426.2945581748393,80.19510401881257L429.1168835239771,80.80810070720645L430.57534001902326,87.66754071540697L430.4654959607325,89.20813193805657L431.60454285869065,90.15557322809298L434.08173744820704,90.20407125871475L434.6689761571772,91.04995152225013L438.13560261446673,91.39154952831723L438.74534216341266,93.09085362552662L441.12756026168427,92.67354216557351L441.6250164882527,91.78413151045152L442.97702903077834,91.06560028749027L444.8866410938419,91.1857702623164L446.19863727708025,91.10567527618866L448.18258485820604,92.39430358545906L448.44314258651326,93.60657321459996L450.3260598597888,93.84534992780527L450.5911188256832,95.10023252083079L451.61028853655347,97.14394978594953L452.43420263448286,96.72925080973846L452.37640790272366,95.10275156712817L453.7243396084609,94.83964171006232L454.54781545802416,94.9802458773363L455.1091643990188,96.52324890247348L456.847961249771,97.14092295923194L457.5605256581402,97.24066414864421L457.68677190435704,98.50060686685401L458.9233430634463,98.59922838762998L458.94453196308683,99.54210690377283L461.92147711261646,98.81088248442586L463.7586592613359,96.96671888700325L465.2033502831403,95.99631935848174L466.4072579975799,98.44619920189507L467.9846335363844,97.8722094062473L468.1000211887989,98.29534998615702L471.8089546016162,97.77335586276376L472.91120841613105,98.09740716167357L473.32052520319115,99.03995489570048L474.15118379036386,99.4857061527772L475.4987084735577,98.84792023951366L476.63143270586613,99.31641617516686L476.56807665435065,99.81422321374987L473.40032965183394,102.0633796186944L468.8726703029734,104.11651971741287L464.40251780200765,108.14369350327411L460.55811768922126,113.47899087578037L457.6121225766588,116.6355033086403L455.050272588902,118.84395497692879L453.9565588800615,120.75705840669559L453.11865728894645,120.8301046708624Z%22%20class=%22state%22%20stroke=%22#000%22%20fill=%22stroke%22%20data-state=%22Minnesota%22%20pointer-events=%22stroke%22%20style=%22stroke-width:%200.8px;%22/%3E%3Cpath%20d=%22M505.9226721234527,296.04532494919334L507.19538545481527,297.57072930501073L507.0664773843238,302.40407031463985L507.03940763138326,304.13584261734326L507.0446282436176,306.2970557560845L506.9732239065528,309.867869613329L506.9847048786057,310.32065537756597L506.86773561920756,315.1452622848397L506.82418595981085,318.2350216752326L506.7877890436427,322.056245093706L506.7805248765506,326.60604797826966L506.7353291148105,327.55770245609153L506.6359141492084,332.799729386605L506.5865002013246,336.8718312304393L506.53820843878094,338.1233877377695L506.5389125106233,343.2417463751429L506.8638581588408,346.05478801203736L507.34659346466077,350.03598477144004L507.90769512755014,354.7381709726802L508.1129281627917,356.5464387616386L508.56981193416584,360.45784017497664L509.18940589012635,365.57505476444453L508.5003992529761,366.65381404046957L507.1028138850824,365.9424898282051L505.8776049844439,366.6088374542813L503.5397347393995,365.4680910850212L503.43053169832024,365.9680794553204L498.8533890944799,367.540468668695L498.8226723223406,366.7079675382705L498.0957062592162,366.60576010905385L498.3721170533898,367.52921994387174L497.2841027913245,368.54110805889263L497.07403780311085,369.3887825933201L495.45001704554164,369.57746924291285L494.817739675049,368.69743211849067L493.8606456338763,365.6547106210409L492.5130644438006,364.3888986048826L491.76740720944935,362.7428346651988L492.4270527766729,360.21881233855504L492.7419099031579,357.5642817375405L491.58048284887093,357.65625749560365L486.54911452964217,357.9489255613186L485.55455196290046,358.04713632297677L483.20667815917716,358.217416912253L482.994143076145,358.25014715033933L479.8136251852639,358.4363359324321L477.131291409685,358.5901905976888L475.7063530505329,358.65811974670277L470.36305779949737,358.91926911920194L471.03069176109585,358.39816112050016L471.09420237031964,357.6673691956621L470.4233085510249,356.98952925656823L470.5579742305511,355.6986124143597L470.1379002908946,354.7525349941147L471.5308241216537,354.60666615826057L470.8256331765374,352.5586629284948L471.51387939323,352.0571245887339L471.5066476883629,350.81404255949974L472.40774622025475,350.345318565768L472.86789346044884,347.4506476601771L473.2179150859946,347.3704314536222L473.2300365341822,346.0825229637684L474.26379242624296,345.51999282273863L475.12361487298983,343.7840906205346L475.77837228395555,343.7100831984141L476.22247460910506,342.6796940766978L475.65270415251825,341.5688866746577L475.0836759232809,341.44557201067204L475.4937217068008,340.2018823325319L476.3403762232704,339.7745850850899L477.1207744896205,338.9631577241007L476.6069656884853,337.54858937959295L475.274353105057,336.0868280742549L475.7417501520769,335.1186698204646L476.1929477449187,334.7959313335915L475.2504466755431,334.60472941959733L474.87781289122154,333.63343191918426L475.76472369421435,332.687923401613L474.61981481121904,332.11886039330585L474.7265179545405,330.93086681909745L475.396934883327,330.3611397932459L473.8713909896653,329.55128803111495L474.34983023159447,328.3669869220497L474.3669097383223,328.2370731794352L474.8214361234018,327.54843891839005L473.9310883139921,326.85874083503097L475.0996424853476,326.0931157235999L474.9830774986122,325.10845532745867L474.3597447368595,323.67405004345284L474.67755237143353,322.5822576460724L474.3527435995217,321.0900541823474L473.446167540189,320.4434230484458L473.18118913024733,320.1972689855385L473.8558348200023,319.8425823227001L473.9511617943226,318.93322078341356L473.3538321383826,318.4656902263052L473.99236930549057,316.8841365255105L475.24514982866583,316.17759605632125L474.8402394779295,315.3995717106388L475.97809227153346,312.8647825005518L476.6778742444758,312.65764218788945L476.8622554281591,311.7642045197307L475.9756846628645,311.419950348759L476.0908254968511,310.50834860693357L477.03210465016684,311.04391784081173L477.183348298869,309.05160330532027L478.01799506273846,308.40509860527624L477.8841027909908,307.5703522571276L478.98149387689296,307.6217275321388L479.8436676441153,306.23840985039493L479.8946492341198,305.04844216156204L480.23832319077746,304.6631986608637L479.64491046007623,303.3344000618178L480.8919766685132,302.85764947457704L480.9947460396892,301.81549526815155L480.6270521265537,300.0425493953563L481.432056024746,300.2582170243675L482.5418668261587,299.83000137563977L483.1262687045293,298.93324500338065L482.38333241053766,297.7862074266242L488.94420450674613,297.38237644083637L489.7319750311653,297.31233599216415L493.13453716480893,297.0753230567779L494.71228090230954,296.97200819197263L496.87580975850955,296.82679240577664L499.0345436603186,296.6129288324874L499.34997638942235,296.59081720692177L503.8056467951244,296.20425951067256L504.16761434493606,296.19899907314067Z%22%20class=%22state%22%20stroke=%22#000%22%20fill=%22stroke%22%20data-state=%22Mississippi%22%20pointer-events=%22stroke%22%20style=%22stroke-width:%200.8px;%22/%3E%3Cpath%20d=%22M465.70366130276824,216.69264093208335L465.2806422247864,218.55520912141048L465.16858179065605,220.3390203392861L465.570023345698,222.2957492116209L466.031475903316,223.18669360208116L466.06658538000517,224.46511149056323L467.5614867327209,227.11018544768L468.8281871298316,228.35382285449947L470.0238138691476,229.38249539163144L470.6790181903197,230.63127750423865L471.64614522387274,231.25701143127372L473.4883273625876,232.7276545794923L474.03392530618356,233.8065423673545L474.6058978006746,235.7950939032574L474.47955118844396,236.66942959421777L474.9431754316946,238.18598447586282L475.4361101341227,239.00656786663575L476.45411015234964,238.77958129689586L477.0403596977799,237.70690637330824L477.6364897860519,237.6314294709112L479.0568168812036,238.1178686341279L480.67910732303534,239.1118786984315L480.85307827161347,239.90489892574743L480.0825783529146,241.4890925165957L480.31093896439876,242.10549042445433L480.35235304417915,242.84087057914098L479.60238560237644,244.07611469262054L479.59290041155157,244.29359274197373L478.926687479792,246.3044903414795L478.6805440296505,247.33746693744098L478.79806364147134,248.69755201593517L480.0794053865158,250.3186829891298L480.5842039474736,250.8110086340318L482.8310658468662,252.5046496468683L483.6693384917522,253.8221195335746L484.5775393307324,253.35626041525853L486.3841558130783,254.7872147725315L486.7003973006225,255.67883871562668L488.3108375570967,256.31629632725964L488.4071391759459,258.1972787238051L488.8101164500299,259.38645283907493L489.6284341112929,260.5490343336664L489.26177908936336,261.6783250520964L489.1238288953615,262.96640303925227L490.50592208575654,266.02214495047303L491.33465897786107,266.5756467642797L491.7411338450839,265.37838305992904L492.6080843522245,266.8391075471074L493.2869694225593,266.77236171934624L493.60837690498727,267.29292660532616L493.5516055401888,269.74648192568156L492.8598699430262,270.9845798456002L493.16366756235436,271.89644823122L492.8835150274245,273.0202383652912L492.09468769437103,273.1586670055639L491.3809376965739,272.4032396411809L491.06121045574156,272.5972224060192L490.7318187316034,274.3734386534396L490.0717103474672,274.4587975827404L489.43226886195845,274.520802419266L489.37590295643827,275.3908750259119L489.7227521926004,276.6687809138411L488.7942117370896,276.74849767135925L488.81627916917006,277.461867232424L489.5947542069419,278.1713035791913L487.92701255579004,278.55622364839104L488.8218563292296,279.34562387889366L489.20578975035426,280.1446177693845L488.391080578643,280.6714136582264L487.8610453222474,282.2193654959576L485.2380757991204,282.4195749751351L481.7056187587691,282.7294735650987L480.66180024576545,282.8302323816366L481.2883193160241,281.2376419101966L482.86488813596463,279.54761831219764L483.84091089747847,278.3227309444562L483.90010759540417,276.65203799620565L483.1497760734883,276.3486733394624L482.7208412110632,275.05213551358065L481.9028397969365,275.09830729150565L478.0124930442213,275.33138779756223L475.56105845230127,275.52263687954314L471.9788542826026,275.71921377036L468.9471546337683,275.8366957659138L468.5046887743303,275.85631718278586L465.893986293334,275.9685458666808L461.11442772250496,276.1583067166417L460.89313274575903,276.1666008671086L456.7996207840534,276.3338120615525L454.0114421659336,276.44607518379433L453.19309542011547,276.49299609087313L448.3228716694797,276.63119964137866L447.9686509628811,276.64042996668917L445.0688678592066,276.733432051697L442.1904928359819,276.79689855839877L439.7765649018418,276.8228313371738L433.90884345179364,276.9385020662319L433.82808690877545,274.21478958623567L433.78720789228686,272.8094643789761L433.76121108648033,269.2187672749392L433.74847010234186,268.2669398604974L433.6940220783703,264.199348117587L433.68707022235884,263.6800030606391L433.62797045714774,259.2648985362542L433.62217552897323,258.83198288066154L433.57228092742633,253.48433528466938L433.5667659641325,253.0729383654517L433.4551039824368,247.96286356126683L433.43889257623084,246.74999515849987L433.44916929787,242.69859311501403L433.4288114934428,241.1821942396736L433.407728056736,238.0188887051828L433.41481427557477,236.9569727199122L433.3639507276997,236.35088777052835L431.4772281449716,235.68113257095075L430.5024113437654,234.32685081320136L429.6735132389926,232.4284260687274L428.8156469955266,231.67821119150534L428.16855185395576,230.6004219397454L428.62266515569854,229.16598651427972L429.3985519562747,228.27002735520176L429.87026815666377,226.74811799577282L430.3301830674963,226.22310284401067L429.5137571298545,224.95277925241749L428.1237226288863,225.44259326193935L427.14668745223975,224.82209852760275L425.93366769245046,223.46540252754812L424.83270716381816,222.75693725350789L425.0584945493223,221.71527680408258L424.33782935010316,220.83061555947506L424.1653369505246,220.0078730326794L423.4688864458637,219.4259484881719L422.7296599597989,218.43191958603256L422.5162065803278,217.43566860885653L421.48307944117465,215.35806077215318L421.16709863232586,214.4918499369221L425.1001082751685,214.54076408727371L426.8158096302154,214.5725372769724L429.84983869012694,214.61032790119327L432.7580515253104,214.59778741630646L434.3483044876511,214.59739587226863L436.8803653129199,214.6007131861976L439.1389061224394,214.5165661957999L441.52174800413354,214.3816189388291L443.82196306885487,214.30831703035835L445.7879047313361,214.26025627031947L448.56752527522406,214.1210584033978L452.4958476651495,213.91713472151264L453.247090012106,213.84969939115535L456.14829032978264,213.62165452275144L457.8830439517968,213.55931386008513L460.4267973030884,213.31094543524455L462.5153403194224,213.20542954117207L462.7759072795693,213.43330212748742L463.7765273429138,214.324270577574L464.8599512343136,216.12196211230628Z%22%20class=%22state%22%20stroke=%22#000%22%20fill=%22stroke%22%20data-state=%22Missouri%22%20pointer-events=%22stroke%22%20style=%22stroke-width:%200.8px;%22/%3E%3Cpath%20d=%22M343.09004405287214,129.35069688923454L343.002742892489,130.2302334989862L342.1925895490713,140.46480155195934L341.7623989014347,143.74414339403233L332.42467626446114,142.8251609597944L332.01307691530286,142.8109740376376L323.06343133556055,141.9670663088092L320.8023749696998,141.74645629652105L305.27230733345095,139.82966279685718L301.83505261439586,139.38626364690822L298.3359896190793,138.96670621313308L287.23033192411515,137.37759363765235L281.6142804952646,136.54825483598177L281.2533981239856,136.58523859418017L275.3610994300018,135.61562759276592L274.5693461187551,140.65054010838537L274.1104457642765,143.5310749910484L273.4342171502828,142.97386783088064L272.8392663943838,140.9213559859519L272.42609609127675,140.6202634213746L272.16822044069613,139.2720253644394L271.74291500543393,138.92508504856244L270.6559709167775,139.41816100280641L270.55747027527053,140.34259034393835L269.0149453898379,141.59635513677813L268.2744500556535,141.35319938871794L266.97837076621306,141.8769841544381L266.51822598243257,140.97588255018775L264.250975518805,141.1936312633942L263.10838268903433,140.33698831022832L261.93420365875215,140.69868034708486L261.5018763428019,141.78965091328632L260.714838372996,141.3364090856088L258.8987554309856,140.826480258709L257.65830180660305,140.71322609860647L257.0938393516785,141.84736288909858L255.9984141239978,141.4493150793145L255.46787548355852,140.66134159006378L255.61186927454335,139.78724765170023L255.0915310055384,138.58459561283348L255.48855672166155,137.9933563364018L255.05853298902093,135.77660887584352L254.2180323778197,134.848536824265L253.40402112230447,135.19401621763598L252.38727917269316,133.90599049346747L252.16751448790254,132.62055992298212L252.62342070581246,132.39115153497983L252.84158798846647,130.9830086252914L252.12122633578872,129.8538376480659L250.96660118676618,126.30706340969289L250.88949483281044,124.34567719866573L251.11073265503433,122.26099743921861L250.27835668445906,121.61384797077778L250.2194596019845,120.70643518278303L249.51625090853128,120.3434210141204L247.97613497003056,122.17539648808156L246.89167294567616,122.18147350930678L245.8819570178972,123.20731122817654L244.86664319174275,121.60244154011491L243.97692885707264,121.39905817417457L244.16012579538386,120.27081513021972L244.99477238700223,119.34730133892106L244.59116539973272,118.2016978682584L245.39389193761957,117.11947221882394L246.4768725961613,116.87506349898229L246.59710712756947,115.32058845210724L245.9825109070251,114.92630422998423L246.51700440974648,113.57750836940329L246.2449178898509,112.36916521079411L246.91825909532565,112.31453929651286L246.86196137473942,110.99199116380055L247.3379610396537,110.61767620962087L248.19438592768407,108.53991464108697L248.12681237704794,107.60978336366247L248.7891982397641,107.26854333923711L249.30776285867844,105.21916521790513L247.85806017660187,105.41993060172967L246.72807485322824,105.1298048032844L246.47809453833347,103.4018062811266L244.58052770337943,102.02971857430134L244.38707782284297,100.02718189371569L243.72067002952434,99.1397424300252L243.64115167025597,98.31648911375703L242.94660868396807,96.65831903442358L242.17806470059884,95.61938459582814L242.1219297389752,94.58195361058495L240.63718992478044,93.69136110308L240.02157657176647,92.17641005390226L238.86016998343024,91.12499095320527L240.00321459497803,90.55613223931994L239.27062913997716,89.47724494307465L239.91122764569005,88.72565939445985L239.86625556743755,87.05743292034208L239.13766824436962,85.97916530596297L239.1830856633783,85.24554209522171L237.88808835178526,82.28882052220911L238.61968254942778,78.80854620494802L239.53130257161874,74.49425666860236L241.09074221389264,67.02431108775193L252.76335907328868,69.42452920269716L258.566677309257,70.56111757842939L275.04187467830855,73.59913761888481L282.9969572653076,74.93072739145373L287.6976865956435,75.67280954137163L298.7091760829751,77.33656586718155L309.7466802345861,78.82698415938944L319.15754635528185,80.01149760956457L328.58534033563376,81.05819726622383L338.02411913713144,82.00938654944514L346.92292818195546,82.82278147234524L346.56323037253446,88.21900543044558L346.2292065238049,92.07777799120015L345.75205065919647,98.03515602945754L344.9942500291435,107.14321201409575L344.933914989793,108.17240973794469L344.01092696791494,118.66597378829715L343.89178448277875,120.21073495243161L343.5455748774092,124.20015917014632Z%22%20class=%22state%22%20stroke=%22#000%22%20fill=%22stroke%22%20data-state=%22Montana%22%20pointer-events=%22stroke%22%20style=%22stroke-width:%200.8px;%22/%3E%3Cpath%20d=%22M414.38717452412266,185.38471123669433L414.81304966834125,185.75461587020754L414.52082350385336,187.52952595325485L415.3329382953469,188.57224511523737L415.12520139214087,189.61129660012318L415.9181642447219,191.00018553397229L416.11981520018946,192.1488976180476L416.4048588733449,192.88617691581544L417.30583685134394,193.42945549474996L417.40629632216076,195.01119433794713L418.0215938538693,196.09515331542093L417.5674485483551,197.74147265601948L417.89499994779374,199.99536020835978L418.80289178214593,200.36410829981662L419.4226017338602,201.1440241186707L419.36120418895956,202.1625685446512L419.6325059652587,205.23971030053235L420.02704324773225,205.69442792316147L420.00804654679996,207.1898463871354L420.4257460616752,208.5980126911138L420.4483314936589,209.72498519335898L420.2840805928619,211.37242185310777L420.0349296055815,212.32639433374027L421.1442952841333,213.64661012925558L421.16709863232586,214.4918499369221L421.48307944117465,215.35806077215318L422.5162065803278,217.43566860885653L422.7296599597989,218.43191958603256L423.4688864458637,219.4259484881719L424.1653369505246,220.0078730326794L424.33782935010316,220.83061555947506L425.0584945493223,221.71527680408258L424.83270716381816,222.75693725350789L425.93366769245046,223.46540252754812L425.72342315689696,223.57515425431006L421.03989759029554,223.59525662197836L418.7403080322758,223.57597885654616L416.2719908402481,223.57307273999686L414.05684523977527,223.5656357918756L410.449369534411,223.5437471681098L409.35256614501697,223.51301604136097L404.6275634568825,223.43951787748017L399.92449764905194,223.32393600087266L398.76446000635707,223.30295255440944L395.28449254378006,223.23248430975298L392.79541354756816,223.19684036599597L390.56057471195004,223.1187731484722L386.97581798624367,223.0186046908442L385.7956979707296,222.9613241062184L381.13858794978773,222.7431112713715L375.4052858872525,222.5267721304583L375.2999053868337,222.52250865152132L369.67322126647724,222.27980989161324L369.46250929646425,222.27014686564655L363.6088465265518,221.92001510621412L362.7230368527696,221.8957943954996L356.027167077067,221.50321225116886L356.4186715514791,216.2503274213583L356.49580850888884,214.9304519293289L356.7752349903131,210.86509671752265L356.8156723892624,210.17271331418715L357.0651481990316,206.25771475820818L351.2169030379772,205.8348815902524L350.902902317132,205.8581918949942L343.4412666664783,205.26548752643214L341.5335732195828,205.1276588167466L336.64781850382053,204.67190870428317L337.1257634729282,198.79655382002136L337.3341830785917,196.11758814917914L337.5348838772221,194.06847419147903L337.9335087504825,189.47062715484162L338.7040822098526,180.07988281617702L339.2037985298282,174.1681839278076L344.65291706369356,174.66350692556819L349.56405539456574,175.05010092754299L351.69520341234545,175.25675622144252L358.5997679038301,175.8149816692595L367.0438763607437,176.36184414757759L377.2529060562254,176.80352662705252L383.8317984642317,177.0482796955289L386.5963133075521,177.16020354914065L394.065095002058,177.38850472926072L394.4489367594536,178.2422192650589L395.8850629730857,179.11974166714094L397.28720157533496,179.79963128290672L398.60169893479366,180.90902826188892L399.2917293236833,180.85731823034803L400.754661710578,179.4763003714571L402.06264998261855,179.93143425966798L402.57442817016084,179.57148130424287L404.05049174677725,179.65859036601591L405.00353293235435,179.52019279815806L406.6377157395602,179.9304905323662L407.25765202753576,180.60886211563138L408.6896965826945,181.23016707147247L410.7300850957177,182.07095298979186L411.59828967256544,182.64038109792216L411.6735162393574,183.5071373691061L412.49795670889694,184.87686015083636Z%22%20class=%22state%22%20stroke=%22#000%22%20fill=%22stroke%22%20data-state=%22Nebraska%22%20pointer-events=%22stroke%22%20style=%22stroke-width:%200.8px;%22/%3E%3Cpath%20d=%22M211.97804932696206,279.3346720903862L203.46358016091912,265.23324666179025L201.31246152127733,261.5797051148426L190.82232777059943,244.37369840292672L185.35398170908255,235.31995934999588L180.82299026762726,227.50833998768388L175.11116289719513,217.83641257703596L173.82556016429623,215.74210956799436L171.83096998562763,212.4575171241678L169.46387448749468,208.38826192245506L168.64179493189226,207.03660034881727L168.92765623743972,206.01313545446146L169.09798094310705,205.38539948727214L169.2824573536025,204.6051266879524L169.8829869006223,202.34215852544617L170.36723337545686,200.3856278612966L171.421520085554,196.29220265213792L177.0075438383645,174.71819644043728L180.1353469047276,162.69986293541308L186.39967209516848,164.28799833155983L186.79351136828365,164.40030954464225L197.8078206227846,166.96561718499265L209.22065929312552,169.64231504841234L209.4811541348823,169.6957816689461L219.75009298065325,171.96907635854961L228.8318596733026,173.8269764311633L236.27848925890896,175.31165825925314L238.5445206913957,175.77813321067845L235.66091730446269,190.75991223321296L233.10795866334954,204.06491367440367L232.50455399567986,207.12771913966208L231.443783994612,212.6625818130284L228.89071367856357,225.54628076106655L228.57970268272987,227.18530442915892L227.3039097950162,233.66870090832407L225.74817099096433,241.72744832303488L224.03952585018257,250.76599199566272L223.61106498471094,253.0629601883678L221.88499615921344,262.4421100937217L220.84860861486544,263.70724271157326L220.37784671032438,264.8308970411523L219.1740867195693,264.98935797801136L218.53336379669474,264.14995138605906L218.342202314163,262.9517097218733L217.2064517016937,262.98831471959494L216.38075900044785,262.3113031208479L214.2631852170269,262.649352390179L213.65442047000326,264.3612834971746L213.84178219735418,265.56017628609754L213.4161272263761,268.2497954939864L213.5870354214114,270.16973832394507L212.92976116240862,271.520413588712L213.37688516835019,274.0608772719843L213.31049433049938,276.17742737542153Z%22%20class=%22state%22%20stroke=%22#000%22%20fill=%22stroke%22%20data-state=%22Nevada%22%20pointer-events=%22stroke%22%20style=%22stroke-width:%200.8px;%22/%3E%3Cpath%20d=%22M653.1525830586053,111.37310725774046L656.2236679666056,120.5773279416768L657.9556361701127,126.24751752005136L660.1261330624309,133.4389099313396L661.3599506261658,137.2115885367241L661.9636032627081,139.66975057718776L662.9793798128497,140.77913338021108L663.9918056735634,141.19792872727385L664.3930070411395,142.90441280825485L663.7131716140927,143.6740582694407L664.5853599990982,143.34732281282913L665.4417470172764,143.6257360670636L665.4455487590806,146.6575581295424L664.3648266834259,146.6567173987646L663.4998462508794,147.44884635052404L663.3168833321347,148.22920130495618L662.1934364953696,148.48129335208762L661.8595441971376,149.58747704319126L661.8030052794111,149.86857664490685L661.5906839978114,150.3657052314195L655.6790865328727,151.82574462575883L655.398476934431,151.86977193806206L651.9615943086528,152.54140861415988L650.257184045457,152.8916339057397L649.1529620529657,151.8795276409803L648.8161764980496,151.13502771141725L648.7959557585093,149.69593127473445L649.2150780920281,148.8219998398024L648.6753188977776,146.48098881034036L648.5545501082446,145.3317642273356L648.5897880848083,144.14658724577885L648.2291683351774,143.11952640263564L647.868836447999,140.13862273421273L648.1263363471866,139.65717927761398L648.0322825416116,138.10258549438208L648.7045143445603,136.85842531958883L648.6170458681875,135.0802931901817L648.9589623545061,134.53420754740955L648.7759005759959,133.48901173480397L649.120816698771,131.7430513834364L648.7485859853448,130.67582293672706L648.1863089429562,129.142692765456L648.5456773996473,127.99301848121252L650.0040857160259,127.38300107551208L650.400105163219,126.40105456165281L651.1592674812365,125.84321030264346L651.7177752329246,124.53291502445722L651.4596085992331,123.70618611900932L651.8565352067587,123.16709867222369L650.3434883551525,120.97493630164718L650.8867515768702,118.35882403890582L650.2730422664374,117.3070968537661L650.4554177863803,116.64200562858343L650.2945423199642,115.9703465727431L650.7522154931487,114.95063656647108L650.6833996201766,113.08083287514978L651.2844298639543,112.00387554697613L652.8200845400676,112.47534071623386Z%22%20class=%22state%22%20stroke=%22#000%22%20fill=%22stroke%22%20data-state=%22New%20Hampshire%22%20pointer-events=%22stroke%22%20style=%22stroke-width:%200.8px;%22/%3E%3Cpath%20d=%22M642.3906756950852,186.65481155950874L641.3312334981874,186.8826383644307L641.109604442552,187.4399583677855L640.7854417530048,188.81696349822744L640.3599660995937,190.12656360103801L641.1380434548266,191.06874448367432L642.1494855372116,190.69715641800542L644.0085072291033,192.27019972622202L644.1720474898897,195.71603011368074L643.6332897010033,195.61025139732976L644.0392172492648,196.69795359464638L643.7592109484526,199.3073540255972L644.1942340706113,201.74099123993642L643.8522360265408,203.27690456757637L642.3620474431904,204.92329478467127L642.6122454906323,205.49057570988293L642.2526952234814,206.76287782780298L642.5415521749474,207.41062540666746L640.7444627825778,209.29474556626144L641.1931751416555,209.77637923436168L640.1243382698677,213.51945507100925L638.6063782555525,214.71908132620933L638.941018668894,212.43721102601705L638.4687780329599,211.62766534857656L637.3678020506622,211.45654125775684L636.326501809829,211.89152098213526L632.6966984421356,209.7323807352958L630.8982298273241,208.32551268706356L631.0215271905821,207.10720825788292L630.3075251810333,206.45456439323186L630.8182981496603,204.8048555210637L631.231010788157,203.74908560265408L631.2495977873297,203.4137027243296L631.8443485614428,202.51970842662467L632.8490910235838,202.2716990280984L633.8037692416731,201.56835329796343L633.5769181872549,200.7740873096758L634.2047661852789,199.84913696387366L634.8931899888108,198.91110015359868L636.162947480437,197.3650095219349L637.1019328400477,196.61629654778164L634.4018236639956,194.34298834776655L633.7522609236373,193.37039040197828L632.8475007059988,193.33503717605686L632.4316585865462,191.8272978689505L630.9600123651095,191.19886030252712L630.7625930519456,190.75244910175775L630.4808103065242,189.68177856857108L630.5393177733015,188.2985204551013L631.1765471488233,187.88084644707976L631.404667132289,186.81649576312918L630.2441506508972,185.39475449313136L631.5366332441597,183.22730330270633L631.2855793261705,183.03556278991368L631.8400221685256,182.23546440680548L632.5039465088985,179.42039965338085L633.2859733385847,178.61589632922983L637.0398308297441,180.19665152747245L638.5316960961401,180.74380477532304L638.8807445402402,180.89096484976392L642.4548271232876,182.02892965903186L642.5827172429634,183.10997301189673L642.5984075381851,183.77181325922732L642.3536958144657,185.19944535073273Z%22%20class=%22state%22%20stroke=%22#000%22%20fill=%22stroke%22%20data-state=%22New%20Jersey%22%20pointer-events=%22stroke%22%20style=%22stroke-width:%200.8px;%22/%3E%3Cpath%20d=%22M342.8643275263018,266.505295276006L342.320283639571,274.1856186715567L341.9874543404677,274.1846198807717L341.5369910824798,280.78363490637065L341.1895043897383,285.5456983768323L341.06591145602636,287.35573713197164L340.51564766356364,294.0913059605165L340.27235354924665,297.31893896419774L340.068343244738,300.6345894369654L339.5003162265674,307.2727824662864L338.91152427482774,314.53007223736694L338.55034089262944,318.4535825787492L338.28540481148417,321.3036284671511L337.75383589995675,327.6895935445336L337.1385868967421,334.2575703303816L336.716547668001,340.7247556040654L336.58275847363007,341.9839053263848L333.42412011000806,341.71903025936274L328.7946741756068,341.2926053384047L325.86887396650997,341.0681326322482L325.4258756335464,341.01200423555474L315.7401911920451,340.21367542647533L314.94690521383217,340.12324913233317L302.4223668700297,338.92170084510747L298.03544063122956,338.44134606246564L295.2123368908566,338.129751024219L294.7911451744175,339.6812729789888L295.02221514887276,340.8692143786304L295.83748492444573,341.4492334118058L287.18554959404185,340.46056336855116L276.5393672425305,339.10671356811264L275.58657449144965,345.6813289390334L265.85197317124096,344.38967108578936L268.0890695941547,328.01026112692057L268.7575894700924,322.9642303900953L269.6439723904581,316.57651852592323L270.8166568438363,307.9408625452328L272.52453729581214,295.8212349142396L273.3128574386528,290.35544925300286L275.4718065370996,274.65341023317313L277.5418787235608,259.6155376004102L284.8442230036922,260.5636200070261L294.52666385305383,261.7966730334802L295.1797177070651,261.8911835315222L300.7942382608659,262.52231912681407L301.10625129048344,262.70762718279286L305.3052072005161,263.1433897805998L310.486326906953,263.7025108364764L313.4869667090831,263.9682842498666L318.88922810986213,264.53052920554416L319.63388626796063,264.59697447018067L332.0955620993109,265.7214175381428L342.01017922792545,266.4252457695611Z%22%20class=%22state%22%20stroke=%22#000%22%20fill=%22stroke%22%20data-state=%22New%20Mexico%22%20pointer-events=%22stroke%22%20style=%22stroke-width:%200.8px;%22/%3E%3Cpath%20d=%22M641.808610002501,189.3072495647259L640.7913543106902,190.14543264750512L641.0848565562267,188.22102529680274L642.2344258366595,188.3069003430212ZM655.9302906906446,179.24014511022665L656.854946401068,179.73858376139708L658.2617572323285,177.72141398306564L659.1058969843292,177.3241556424831L660.4966191029625,177.53233443677686L661.6660274131393,175.89826724027944L661.931361557631,176.65947666737327L656.7952627271726,181.42056925663633L648.3759694073422,185.9235976586475L645.3283179941117,187.70317834422565L645.1728501240057,187.3821572300336L645.047048621511,187.09902785618328L644.1857566220224,187.06466431439037L644.0618103161073,188.06741980663844L642.8538359072212,188.50606407026794L642.4014287833796,187.69453429835085L642.7651357532493,186.01968147446985L643.1470097848423,185.02789404182124L644.6297189654515,184.7942889298348L644.4699005422976,183.96402436270955L645.7733017263963,182.72469641444286L647.0250192124631,182.80405865356772L647.3466106135998,182.04487388671453L649.5776490984229,181.83722715980684L650.141557884061,180.9336357356268L651.2651877854294,180.3477302890093L655.0929342362441,179.21025651424577L657.5469535314371,175.92970785483044L657.0296171230179,178.00758222065383ZM642.4371956743845,154.5303579837829L642.429065321033,158.32502957578993L642.5330039457707,165.02293803887255L642.7905178594775,165.43200258203865L643.8492512094509,171.18848235164637L644.2241162448814,173.3689780172997L644.6560001000546,175.71456386765294L644.8330100257888,176.8072219857563L645.8303218555641,177.87447786297014L643.8004004374153,180.11729653095733L644.8786241746687,181.4565684018081L644.0110224787916,183.4207796583563L644.0486423900908,184.27763777221435L642.9049302761543,184.99161077611495L642.3906756950852,186.65481155950874L642.3536958144657,185.19944535073273L642.5984075381851,183.77181325922732L642.5827172429634,183.10997301189673L642.4548271232876,182.02892965903186L638.8807445402402,180.89096484976392L638.5316960961401,180.74380477532304L637.0398308297441,180.19665152747245L633.2859733385847,178.61589632922983L632.4572326741076,177.57100817816752L630.1231393429123,177.27905199511156L628.7646553989038,175.67754475028698L628.8215808213375,175.13509058159923L627.9567697029449,172.54763060654363L627.1480710058539,172.071441277943L626.0490146167365,172.11791568395756L625.5113865930277,171.0110677508809L624.3584117422896,170.4702783373791L623.4042496476897,170.70610913560722L617.2792235623637,172.00248034403592L616.8934957095814,172.05521319292052L612.7463910459127,172.91603935905368L609.1588481998159,173.655509715692L608.756506422035,173.7302115985409L602.4262022711914,175.06011358354954L601.1242787998136,175.33637975001716L596.5999960031082,176.1961801604741L595.5915978540679,176.37030510156183L589.5316706196508,177.48309002665428L588.138299019904,177.7135433579599L582.656207885178,178.68917588566592L581.17695390925,178.9016735207589L580.48871853489,174.9312890271982L583.2081017478129,172.06384269788316L583.8885315659795,170.79149813202855L585.7514370571546,169.2158738373978L586.379589416332,167.15971957261797L587.9400695373322,165.4308962483608L586.6853296755644,162.80828332511146L587.0657814204086,162.02103536653908L586.5348465360696,161.40701165665268L585.1503480967883,161.30650491638698L585.2154864990241,160.46224373310235L584.6484630607085,158.62538182888647L590.150200535488,155.9935893138454L594.7423853869037,155.2449229562866L597.2040266711217,155.22873510077125L599.1073131813305,156.29629220466006L600.9288120467455,155.41856013494305L605.392345991102,154.49010850560876L606.8983795771883,153.15255781196913L607.1513763507487,153.41334172368158L607.8174489453078,151.85691758139137L609.1219707268451,150.24460467166648L611.1791302577333,148.9699468307458L611.3227012009129,147.70859476275893L610.9401251794046,146.98930128493532L610.1309783253441,144.78837084808947L610.3360156393384,143.53772671484785L610.8796887450528,143.1024631150782L610.5636952511438,141.8862696086146L609.7732341413918,141.24609027995666L608.9308305000086,141.80416585919522L608.1294658248487,141.0990214361109L612.0762344253218,135.66849818125422L612.5141503628155,133.60075003442705L615.5919294720616,128.31971426324594L618.4989686738105,125.50499521318409L620.5160435256732,124.34060722775905L627.1712601420702,122.82940719381133L633.4204366327883,121.11689200513251L633.777182723542,122.18765160495991L633.674105014822,123.53699779550459L634.3491676704272,124.13972287569266L634.17929437365,125.37147615512993L634.4661416803451,126.94486570486265L635.021477921751,127.81768699284112L635.1933063693316,127.9566885747347L635.9614436301658,129.51256814020223L635.8728312955002,130.57232318200022L636.4931768692179,132.0949779383344L636.037336349549,133.14761866358208L636.0465457803031,135.58051766026063L637.3863114271285,139.07123924175255L637.8125436307861,139.70791954294896L637.6825901969898,141.7079715224288L638.8120550382191,141.5467632423082L639.8456383793845,143.06775417049425L640.4783799150429,146.09656553590412L641.5717753169142,151.66231080384034L641.8696286938923,153.7472127382107Z%22%20class=%22state%22%20stroke=%22#000%22%20fill=%22stroke%22%20data-state=%22New%20York%22%20pointer-events=%22stroke%22%20style=%22stroke-width:%200.8px;%22/%3E%3Cpath%20d=%22M635.2165502621814,253.16462641664543L634.8973959716051,254.06451096675153L636.3476885744042,254.7935780806593L639.2792519264437,259.2163055718989L638.7117139655873,259.4390849759374L637.1567436127368,256.8378472881334L636.3680777196223,256.6185154470774L637.3230072349352,258.3694709499483L637.1284318872608,258.7602926773242L634.4924181604629,257.0735697766092L634.1803349525441,257.44263884548195L635.7079042471771,259.0169167222014L634.437288146622,259.4627430450582L633.5916702935654,258.83406725285204L634.1534512531857,260.33249352980374L632.0648295399885,261.24155184689033L631.8134511850867,262.41198671538655L631.0442720583395,262.5369338658556L629.8641914007383,262.167402490207L629.147423005264,260.6533578972794L629.1454804107202,258.4975580097229L628.0145174401188,257.7654184748539L626.3119140677535,257.57955440690534L628.5050940827164,258.3328002748453L628.7340815566273,259.54358229178L628.8343379953227,260.9105598264411L630.0252993543725,263.01671032394967L630.1265132732774,263.78933506648946L633.145119222689,262.61843879729923L633.6874265410572,263.1961318218652L635.2395072500249,262.1910770004344L636.6275798924488,262.09633411228884L637.4517979330988,262.595322797458L637.4267590702448,265.13232416964314L638.0156621827075,266.16155956377065L636.622564674882,266.25807170266563L637.4157133658473,266.5873261728897L638.2944131962225,266.3049328490027L637.9464667518846,262.91647408118484L639.6864112518867,262.06591207403L640.6074324840615,262.69788286018706L641.452301448334,265.67964846985814L641.2271532936029,267.06799950983856L639.8290779748472,266.5747264984387L638.7799752005863,270.1713306968504L637.5859264121057,271.54900115681045L633.9255037707694,271.179282244277L633.4274260525689,270.7250579068506L634.0653377266398,269.76714743171067L634.0847798741595,269.03767478492324L633.1939103104219,268.79080586254764L633.607479376378,269.2832906460044L632.0662809044801,269.9295925974061L632.4326701043815,271.1348416823118L631.6719040172143,271.69706537584545L626.93547019349,270.5206362513736L628.5658883962277,271.9303348181848L631.9813218589193,272.6053436068418L633.1040312506645,273.57850934475044L633.8014189253029,272.9177975138963L634.3350634391882,273.6728332218312L633.1176796545992,275.09218002590853L633.6167375802188,275.5463880552211L633.6277916261165,276.68679267603085L633.1689833044825,277.4111854406708L631.4275809467075,278.3995264456016L630.2842896923986,277.93367344801317L630.1468529424005,277.3226968405767L628.9133722050117,277.22385240720547L628.3015344304036,277.7547392284906L629.5519573430199,277.6974682761669L630.845368418435,279.21157946445965L633.8805795277907,279.09889274936216L633.4107698184384,278.1999059444708L634.9461930979586,277.81899529088645L635.75052403058,276.9834042315829L636.1941356360576,277.97476005199945L637.3827196196005,277.7011789517785L636.1929071174118,280.47960496190655L634.6720215611708,281.80296844389966L630.0708755843473,283.06541982382475L628.8028671021541,282.3138710358297L628.9968122816438,283.8573172600284L625.4173652468565,287.7364576537539L623.4805476238348,290.4516400351383L622.5767025010396,292.38661433134337L622.590955769871,294.28811133756227L622.2500239070322,294.45815680209853L621.5103896209073,292.6418818991513L622.0970513700499,295.5573834053079L621.4701808084969,296.8714142320217L615.4806965018676,298.50325366119023L614.4602380353502,297.6943348334579L608.8017780503119,293.2280690673247L603.8429838250075,289.2579577438939L603.718894011889,289.05963123419065L600.7200724516003,286.9649323991561L598.1279713317595,287.3764845497064L593.6244673900533,288.0116568471825L591.0364511473706,288.4496987029175L588.3770326514824,288.87051692933943L588.231598435287,286.972798231949L587.4698108944771,286.1480717096461L586.7375903852425,285.362157711063L586.2701262831483,284.8203932451685L585.1873609218486,285.98285677090576L584.82268389899,284.2695701615463L581.7693575320625,284.5594855190899L581.3265159589442,284.64478585519765L576.8556331650088,285.0362619197631L575.6957548365124,285.1971109270138L574.5744671257864,285.30788959654996L571.9329266956481,285.6017294026549L570.3764489456042,285.8540013400444L568.072159636801,286.81205404877204L566.784343236189,287.9161542335848L565.9680378228386,288.10901482009433L563.4929919769448,289.3833033201101L562.444398451798,289.9073896238253L557.94209917183,290.66114135500845L557.5412382988151,290.7316861946854L553.2440321050577,291.311117309522L551.2503102440573,291.56584798783234L548.9619813422761,291.82893707447226L548.916386887716,288.4458161534174L549.543532704649,287.5918318134955L550.9567691851432,287.6676091781581L551.6316814353712,286.8501294349451L551.609762889288,285.11385505770176L552.1460908866394,284.29010974747564L552.849586508753,283.35923200282815L553.9531318907377,282.5757864223224L555.0648767762448,282.24685389026246L556.8969583790608,282.0902065067848L557.3377593178186,281.4489267452984L559.3377948884714,279.7441277353003L559.3857271602216,279.5858025429724L560.4659295756637,278.49300230249946L562.3571509116002,277.77498432036157L562.7993946068866,276.4771937482763L562.7869241025055,275.32433326082827L563.8150400047693,275.6280664243182L564.118939441386,274.32523023966144L565.3217753912219,273.38463774715467L565.7580005213565,273.4584427997349L566.0032971365234,274.64677447464015L566.977971853557,274.3662563141965L567.8309163144113,272.662243756019L568.7732394334469,271.81726961563913L569.8617632869868,271.23510570644095L571.3898636200227,271.7480332099218L571.9485639021145,271.2356642690176L572.5724323359434,269.0776645264512L572.7553978864817,268.61610761722955L573.5207770283691,267.8340059333259L574.6279506018953,267.74574416433876L574.3649799826242,266.8219427369718L574.65836295243,265.55853033947955L574.6916382106766,263.71982285870956L578.2450024535495,263.43531752397865L583.0195795723598,262.7851362439091L586.2024593257895,262.3984335103215L588.1169761295265,262.19624941894966L592.2901208512501,261.5531936508654L592.5522270515572,261.5122696629359L595.8359598416749,260.9066098193944L598.0840743891281,260.5461641798838L601.2118159651479,259.9492635752724L602.0040103268709,259.86267164646983L605.7505794789159,259.21606564947035L606.3972373773427,259.06306529327316L609.4077355133403,258.5717991204021L610.8958912766752,258.2272195683126L613.7436124732652,257.57635106085064L615.3937166051776,257.2628137014221L616.8257941162809,256.98573695109906L621.5939716614554,256.0346011366616L623.1033909330745,255.69092976806127L625.8404219556904,255.18191731054054L629.666936836461,254.37047072589002L630.4006732025886,254.20816342464673L632.193147147376,253.8192639323242L634.3318329685378,253.35977623448542ZM636.7554660825344,252.8617470585088L637.0155227434374,252.81034420810073L639.1907695010357,257.4046729077877L640.5073627216749,259.9193291600624L640.1147599200477,259.9976443860814L639.0946094711164,257.48991888101796Z%22%20class=%22state%22%20stroke=%22#000%22%20fill=%22stroke%22%20data-state=%22North%20Carolina%22%20pointer-events=%22stroke%22%20style=%22stroke-width:%200.8px;%22/%3E%3Cpath%20d=%22M413.43223419233857,132.6635911941505L407.17602790213766,132.56661334891476L400.1268181995008,132.5444319422818L399.79856673476127,132.5381525498566L393.06365819460495,132.25575342456307L390.4590470674018,132.141055911315L383.7645944171729,131.86068372805198L382.29897222355993,131.78580314015971L376.29737117404113,131.58778145515544L362.30367938988627,130.7747978866945L353.4428288046636,130.18162569078493L352.97909206158226,130.17222815320815L343.09004405287214,129.35069688923454L343.5455748774092,124.20015917014632L343.89178448277875,120.21073495243161L344.01092696791494,118.66597378829715L344.933914989793,108.17240973794469L344.9942500291435,107.14321201409575L345.75205065919647,98.03515602945754L346.2292065238049,92.07777799120015L346.56323037253446,88.21900543044558L346.92292818195546,82.82278147234524L356.9124112360804,83.62356852888297L365.07594820455336,84.19246997802531L369.71927777132555,84.4903888919373L381.4197607388624,85.07352994405244L387.24513728317237,85.30927872592713L392.00567488388003,85.47888086318699L401.49297046153106,85.72340168332096L407.8008957750649,85.81854400898419L408.25776645338607,87.72564509576421L408.21081629241337,88.62292262939468L408.9260926305905,90.79044808174274L408.3311585812133,92.75228296501234L408.3855635017988,92.85987818319677L408.66212855845333,94.72499181086289L408.51732569181894,96.09374923912003L408.71412226448996,96.82400497178787L408.49575444903303,98.08548011772893L408.49250637176056,98.38538383045989L409.08771258729894,100.3416938776245L409.4728884850442,102.98255699350773L410.2816956366028,104.70597386254451L410.6454623095109,106.06079273049488L410.974579713737,107.17944831032707L410.9620007106859,108.72485591968712L411.06209745516554,112.69881332647526L411.03232008110643,114.0522492714382L411.21908158993693,116.82654447778077L411.7838161869315,117.56182576229185L411.3717112076133,119.23619894576836L411.4269486845353,122.01186237237232L411.76614137797185,122.65994759858938L411.8701656595326,124.16730886559071L412.68089728211754,126.17489940581333L413.15851626860933,126.52228412315026L413.1882988030645,128.02995732301133L413.5804127298248,130.20781769080634L413.342943796578,131.34851481373414Z%22%20class=%22state%22%20stroke=%22#000%22%20fill=%22stroke%22%20data-state=%22North%20Dakota%22%20pointer-events=%22stroke%22%20style=%22stroke-width:%200.8px;%22/%3E%3Cpath%20d=%22M702.8203125620585,474.8010033221088L711.8358546007664,475.7488836840531L711.9569820167293,476.54455115936753L711.7217304294122,477.460811519503L709.3386360428988,477.81566898399495L705.4937609214234,478.10326941217244L703.3233932986011,478.42236321589485L700.6312588513,479.75345172328525L697.3474668510413,479.7088016154281L695.8990668599574,480.347736623361L693.8057081187296,480.5085970349497L693.5542312461162,479.950824764937L695.8477580575499,479.05440866253224L698.7391362811388,478.02766439502534L700.0892203760125,477.19499328853834ZM680.6274501464393,464.49215043196557L684.6812138922969,463.6785084492013L687.3932422011326,463.40171342769827L690.1192501678285,463.70840969396437L692.8441261877831,463.7350516325006L694.8728509171133,464.02948553804316L695.5037256269406,464.72154251649704L694.9669073126063,465.89125019860745L693.5167214000595,466.7017005928344L692.7205599409945,467.41663135670194L691.4622871523222,468.1208952174508L689.3174160000574,468.457065836281L686.5350299068434,468.7082196709597L684.41020118662,468.7369140741535L682.8091237892468,468.95281108864714L679.8559244289698,469.413795576219L678.5296652959848,469.9283286196176L678.4139469259179,469.6138673136086L675.9626075239407,469.8828814775229L674.2019475092217,470.5194826438373L672.2504681055931,470.7268162258365L670.8985457892602,470.69065787750753L669.2440194503702,470.33155201990866L667.2168926040404,470.12483250684807L665.4318836930671,469.91201832804273L664.6406701068843,469.55429143341416L664.6653445118703,468.3914581439121L664.8927888945858,467.169237401064L665.5500465246357,466.24539439155177L666.9664690684286,465.662898851311L672.2969012554644,464.96315928598295L677.9916622427285,464.46531096886144ZM732.9428941831741,446.7357407081225L731.1874603178615,445.4942800441556L729.1184172174812,445.28668259765163L726.3779136505316,445.29957328890083L723.123937956582,446.08896145300025L718.9438609632142,448.448302867482L714.8976578283359,450.6113259302192L713.1975951495472,452.7200240500319L710.6543167787871,454.6944851911707L707.1302136576928,456.1568817265643L702.778859785642,457.17309684950277L698.5440806641548,458.233930060714L696.1311687773773,458.0056955744889L694.8803329956431,457.9311348854156L695.4240229339081,457.2016305401644L698.0421846526624,454.75706667906906L699.8947016097302,453.14920622870136L700.7488201990244,451.64768033522427L701.8113673373118,450.99209932480045L702.9183103449371,450.6658672048378L704.9190885732421,450.14231016781645L707.1904590626656,450.23621486335117L709.6578238669172,449.87822969108663L713.2453358577188,448.53827756653567L716.2082018466194,446.0089100333179L717.8853807579328,444.2151809962007L718.9396477244838,442.7545464230645L718.891618481928,441.74077300721393L719.1805777913444,440.79786162390474L718.7232245407765,439.750409982346L718.0859370702061,438.61606237443533L717.7351247522519,437.5643612455457L719.5262762243424,435.75669055269367L721.4050775738376,434.5666438706806L722.8244786466844,433.69608650308476L725.7000917409976,433.4619805279351L730.1253861670446,433.446936123297L732.2540395860183,433.85110077887947L735.9219083826531,434.5163926522651L738.1761144973807,435.2879583866947L739.5688720169076,436.35670512894404L740.9130619457383,437.11451362764905L741.6004732806407,438.46435793996847L741.1991849163655,439.65748133547453L740.2196394289551,440.4800722189526L736.0104922768176,443.7236803170893L734.3585641941625,444.6830852403938L733.9530316030107,445.78591513981456L733.5788314511788,446.68834302303844Z%22%20class=%22state%22%20stroke=%22#000%22%20fill=%22stroke%22%20data-state=%22Northern%20Mariana%20Islands%22%20pointer-events=%22stroke%22%20style=%22stroke-width:%200.8px;%20display:%20none;%22/%3E%3Cpath%20d=%22M577.0430356785237,200.80686279810914L575.9235496338354,201.3692274990708L575.704613218837,201.8840105916762L576.6178485481763,203.32540512882474L576.5521496078056,204.5844212578213L577.0302447723514,205.93738591501506L576.5388309977326,207.76399950796224L576.3787236045622,208.40141582288697L576.3133633962992,210.25175587522347L576.3802317826033,211.9947222264916L575.8991955799179,213.35857620164825L575.658101295765,214.62095578440199L576.1264636954705,215.1872036618995L575.8564410178441,216.69476080623224L575.3701230648098,217.02907224363514L574.4662175981673,218.3220118486454L573.7934563804256,219.4489938624116L572.7470709583307,220.8261270797741L571.3926916453505,221.72034203443297L570.3565240567252,220.92618652064334L569.5693213767211,222.1971034511945L569.563460216681,223.22643105051316L568.5631910831478,223.3007738851985L567.8374108271421,224.88939578762245L568.070414985983,226.10403475773012L567.4110600842127,226.47961389921545L568.0194238555924,227.29236171296225L568.1519605897902,228.71769995623976L567.5105792760686,228.6094252939443L566.8351751334678,229.5114659414931L566.5050345920596,228.0477074053868L565.2361849115555,227.761527833844L564.7709378928266,228.786672529491L564.5602595622383,230.5860502073873L563.9408760035344,231.60936007765088L564.7244852181659,233.73370826256104L564.4149440101409,234.4966321876273L563.616539897274,234.69091266695125L563.5100824945258,236.82490730245956L561.859049730615,237.65510911683833L560.8859792442302,237.6952259488981L559.8098532957881,236.4372723634172L559.4627667711702,235.93617345887208L558.0122377975551,235.62068962657798L556.6546107940395,233.12960383964446L555.6101349462848,233.76421851893753L554.600252959191,235.37581898362748L553.2350795471245,235.7203198877574L552.1050976765875,235.16114891312873L550.4112713325321,234.75676936878818L549.4856470107866,235.1522992009792L549.3072817403872,235.82834815596334L548.5843518775621,235.93677942880691L547.9347939064763,235.752390689074L546.8309254186338,234.4651242878369L546.232771357387,234.33922384883704L544.7548981232152,234.44638949409966L542.8170211487281,233.92821302824478L542.6235693806498,232.9908208024283L541.5328061991921,230.9779651716998L540.3748778665449,230.62906451771346L539.9664574788666,229.67193297884495L539.2762881152088,230.03257265472092L538.2082908646245,230.47813174050816L536.8236336019465,229.6057285643467L536.1866890549004,230.2636413006207L535.8143981044391,227.23073773741635L535.4282904410112,224.06832249545653L535.3440984367824,223.2926973641786L535.0634504808784,220.70720709542445L534.7617426508696,217.92770116251006L534.6213169682667,216.4386798350481L534.1577491764021,211.77990444347483L534.1039243820371,211.28431167149722L533.6923257057274,207.68814206464253L533.4422866375901,205.57876279784148L533.0777317180208,202.41362458449316L532.9911960730665,201.61640848787374L532.5126837754854,197.59185404151765L532.4635905493601,197.13941338139216L532.1840756428777,194.9463625470073L532.0134924812721,193.3737008764424L531.7196529828759,190.85549057853132L535.7673727570019,190.21232579854848L536.0102423478074,190.16319306641947L540.9148657850171,189.42448445780497L541.9744069714002,189.27768781126088L544.7714872870587,188.76788453239385L548.2624153239442,189.84538201384134L549.9600195510656,190.9649495008913L552.0230956515933,190.68118694355258L552.2036115334329,191.11684342971034L549.4616627456551,192.29426286052353L551.1314415754978,192.49869524594828L553.0303665483696,191.88456240511823L554.8444773523213,192.54533610120097L556.8075943688818,191.6316133947978L559.9247819041695,189.88010135365596L560.4823879041674,190.00112994222354L562.727553546,189.82417885175698L565.0168580426378,187.29475585776845L565.9775566124969,185.71454383744617L569.274811842776,183.2484558405422L573.6855526381298,180.4279238088924L574.0116399081967,182.46019266829944L574.8842010799251,187.85059439012628L574.9378796531005,187.93017525746495L575.7973551921641,193.36717146601336L576.4115128008148,196.89098404637036L576.5256287640477,197.50940963099617Z%22%20class=%22state%22%20stroke=%22#000%22%20fill=%22stroke%22%20data-state=%22Ohio%22%20pointer-events=%22stroke%22%20style=%22stroke-width:%200.8px;%22/%3E%3Cpath%20d=%22M353.25556006816544,267.3578614933096L353.4092567710825,267.366857558015L358.5085427048788,267.56664718049933L363.7347614981267,267.85771136354L365.051745660133,267.9433952958626L368.47901332935413,268.10272459278355L374.38908629113496,268.3744161942528L375.355232170349,268.43396708192085L380.29988317315485,268.6365068795674L381.46421300244845,268.69756560480437L386.19211239794225,268.80186174308255L391.18300151442503,268.9359756894348L393.29385660958576,268.98599875846605L395.93255194848626,269.0429309933145L399.186737685848,269.126213199072L402.8587708653632,269.22768427529803L406.4224764181447,269.2077443015559L410.6451935856502,269.2463453004801L413.1304964418787,269.2616203016441L418.6950150419149,269.31908894668436L419.20088572461435,269.2757415909974L421.09247930488476,269.31668531689024L423.9075381046578,269.24241025936885L425.20528072294593,269.2573400129491L428.8560305666373,269.208779286L429.2958884534526,269.2047316482922L433.76121108648033,269.2187672749392L433.78720789228686,272.8094643789761L433.82808690877545,274.21478958623567L433.90884345179364,276.9385020662319L434.02190595068157,277.1099618437764L434.68703395445596,281.87849917750344L434.81078089473914,282.7629076094058L435.4891673690404,288.02539732918075L435.71706371066836,289.8148910678466L436.2209942256019,293.47847127816954L436.21688018898436,300.62259010357974L436.1936498802269,303.5782397341103L436.1771867727133,307.0071214467819L436.1340030926354,311.7279658957843L436.1467452856495,315.6484263915951L436.10071526411883,320.27812629130375L434.3429857494665,319.549466951505L433.0985454971431,319.2855326418035L431.10846662338764,317.97351033350617L430.8021238734215,317.2016125784622L429.7205171737726,316.824683035801L428.4498181766557,315.67309095465487L427.46247267250396,315.3578332304792L427.28587800670783,316.2635954784614L426.69193331523223,316.5477079166629L424.9973735668445,316.8809580746457L423.25011929070286,315.6831157841276L421.44283574539804,316.679187330106L420.52670061512447,317.2622642036482L419.53992718125784,316.5097350866886L418.6000290900941,317.1989804573067L417.7514187657851,317.19854797308625L416.8550681890295,318.3384523811309L415.615522869096,318.27118141748105L415.33739167865025,319.17450099100563L414.5346985725748,318.7844089015656L413.98649807276547,318.0503696187724L411.81285471458415,316.89835896073896L412.1365609188503,316.42653451779034L411.19864967800254,316.1408923514019L410.89407893354604,317.12936708436L408.78876356600784,316.5749662972164L408.22639546809836,315.38562123560655L408.13283202125484,315.600130285591L407.54988379989163,316.6713782664939L406.6070443503871,316.94185717711133L406.42789903225383,318.70541457363896L405.2586804236386,318.52026645408694L405.0409586126484,317.5058461713423L405.55322753064394,316.8442730650055L405.0105633975225,316.19199519865697L402.2457998978816,317.21126588265145L401.9863678615185,316.10934108661746L401.11466252955285,316.161081799271L400.60271817741,315.184063469275L399.8295128033676,314.84867449994147L397.7334287893428,316.8156861033752L396.32558259667013,316.07878188179285L396.64307543240125,315.05101186056305L395.11973818451764,314.5041179795595L394.58931637595924,312.48959177477167L394.193708680876,312.8260498698593L392.169497841888,312.3721206989566L391.3426839585724,313.51646054282935L390.45155517925724,313.47357787821323L389.27264888195,312.1514032073866L387.34629578585026,312.4026460202009L385.3869965765787,311.3781947080618L382.8854033132029,311.0234094803775L382.6217203948621,309.22588779248025L381.9484381825521,308.169710043074L380.55239031132203,307.67163778468586L380.31764478958064,308.5695896169427L379.55090041350996,308.3282577404237L378.44911367125843,307.90226322677364L378.1549482829041,308.4958293670799L377.2034882466023,308.33270483787237L375.65810647164153,306.3781358951505L374.5672967282532,305.15039739892325L373.8308942699338,305.38090883096874L373.9162966946519,302.6005426594144L374.1290971002774,298.291311471L374.21790531610463,296.00567083562424L374.40610946339945,292.3190562597188L374.47607027454984,289.3613270195025L374.6766759262776,285.34848006859085L374.77891712262766,282.7144505534441L374.94862814485896,276.0584907169747L369.017196320986,275.85543756546383L364.5707784251742,275.6502607169161L363.11094141663335,275.57906150847975L357.32149067721343,275.19140237357226L352.81273363925703,274.91459396340326L351.37467096783047,274.8510613770645L342.320283639571,274.1856186715567L342.8643275263018,266.505295276006Z%22%20class=%22state%22%20stroke=%22#000%22%20fill=%22stroke%22%20data-state=%22Oklahoma%22%20pointer-events=%22stroke%22%20style=%22stroke-width:%200.8px;%22/%3E%3Cpath%20d=%22M166.12911606702357,92.82416153392012L167.06293111665312,92.67261520840395L167.961414056737,92.80051295433486L169.48266403027372,94.85155695127207L169.750276386532,97.08237053542018L169.55121860972847,98.52249266135811L169.13113509919634,100.35050996709515L168.91817306727341,101.54250691570587L169.72176284623657,102.44371286800708L171.49588517316258,103.61821659374061L173.18277432362436,104.36540754540431L176.48150850407956,103.80643190093758L177.7665897554246,103.22022350829207L178.6642476903724,103.69106385267219L180.42360869191077,103.66545830291159L181.11194028944874,104.25913179007637L182.2185545352171,104.53386755912311L183.13836836085653,105.40501517922144L183.64797379950951,106.32963793754675L184.67146486187355,105.89252879138576L185.74615883288612,106.46552278195679L186.29048772945706,106.10984222053617L188.41586997032618,105.6261101327292L189.24865476508938,105.71550989357513L190.22314140803707,106.79094501640589L192.46643093578078,106.88069477253555L193.11269098395385,106.41317811500903L194.78366631296905,106.05308940318616L196.01226147669988,106.05226637887438L197.80421762908924,106.18023467409387L198.87153761113854,105.49752013651062L200.237743152379,105.8328010896987L201.55374046116683,105.86740070978976L203.00958927784393,106.32936332927795L204.72516298923546,105.63282167792556L213.77407454776693,107.76759740960199L213.86368367948398,107.80878882626189L217.3340362124687,108.61018432384174L218.4601088837325,108.86796842142542L223.6107935714998,110.10469172895762L224.2824723634448,112.61501561684724L226.06002480166927,114.55468277853538L226.4316696893533,116.84890482782839L226.2378992806258,117.42594053074322L223.68692510232933,120.47919692185167L223.28987938485864,121.56571559013923L222.44159891906446,123.30994156086138L221.76045778004658,124.11921037293916L220.9145687771624,124.85087014737576L220.77197395530084,126.34181061455797L219.78665102585606,127.55178054258954L219.22365139253696,128.2525033821073L218.2955369108954,128.48167624061068L216.59966248914284,131.4630717710412L215.62089007936092,132.20972196742696L215.2275648199858,133.4301620350484L215.11100906592165,134.7741977660637L215.9786191027439,135.4605850692684L217.56635518448542,137.77101595932697L216.6123786840847,138.67956282329123L216.81522761521572,139.66976900874545L215.91975855607436,141.67169451041286L215.1331318619372,142.63641833049087L214.8182026905979,144.47054037378177L209.22065929312552,169.64231504841234L197.8078206227846,166.96561718499265L186.79351136828365,164.40030954464225L186.39967209516848,164.28799833155983L180.1353469047276,162.69986293541308L171.60773331994835,160.47532367345912L166.10924987906776,158.86974983522384L157.94620015653646,156.47828674588754L148.92044309992121,153.85081466469558L146.1004914798895,153.08900932849997L143.10541874652688,152.27057879312508L139.41158747052373,151.06804922542483L138.46747159491542,149.13965763344845L138.55246107954707,146.80144179778756L139.1517671248053,144.0679652370029L140.14910038040358,142.3912955676625L140.36363108776595,141.3270786040731L139.84317190214597,137.80707628997357L141.08513871644237,136.22300618881854L143.38740570309506,132.0367010083014L143.39658843701795,131.41008458297927L145.3536101889186,129.46383937905512L146.445875031095,127.47783452735314L148.22471828002688,123.97708700795204L150.4455770925262,118.0430810566553L152.7747786709271,112.50127879986849L153.26922421875292,110.19614907337677L154.88078573617088,107.14768888924527L156.4859407217699,103.5166744091697L157.11387936563403,100.64747445960893L158.47845241586288,97.57957946952763L158.44029314908533,96.40695959865923L159.0457997389886,95.07620728167171L158.98428073572273,93.91988956587704L159.9869261087116,93.10074211063056L160.33635873056357,90.15990601134206L161.58298624742838,91.99679845989601L161.69549438675068,90.71073117672631L162.3124118866275,90.63354941019566L162.97921046163106,91.39499321315736L164.6026959351827,90.8978044669417L165.59740019769714,92.65932518100192Z%22%20class=%22state%22%20stroke=%22#000%22%20fill=%22stroke%22%20data-state=%22Oregon%22%20pointer-events=%22stroke%22%20style=%22stroke-width:%200.8px;%22/%3E%3Cpath%20d=%22M633.2859733385847,178.61589632922983L632.5039465088985,179.42039965338085L631.8400221685256,182.23546440680548L631.2855793261705,183.03556278991368L631.5366332441597,183.22730330270633L630.2441506508972,185.39475449313136L631.404667132289,186.81649576312918L631.1765471488233,187.88084644707976L630.5393177733015,188.2985204551013L630.4808103065242,189.68177856857108L630.7625930519456,190.75244910175775L630.9600123651095,191.19886030252712L632.4316585865462,191.8272978689505L632.8475007059988,193.33503717605686L633.7522609236373,193.37039040197828L634.4018236639956,194.34298834776655L637.1019328400477,196.61629654778164L636.162947480437,197.3650095219349L634.8931899888108,198.91110015359868L634.2047661852789,199.84913696387366L633.5769181872549,200.7740873096758L633.8037692416731,201.56835329796343L632.8490910235838,202.2716990280984L631.8443485614428,202.51970842662467L631.2495977873297,203.4137027243296L629.4371472877544,203.1806831335059L628.3785988246171,203.70110875231308L627.7162875396353,205.35705129676603L624.1645435287239,206.1419264276143L623.2346334246081,206.34431074077884L619.7871298552215,207.11566975939604L617.5471444560294,207.56095028383788L615.4348768187538,207.99962963843336L613.1552518763748,208.46464591610743L610.6664417447814,208.9624601819113L610.5454415506504,209.0063912677699L604.1948018825439,210.136089012173L601.2505161595752,210.73450260370453L596.7989308763391,211.55616979679166L595.6586080915044,211.79060429631352L590.8925359058478,212.66096073928315L589.9945320219815,212.8059349586523L587.0733420922982,213.29409597689698L585.5127580311758,213.583663016571L580.2809718380053,214.49980836979228L579.2945043166734,214.6270034694087L578.7134862158084,211.0542509378356L578.5473641508327,210.0929512554345L578.1861836258455,207.977423096748L577.5960760710888,204.34012857335904L577.4043682167837,203.2073127993907L577.0430356785237,200.80686279810914L576.5256287640477,197.50940963099617L576.4115128008148,196.89098404637036L575.7973551921641,193.36717146601336L574.9378796531005,187.93017525746495L574.8842010799251,187.85059439012628L574.0116399081967,182.46019266829944L573.6855526381298,180.4279238088924L580.48871853489,174.9312890271982L581.17695390925,178.9016735207589L582.656207885178,178.68917588566592L588.138299019904,177.7135433579599L589.5316706196508,177.48309002665428L595.5915978540679,176.37030510156183L596.5999960031082,176.1961801604741L601.1242787998136,175.33637975001716L602.4262022711914,175.06011358354954L608.756506422035,173.7302115985409L609.1588481998159,173.655509715692L612.7463910459127,172.91603935905368L616.8934957095814,172.05521319292052L617.2792235623637,172.00248034403592L623.4042496476897,170.70610913560722L624.3584117422896,170.4702783373791L625.5113865930277,171.0110677508809L626.0490146167365,172.11791568395756L627.1480710058539,172.071441277943L627.9567697029449,172.54763060654363L628.8215808213375,175.13509058159923L628.7646553989038,175.67754475028698L630.1231393429123,177.27905199511156L632.4572326741076,177.57100817816752Z%22%20class=%22state%22%20stroke=%22#000%22%20fill=%22stroke%22%20data-state=%22Pennsylvania%22%20pointer-events=%22stroke%22%20style=%22stroke-width:%200.8px;%22/%3E%3Cpath%20d=%22M340.19461964174,473.7600348437411L341.09232275118507,475.8128858455565L337.7243592829177,477.8809413023729L335.75822768349417,477.0725219894631L334.09071743114686,475.71762305311455L335.4729278817593,473.7007270666275L337.9426563865117,473.8745948614229ZM439.3993429377872,472.8895812877348L441.5436314448756,473.60403571879067L441.58263290058716,475.87199850773703L439.76989206786374,474.9447378427493L437.75742085057055,476.24432475638935L435.48948176677095,476.21242961829705L433.4446430031004,477.4845443452784L430.9379562071683,477.2187386052824L427.81436025444833,478.09620624731866L425.5398183396207,477.27802360775473L424.93081517068316,475.3048271391068L427.5082600934297,475.2071145325782L429.3947029229967,473.4032981552142L433.1673713921791,473.5758514689338L436.3542324491258,472.6419943337841ZM440.5765430963038,459.2658941977367L440.04141293574185,461.1767332962992L437.8105905087131,460.16608549772457L438.5569069001463,461.8476640176771L436.67759900595286,460.16115120552695L435.2131340174039,458.361471032871L437.6837627719346,458.5163129692788ZM359.19097283231827,451.34726713224376L360.3407055483654,451.42033581619825L363.18194766034645,451.4818412363474L365.87398942105574,451.4262833720571L367.02389656862255,451.4934516017138L369.9369728329894,451.66883261749234L370.6950000942108,451.9485348168878L373.57480187297637,451.63249328803585L375.63130675563445,451.38786842337515L377.6122208108486,451.07472975287527L379.6972619904951,451.51622864523745L382.45167256788733,451.8683768379971L383.22479993557863,451.68016187763124L385.43393564309605,452.36714853446205L387.7259689880577,451.81618749683275L388.19524785096763,451.4501188743127L390.8767808420564,451.677951719225L392.6411615403532,451.7354991595913L394.57575303000993,452.275681564808L397.03715358907687,452.0257786255753L400.4556747359329,452.7695758416786L401.637315660834,452.4714602503535L403.2135419453399,453.37086405220305L404.55850501012696,452.1714431813158L404.646107377145,453.53375080522494L405.7145227192591,454.27770248720776L405.9139771459033,454.8448965924701L407.485005963314,454.04298395306137L406.4477358216799,452.63055511638834L408.1832865062922,453.2531575366986L410.152992028852,453.58176531204526L413.22418314707915,454.1846848978752L415.12195380288597,453.6679486933686L416.863752232144,453.71353508382583L418.605599607855,454.2802040132919L420.55352292180805,454.44647186612747L421.57992647125025,454.9889067269926L423.3237634021535,455.04678225793253L425.1775135851263,456.56660764174L425.9240741082126,456.9393059105977L427.6735672493014,457.4096839603592L429.3972718827686,457.71055788250163L430.247586773834,457.9752634982221L431.8370176080542,457.5629722363079L432.0327403296245,459.12937650684853L432.51217554164367,460.6921164322467L432.4547229606014,462.5938956079312L433.67991308019083,463.7291302018864L434.3698559271116,465.30762441677035L432.4039552668697,465.1624960070676L431.64278220113147,466.6099437311001L430.47660078508125,466.3913350316399L429.06067353810266,467.2584372649174L427.38048587432814,467.60419086163677L426.4030854118082,468.71537620523L424.36413224472057,470.6222895049497L423.64355804173005,472.2500312477189L423.15571806066947,474.00073688367956L421.20697012759706,475.29608992885954L421.18395467649145,476.9603413893377L420.21936714987777,477.06572941102354L418.60259459694555,478.00222777833625L417.0620663500239,478.7910958582096L415.2593992122181,479.2240310571835L413.45746563793534,479.17648559861834L411.47489910990544,478.75138742069385L411.0304557593693,478.8528037521339L408.33346546634004,479.81115890737095L406.578646554346,480.2533622033869L405.00524117922754,480.7366352342125L403.53174380632,481.53068441936455L401.62562270943,481.21672899832225L400.8593849628376,479.83543211433613L400.1727644572239,480.3454815101209L398.64130783332416,481.34113964240106L397.1372615900768,480.5073758711271L395.50482443935675,479.64865968281543L393.6102489070116,478.949057749006L393.5042214188102,479.0301942916564L392.02099189045526,480.0403664849309L390.3121252721839,480.48284303285L388.7077601384547,479.72024881329753L387.45201591247366,478.65193752769267L384.82437601926114,478.23396210382316L383.03354583931036,478.7899813309978L382.7168596885986,478.90617071847345L381.6428319723914,479.0013498977642L379.886608072247,479.17983260401286L377.8916472468163,478.6002215014437L375.88626579189065,479.20237017248667L373.9126331865207,478.8045915744833L370.92149568664195,477.6604108239498L369.17062384646385,477.6793909165747L368.11921428157206,479.22029182261497L366.4648898611594,480.0502298012327L365.65724136084407,479.95587380552473L365.1565595341835,480.0397347839163L362.8987048115384,480.1963077197786L361.74718252517465,478.9623044664656L361.26214619047477,480.50076984957747L358.8720721181308,480.06273694932855L358.5874157474075,479.98752148806557L357.02517256515176,479.22973762543535L355.04925845258185,478.94934005555154L353.34488092737956,479.0121604143371L352.1638886357807,480.11812870333307L351.61924603031775,480.00758279927226L351.4405150933708,479.9153744888381L349.79646337092424,479.78957049108755L348.1507248151502,479.2040541245016L347.6431306718613,480.86144227842055L346.10354613265844,479.759365336277L346.6669237384086,477.10602639689284L347.79713458378046,476.02196252785745L346.3676414132307,474.9242653734366L346.8201570412496,473.32389129719314L347.5337722842677,471.69501775430024L347.43508908857785,470.14654442672867L347.263653929743,468.509924188387L348.38843129903387,467.8817138361826L348.84824708727285,466.0689917661593L347.9632353886351,464.68488699667944L347.13410835436673,463.2608103560492L344.88465797157033,461.37994409931565L344.1389475943339,460.8566762635118L343.0799549096872,459.0593451293756L343.7804267847769,457.19467318851594L344.7066088747467,456.76583063896993L348.0102959032446,455.21047004250744L348.3617189574154,454.8942724843129L348.2168853783527,453.29384484464737L347.8049857502876,451.4264963457195L349.19513630528513,450.36895574688594L350.98873106920956,449.87628141047685L352.6266055868495,449.8976797463034L354.51984688514244,449.9296577689192L356.54528061095,450.4056646837419L358.3313213385842,451.0979732722071Z%22%20class=%22state%22%20stroke=%22#000%22%20fill=%22stroke%22%20data-state=%22Puerto%20Rico%22%20pointer-events=%22stroke%22%20style=%22stroke-width:%200.8px;%22/%3E%3Cpath%20d=%22M666.443606391968,165.92611717969476L666.883098172855,168.33909348861835L666.3720859966204,168.32959091748467L666.0156181969173,166.25327713775425ZM668.0115278314174,167.7513641005404L667.3243942401893,168.40997170616617L666.4841288451387,165.2249129058273L667.1198792936029,165.4042461505203ZM666.0623812169883,164.88167982786842L665.6461116652083,165.42889146046525L664.568772280654,164.73152572600497L664.2632698148024,164.5156633468306L664.7064058005415,165.30008257798306L664.4357400218184,166.1903044449199L665.0110660024617,168.6593430884284L664.770609140118,170.2108267757494L662.7258479477174,171.77075932933565L661.3249779082262,172.21535537365048L661.2205604541732,170.97068530311026L661.5967660088083,170.68087416551998L660.9951906247379,167.88397385460348L660.8148439495872,167.30326559000628L660.5541396462594,166.1181089529448L659.3777873997508,161.96641810525807L662.284529017279,161.11537056043267L663.5188230194019,161.26324913918188L663.8646617283667,162.60603139404668L664.9349691530358,164.15235191126726Z%22%20class=%22state%22%20stroke=%22#000%22%20fill=%22stroke%22%20data-state=%22Rhode%20Island%22%20pointer-events=%22stroke%22%20style=%22stroke-width:%200.8px;%22/%3E%3Cpath%20d=%22M596.1881764559895,327.3655697188499L594.7123116922631,329.3657610580245L594.9224815949582,326.96963978680117L595.4456682842138,326.6742473217482ZM615.4806965018676,298.50325366119023L615.489269141302,298.9606025374753L612.8363003937659,301.5513106216803L611.6138471219958,303.9826401300239L610.6541285327623,306.3457393588759L610.4628921020194,307.72950013062655L609.3039343571277,308.6401027188395L610.3774594672968,310.18530861639994L610.1859850543393,310.8707382521868L608.7859398325008,310.90448925081813L609.6150240006908,311.5312481622873L608.4474157789518,313.138325872946L606.5501440304583,313.44596068394566L606.2206027942962,314.02163726796795L606.5526635586884,315.2091188213125L605.1613716671426,317.086283810534L603.4053667580253,317.43048076821157L604.2901053410629,315.15779056747954L603.2443273938819,316.41167646040003L602.5184499900911,315.82998631530955L602.9226381520286,317.20214141373293L603.7461546018853,318.24669115546146L603.8081940384153,319.0851336985955L602.8755764707744,320.341226647343L600.5461034463019,321.42231716276024L599.7826034942443,322.43135513224706L599.1211922143054,322.4245956991428L598.2429045801414,320.38657201958034L598.5153984403314,322.62619048822114L597.6070012615615,322.69983294713376L596.6941429661051,322.12184340936074L596.9419356665325,322.82272570973356L595.7690714588708,323.1739309847177L597.7420387277464,323.8955305045407L598.333051392631,324.6740126623543L598.2977896643833,325.5262443757572L596.5091851816917,326.5141593133152L595.879344652283,326.4137558994665L594.9511117004695,325.4244820339602L593.5900788742122,323.261621617008L593.9585207858463,324.943339584313L594.7859638888986,327.1636430309887L593.9366652807965,330.0450095043684L591.4270813998015,329.89428253701226L591.101834196003,328.64085087786714L590.6569583053326,328.1853409279195L590.796881749036,327.362488628205L589.5860262885373,325.36969147010893L589.539611365108,324.7255859732669L588.4197070776133,323.4992341586255L587.0660067968313,323.08655377036547L586.3999709372554,321.55452569083513L586.4559150114466,320.96057384656706L585.9410367566334,319.4931490828287L584.8240597291441,318.0675892104163L584.8835696543304,317.16897515640983L584.185888812743,316.70349537682904L583.3561403899969,316.1259945569962L582.2074914016487,315.7663870610929L581.4144826588704,314.76994161845414L580.2441992576938,314.2378983051108L578.9000034997528,311.92640927053276L579.0600002145173,311.23107534190376L577.7181098842174,310.0905704750359L577.4954498091244,309.9907164116217L576.5107527351687,309.4082186081121L575.5872969973094,309.09903717198006L574.9568253209751,308.2067399906426L574.446370837013,307.1676325323621L573.323156444879,306.21027945542056L572.0567670567733,305.72711319760197L570.5369839551649,304.7112005129957L570.2036420914645,303.92946896412593L568.1316661724835,301.28840307020346L567.5134475941836,300.0647096343138L566.2006638985615,297.7129180269095L564.879691524044,297.5992311548417L564.0660311383583,297.50690377183975L563.3736419836256,296.9206988579951L562.6218087708501,296.03733848295735L561.7843708235944,295.9247880156651L560.5167594058503,295.1044158748535L560.3010604984969,294.65302617817474L560.4701471721191,293.43683722417154L562.2402217137442,290.998619235654L562.444398451798,289.9073896238253L563.4929919769448,289.3833033201101L565.9680378228386,288.10901482009433L566.784343236189,287.9161542335848L568.072159636801,286.81205404877204L570.3764489456042,285.8540013400444L571.9329266956481,285.6017294026549L574.5744671257864,285.30788959654996L575.6957548365124,285.1971109270138L576.8556331650088,285.0362619197631L581.3265159589442,284.64478585519765L581.7693575320625,284.5594855190899L584.82268389899,284.2695701615463L585.1873609218486,285.98285677090576L586.2701262831483,284.8203932451685L586.7375903852425,285.362157711063L587.4698108944771,286.1480717096461L588.231598435287,286.972798231949L588.3770326514824,288.87051692933943L591.0364511473706,288.4496987029175L593.6244673900533,288.0116568471825L598.1279713317595,287.3764845497064L600.7200724516003,286.9649323991561L603.718894011889,289.05963123419065L603.8429838250075,289.2579577438939L608.8017780503119,293.2280690673247L614.4602380353502,297.6943348334579Z%22%20class=%22state%22%20stroke=%22#000%22%20fill=%22stroke%22%20data-state=%22South%20Carolina%22%20pointer-events=%22stroke%22%20style=%22stroke-width:%200.8px;%22/%3E%3Cpath%20d=%22M343.09004405287214,129.35069688923454L352.97909206158226,130.17222815320815L353.4428288046636,130.18162569078493L362.30367938988627,130.7747978866945L376.29737117404113,131.58778145515544L382.29897222355993,131.78580314015971L383.7645944171729,131.86068372805198L390.4590470674018,132.141055911315L393.06365819460495,132.25575342456307L399.79856673476127,132.5381525498566L400.1268181995008,132.5444319422818L407.17602790213766,132.56661334891476L413.43223419233857,132.6635911941505L413.22905665221936,134.45155775354647L412.56368139876787,135.65494009211272L410.887194468801,136.97991830118997L410.7820236141814,137.99272878029672L411.49280299822107,139.0335717041885L412.18176124495284,140.65640664845375L413.69742507920523,141.22630372836113L414.220205918191,141.91933027391508L414.4504628732566,142.76197244862692L414.41077184375285,147.38138144530467L414.3992618066146,150.01601325480954L414.36804464233944,152.65130831322324L414.3817074631913,154.03417853287374L414.3193805034827,159.22112279591727L414.3156801758504,164.58382133945383L414.2521452529456,169.9269899223981L412.909259816983,169.92016055952217L412.98391578831524,170.8943287796401L413.60179454883905,171.69832303172882L413.15010397714195,173.51387181596397L414.0914919697265,174.38436263257972L414.20399733511005,176.24641259815724L413.36326969079335,178.88350422576207L412.417602278804,181.41143015766193L412.55583407709065,182.01859056390185L413.38361518755534,182.73785267508083L413.8839277439102,184.23461047598846L414.38717452412266,185.38471123669433L412.49795670889694,184.87686015083636L411.6735162393574,183.5071373691061L411.59828967256544,182.64038109792216L410.7300850957177,182.07095298979186L408.6896965826945,181.23016707147247L407.25765202753576,180.60886211563138L406.6377157395602,179.9304905323662L405.00353293235435,179.52019279815806L404.05049174677725,179.65859036601591L402.57442817016084,179.57148130424287L402.06264998261855,179.93143425966798L400.754661710578,179.4763003714571L399.2917293236833,180.85731823034803L398.60169893479366,180.90902826188892L397.28720157533496,179.79963128290672L395.8850629730857,179.11974166714094L394.4489367594536,178.2422192650589L394.065095002058,177.38850472926072L386.5963133075521,177.16020354914065L383.8317984642317,177.0482796955289L377.2529060562254,176.80352662705252L367.0438763607437,176.36184414757759L358.5997679038301,175.8149816692595L351.69520341234545,175.25675622144252L349.56405539456574,175.05010092754299L344.65291706369356,174.66350692556819L339.2037985298282,174.1681839278076L339.808354996375,166.8994451799258L339.8384877921849,166.51114075397288L340.270084268914,161.2070186385322L340.6575477063344,156.72580853949398L340.6812300804318,156.16386399625583L341.2227914472064,150.20128901372277L341.7623989014347,143.74414339403233L342.1925895490713,140.46480155195934L343.002742892489,130.2302334989862Z%22%20class=%22state%22%20stroke=%22#000%22%20fill=%22stroke%22%20data-state=%22South%20Dakota%22%20pointer-events=%22stroke%22%20style=%22stroke-width:%200.8px;%22/%3E%3Cpath%20d=%22M552.9882048859525,266.6505220924335L555.2673402499316,266.35259223958377L557.3238441562532,266.05578527838105L558.0250857319268,266.1428967523946L560.4511176378,265.7723191661806L561.9172486323666,265.56347789938246L564.519893476698,265.1830037347766L567.9129968679448,264.7127318584744L568.7804872434747,264.53093058998326L569.4374931236584,264.4423555163057L571.8839656422899,264.06540716429873L572.9210380030202,263.6604892884827L574.8307175423952,263.43831522812076L574.6916382106766,263.71982285870956L574.65836295243,265.55853033947955L574.3649799826242,266.8219427369718L574.6279506018953,267.74574416433876L573.5207770283691,267.8340059333259L572.7553978864817,268.61610761722955L572.5724323359434,269.0776645264512L571.9485639021145,271.2356642690176L571.3898636200227,271.7480332099218L569.8617632869868,271.23510570644095L568.7732394334469,271.81726961563913L567.8309163144113,272.662243756019L566.977971853557,274.3662563141965L566.0032971365234,274.64677447464015L565.7580005213565,273.4584427997349L565.3217753912219,273.38463774715467L564.118939441386,274.32523023966144L563.8150400047693,275.6280664243182L562.7869241025055,275.32433326082827L562.7993946068866,276.4771937482763L562.3571509116002,277.77498432036157L560.4659295756637,278.49300230249946L559.3857271602216,279.5858025429724L559.3377948884714,279.7441277353003L557.3377593178186,281.4489267452984L556.8969583790608,282.0902065067848L555.0648767762448,282.24685389026246L553.9531318907377,282.5757864223224L552.849586508753,283.35923200282815L552.1460908866394,284.29010974747564L551.609762889288,285.11385505770176L551.6316814353712,286.8501294349451L550.9567691851432,287.6676091781581L549.543532704649,287.5918318134955L548.916386887716,288.4458161534174L548.9619813422761,291.82893707447226L545.7128314682795,292.23793360373855L543.9844061744757,292.4285895588551L543.6654291217246,292.42007656099804L541.8043236326821,292.6435937171457L538.4897238412012,293.0822058854067L537.4788968489905,293.1875617894995L534.6727345918297,293.4969954116074L531.7940995647097,293.7632630055267L526.9834310131413,294.2281644646579L526.8710090335235,294.2387849198283L521.6554312655736,294.74092192764755L521.0686451645428,294.7718167804546L516.8972038207348,295.0284407179307L516.7172025438995,295.0438434633142L512.4189641826881,295.4031853457389L508.2044296155911,295.674846777592L505.9226721234527,296.04532494919334L504.16761434493606,296.19899907314067L503.8056467951244,296.20425951067256L499.34997638942235,296.59081720692177L499.0345436603186,296.6129288324874L496.87580975850955,296.82679240577664L494.71228090230954,296.97200819197263L493.13453716480893,297.0753230567779L489.7319750311653,297.31233599216415L488.94420450674613,297.38237644083637L482.38333241053766,297.7862074266242L482.477998711737,297.0462389857339L483.56595367295625,297.0933872266494L483.6877353874035,296.0491031044039L484.93775361254256,295.3940268070172L483.82824765563987,290.98212217513725L484.8807788068601,291.28930036218907L485.3714321301644,290.8282535563338L484.89654397643244,289.2337228458659L486.13284192425044,289.24785748956475L485.70286602194875,288.42954077275454L486.848494675782,287.6909657175463L485.9275174638483,287.29133534344146L485.6297072543702,286.4217922514367L486.62170592169656,286.1466455330608L487.90607231908564,285.16033574968446L487.7840440050263,283.52284961992905L488.8086219596053,283.46004048945736L487.8610453222474,282.2193654959576L488.391080578643,280.6714136582264L489.20578975035426,280.1446177693845L488.8218563292296,279.34562387889366L487.92701255579004,278.55622364839104L489.5947542069419,278.1713035791913L488.81627916917006,277.461867232424L488.7942117370896,276.74849767135925L489.7227521926004,276.6687809138411L489.37590295643827,275.3908750259119L489.43226886195845,274.520802419266L490.0717103474672,274.4587975827404L490.7318187316034,274.3734386534396L491.4830109749386,274.3251374743823L497.1158962981373,273.9468922311441L497.3382615196632,273.9530534359254L500.5814490562572,273.67841819815914L500.759666280247,273.6871153294999L505.7049750477307,273.3155558710113L505.60325982750504,272.00048971693695L505.1358913300708,270.5399863102633L507.3512574947357,270.54068440454773L507.5818622678186,270.93461886731694L509.2963698214767,270.75414723205057L509.8672122854558,270.6862227025797L513.0747864969054,270.3342143468293L515.6006883343564,270.05373417813064L516.0848888961806,270.01179331257777L519.3398279886662,269.7026693376066L522.1498814357143,269.38171608420066L523.187679786682,269.3288815092451L525.5512075223412,269.2146302830277L527.9367067250967,269.09324623954114L530.0561710492252,268.9715181109574L533.846358543215,268.67526604578575L535.3298608269854,268.41304452195453L538.6062790306976,268.0886787408891L540.8705357698009,268.0613574479746L541.0047061498838,268.06845923483L546.725262196304,267.51567127975255L549.3845296234607,267.2299315361833L550.1748434710895,267.13730740060305L552.7971000482573,266.9130410799996Z%22%20class=%22state%22%20stroke=%22#000%22%20fill=%22stroke%22%20data-state=%22Tennessee%22%20pointer-events=%22stroke%22%20style=%22stroke-width:%200.8px;%22/%3E%3Cpath%20d=%22M402.56697561667113,425.6177560299565L403.3362252312368,428.34754323109735L403.0853012899239,428.32341034489065L402.4917816562097,425.6167991239894ZM403.6671015768637,411.19855136018134L401.9245580361634,415.4925834338954L401.70105102552833,415.46844322270687L402.2533527553332,413.17016235196564L403.346236490084,411.0888300368406ZM413.8973593012279,399.81355113950167L408.50979784613844,403.9385216298472L408.91652832250946,402.3513328149132L409.7296568592795,402.20899381955127L412.2498833638421,400.2092351303531ZM433.8814066945134,385.19266335291974L429.614448025995,388.5572129721541L431.90090239232694,386.13059297961036L433.6346015806712,384.85502987722595ZM342.320283639571,274.1856186715567L351.37467096783047,274.8510613770645L352.81273363925703,274.91459396340326L357.32149067721343,275.19140237357226L363.11094141663335,275.57906150847975L364.5707784251742,275.6502607169161L369.017196320986,275.85543756546383L374.94862814485896,276.0584907169747L374.77891712262766,282.7144505534441L374.6766759262776,285.34848006859085L374.47607027454984,289.3613270195025L374.40610946339945,292.3190562597188L374.21790531610463,296.00567083562424L374.1290971002774,298.291311471L373.9162966946519,302.6005426594144L373.8308942699338,305.38090883096874L374.5672967282532,305.15039739892325L375.65810647164153,306.3781358951505L377.2034882466023,308.33270483787237L378.1549482829041,308.4958293670799L378.44911367125843,307.90226322677364L379.55090041350996,308.3282577404237L380.31764478958064,308.5695896169427L380.55239031132203,307.67163778468586L381.9484381825521,308.169710043074L382.6217203948621,309.22588779248025L382.8854033132029,311.0234094803775L385.3869965765787,311.3781947080618L387.34629578585026,312.4026460202009L389.27264888195,312.1514032073866L390.45155517925724,313.47357787821323L391.3426839585724,313.51646054282935L392.169497841888,312.3721206989566L394.193708680876,312.8260498698593L394.58931637595924,312.48959177477167L395.11973818451764,314.5041179795595L396.64307543240125,315.05101186056305L396.32558259667013,316.07878188179285L397.7334287893428,316.8156861033752L399.8295128033676,314.84867449994147L400.60271817741,315.184063469275L401.11466252955285,316.161081799271L401.9863678615185,316.10934108661746L402.2457998978816,317.21126588265145L405.0105633975225,316.19199519865697L405.55322753064394,316.8442730650055L405.0409586126484,317.5058461713423L405.2586804236386,318.52026645408694L406.42789903225383,318.70541457363896L406.6070443503871,316.94185717711133L407.54988379989163,316.6713782664939L408.13283202125484,315.600130285591L408.22639546809836,315.38562123560655L408.78876356600784,316.5749662972164L410.89407893354604,317.12936708436L411.19864967800254,316.1408923514019L412.1365609188503,316.42653451779034L411.81285471458415,316.89835896073896L413.98649807276547,318.0503696187724L414.5346985725748,318.7844089015656L415.33739167865025,319.17450099100563L415.615522869096,318.27118141748105L416.8550681890295,318.3384523811309L417.7514187657851,317.19854797308625L418.6000290900941,317.1989804573067L419.53992718125784,316.5097350866886L420.52670061512447,317.2622642036482L421.44283574539804,316.679187330106L423.25011929070286,315.6831157841276L424.9973735668445,316.8809580746457L426.69193331523223,316.5477079166629L427.28587800670783,316.2635954784614L427.46247267250396,315.3578332304792L428.4498181766557,315.67309095465487L429.7205171737726,316.824683035801L430.8021238734215,317.2016125784622L431.10846662338764,317.97351033350617L433.0985454971431,319.2855326418035L434.3429857494665,319.549466951505L436.10071526411883,320.27812629130375L437.36261863424596,321.528587433699L438.87050838610185,320.8365211648951L441.1818503055409,321.3541777561306L441.2641050023081,325.65576142881037L441.3124518159167,329.3965001737784L441.32986973293197,331.5241554062723L441.40724645871154,334.35897018701087L441.5421386572759,338.97354357320535L441.6201785878314,341.82660972084494L441.67893918127663,344.8932465889048L442.03613323475156,345.14371683425816L442.428408663759,345.9723977013585L443.2827604151706,346.36263252589794L443.55554238217263,347.04315684993736L444.58862551314286,349.1221993346889L444.17943996713717,350.95251027763294L445.1874987999493,351.70210871451974L446.2600004828994,354.1842683497631L446.0437154788588,355.08858066835495L446.8869570689197,355.6901530753231L447.13183432056064,357.033137628666L447.64952828992347,356.84961935641144L448.2269626949081,359.1257386422497L447.76100517689656,359.52214479858793L448.0270734767011,360.69243381585494L447.6460710267528,361.6855209969766L447.77994125708176,362.3025506591095L445.68234621682984,366.6048790667293L446.1715993136894,368.1536475392421L445.6318839286021,368.65697006192613L445.46226150218166,369.66452920830017L446.19657258080895,370.33160905492014L446.1442383082602,371.2082112986825L446.30454565620454,372.9977184733557L446.1318362487882,373.8765738896359L445.57286155919945,374.72108996837443L444.43022180167833,375.34289861539304L443.34250818377353,377.56193396542477L444.8111771028412,379.68490140837497L442.0324159294846,379.74057534525093L438.3163401062734,381.6590574122439L434.66041059033375,383.479506047221L434.6521857601601,382.8406897014465L436.42800188280415,381.6449526689053L436.05960412251693,381.26668684963863L433.3569340038399,381.8981603860631L434.3270286526063,380.1178495415806L434.3811409661106,378.66784893204635L433.9397318862499,378.1191173093268L432.8350266059169,378.6012440538198L432.1502178144002,380.0155765828822L431.591885316891,379.78710028223594L430.9156955098418,379.83658260999835L430.6431554834448,381.65035221710946L431.8866977125108,382.51111205422154L431.3898730435825,383.66634578580846L432.1452555493441,384.0203914606727L432.0629158097331,385.38386166442183L431.4289425429564,385.11377460995595L430.0634540154893,387.0851300435536L428.92045377574044,387.0311916370364L427.875136416686,390.3365336084452L424.5239968670917,392.9926772837725L422.76778903948815,393.72209684214596L421.3508080619766,393.93832991174463L419.51806398642975,394.68441180039537L418.95563113735557,395.2369577582826L415.86984793134985,396.4442563279854L415.82307511466774,395.509627982415L414.77072151791356,395.5066942530204L413.98969645321364,394.9516356487564L413.50206669847074,394.56726316467945L413.6696851797589,395.438949075182L412.8592909303214,396.0300967289303L411.8386683752496,394.6440960618835L410.91134023657276,394.31989581960386L410.736901312101,394.82868072170896L411.85334530743967,396.40720760857033L414.00061607780736,398.4980355637664L410.67658821013913,400.3697984836565L410.1698453779587,399.0294225082932L409.1446260814766,398.3002254697477L409.48423446139617,398.81225724411524L409.15414359957606,400.25292463874155L408.9210321238907,401.77866796190443L407.1120901514209,403.20536887913204L406.0812996529743,402.85605035976954L406.21374277167604,401.9241496587544L403.2864545293611,403.8849259302304L403.60239093244263,404.249223866043L404.98461640152044,404.07435598799225L406.1752974007157,403.3023372499881L406.1869591323461,404.5958049886868L405.06052412110955,406.1524975846939L404.0553945243265,407.6667068908325L402.97897470241185,406.78498326440456L402.2139966805206,406.73276414656715L400.2813624884082,407.1507999409862L401.6623800312941,407.3398403012631L401.5510993330532,408.24926104141167L403.36564573131335,409.5011569572973L402.3267040678854,411.3511354142172L401.26078953701824,414.93372765209443L399.8242871254891,414.5746268483652L398.9201552921719,415.17412009072575L397.1102843142393,413.40985666707314L397.94889957171523,415.26425930427155L396.6542747786517,415.34804527621543L399.55046951198125,416.24113984133555L401.05041275688353,415.7555496637312L400.0900612854496,418.4686422885796L400.34584620298045,419.74009285814753L399.21891339801095,419.99787168031753L399.33897797880235,421.94267489713917L400.10229906583197,422.73524330386203L400.6119516886637,425.591436662244L400.89560766861115,426.8187593531286L400.3097484249951,427.4219504086684L400.9435569986168,428.7801760138641L401.591480833302,429.1895011639934L401.7581870660834,431.78320241372217L403.98620431526075,435.1792137487229L402.2961913789404,435.0113624029123L401.352006432668,435.7354098180939L401.2621994062895,436.76504599985174L400.6553953229823,436.7566504772907L398.70333108586664,435.444312984071L398.01787283251633,434.0864585094286L395.277756194599,433.4919101437865L392.5306284090448,433.3544922914617L391.0644500408124,433.492133673129L389.4701399635102,432.59337794521474L387.9461423156322,430.9567379249192L387.4858986055007,431.24054663146455L386.0986701829353,430.3209662098455L385.13552535455267,430.5699849600544L383.4038009480097,428.5420034499186L382.26670895339146,428.74197620675307L381.905002760861,428.20449677594263L379.8069131732254,427.7627123414036L379.9380884308078,426.75431784194194L379.13640181758905,425.88582762581956L379.176515715574,425.40176875979284L377.8303624964576,421.2422732358559L376.5513964596311,419.84828304443766L376.55031001753036,419.12972114570175L375.7944201311444,418.59708200971505L376.10341767264873,416.0913454416445L375.7910086055505,415.0231112077327L374.8465648675723,414.2712985091134L375.6047735015842,411.73628207720947L375.16509507551507,411.53061057945627L374.9490501833383,409.8924208389202L372.9452969531171,409.1008763285425L371.77392691641506,407.29879803961404L371.04323092622235,406.99572206720035L370.33605769789045,404.16959927236246L369.7299131689912,403.891500209553L368.5388468807665,401.59507682162575L367.1422176073713,400.81652602047654L367.06843689241316,400.2190113978154L366.1835863670134,399.60879481376026L366.258528911934,398.99606672646746L365.5928821206736,397.8845930589469L364.8809533849966,395.60156875974644L365.0815456597136,394.9300134460606L363.97857088777084,393.81890598083646L363.0351634614121,390.2882927650002L362.3467729458151,389.852823577156L362.21087346836185,387.4836211069285L361.0808886331148,386.11103605935824L360.79370944415183,384.96853550039356L358.34169049482983,382.8903327131657L357.71399609863323,381.34568664184917L355.43185895316526,380.4413583450706L355.5831150723002,378.91321783698754L354.22909992088523,378.4161351604325L353.74495565662005,377.04608144681026L353.1269976389978,376.3941440773033L351.05410376875176,376.72981969021566L349.68125329839404,376.20495183411L348.9826615622195,375.73835581360515L347.6839905551066,376.04813923293034L347.1331648021929,375.5462868475221L345.9938893939067,376.01309446635344L343.0013601331236,374.3579703367323L342.4630217284807,374.8586458467653L342.14924696889364,376.01388884869164L340.74555661604956,375.64772279798757L338.61150759683426,376.1082034314384L336.88140004652695,379.1972569096914L336.54626963890115,380.94653903123117L335.7377940627989,381.7672453722837L335.33696796409504,383.0203297906722L335.8072261135659,383.627987449988L334.28942365507163,384.10095088037644L332.0568182450927,387.1022290257177L330.70301219270397,386.55891467265263L329.9469277769679,385.8651523167755L329.44133558569285,386.10595600316265L328.2947088844644,385.4254381102171L327.7464478441795,384.25459559046186L325.44388087227526,383.42120950815655L324.73152049586224,382.2145598176608L321.70623405321174,381.0405489070995L320.3673949263414,379.82363742272076L319.98304569185507,378.55368197840147L318.01311997071565,377.3892665435627L316.295364241574,375.28001978887715L315.97440352466464,373.32800796325927L314.92475484831846,371.7200397725398L314.8729142827406,369.4892536837466L315.2538817741119,368.1296849974611L315.03113979068513,366.7826657378975L313.4867922385068,364.3141453957905L313.28876264401873,361.6168132320749L312.23965596086373,360.4525447366174L309.80830689822744,357.63934626238233L309.2689003841439,357.78378835951105L307.8007349901775,356.83395111975256L307.6578997155111,356.0477355118768L306.0851428333005,354.4626258636596L305.64325409115787,353.06750178178896L303.80351667875595,351.6034241639594L301.5122716118484,347.983697853906L299.1194137210121,346.4773919783003L297.5601681415454,342.4227343605555L295.83748492444573,341.4492334118058L295.02221514887276,340.8692143786304L294.7911451744175,339.6812729789888L295.2123368908566,338.129751024219L298.03544063122956,338.44134606246564L302.4223668700297,338.92170084510747L314.94690521383217,340.12324913233317L315.7401911920451,340.21367542647533L325.4258756335464,341.01200423555474L325.86887396650997,341.0681326322482L328.7946741756068,341.2926053384047L333.42412011000806,341.71903025936274L336.58275847363007,341.9839053263848L336.716547668001,340.7247556040654L337.1385868967421,334.2575703303816L337.75383589995675,327.6895935445336L338.28540481148417,321.3036284671511L338.55034089262944,318.4535825787492L338.91152427482774,314.53007223736694L339.5003162265674,307.2727824662864L340.068343244738,300.6345894369654L340.27235354924665,297.31893896419774L340.51564766356364,294.0913059605165L341.06591145602636,287.35573713197164L341.1895043897383,285.5456983768323L341.5369910824798,280.78363490637065L341.9874543404677,274.1846198807717Z%22%20class=%22state%22%20stroke=%22#000%22%20fill=%22stroke%22%20data-state=%22Texas%22%20pointer-events=%22stroke%22%20style=%22stroke-width:%200.8px;%22/%3E%3Cpath%20d=%22M835.3365896114758,422.3945383666166L835.6010664562132,422.52599641927327L835.6760775633568,422.50143572141343L836.0349824032419,422.66729769144877L836.1285546582833,422.61482740654253L836.4108890567827,422.6312680968925L836.5665478540991,422.51478636790347L836.7544949789061,422.4967069752861L837.1109941853822,422.40141772642573L837.2304068262171,422.4275950813105L837.4339409123304,422.7095950482791L837.2662099595075,422.87375383476416L837.1161424153411,422.9230581808718L837.1169866949176,423.00999287319604L836.5770790611316,423.6449569217526L836.4398211560406,423.73354174261056L836.3033078754128,423.90903541441116L835.9872412922689,424.3829554895334L835.8319698941024,424.58625907357106L835.7446609563615,424.6583804451098L835.65870725063,424.90431788268944L835.0914449510396,425.45980477468055L834.9655190909114,425.4137752145964L833.8504316041608,425.8204692081344L833.6941454225687,425.9365863515359L833.532457241188,426.2067968046522L833.3692106291717,426.21628229779793L833.1931853292069,426.1863651192754L832.89723042651,426.04297558549683L832.7340179337184,426.05237654564945L832.5835758695823,426.1011468210845L831.2293389830917,426.53928147660463L830.9862307754333,426.9875809982377L830.7607172419391,427.1473214508003L830.559954540782,427.21203450121834L829.4319510007311,428.18371977796926L829.3383675269641,428.4963412203224L829.1629956801734,428.81341604125146L828.9685607790417,429.0713383118767L828.7992843794693,429.4080419424143L828.3912569351448,430.21202991205854L828.2151290056819,430.18147081815226L827.9698472019188,430.19470287493573L827.7623131660221,430.23927018208144L827.0829892719798,430.6296794956516L826.9571224564561,430.75662506239377L823.9419802586732,433.6649112178951L823.8908332056765,433.8544609317583L823.5236820523354,434.2736210686064L823.4037152720696,434.33307572733355L823.1442996260839,434.5664178904675L822.8409546748695,434.748486911277L822.6642429826827,434.80402372536287L822.4498923633698,434.82802568294085L822.2045957262033,434.7533856489556L821.9840779523672,434.7575863261545L821.9335893197997,434.77342280965576L820.8035993531823,435.1489478588022L820.5128937215636,435.28311831443517L820.3361085536782,435.33833507657323L820.1784135817132,435.3659131215171L818.663742459403,436.4653667275414L818.4799013860853,436.58738812631066L817.9832722551275,437.13092443904367L817.8873981926449,437.26880368692593L817.7453251597526,437.6156425853512L817.7252807704335,437.7299912218908L817.7724368864862,438.06141365109875L817.7462541192655,438.1560186653937L817.4983471781181,438.3408502650384L817.4355105591559,438.3170420501643L817.3647631234794,438.44702836619024L817.136907336064,438.51746039512426L816.6830605950217,438.4846716438521L816.4430199674441,438.5155042486928L815.7512788607412,438.879980913925L815.6175510471896,438.9859778983185L815.4220393555195,438.9812911894794L815.2244340544547,439.1501019570026L815.2041128862546,439.2643929267408L815.1402475704367,439.32723522643306L813.3254896724637,440.55292817606335L813.3471781775143,440.8054060498494L813.3253779399793,441.00637787434755L813.2540607098539,441.1361034077595L812.0621934372368,441.86634282081314L811.6232690654763,442.0645488184499L811.3975511411797,441.9605157408646L811.1824669968264,441.98267626692893L810.9092041613728,442.0871751782811L810.6538800496811,442.25088819470307L809.1584101121795,442.89730307280763L808.6995345404092,443.1219433831216L808.5200771541749,443.2622519042341L807.5782281214373,444.27830789327385L807.2128098175209,444.53878793389555L806.9863166223646,444.80058003254055L806.8827943688611,444.9177634858653L806.8656646357922,445.13829361845745L806.0153355315933,444.9834757111131L805.8822011404236,445.0017226093899L804.3529745021931,444.9839360545112L804.2511933248956,445.01422197194375L803.9536387582127,445.0381155893724L803.761822050634,445.13818628717615L803.6345800634776,445.175984385446L803.5210342627472,445.1666421905168L797.6150527066482,449.5704506992125L797.7715796341545,449.63223414760495L796.8086337073562,449.6548095008642L796.8719631968074,449.8726380838237L796.8554175776972,450.00629824653987L797.0151644870291,450.174594697861L796.9417530952226,450.3033020515367L796.8204281442195,450.553271781607L796.8491891042986,450.6522634600201L796.9827228876163,450.63492899382095L797.0114923862109,450.733913781183L796.9067080705825,450.85023664997453L796.7360959337195,450.83539249374377L796.607679073584,450.679470836982L795.4935536130372,450.6590059529948L795.4226161676048,450.70100539046354L795.2348879671945,450.62653544591853L793.6463896360433,450.3983017829479L793.5243395025157,450.45492522181274L793.419638116758,450.764072032235L793.340416743499,451.0658358144747L793.2296934214039,451.1620611951916L793.1500630322842,451.0776820409766L792.3686426023999,450.7657850317612L792.260717972697,450.77530521173355L792.1897292426972,450.8171325563752L792.0250688433744,451.20763671230816L791.8006380552662,451.2934141361283L791.7154236585272,451.18911510885084L791.4199605472057,451.3166236226243L790.8912310990092,451.7895444829863L790.919554725079,451.8886783141908L790.7803244919916,451.88556108992015L788.9750153371973,452.4426853000044L788.6535738906124,452.57683126182405L788.4626048185294,452.7810441447599L788.4251834696964,452.9416746005347L788.251592948722,453.0123161415722L787.9724363804114,453.19854046452735L787.8131811481,453.22219862705697L787.3914890716464,453.4914481906056L787.4027039179983,453.5311250512309L786.9808511493413,453.80023479647673L786.9319902780435,453.92112302068904L786.4409735720815,454.33799546519776L786.1679219642588,454.35065456171185L786.0075467825695,454.56709287117326L785.760105184557,454.57245588388156L785.5427903465229,454.78340454181284L785.0779229980906,454.99954891316804L784.7544559516189,455.32569492349427L784.6963374192861,455.51319337178194L784.5514047549373,455.4895866055895L784.3350810792891,455.50734836248444L784.2179256998074,455.5829307594733L784.2089280998171,455.64964480526686L784.0660976732534,455.7323890732487L783.8754081916951,455.7429015168726L783.8095297633818,455.80410451084026L783.4397958008276,456.1640816931773L783.1267317540136,456.5294750778024L783.1287179120691,456.6358646985671L782.6704483425403,456.9773569048898L782.5182836408275,457.12660978046205L782.4210674723265,457.1750281613684L782.3476259428008,457.10991796007573L782.107330203266,457.2408438628532L781.969748725402,457.34319705245207L780.1039709115137,457.19725216765397L779.9186890700439,457.22705201114525L779.8142152029093,457.1490161517603L779.5409302614487,457.1603048071757L779.366614885898,457.22975359747875L779.1573331530694,457.3729307892266L778.827188869407,457.37835952545737L778.6730558978122,457.42077749887983L776.9832431267216,458.3117868845962L776.9575363139402,458.31882159450566L774.5770033769505,459.01060703214125L774.4795203786794,459.05843629421753L774.2194095114664,459.3211770186194L774.0501045060203,459.40979553094746L773.8023781921154,459.4129190634123L773.5666266258327,459.5621589897014L773.3415906940693,459.75112497466563L773.1829531955063,459.87939866071895L772.132961307218,460.18423671427286L771.9377257028948,460.27951840957746L771.7360816564582,460.2484932060442L771.4368261146318,460.2650358031616L771.1857051106291,460.46055301610704L771.1244953365233,460.540993849974L770.6024939229512,461.06502399629295L770.4124009034365,461.1799662222961L770.1876075443013,461.4747338988711L770.008075508702,461.6293980440607L769.90050439806,461.74345587217186L769.0855073269497,462.62188210809995L769.0035599767452,462.72897001525996L768.4758240998921,463.44476315790865L768.3222622851124,463.69860979497037L768.2812155212996,463.7521212325078L767.7612821052223,463.2513261073288L767.8057161317244,462.06772424104975L767.8512974902848,461.92773894426523L768.0356183907668,461.6868887415408L768.1584561033367,461.526302339691L768.388113690816,461.1453685525621L768.4691597095284,460.93188676455503L768.7856236454129,460.4636453552575L769.0458755007232,460.09555731196275L769.2740019410672,459.60794757927124L769.4777285597572,458.7212829204049L770.0416611881116,457.8443488268811L770.3115036952481,457.51566769616903L770.3947983531277,456.5963360957579L770.4244013339622,455.9902402144355L770.3899236678335,455.6576713693376L770.3726717395341,455.491375710335L770.1592907472038,454.80084410122646L770.1247194530573,454.46816129450195L770.0615300491363,454.33553973965815L769.8851111288853,454.1906292423182L768.9856386640945,452.7860928015633L768.7290596552282,452.3417150109376L768.292289333711,451.83864648790035L768.1298852889169,451.5399343575362L767.9419405119402,451.2480309869951L767.5792582210121,450.9173310553435L766.6624293892879,449.129550705509L766.9045107038503,448.8077954697631L767.0308547431428,448.6668735170788L767.0443983887319,448.5133423050175L766.9747681055053,448.25360139853024L767.0046882334461,447.3459204442412L767.173676545053,446.5506055613673L767.3384853020596,446.2491432259409L767.8822272207733,445.6312553195842L768.1206351249314,445.5027024755705L768.5572279123298,445.29917680601227L768.5610981887435,445.2123570627148L768.4878779402384,444.738868387773L770.0347797122067,443.698007351908L770.134745385288,443.56357327365254L770.1076131492781,443.4636346598579L770.2583689405039,443.3153847505244L770.4707743565054,443.19327691990395L770.5070510362219,443.2263439185331L770.6849210678552,443.1779772612478L770.8319372579541,443.11651496224766L770.9916196740928,443.20184698602293L771.075085324763,443.3079144429972L771.1513209574157,443.28715540260595L773.6873347077101,443.1736550269571L773.9379398624812,443.1907757994535L774.0216513214771,443.2966288873383L774.1796042683558,443.2747254014935L774.4028137976927,443.1919207531566L774.5188815024048,443.11706312610346L775.3970818686925,442.83230481863836L775.4301029928552,442.95207204105236L775.5537418946576,443.00389066766L778.2538982917242,442.385105830987L778.3610203278882,442.3768093424452L778.5784571551744,442.27333845265224L778.6855755393558,442.2650151827158L779.0981248768339,441.97814827108937L779.1965256230407,442.03669379130775L779.3265929411016,441.9144396097448L780.509834437054,440.96018675571526L780.5803454257109,440.9189301920565L780.9582067694449,440.70547526063336L781.2882163067782,440.4192677621979L781.5052037223215,440.3152934377649L781.8096623157373,440.03606563278214L782.0491901387993,439.81804014451876L782.2605508433213,439.5002710485658L783.0205737714887,438.8984132612968L783.4171416376175,438.4633576225379L783.7795405963145,437.9085294846924L783.860613451403,437.5193833744923L784.0231029711916,437.1286253306554L784.3318682057605,436.8686351054267L784.6910764690532,436.5941924648821L784.8174758548679,436.55825457329917L784.977410509444,436.4481060823041L785.1853008983787,436.41049194853787L785.2276064669527,436.46310685014816L785.4607794310778,436.4182506795702L785.8177893850143,436.42425964597373L786.0787595279967,436.28513869248394L786.2442914413053,436.19476711203316L786.4856164941258,436.08271131515573L786.8361440134784,435.87468147412926L787.0855307673143,435.6954909602461L787.3772491476041,435.5687977238427L787.4725755812314,435.5199090594444L787.6117664180485,435.2427551605522L787.6784718381627,435.0942032307967L787.8128122610356,434.9909379504453L788.028596859986,434.8858328956039L788.232900015377,434.7408360314511L788.6276167386486,434.4978570203895L788.8432858849188,434.3926127298235L789.1621261872102,434.17126599499926L789.3409937774898,434.0333594710429L789.6689708857127,433.9387080587446L790.01639205577,433.8167604770942L790.1367587824202,433.7603784632272L790.3248525528998,433.7491540439482L790.5518659526082,433.68346116729936L790.7904069155004,433.65756428831463L790.8754730733287,433.76245495795206L791.1140359998188,433.7364963190762L791.2711539422149,433.7125274396346L791.3604924080514,433.64343218722723L791.5233831247853,433.6393470334224L791.7036238723351,433.6949785268344L791.7461938983565,433.7473904387343L792.079885194976,433.67203530553525L792.1613414841117,433.66994860333654L792.5318280076797,433.6269614593648L792.7335990445113,433.5682230303961L792.8733227329814,433.4843356905885L792.9898244948449,433.3208074566569L793.3680474081002,433.21051199214577L793.4824950276666,433.1339132234402L794.0002848543559,432.9394606291132L794.182561259352,432.90776592229577L794.248516087983,433.039699383963L794.5724221800248,433.1177445856843L794.8497449223581,433.03653025557827L794.7625729629293,433.29970224846574L794.6229252354244,433.3837916081969L794.4755072256221,433.53493464251795L794.4735694047279,433.62189937046054L794.5608776409445,433.6395535506719L794.6152093568625,433.731649740631L794.739397483572,433.78169795252035L794.6986535315278,433.92321061768934L795.0072565446121,434.4159655660918L795.0363724301563,434.23467989918265L795.1353288734402,434.0113239795331L795.2148392267237,433.81523633770746L795.436031124103,433.7287890708499L795.7931208142205,433.7320231885306L795.8786006423072,433.8365377630983L795.9970239803429,433.8665686284989L796.1696164529883,433.7078579978222L796.2646645589534,433.65832149017774L796.1846651431474,433.29294881349193L796.2153520242575,433.0246396226756L796.4498900578509,432.8908245239709L796.5056750387504,432.6150724079047L796.4570563291276,432.5429327365021L796.3346281167107,432.4060582025248L796.179840181123,432.62449430548895L796.3063002984943,432.86823808507813L796.2986424404824,432.93531922967344L796.1473895811524,432.9797961128787L796.0852775709693,432.95483810985274L795.747709554784,432.9243733916883L796.0016042384877,432.76334071539094L796.0362829543551,432.6018727342666L795.9876900035136,432.5297124136908L795.8887011539068,432.4723620993259L795.719969254239,432.4571077602328L795.7217879418606,432.3701260030539L795.9193137998614,432.2040082743882L795.9714948369924,432.10220779103855L796.074044314185,431.9855847615035L796.3335525780992,431.8443653969938L797.4314569456129,432.0395466627194L797.617836028317,432.1142296627319L797.8529308423658,432.26096966161913L798.027608354078,432.2958188524773L798.1325868432127,432.3728760245429L798.4963067399724,432.67603251986793L798.5954459931113,432.73316308363775L798.7542175323163,432.62130885719876L799.146625490491,432.74286159428607L799.0458059432275,432.77273855778174L798.9996253049094,432.8945069416127L799.2660703876047,433.0533356642823L799.4114398137749,432.9886214237346L799.5358506398392,433.0381925820806L799.5342123180794,433.12514544429484L799.6376783272318,433.28899838022465L799.7352608320514,433.43296884700857L799.828599546684,433.470117265L799.9691101885171,433.66616908970803L800.0667256961053,433.8100962848519L800.9829236664903,434.12135977855104L801.0940651018573,434.2179649137576L801.1874916646298,434.254997576135L801.4650599332824,434.1723541665263L801.5230143587287,434.09024920147897L801.7603622619454,434.14920228298615L802.0245192170423,434.11365989970193L802.9371450261888,434.3166569812606L802.9920433937359,434.4083218716583L803.1701307609225,434.63605910071766L803.4641022008868,434.69940679968533L803.7774144224873,434.73528589701164L803.8769141489488,434.79193901870036L804.1739885813365,435.0487378022505L804.5824723439532,435.03429434511406L804.7027661283104,434.9765747060813L804.9061725184079,434.82902934799534L805.0502721759494,434.85058823176337L805.2865941399064,434.99572884389147L805.6404585209264,435.2567811532636L805.7667264780736,435.2187861347358L806.0238431447615,435.2494617683724L806.1666477231433,435.3577649258926L806.3673260061023,435.38376323995925L808.0146773162965,434.9077418422483L808.2551375441357,434.79165772428536L808.3681221348818,434.8006717742017L808.4546349829811,434.9042069743765L808.6493797818698,434.91003878979944L808.698653461163,434.98159962688464L808.8056546050259,434.9707680502512L808.9330999837427,434.84558687546075L809.0593275476203,434.8072685366004L809.0556961974088,434.6137089412775L808.7431756389823,434.49227628821393L809.0340024626859,434.3607262398404L808.9907222677714,434.3089740952407L809.0567292665125,434.0725931549027L809.1960720869151,433.9869835593252L809.2969869894991,433.9563092243555L810.2061938118113,433.5929906090577L810.318076307093,433.6887310197927L810.3351043864884,433.835021039683L810.5084523114214,434.0418377339828L810.5781039164045,433.9989581032L810.6832695464659,433.62062496282795L810.6420248598492,433.395137726368L810.6682854427406,433.30054535597964L810.7510108907294,433.2103558754802L810.909359557837,433.09705865457715L811.173571339355,433.0596180351062L811.5063724653864,433.0660871678249L811.7322926733541,433.08354699169126L811.88259186072,433.1241287119955L811.9713136118394,433.0536570907235L812.0469450208395,433.0304885747122L812.2658782699519,433.11495261394685L812.826771086907,432.3365293915236L812.8024558874376,432.2573629768842L812.7338309784661,432.2134619294073L812.5817695671051,432.34678157997854L812.4365760629695,430.52820598767136L812.9320915217288,430.5275608817716L813.2027586536258,430.42258248788164L813.2340136164705,430.4346337268918L813.4535799750174,430.432032408859L813.7813759767653,430.24428735396185L813.91325820138,430.225287490071L814.814608237424,429.6649845482314L814.8832648905131,429.70880079016797L814.7820211634753,429.82685576249804L814.7684451679244,429.9611540072073L814.7929236736378,430.0403145080172L814.8806188840039,430.0565585068346L814.9512713573747,429.8395531172132L815.195328401888,429.91581112666717L815.3088163589432,429.83730294942654L816.5866223797518,429.1588851987351L816.8815498941735,429.13225898862714L817.0513257381588,429.0577369201514L817.2087705661561,428.9436327239806L817.2846465375894,428.8332103266561L817.3107325831536,428.65148820199886L817.654428547517,427.63272245638393L817.767597303904,427.55398249286753L817.7922981331164,427.6331125063958L819.3022653006205,427.79053425547716L819.5973429656026,427.67633525813983L820.7003488786645,427.8511976075782L821.0269789086257,427.66159373574686L821.2338148674145,427.7050851971322L821.4848636655286,427.62602051458555L821.710981050951,427.4678740670655L821.8055001683979,427.24256094989494L822.0561452769109,427.33728179455875L823.0725492312155,426.97263748508675L823.1607026980512,426.55356114938246L823.2359511198358,426.5297333965881L823.5054490508275,426.6834353887971L823.9004762255355,426.71034542495937L824.1136929352699,426.68617237680087L824.4648616321608,426.4007781678282L824.7031282901467,426.368540199301L825.731154638295,425.95431807662055L825.9377823129478,425.73619740646524L826.1317358065778,425.47856006389065L826.263346540537,425.45829160475546L827.5995092766425,425.74878766251106L827.8693651724082,425.8145968828642L828.2018104089574,425.81677422910235L829.6939483063483,425.55481480832026L829.9004568623898,425.4230176458238L829.9502256147853,425.31993135200594L829.8672648758826,424.9766737951035L830.1678783282773,424.8797556988521L830.343621795227,424.91013083490606L830.5253371989577,424.87325239269455L830.631487689461,424.7736733603199L830.9757739057229,424.6406732457753L831.1515385830073,424.6709366624858L831.5650147932304,424.58071058657515L831.8208434440528,424.3454400028235L831.8826830058968,424.1947414484864L832.5319058016903,423.722789625095L832.93173004132,423.5057615778224L833.0690517324156,423.4175425608545L833.2737482289763,423.11127551325075L833.208985621461,422.82726756838514L833.3462111678054,422.7390134678673L833.4340678886655,422.75399501645984L834.8194320747244,422.7598360023059L835.0001809010935,422.6353695696442L835.1801366226639,422.42392070927116ZM770.8234484698173,414.5991664240259L770.7663624663317,414.8751785186489L770.8825693777658,414.90788116400176L771.0733476034732,414.9198177776418L768.9448675835562,416.225329452673L768.9117918958948,416.29945545945577L769.0227393598736,416.507056753943L769.1307746831787,416.6071497065277L769.0986690148902,417.4606204368301L769.0988711675961,417.65543716805314L769.0519226699669,417.77666019105834L768.4512951724855,418.02896386214985L768.426298112057,417.84102210801L767.3826049644665,418.2364682950485L767.2857343811635,418.17650721712L767.1446565988053,417.9555285941893L767.1557893368685,417.80095674941316L767.5430071554981,416.4820470891203L767.5734336769247,416.4953280618601L767.8665039820562,416.3929614512244L768.010073312955,416.1368057686948L768.2310830495544,415.9675485236232L768.70303960155,415.4472650769016L768.8960067474793,415.177231503651L768.9650160974168,415.1364719918445L769.0888779838963,414.90715889586824L769.0138779066342,414.7328691189583L769.5508115132034,414.0638777129972L769.6029856790597,413.9626872078718L769.7768327393105,413.91444511222284ZM786.1797616746676,413.0956621999147L785.9741272578633,412.8511692495641L785.9027196129041,412.6980462517427L786.0515826533971,412.65477668496004ZM762.4895320855326,414.4206363496355L762.6415119058927,414.29270097186725L761.2804908279177,413.6007644745235L761.1454161895199,413.59403265994774L758.9304909124276,413.28238533832763L758.6876908128288,413.36935919575336L758.4890936936952,413.42274883036043L758.2493904414674,413.42218706576705L758.1221228763758,413.5429666286431L757.1592724069005,414.818281735748L755.7438013762978,415.8016119976095L755.7048047743756,415.8552452208799L755.3975510518926,416.0018268921524L755.2414613835992,416.21630368798293L755.2097301594149,416.39772436368696L755.1511657490564,416.4781427877458L754.9769663862892,416.5243742162313L753.1066310333099,416.80299123855974L752.9572794187272,416.8423787244686L752.8434690830587,416.91560813981164L752.747342923318,417.15706344385484L752.779284635668,417.27831696499214L752.7720634339648,417.4531015164154L752.5691947322987,417.5929510171358L752.2400784035095,417.6579214082664L752.1314699535651,417.7512906856542L749.9111845557347,417.4039818086471L750.047269959603,415.07765207777953L749.5437397688022,414.77696411841066L750.8236764564925,413.9875328391629L750.8574078409122,413.9137878029433L751.1252649166481,413.82178470399856L752.8510269507684,413.51839051662455L752.9751605519996,413.4855792833648L752.9236014099389,413.391017743179L753.1202657177676,413.2308129126038L755.3289808832151,412.14644985613745L755.310669512563,411.9780952214299L758.3527174546674,409.7545383290766L758.2735116223059,409.55908344477274L758.350719417499,409.45155839774327L758.3180360173699,409.330278245943L758.4417583387957,409.2969301976173L758.4338035756577,409.1689785889291L758.6371854351555,409.13581055510184L758.6975747323932,409.1628851994701L758.8158248387592,409.1092880068737L761.4265396492121,408.1630018283594L763.022421790088,407.8794441966589L763.0939521056507,407.94669572589055L763.3577067049781,407.93962562139353L763.5775679295791,407.96623409141256L763.780842198209,407.9322346362487L764.0139521277786,407.716351666532L763.9917955847721,407.6355941465739L765.053043061669,406.95306659222086L765.1079981983437,406.95965062587896L765.438417337591,407.19437343958634L765.6798724606111,407.1060844731649L765.8997560922728,407.13229048724133L766.2176891100353,406.93590154810994L766.3005409699412,407.04333099742337L766.4678580412726,406.97536444458996L766.5499098172038,406.8875118100523L766.7968712891286,406.8191869470832L766.9171071699107,406.6772835799323L767.0014453185178,406.50185082470966L766.8132812311471,406.20633899424445L766.8537944063448,406.06475146876795L768.7506331126712,405.90734145366366L768.890878736577,405.9334775988626L769.0176963665983,406.00681270763477L769.1042113421577,406.2217772754646L769.0773250780267,406.31620441986297L769.1582160093258,406.51098430672664L770.6202398590259,406.8850831438693L770.7818295479101,406.7963915492964L770.867200775488,406.81595890540575L772.2263823408646,406.9128566365684L772.3972226212461,406.95178009963894L772.625168005658,406.9094004464102L773.4388603028927,405.0707591790947L773.1979749288666,404.87772128027393L772.8755813462067,404.77289906323233L772.7732004820878,404.69299855106317L772.6821932441492,404.653394079385L772.5229140770635,404.65478031114736L772.3219555802682,404.6026240166185L773.9429833992806,404.12315586155347L774.1022470067203,404.12159051128197L774.320405571395,404.2338985679688L774.5611338532437,404.14390315968933L774.830419555539,404.15457799625443L775.0222437227126,404.36130947939193L775.1894557942242,404.57499847820895L775.4227568910612,404.5522573791719L775.4870175897436,404.4034091905169L775.6423706787323,404.29394553737313L775.7334910343159,404.33332920933896L775.9988638288473,404.2360494333978L776.0613307885401,404.17472890819386L777.3105946524598,403.883671243769L777.4091448474826,403.8555018079934L777.6727861972448,403.8454286373335L777.8174126827782,403.9782467374793L778.1681199598133,403.89960537733936L778.3390166207992,403.9377429277731L787.0368833291706,403.8115230193096L787.0111781227001,403.9062800088057L786.776564184006,404.01872300977016L786.027972802244,404.47780866566654L785.9822286133725,404.6873428709282L786.0115912465003,404.7877207919919L786.158364744673,404.8319512857414L786.399043912683,404.73970239785217L786.6514653663055,404.68755137694285L786.8358069429551,404.6771076581963L786.9027702248213,404.7228612009828L787.0812351626696,404.69231035867165L787.192721395849,404.61600009750185L787.4263731249357,404.59099702351335L787.4746011629652,404.6640263181814L787.6203763552664,404.7955882309658L787.6686146233233,404.8686057166501L790.2346653955992,407.75193038072837L789.9241141026655,407.9742504163635L790.3115564510546,408.0124122890898L790.5033855127219,407.933987587525L790.6962296350684,407.7680898845307L791.9258146572977,407.3822403284147L792.4217246004168,407.0606797362102L792.479749975713,406.80367715841135L793.1991619607107,406.240807505287L793.7055481413781,406.0462303118533L794.4496636288317,406.10750686188334L794.6216967728233,406.1433046522838L794.645642956782,406.2233771765298L794.4219687184996,406.4646976924255L793.4478984723819,406.62455215548596L793.1762815404106,406.7054642611181L792.5502818056874,407.13145797527795L792.2767179296181,407.3870674238409L792.280809954296,407.58197924978435L792.4025082030008,407.7201752007769L792.4825940272826,407.7181843182001L792.7704595188377,407.8723621234365L792.91875387955,407.82828333342223L793.6251487214909,408.0321272528632L793.6984347096641,408.09746650958334L794.0743449730207,408.0944025321845L793.9242872623435,408.31346335884433L793.7750536370311,408.44508125515057L793.6147695406507,408.4492317233187L793.5030434086607,408.52606399360724L793.3427584193952,408.53017983551706L793.307032355167,408.4100815708497L793.0011697390275,408.19600097810593L792.8775553571934,408.2327426076954L792.7144976854738,408.4990520282618L792.5354520643868,408.530426714231L792.4374972567144,408.4723599707733L792.2900961252145,408.4289562540923L792.0655734705142,408.6698065261069L785.0270294843197,411.25673120115783L784.9468617450005,411.25825376596464L784.6552742151516,411.3645704689843L784.4833144548735,411.32745036502195L784.1289572733247,411.49530363350186L784.0909932174911,411.54976922452613L784.0878518658208,411.7245782298278L784.1490453602607,411.7503418310738L784.3469209161487,412.0625731335829L784.4445441647113,412.1212464620893L784.5875298058214,412.05809602473414L785.1198997044262,411.94721874663173L785.3197745605731,411.8022488665414L785.35621123378,411.83514861624093L785.322571185393,411.99708858828603L785.462510563448,412.1086245742234L785.4959211386512,412.3162950189119L785.399462724291,412.53991721515797L785.5541276256953,412.5167521152017L785.7730717752258,412.3444735722192L786.0064649206636,412.4070570173409L785.8546125217943,412.62508562917907L785.7480294735553,412.72125525913486L785.7085190684237,412.86313269723894L785.905508062826,412.89284313102263L786.1417741279292,413.1501704191447L786.1853182865168,413.4852096482759L785.9998880754081,413.4956312626609L785.9122194166895,413.56455265916435L785.9106671113294,413.651915999554L785.717840955012,413.72962163155546L785.6037305067111,413.8930869796948L785.3860247095349,413.9779453611866L785.3437610206263,413.9250250333746L785.3221178103811,413.75750101156814L785.179503545656,413.45122126435734L785.1182339440687,413.4255249760968L784.9576667999343,413.42859553050533L784.9666639433958,413.2738975904103L784.6107552396522,413.1596911734993L784.4370117979614,413.2099725488505L784.2119812005833,413.3619597760531L781.6173217004923,413.50121825387436L781.506499077012,413.4895894843639L781.538877100744,413.41514755738126L781.4737460409813,413.2818155354259L781.4183436213209,413.2759949805811L781.175867215883,413.3672582558575L780.9717800918487,413.6863287022417L780.9508579433709,413.80088763632114L781.0904310996965,413.91289060230656L781.1134268565634,413.99314987594175L780.9892432785646,414.0287241556638L780.9128749161368,414.1374361951977L780.7714473729609,414.11279322397337L780.5994484725825,414.07517278403014L777.837187688335,413.9942016052472L777.5928982323826,413.8899207796223L777.2834868450045,413.9342752218612L777.2244850341544,413.8207912648479L777.2208429210777,413.7133114105042L777.0413310948333,413.74248773526904L776.898029925992,413.8047853741644L776.718510656646,413.83391586715635L776.4360710181994,413.78363639424106L776.2622418777662,413.8327939605144L776.2033259556847,413.7192520915904L776.0067942779249,413.6879971706384L775.5711668016479,413.85439681258583L775.5080043094983,413.9156109932322L775.3646598785489,413.9777359825639L775.0361174594165,414.0486367642108L775.0178362698093,413.79344428897383L775.0888406780691,413.66495283510693L775.2917808319306,413.43415014260734L775.2520958871271,413.29344316819197L775.154954272157,413.23403589220044L775.1096063956843,413.0732141554295L775.1613811842739,412.9718050397619L775.1330310552681,412.8712867979847L774.9118439067678,412.84683988629985L774.8395504604243,412.78040433482585L774.690672694499,412.82235273646967L774.6183923033782,412.7559030115666L774.542611653741,412.58191883494396L774.6248503065603,412.49364183376264L774.6135202350157,412.45342457833567L774.4023892508897,412.2741355058328L774.2770224566132,412.11408163732386L774.3309079549806,411.9252529801432L774.5675225910777,411.8151765527715L773.6901947879055,410.6943789889256L773.581914607897,410.594553457504L773.4715163155572,410.5821756368602L773.2868140041544,410.59067706946934L773.0695356816333,410.6734440457799L772.7070595273749,410.905471731646L772.5144927394564,410.9811912101484L772.4502137463095,410.8472445305262L772.1045336437242,411.1394810902821L771.3925198999351,411.5556769227044L770.8312433167966,411.8425404768557L770.7736995460245,411.92367998465625L770.7577806428533,412.05830166699434L770.8596750743166,412.6156634884766L770.7052087607303,412.6370128082308L770.3554555291823,412.82115935456847L770.2065729920403,412.8625793748217L770.0216768640173,412.8706147642705L769.9528289565708,412.9114405887065L767.7095225724524,414.4647810259734L767.8369867619316,414.7330055843645L767.8095012537867,414.8272635905281L767.7185478024988,414.98235359378833L766.9838934759503,415.22800389009143L766.8595887090625,415.2621907083796L766.6909914577607,415.1352352943325L766.591452912751,414.9676175174607L766.5113511867962,414.9679645270373L766.4892124132326,414.88738962128974L766.3677479455743,415.02907564135L766.3318936334015,415.19056034047304L766.3761789935397,415.54663665441046L766.4425030420812,415.5934061759863L766.4950483379575,415.88219874645534L766.4922900735471,415.9695849584992L766.2020424387745,416.17916080819157L766.0666013459311,416.1729898983413L765.8675636498102,416.22753881870597L765.7957324503031,416.1606034763252L765.7515899870448,415.99946229897853L765.607953919811,415.86556354141925L765.5942070524413,415.7177378169098L765.7462883027006,415.1995851768973L765.8042971809084,415.11870038523807L765.8042928540674,414.92374474183924L765.7076339913472,414.8635959951494L765.5750161277738,414.1850110151757L765.2879663834516,414.3070136267921L764.5395390058513,414.98832542170436L764.5697387962202,415.196654813349L764.448091159735,415.33816131309817L764.354140242285,415.38546626179806L764.33191447024,415.49980704005134L764.2599427576881,415.6277161641698L764.2264290888393,415.89668634335175L764.143417850065,415.98427716867064L763.9915738526886,415.91742007293095L763.9091739734331,415.6151070032055L763.9617987339013,415.5141500990529L763.9646834949009,415.42674901678123L763.7883074407348,415.1716654246831L763.5949182045257,415.24601497201763L763.5122535884391,415.138603570267L763.3769805114118,415.13212928818183L763.3634155064127,414.98423755351143L763.457346953293,414.9370031380277L763.4050394173789,414.8429669525909L761.4351737736108,415.55095439785816L761.2665572820765,415.61821951031817L761.190177785798,415.3358314963687ZM788.77415599844,400.8126017471666L788.9207910424174,400.85656104941893L789.069889160918,400.63780003445834L789.4868438097194,400.60166956467475L789.6572983058376,400.72582789532964L789.8404553875512,400.8025320970966L789.7964699390658,400.9247376090031L789.8135319300786,401.0725032657071L789.9483445029697,401.0761972619077L789.9780970920127,401.17653200548455L789.7314412812786,401.33696548105223L789.5644478050601,401.4955731902441L789.2362721631856,401.83278353234886L788.7172910943856,401.6151856115458L788.4467564458798,401.6950758813111L787.6665078656778,401.8596744380015L787.4195563033568,402.01965229559084L787.321150295059,402.0486081182861L786.0437815564339,402.2492224744487L785.9207511545619,402.2852809490461L785.7319243777051,402.1879241392928L784.6175634948345,402.5792031617347L784.4570000540405,402.66967226276535L784.1991355974521,402.70127650155916L784.1311487692111,402.7428992534991L783.7889295478,402.6681950107075L783.8018362961514,402.6208318248071L784.4979594657191,402.35244889611545L784.6209964700354,402.3165301328232L784.8119780418815,402.2389421273285L784.9056420346021,402.1025293791499L784.9442074646385,401.96039797982655L784.8362747760501,401.77383866440204L785.1806103976207,401.67314268507465L785.1538473627934,401.8554719205433L785.3377902450837,401.8452752078334L785.5335027515414,401.8752316691612L785.9083512407697,401.7872224628739L788.5402366154423,400.9253955744294L788.4071928646274,400.7464074643819L788.7749899274763,400.7250332815339ZM774.224429576035,396.7002826301119L774.2661767638137,396.7538320566693L774.6811496137993,396.722763282903L774.7964108770526,396.7553216963982L775.1206340245154,396.68455690521876L775.2416765016217,396.7372447979519L775.6322042256236,396.7128559261079L775.8859078305784,396.8584476310436L775.9508208637212,396.99259854621556L776.3026187763016,397.11002798103516L776.4454759972622,397.3309101950056L776.6156512586078,397.3693984519756L776.699358929651,397.47630218897547L776.8089714127556,397.4884990246842L776.9287781677457,397.62866786105815L776.9764292171915,397.7022633275388L777.1439180664887,397.9159924751506L777.2954547269317,397.98156826943466L777.3921722083617,398.04105730843145L777.4313109761746,398.26978165784186L777.3072823423861,398.3926463217561L776.4601189426032,399.0498516572713L776.3589885975454,399.25323041250783L776.3602878048561,399.53629886812615L776.179635521636,399.74056121271286L776.0568515063696,399.77565108543126L775.9455773536467,399.8510379286169L775.8170278330095,399.8659497962655L775.703075231381,399.7458930446096L775.5990957261511,399.75377173360846L775.5457796676953,399.6599932888096L775.5373602114817,399.4444004910249L775.4897985881087,399.3707717836886L775.3252495313727,399.3523173803691L775.1043044595099,399.4153194620796L774.9470819500827,399.3293321067079L774.9543934137012,399.26184985419195L774.8577734495008,399.2021806857205L774.8003257128223,399.0005417360746L774.5622185575667,399.00295406463465L774.2568447025376,398.675649238659L774.1764965297546,398.39327306951077L774.1968549623359,398.2784594598086L774.3038191404754,398.0953751067793L774.3199479930352,397.8727134814931L774.2061843408635,397.75245138551224L774.0606292161424,397.7066524750814L773.9985599156598,397.7679314133297L773.8905703083223,397.6678096482535L773.8227606365435,397.70890555429673L773.4737827483611,397.78630190037927L773.4524352021649,397.6179165988496L773.3976728367065,397.6116687584236L773.351811276767,397.4502396859366L773.255349420276,397.39040981693364L773.0780449372701,397.41894953994125L773.0322117008645,397.2574995556408L773.1547484597631,397.22270670084237L773.1881408922712,397.0605567720294L773.3669594158623,396.9443153027958L773.5442055728001,396.9157361232439L773.6307277830866,396.8475029656053L773.8496943275234,396.8724497613672ZM823.7427388327449,388.1978646727614L823.817431274342,388.2615844621362L824.6194504108596,388.5720455756351L824.6894111158936,388.7033729656452L824.777199409253,388.80682061826155L824.7984805528698,388.95408067052847L824.7093324020393,389.09343496940437L824.7971225429961,389.1968724092043L824.9497342321075,389.16891588184404L825.2762624862453,389.2601860883326L825.7424293446683,389.2835259238298L826.0815405501423,389.08402921777554L826.3137346130325,389.0517922452047L826.3755046511576,389.0755580393417L826.3903861191311,389.2028836281003L827.5636672772121,389.32347410670684L828.1489036951134,388.8879042072893L828.235064137257,388.9035340031741L828.3316307626226,389.1141151041284L828.4599350673109,389.09376560109746L828.813175757447,389.2635575691977L828.8545314524417,389.47031040683754L828.9380221830806,389.6410755940508L829.0926725428759,389.7001297224027L829.1947441343646,389.60023232447566L829.248088700896,389.5164495422197L829.4699311950415,389.28868542529773L829.6469685489434,389.2520785720691L829.7976610286148,389.1359892152318L830.0918412705655,389.1266176576041L830.4524836140171,389.07306119606017L830.5519089148681,389.12824328698485L830.5848894701185,389.2275399070477L830.8481810196071,389.2062121892642L830.8923309045713,389.2576903814317L830.7436988621209,389.4614273463979L830.7233972449474,389.6445539260205L830.9664755320179,389.8063150487349L831.0304234866619,389.91734317588646L830.6807205873936,389.92327821738473L830.5187541117039,390.0872620555648L830.4035052493498,390.14754470372134L830.3745287542318,390.22328262601366L830.402847485326,390.39021701547017L830.4957262543886,390.42552871349466L830.5325957483806,390.69981042415327L830.9944947324841,391.0313648612564L831.0030561687333,391.1387078321588L830.9140527677771,391.2784289782697L830.728198745451,391.20788264494314L830.6128354086545,391.26818031656495L830.1339947536713,390.7217751280212L829.8967695297891,390.8223968121681L829.7477236184247,391.02598228877434L829.5301143421858,391.75887181784043L829.602325713289,391.97728639928556L829.178648634726,392.57972783340955L829.0631202295228,392.63987830950305L828.9035145678569,392.64850198011845L828.856459026961,392.752093339288L828.6724278594081,392.76874114276256L828.5616585931261,392.76121978959094L828.5193636593738,392.7971739160643L828.349711241927,392.61089449407024L827.9581606147061,392.07931545003436L828.0052087175823,391.97574350897963L827.990355330726,391.84851114600144L828.1885328791103,391.6290629090877L828.1361543169164,391.4701332310967L828.0284441227175,391.30740423864506L827.9141975966363,391.1247898758077L827.9808108086345,391.08081303547965L827.9724554117784,390.97342974800443L828.0681729761761,390.8537652812375L827.9699105070938,390.5557107904103L827.9258819901988,390.50413241061966L827.7843578469756,390.48468615904847L827.5744528597179,390.4216596034786L827.4169223639694,390.5175976250412L827.3812571512274,390.57339764018747L827.1975380306465,390.5898071394724L827.1291658375935,390.5462189313775L826.7944219817812,390.67832738225195L826.695154134836,390.62284895701345L826.6363556024238,390.44393137461753L826.7077099452143,390.33236722815246L826.3225291235312,390.39283903829573L826.2171790372411,390.6476828649059L826.1018118879468,390.7075690360474L825.978203501766,390.6600296933064L825.9291014241776,390.34576936298606L825.8298926222665,390.29021255315706L825.6479606459952,390.3939252946167L825.2108969964531,390.62521824806106L825.1459394923914,390.7565880329458L825.0956303231831,391.01526238821674L825.069659759997,391.26594563218805L825.0355187845151,391.4092056675923L824.8012933941963,391.68390734630145L824.6076878784368,391.8352081688978L824.3327732830717,391.90296242803976L824.2694209498331,391.79158600315156L824.1767473438149,391.75580145722506L823.8450237296147,391.731949726489L823.7150020260624,391.66429558969185L823.7183970966246,391.50912603272L823.9477886282193,391.3022517303877L824.0046328563719,391.39376429229367L824.0713179483481,391.34999347318956L824.3461130253218,391.28229947586584L824.3201283684153,391.2027307668685L824.1657105864371,391.1430811591048L823.3812303524767,390.14410931679265L823.7467284365389,389.69453247569135L823.1166423517112,389.74593872352955L823.0093969973959,389.91301218956335L822.5057513193348,390.1870925961745L822.307369456244,390.4057198928002L822.3283059536277,390.55300134138986L822.2178583020075,390.5448828948976L822.097929441687,390.34172615391225L822.1078425418816,390.206422979477L822.1565806641863,390.1905796860066L821.8417257677486,390.05074448827435L821.1960637034965,390.6344745163401L821.1860409264434,390.76976740165793L821.2247723513633,390.88925054123945L821.3868666217882,391.0567556097789L821.3215949820485,391.18794009166834L821.2182048729251,391.6174856886871L821.1901567825041,391.78057010677674L821.285497021423,391.9916724144789L821.4692263574834,391.9761414744439L821.566841004332,391.94450313505894L821.6479164593462,392.02821506865115L821.8866781337267,392.76467583737207L821.6682691092465,392.92343297319866L821.1362342854013,393.44748215979433L821.044937476949,393.49899151550665L820.7928639617951,393.4705436274271L820.5883878071484,393.33873688014063L820.5780636892379,393.05624757969025L820.1859430792599,392.67715720514684L820.1628205538599,392.7725768265058L820.0355775982304,392.87960735784725L819.9854539442442,392.8078317229093L819.9957356319533,392.6725860040957L819.6397636476643,392.6554816007304L819.516412352722,392.60729765001037L819.2966587846577,392.6781107027707L819.1770416230421,392.8925167392085L818.9340279723214,393.05866820550233L818.9352378481161,393.1462062137715L819.3193533163427,393.41823900917296L819.5004589234775,393.64566282193226L819.6984016429858,393.7577374748369L819.8270119193979,393.73827395645765L819.8835388257764,393.8299535838016L819.8511501341852,394.1480857265077L820.0155228836359,394.4906865472416L820.1029245225086,394.5943672984582L820.3074154985022,394.72621595992786L820.4297034690204,394.68678090878797L823.3994376297288,396.8461754740253L823.269141381244,397.19595448146487L823.1027773382289,397.1839779859235L822.9530229707415,397.4740816626803L822.9980803079354,397.6132194195971L823.1533583404425,398.59493809125337L823.0680830071153,398.66644496065015L823.0821295548362,398.79361440220265L823.1697902491757,398.89695668277125L823.3229454400334,399.2863937045847L823.5316414425836,399.67974532547095L823.6760552119047,399.87439806714207L823.8503149380217,399.9935288251368L823.9444738670406,400.11664357068395L823.835675052228,400.28354375224L823.879536274631,400.33516913222786L823.8508413639735,400.4980549916105L823.734410659689,400.55768612696403L822.964891186461,400.19220693905896L822.8110791056831,400.2199589429098L822.6391141744534,400.2754919761709L822.5579103898854,400.1920101949918L822.3154229528338,400.0289313528334L822.3997490216918,399.870072919799L822.6548114123834,399.56827897368026L822.2522195462261,399.412999378502L821.611690336908,399.94865775394186L821.5016866494713,400.0279621041767L821.356362259002,400.2502370741834L821.3829675285192,400.41715288951985L821.2655028441498,400.3891475307645L821.0689443084241,400.45236909291873L821.0060249187222,400.34100115152626L821.0649268452794,400.1027134079952L820.7627695194694,400.0901883512904L820.7264205778914,400.14573911885304L820.5181053945237,400.25652993289174L820.4188677817892,400.20066760462004L820.3142217452929,400.21233243805955L820.1403428778177,400.0926804090529L820.126615985972,399.96548658983573L819.7008002969371,399.9046746581865L819.4697871944078,400.1980206009805L819.5198387337344,400.26970472449216L819.5471501981133,400.5240971496211L819.4816019464068,400.7424293722864L818.9529934730488,400.2757451524973L818.7119287363354,400.19935105471336L818.6492005780367,400.0878407389388L819.0321675970343,399.5924990139391L818.8193318908343,399.265818335986L818.842949878687,399.17051776903594L819.0119163281738,398.8531674757179L818.8691549396983,398.7453195159638L818.7091910237766,398.75265777284886L818.4447146901562,398.7714755792629L818.1447979330703,398.93318200816464L818.1393385492909,399.00073160017416L818.1838602425082,399.14004259556236L818.1074001341985,399.493456567168L817.9973498027218,399.5724650538331L817.9491037347997,399.67558727461704L817.837323156857,399.5796960294976L817.9456381840951,399.32580973773645L817.9565954108882,399.1907176774175L817.7939776251892,398.9355839758607L817.6331475711414,398.855327691958L817.3149803208644,399.04457563723145L817.2912855473462,399.1398569771191L817.4165536475948,399.36307312694737L817.3991910148434,399.47825570343406L817.3754728948862,399.573531359582L817.2162835820938,399.66812779281L817.123591193687,399.63188366110165L816.900180864322,399.4399259225454L816.7528747750649,399.4868306103796L816.6253567148983,399.6808959869458L816.5920041302834,400.08612255006534L816.6426588115733,400.2453787240047L816.644171759432,400.4202559682558L816.5332331586977,400.41169466166036L816.5261547402945,400.3043489850218L816.4706904440834,400.30006376214726L816.2931232505072,400.42225669147945L816.1077605742125,400.3496349120488L815.9961194610289,400.25358128302315L815.4605534944117,400.27011308597537L815.3320876332215,400.37659157279705L815.127877156029,400.24407124200553L815.0485375337926,400.3349530387358L814.9376489586439,400.3262455565836L814.5671866412852,400.18054476050867L814.4128525044796,400.11980001037614L813.5255044014256,399.9619168130354L813.3517953064857,399.753781005868L813.2409923809039,399.7449142561215L813.0553509049422,399.5843314838803L812.9080278264198,399.63078311707613L812.6264789873535,399.85097139585133L812.3521633687022,400.26595717871965L812.1503621357144,400.482768895222L812.1821943971543,400.66989549426063L812.0598012056066,400.79597797160017L811.6745830249429,401.2892470563893L811.3249202656666,401.55219179833625L811.2269475939622,401.6704733170964L811.2277293266925,401.8453646417409L811.0559140776145,401.9867488536652L810.8837063705147,402.04066584550117L810.7731726841362,402.1190355779079L810.6685222034131,402.1298894995874L810.5143296634842,402.0686787832461L810.132821953633,402.14414725978526L809.9970405731813,402.0552433585981L809.9350740675093,401.94327741761356L810.0698860924005,401.7698426614894L809.9701933990966,401.45075988385116L809.7728192951572,401.3372892725498L809.4463201207941,401.24220343225267L809.2188189190481,401.29128755543417L809.1574982261276,401.35418789160485L809.0964563081499,401.504546617182L809.1467530863656,401.8390472094461L809.1162064006628,401.91422125845145L809.1167304555029,402.08912709507325L809.2154026586918,402.1459098681886L809.2899944929834,402.38524757165646L809.3891939935979,402.6168969456145L809.6112273372572,402.7227150480978L809.5868661611016,402.8178285045271L809.4762102593513,402.89608076872156L809.4642588486998,403.0310704935774L809.5201849587962,403.21052917469575L808.9784071838262,403.3792392148736L808.9778107359881,403.116938881548L809.1683572035988,402.94823819295755L809.2171355987659,402.758025663176L809.0625383577619,402.5217531824531L808.8097660003467,402.4035392677967L808.7230698766771,402.21172180066884L808.544403946788,402.1579161784125L808.421382402297,402.1961841115407L808.3109655606177,402.36179346368425L808.1571153492206,402.3877349629429L808.1199152613714,402.26802608483405L808.0336983243616,402.2510586408299L807.4859897876426,402.3117156753395L807.3938977853577,402.44965918483297L807.3082281411694,402.782451415867L807.2777839866861,403.0324703711116L807.3456920563774,403.16451413535594L807.2842883757406,403.3147540413449L807.1365257647872,403.36052561834424L807.0256582385832,403.35112212618446L806.8101804287332,403.4396825016192L806.5147094827558,403.7059767008378L806.3853345608729,403.6366489767107L806.2252292571454,403.72983936043295L806.1883037612248,403.87241070300433L806.1143981986638,403.98267098471337L805.8062069123127,404.64602643554014L805.7199868712746,404.54148514156253L805.5721289531649,404.4996426629827L805.4673234007964,404.59749550390296L805.319409651252,404.64305297082797L805.3626876994967,404.4330475060296L805.3135014445912,404.2733631335821L805.4552949187756,404.032971524386L805.4984506922202,403.9103816011581L805.4430474784963,403.8181673767803L805.2459865354915,403.7914600298197L805.1289530745928,403.84936802387745L804.9810124691314,404.0697693752283L804.9131621789036,404.199925212058L804.8081938554836,404.4726014794112L804.512163681304,404.7384101290746L804.4012784289589,404.7287793741444L803.4114287710818,403.6122515925741L803.3005120799542,403.68996730887994L802.8633607941042,403.7583441122188L802.6849711463753,403.70369868130354L802.623818814236,403.5038976026659L802.3845029301914,403.16191786515L802.3727551187135,402.85953766157377L802.2802336072655,402.9971254459507L802.1880340004798,402.95976233328076L802.0649337490129,402.99740609612L801.7025009960638,402.7803537059954L801.6351384270799,402.64794504238245L801.567592970156,402.60301027368894L801.5801762368835,402.46802797064714L801.5435331445103,402.34807791306133L801.6913427541206,402.21547922585046L801.7772177497789,402.32038427317946L801.955577478632,402.2877089959799L802.0119783977514,401.59272867105824L801.8459406911011,401.6653953767457L801.5941671193618,401.5456158428379L801.5637377266855,401.35813877306947L801.4225983233403,401.24822797984206L801.422733198115,401.1607234116858L801.5456530988483,401.1231427188553L801.7485444053412,400.99547881022914L801.982190288575,400.792743224143L802.0437495473597,400.6426625725921L802.350941477794,400.50478027771555L802.54757649319,400.26947403737785L802.7502588143863,400.14164116257825L802.9222046246913,400.0013263978309L803.0081516063331,399.8436415942989L803.118595198114,399.590878196914L803.6402714543615,399.3647272427665L803.7445435033934,399.26695650321574L803.7443723575436,399.0919050928729L803.6397728304545,398.8395624933618L803.2900627064978,398.9253388291372L803.2102204500414,398.84046287578343L803.1794584826755,398.74048173982175L803.2100718512786,398.66539254557864L803.4124130342803,398.53743557203313L803.4368468848436,398.442343038095L803.571595140211,398.2694760511368L803.5775171801296,398.1143877713743L804.1231913042687,397.9680055680035L804.4606663649536,398.01709869871644L804.8163292918309,397.9509865650177L804.9881853789738,397.98544285247783L805.1476845725722,397.97989951380964L805.2883952299095,397.82683685305653L805.4783504356965,397.74610841622695L805.5640331096239,397.6757544018937L805.6739549976637,397.51025419724857L805.5320082585085,397.2256430630551L805.4886422705652,397.0857241025211L805.4880810248309,396.9106211148126L805.3531859217202,396.90860845421486L805.1566402496584,396.794219999254L805.180864161516,396.6990744162099L805.6822241446515,396.324505776427L805.8294875316536,396.3664659807679L805.9457301282375,396.3084635884483L806.0371306353786,396.17049507951L806.1898969745051,396.05727935792095L806.2461544702021,396.3247302653368L806.2954877036625,396.3970674728675L806.4851952134746,396.31618143261596L806.742515754121,396.2799825416223L806.8280294493161,396.20953335003736L807.1646092551925,396.0828086880253L807.2986301363735,395.90951177967844L807.8754858026894,394.9181764550201L808.053476801297,394.9722252265881L809.7504436400742,394.9013655995263L810.0853291112691,394.59872361594216L810.12731105645,394.47581693527343L810.4200600272973,394.29598473410886L810.7350553075128,393.8456719246697L810.7580512979193,393.66282525711637L810.8069251901301,393.64742775999264L810.7873170310219,393.4999426081118L811.0371908965895,393.35532048609997L811.2452340760599,393.333610473492L811.3681603389552,393.3826426080321L812.3048484397884,392.69133662816307L812.3157667028636,392.55609762414065L812.0951724482827,392.5380530406558L812.0273942211429,392.49360408273407L812.2002524325264,392.0215472440011L812.2527153807011,391.7632758337462L812.262662575185,391.5404165176292L812.156949020896,391.3761522116407L811.9473660770508,391.2227918525323L811.7396082282337,391.2446049210449L811.2454738155005,391.378885070938L811.2701205824915,390.1844950268696L813.4912902933081,389.83154197041716L814.2646374723929,390.0689979966088L814.2477137443732,390.18433577248504L814.1280000444337,390.39837980564414L814.0855364473427,390.9395241846132L814.4353626462287,391.02593719466444L814.5943946885293,391.01921641071357L814.7523587936525,390.92488038857687L815.1361019336024,390.7804390058182L815.4159062282272,390.6470908368449L815.5598954501563,390.42515014984417L815.7421147998048,390.32289325028586L815.8883410680539,390.27610772847385L816.011365409534,390.32470433653003L816.1228001205175,390.42098693611234L816.3061891615384,390.4062434932556L816.5499129037794,390.3281472705634L816.7409082292126,390.4208767284795L817.0577498246624,390.3192313176665L817.2578743887777,390.1889900929984L817.2873970434848,390.1135130723267L817.2912902366309,389.9582669770212L817.2284913340839,389.84643764938164L817.0810627821471,389.80578311273575L817.0246826111354,389.7138830118776L817.0170204479376,389.60633686983977L817.0926855753967,389.3400052432264L817.0606492325388,389.24027523308126L817.1580489733599,389.20898322380776L817.2567372819085,389.26528991012765L817.355433015641,389.32158742790807L817.7950623272371,389.26821207632804L818.1410366094707,389.090791874987L818.3946234695793,388.8770055274593L818.5457278617565,388.7622408260855L818.8685822587231,388.6800715838834L819.1069484917563,388.66914085108476L819.4942333972552,388.7861553138456L820.0376297247285,388.7204307829098L820.2109618598888,388.8404471846325L820.3679035916557,389.07583811746866L820.4453582219066,389.31493911037694L820.4955284313522,389.3867464811747L820.6366614992228,389.4070619654307L820.7827798169656,389.359699703488L820.8235367392914,389.2364022766626L820.8886272592815,389.1052044794492L821.021781486858,389.0179691684358L821.2359456461901,389.01451697786985L821.5475000304295,388.9793902220644L821.8186336553492,388.7370965007099L822.5357964425896,388.45958872703363L822.8634807915616,388.3087029554102L823.0338006032318,388.25313919074506L823.2722744032856,388.24139674025815Z%22%20class=%22state%22%20stroke=%22#000%22%20fill=%22stroke%22%20data-state=%22U.S.%20Virgin%20Islands%22%20pointer-events=%22stroke%22%20style=%22stroke-width:%200.8px;%20display:%20none;%22/%3E%3Cpath%20d=%22M268.14472291747734,180.97555985434167L267.09898104352976,187.28221331868247L266.3294111181443,192.1191628817362L265.7114789568533,196.05884581846294L275.67050566682525,197.5980682879749L276.28520862807363,197.70367241095335L285.9129678348561,199.07647892399984L285.25272985816054,204.12678976630514L284.2539008130598,211.01326505305053L283.0680461503501,219.36139281512544L282.7770470624866,221.48720743351294L282.4770760517505,223.85208675538684L280.6162504514611,236.98228160385543L280.07157021363486,240.75590619708066L280.00413268030934,242.14456946366425L279.472473098918,246.15903388139185L278.8895517087104,250.05701757775972L277.5418787235608,259.6155376004102L267.33047161347383,258.20333030612994L262.45999396837203,257.4835473113035L262.1608146961647,257.2446529324281L259.40112423162236,256.82918144945626L252.8016899876592,255.79377923423579L243.3406238502339,254.28936510352844L240.0785342646795,253.6788376867646L236.2660616056847,253.0332499864855L224.03952585018257,250.76599199566272L225.74817099096433,241.72744832303488L227.3039097950162,233.66870090832407L228.57970268272987,227.18530442915892L228.89071367856357,225.54628076106655L231.443783994612,212.6625818130284L232.50455399567986,207.12771913966208L233.10795866334954,204.06491367440367L235.66091730446269,190.75991223321296L238.5445206913957,175.77813321067845L248.94455566172672,177.61589346485368L257.2667309522598,179.10932154548993L257.7352340502372,179.1607640827466L263.7284974104976,180.18964539850037Z%22%20class=%22state%22%20stroke=%22#000%22%20fill=%22stroke%22%20data-state=%22Utah%22%20pointer-events=%22stroke%22%20style=%22stroke-width:%200.8px;%22/%3E%3Cpath%20d=%22M650.257184045457,152.8916339057397L645.7272809169207,153.85920104785532L644.7707535845734,154.03045525873085L642.4371956743845,154.5303579837829L641.8696286938923,153.7472127382107L641.5717753169142,151.66231080384034L640.4783799150429,146.09656553590412L639.8456383793845,143.06775417049425L638.8120550382191,141.5467632423082L637.6825901969898,141.7079715224288L637.8125436307861,139.70791954294896L637.3863114271285,139.07123924175255L636.0465457803031,135.58051766026063L636.037336349549,133.14761866358208L636.4931768692179,132.0949779383344L635.8728312955002,130.57232318200022L635.9614436301658,129.51256814020223L635.1933063693316,127.9566885747347L635.021477921751,127.81768699284112L634.4661416803451,126.94486570486265L634.17929437365,125.37147615512993L634.3491676704272,124.13972287569266L633.674105014822,123.53699779550459L633.777182723542,122.18765160495991L633.4204366327883,121.11689200513251L634.8709505051372,120.70690573642992L640.8375531868462,119.27166464366098L646.8129212242368,117.70678195003245L650.4554177863803,116.64200562858343L650.2730422664374,117.3070968537661L650.8867515768702,118.35882403890582L650.3434883551525,120.97493630164718L651.8565352067587,123.16709867222369L651.4596085992331,123.70618611900932L651.7177752329246,124.53291502445722L651.1592674812365,125.84321030264346L650.400105163219,126.40105456165281L650.0040857160259,127.38300107551208L648.5456773996473,127.99301848121252L648.1863089429562,129.142692765456L648.7485859853448,130.67582293672706L649.120816698771,131.7430513834364L648.7759005759959,133.48901173480397L648.9589623545061,134.53420754740955L648.6170458681875,135.0802931901817L648.7045143445603,136.85842531958883L648.0322825416116,138.10258549438208L648.1263363471866,139.65717927761398L647.868836447999,140.13862273421273L648.2291683351774,143.11952640263564L648.5897880848083,144.14658724577885L648.5545501082446,145.3317642273356L648.6753188977776,146.48098881034036L649.2150780920281,148.8219998398024L648.7959557585093,149.69593127473445L648.8161764980496,151.13502771141725L649.1529620529657,151.8795276409803Z%22%20class=%22state%22%20stroke=%22#000%22%20fill=%22stroke%22%20data-state=%22Vermont%22%20pointer-events=%22stroke%22%20style=%22stroke-width:%200.8px;%22/%3E%3Cpath%20d=%22M634.8862384815656,231.2126654411946L635.0222678973435,230.78797036645608L637.6033369818075,229.89301556658165L636.0845054946494,235.21273710738893L636.4426142764867,235.4501425925215L635.5744066875897,236.9924917000256L634.7614325186883,239.05219544713975L634.7886513798751,239.86326902544744L634.20714761544,240.75049421778436L634.5767120259782,244.20703595443183L634.2141062736812,244.52104340743176L633.0959471614269,241.89562871921504L633.4395886728045,239.11480539360662L633.243409697615,238.00615874079608L633.9187462548009,237.9390950787926L633.1025816887797,237.9677026372957L634.1269908603563,235.4040111973414L634.0658127921365,234.2021075867445L634.8760493119782,233.48903924251823L634.1120892827158,231.98524671203717ZM609.1294475358932,215.5144071620873L609.6281295568838,215.40323400228942L610.8333000817555,215.49504015047592L612.1763996491096,216.4635143360091L611.9509275904011,218.0898828520709L612.9259154581626,218.6840097371953L614.0676297065528,218.5201369961036L614.8752876785895,218.90101086102266L615.1631054527194,219.6412846858276L616.5251168101889,220.0735324338217L617.0311025809463,220.22234954627663L617.6651531922257,221.29477395621893L617.7613617661846,222.04818501960824L617.9760809089399,223.0880816942613L617.5133284302526,223.41619430753747L617.2910053703841,224.33856431937534L616.2947552863409,224.50003991084827L615.9440076385936,226.87694286154522L615.784466399587,227.9190894590373L616.2283450356873,229.2692649739156L617.1330495289401,229.3016583779854L618.9323792007824,228.24261951080626L619.7911341512659,229.5591386054843L620.6846543221377,230.58231277935056L624.4946935726009,231.07642223941718L625.1383851288246,231.68137281801893L625.1699422929953,232.4249308678813L627.3998686511511,233.0120582311764L628.7383337867179,233.76813439685986L628.9642466071675,234.36400099738677L628.3447946033947,235.27771245278495L628.7412454539586,236.41399847747073L628.3116463956751,236.8276256696975L628.6865984656478,237.9680102405211L626.8570358460161,237.79021614111383L625.7288202195457,236.2862526027061L625.0970462568245,235.98762130376082L623.2914972874959,234.50009587597532L622.7760031170427,234.57509224586437L624.0685916831115,236.1603612583798L624.6493154478554,236.4251309891543L626.2643561396715,238.16782803674488L629.2298330271352,238.94351899800665L628.9439143104657,239.41758809363557L627.1150440918452,239.37191102865984L628.0732778570941,239.7393902765586L628.8828618281568,239.56163143168607L630.3584974215403,241.2165410794596L629.4710566143214,241.34405253121918L628.1334254443384,240.63155004656323L628.2759876319923,241.8384324019808L629.2038085575189,242.96051936053425L628.5876348230698,243.69593188528057L626.0627340573524,241.77586594712238L625.5142802889345,241.81370707585825L626.0080206803273,242.42512858918826L627.0718508501519,243.45672410851597L629.1562917515649,244.33602530260936L629.440573439702,245.1187690074538L630.1629319723006,244.58293644221828L630.8825091207406,245.30342491039335L629.7610154309815,245.74024549581844L631.1043420220151,245.98781120661914L631.1056590512811,246.8030007531823L630.251360251183,247.47473433892958L629.8678614379778,247.9230618641397L627.2624810396901,245.16080403587574L626.1665137681474,244.55382910984997L624.4391194700104,244.72539416429748L624.0045650096989,243.59583432213446L624.1801098983938,244.53178537877608L623.5809157507562,245.01828158564683L624.1108765439305,245.46952589447415L625.188605770782,245.15697557416019L626.0810645251082,245.8694395088463L626.7095655371926,245.77245218383587L627.0363202220267,247.14205612495653L628.0658892655156,247.3867708809334L629.2152795080061,248.13637384666487L629.0769926161954,248.9338072443519L630.2243246883573,248.84593207242023L630.6324720716664,249.80281693384848L630.5705520110345,249.9469129595431L631.7294027196277,249.679201704744L631.2063553228484,248.01759569155115L632.539370722211,248.31001735350816L633.2549396386228,247.72972203546198L634.5740852273839,247.60359663326648L637.0155227434374,252.81034420810073L636.7554660825344,252.8617470585088L636.712178511417,252.18691856009104L635.7028480340713,250.490156443501L635.7151185149967,253.06674554441344L635.2165502621814,253.16462641664543L634.3318329685378,253.35977623448542L632.193147147376,253.8192639323242L630.4006732025886,254.20816342464673L629.666936836461,254.37047072589002L625.8404219556904,255.18191731054054L623.1033909330745,255.69092976806127L621.5939716614554,256.0346011366616L616.8257941162809,256.98573695109906L615.3937166051776,257.2628137014221L613.7436124732652,257.57635106085064L610.8958912766752,258.2272195683126L609.4077355133403,258.5717991204021L606.3972373773427,259.06306529327316L605.7505794789159,259.21606564947035L602.0040103268709,259.86267164646983L601.2118159651479,259.9492635752724L599.819241325979,260.1990397034808L598.0840743891281,260.5461641798838L595.8359598416749,260.9066098193944L592.5522270515572,261.5122696629359L592.2901208512501,261.5531936508654L588.1169761295265,262.19624941894966L586.2024593257895,262.3984335103215L583.0195795723598,262.7851362439091L578.2450024535495,263.43531752397865L574.6916382106766,263.71982285870956L574.8307175423952,263.43831522812076L572.9210380030202,263.6604892884827L571.8839656422899,264.06540716429873L569.4374931236584,264.4423555163057L568.7804872434747,264.53093058998326L567.9129968679448,264.7127318584744L564.519893476698,265.1830037347766L561.9172486323666,265.56347789938246L560.4511176378,265.7723191661806L558.0250857319268,266.1428967523946L557.3238441562532,266.05578527838105L555.2673402499316,266.35259223958377L552.9882048859525,266.6505220924335L554.428589076479,265.496230334783L555.1738395520441,265.4053989657473L556.5739756175984,264.4924659385984L558.5266778139251,263.7480790251394L559.0597027232153,261.9806206199477L560.277819645236,261.6082944700108L560.9846718228671,261.0601627225335L560.9590560192204,259.8202807039085L562.3660963701606,258.70115172245124L562.2596394467353,257.5368085484781L563.7042267627628,256.06125356319035L563.8885824016237,255.94979658903515L565.827353369061,254.73327642764775L566.4302436940479,253.95422788696976L569.4681760438135,250.0049344018015L569.7343198593292,250.3398896537259L569.3003457556157,251.03286090120287L570.1202888488451,251.70703364976498L570.1465648084799,252.38066871518805L571.2743579372957,253.51433511910398L572.4330680219842,253.89991580032142L573.3285609115176,254.45234479212718L574.497422795076,254.26638542685794L575.9568689549567,252.85747633600806L576.2925937059754,251.95700327091555L577.9750065522078,253.20220898043567L578.7613432475998,252.51996572836583L580.4657764397543,251.92146288160416L581.6451012118622,251.06967073049213L581.5015717656606,249.80004152067085L582.1149111488248,250.21243380560617L583.1557887068454,250.07937051770386L585.0332731664752,248.46202478858237L585.5353753671003,249.15219245147676L586.6925359346626,247.90318889398623L586.8209061297155,246.72293170356L587.7201144904841,245.68682183249632L586.8194583957429,245.56242136130248L586.6845715430875,244.96984382942014L587.0051020474397,243.75975219450987L588.6166864901473,240.39921443071086L589.1116393549701,239.77412318350787L589.3589811183738,238.5518222007251L589.521391140911,236.79454680283743L590.5433707056358,235.23022837358292L590.3711401261407,234.5557507977701L591.3030533205754,232.58752784335024L591.0085783988227,231.55961335476815L591.2966712587784,230.08783017489912L592.5320846670552,230.4603638194934L593.286987586017,231.7650254848557L595.1660655413609,232.18464830328043L595.8876477057054,230.99131124400225L596.9469353849258,226.4478627988135L597.4530868816466,225.04626330398492L598.9454458492421,226.04945782684229L599.3946520993497,224.19466506574963L601.14624669209,222.49228824680597L601.548974251514,221.0389929455148L601.811857607805,220.42257591001578L602.6159062254605,219.05361277320173L602.241460417816,217.75472824009125L602.7585433580194,216.36839873651525L602.3802591874025,214.67434441335593L603.7566376676452,215.40400965646893L606.1549248971941,216.8992957879584L608.6244318921489,218.50975737285455Z%22%20class=%22state%22%20stroke=%22#000%22%20fill=%22stroke%22%20data-state=%22Virginia%22%20pointer-events=%22stroke%22%20style=%22stroke-width:%200.8px;%22/%3E%3Cpath%20d=%22M181.09775277481432,64.4168441150706L181.12483221229346,66.4589220084589L181.61610826552894,66.34276653547352L182.36642726424773,67.5317213579417L182.30862222240535,68.57858628167287L181.3430090106157,69.03776108077773L181.39429088041476,67.94462132468266L180.6696560575728,68.0668928216254L180.38157594527124,66.95200020347727L180.2566707445716,64.55193972164284L179.77920952539156,63.80786015348667L180.33661928301657,63.068574644804585L181.4406645258434,61.47677155536337L182.0049770384738,61.51291005926032L182.3103535525771,62.91820564698264L181.3577748871207,63.046989997472565L180.12410790060017,63.80944081280779ZM178.76072477047697,59.226889838201146L179.0099158423516,60.02243329653652L178.06134438179743,59.19696886841359L177.7007402150105,58.393550527083335L178.29137258375488,56.95766343059529L179.09391204701527,58.253287405523ZM223.6107935714998,110.10469172895762L218.4601088837325,108.86796842142542L217.3340362124687,108.61018432384174L213.86368367948398,107.80878882626189L213.77407454776693,107.76759740960199L204.72516298923546,105.63282167792556L203.00958927784393,106.32936332927795L201.55374046116683,105.86740070978976L200.237743152379,105.8328010896987L198.87153761113854,105.49752013651062L197.80421762908924,106.18023467409387L196.01226147669988,106.05226637887438L194.78366631296905,106.05308940318616L193.11269098395385,106.41317811500903L192.46643093578078,106.88069477253555L190.22314140803707,106.79094501640589L189.24865476508938,105.71550989357513L188.41586997032618,105.6261101327292L186.29048772945706,106.10984222053617L185.74615883288612,106.46552278195679L184.67146486187355,105.89252879138576L183.64797379950951,106.32963793754675L183.13836836085653,105.40501517922144L182.2185545352171,104.53386755912311L181.11194028944874,104.25913179007637L180.42360869191077,103.66545830291159L178.6642476903724,103.69106385267219L177.7665897554246,103.22022350829207L176.48150850407956,103.80643190093758L173.18277432362436,104.36540754540431L171.49588517316258,103.61821659374061L169.72176284623657,102.44371286800708L168.91817306727341,101.54250691570587L169.13113509919634,100.35050996709515L169.55121860972847,98.52249266135811L169.750276386532,97.08237053542018L169.48266403027372,94.85155695127207L167.961414056737,92.80051295433486L167.06293111665312,92.67261520840395L166.12911606702357,92.82416153392012L165.1977144883225,90.45632315531634L163.79246236549935,90.29957658039336L162.98162150939876,89.63335070804976L161.33415407652188,89.85314909319288L160.66471464957675,88.53126879306217L159.71850754857172,88.94052863305001L161.49071906555957,83.51500927064001L161.61120491622853,84.44039362044794L160.81387725618805,87.41169992426524L162.45387779750894,87.57116150282127L161.9065766318946,86.1721976828735L162.46173810153306,85.87817461512736L162.36649412531023,84.13486384547207L163.48306688144973,82.43423678383249L162.01322162099706,82.47682602994621L161.8396316203814,81.24717826080291L161.9986322667873,79.52967388187255L162.76948314481604,79.9427183566064L165.1966920670976,79.47117682006603L163.59740380660503,78.7886045313204L163.51490168864404,77.87475221028456L162.8859366687338,77.52335346019527L161.9361238990096,79.04425561471953L162.72664028799102,75.47408339114907L162.8766821332369,73.80027587731047L162.4243869440088,72.4720577130995L162.97274544244138,69.79619984535589L163.2517269895193,68.09290269019414L163.04720296029126,65.34309541759069L162.28172006726635,64.06077682119496L162.44903611838703,59.68054964933242L163.07120821389645,58.56590784883588L163.63223872308055,56.43429691080496L164.84073383968786,57.128772316780555L168.89806658626588,61.51619886054232L173.84656801922063,63.78832248632807L176.39799512130404,63.958439272774854L177.9049396167581,65.24209600022391L177.77801031797011,65.65158294012463L178.7836589736393,64.89720283353859L179.4343776853428,68.52076924751668L179.28879131710107,69.30215788071689L178.23384506633067,69.86868382273951L177.31586745414143,69.31809329228997L176.3006621566441,71.4895824607587L175.2884802261512,72.2431106481148L174.50268707486785,73.45547579486072L175.91393497409152,72.297010047546L177.5324594098924,72.03424198888786L178.22694351838217,70.70877092613102L180.52151024610987,68.9359635869929L180.37749256600114,71.35612051331873L178.86354910308006,71.82734252495538L178.6318970540319,73.76138941592512L179.0690595552587,74.91639164806304L178.15041586395546,76.36291247575286L177.18538343614614,78.13033867866955L176.45142594896961,77.58411835833056L177.5186822867343,76.17652979979334L177.46407683391084,76.16231427314972L176.28234206864266,76.74122656641282L175.83038452624572,76.31229434753357L174.8675734946521,77.01382398836358L172.43720313118098,77.72644870177771L172.22478775550456,79.5586672101906L172.70170833323584,79.5294160971855L173.42552746442334,80.56473371097775L174.94508453503462,79.76473531874603L175.61148527129595,80.42750219199161L176.93078485107128,79.48402827087705L177.93786063194568,78.08177888614387L178.7425742475615,78.73355464111694L179.02274896355246,77.87467374239588L179.96546674937989,77.76295517331198L180.21478830737922,77.09573940217786L180.0743020055351,75.15399073793276L180.5227429107656,73.94042600453724L180.5129067086162,72.85264550374745L181.15330307086887,71.26857461604686L182.70136905506234,68.92284019436909L183.6903882066941,68.29168094122986L182.87890987363292,66.1377718293054L182.9773738070442,64.63772787901064L182.45421118292703,64.43646966158076L182.12278838801808,65.94288646389123L181.60962495270888,65.69965489594415L181.70694999916387,64.50851766274116L182.15535973862737,63.96128365645393L183.0628120147482,64.3060807322139L183.45110132375777,63.76514312625136L182.37755985648232,61.47694733343371L181.4820104269688,61.24438018181252L181.54942356388108,59.957937041713194L182.44560627902135,59.81535098816141L183.34767686386303,60.97672546062779L183.48424962863362,59.48802765574612L184.31293147295554,59.08368588033977L183.98025803464844,58.37971637796022L184.22071480257478,56.56571161337831L182.87718993781007,55.44466122505071L182.8243081718972,53.75348219155012L183.12142007583518,52.3968094108626L199.5124049396234,56.97708833084346L216.91016153138997,61.44158886973287L222.4891779334385,62.81131621319912L229.10157087270483,64.3598134920503L232.6482757465424,65.15320446607848L232.136785062562,67.57755327233735L229.39053177498502,79.31097799796407L229.1413672511884,80.44099067650382L227.06206402402418,89.51735743297706L226.71620000276812,91.02458454539703L226.25419967359775,93.10052247861518L224.2837882522546,101.80463145976L223.952288851055,103.42806552808713L223.72867616096588,104.81032335186978L224.06886523433064,107.56026392546516L223.54277996842978,108.50819199267494Z%22%20class=%22state%22%20stroke=%22#000%22%20fill=%22stroke%22%20data-state=%22Washington%22%20pointer-events=%22stroke%22%20style=%22stroke-width:%200.8px;%22/%3E%3Cpath%20d=%22M589.9945320219815,212.8059349586523L591.2867368311415,220.69762066001272L593.1150876478246,218.40362046673943L594.1396140490677,217.15995057759858L594.9130025945526,215.5829754585319L596.0143132629969,216.1254249544494L596.8193001539462,214.62910712270582L597.3183143402557,213.11721223411928L598.8503888558477,214.0458666118293L600.8176094302585,213.97510495511267L601.839134806822,211.90869763800663L602.683792723562,212.07075187877797L603.3806288465722,210.76204904653503L604.3425305810408,210.8583160550695L605.1899051882855,211.52398309885507L607.015698127289,211.51006851488478L607.6164954282228,213.07629026553843L608.8153736458355,214.35972730646517L609.1294475358932,215.5144071620873L608.6244318921489,218.50975737285455L606.1549248971941,216.8992957879584L603.7566376676452,215.40400965646893L602.3802591874025,214.67434441335593L602.7585433580194,216.36839873651525L602.241460417816,217.75472824009125L602.6159062254605,219.05361277320173L601.811857607805,220.42257591001578L601.548974251514,221.0389929455148L601.14624669209,222.49228824680597L599.3946520993497,224.19466506574963L598.9454458492421,226.04945782684229L597.4530868816466,225.04626330398492L596.9469353849258,226.4478627988135L595.8876477057054,230.99131124400225L595.1660655413609,232.18464830328043L593.286987586017,231.7650254848557L592.5320846670552,230.4603638194934L591.2966712587784,230.08783017489912L591.0085783988227,231.55961335476815L591.3030533205754,232.58752784335024L590.3711401261407,234.5557507977701L590.5433707056358,235.23022837358292L589.521391140911,236.79454680283743L589.3589811183738,238.5518222007251L589.1116393549701,239.77412318350787L588.6166864901473,240.39921443071086L587.0051020474397,243.75975219450987L586.6845715430875,244.96984382942014L586.8194583957429,245.56242136130248L587.7201144904841,245.68682183249632L586.8209061297155,246.72293170356L586.6925359346626,247.90318889398623L585.5353753671003,249.15219245147676L585.0332731664752,248.46202478858237L583.1557887068454,250.07937051770386L582.1149111488248,250.21243380560617L581.5015717656606,249.80004152067085L581.6451012118622,251.06967073049213L580.4657764397543,251.92146288160416L578.7613432475998,252.51996572836583L577.9750065522078,253.20220898043567L576.2925937059754,251.95700327091555L575.9568689549567,252.85747633600806L574.497422795076,254.26638542685794L573.3285609115176,254.45234479212718L572.4330680219842,253.89991580032142L571.2743579372957,253.51433511910398L570.1465648084799,252.38066871518805L570.1202888488451,251.70703364976498L569.3003457556157,251.03286090120287L569.7343198593292,250.3398896537259L569.4681760438135,250.0049344018015L568.4451319864311,250.25374862071214L567.451633069618,249.90781782431696L566.805668251027,248.70617154024023L565.5636650994711,248.45772632012955L565.0236229845611,247.37216793882118L564.0733894195794,246.49369140803213L563.7789216243414,245.59351332910023L562.8841307720211,244.6195264967106L561.4618443085035,242.2724768931824L560.8311528963862,241.78682375227254L561.2141046750381,240.20806718279022L561.2619481472393,239.24072554882673L560.8859792442302,237.6952259488981L561.859049730615,237.65510911683833L563.5100824945258,236.82490730245956L563.616539897274,234.69091266695125L564.4149440101409,234.4966321876273L564.7244852181659,233.73370826256104L563.9408760035344,231.60936007765088L564.5602595622383,230.5860502073873L564.7709378928266,228.786672529491L565.2361849115555,227.761527833844L566.5050345920596,228.0477074053868L566.8351751334678,229.5114659414931L567.5105792760686,228.6094252939443L568.1519605897902,228.71769995623976L568.0194238555924,227.29236171296225L567.4110600842127,226.47961389921545L568.070414985983,226.10403475773012L567.8374108271421,224.88939578762245L568.5631910831478,223.3007738851985L569.563460216681,223.22643105051316L569.5693213767211,222.1971034511945L570.3565240567252,220.92618652064334L571.3926916453505,221.72034203443297L572.7470709583307,220.8261270797741L573.7934563804256,219.4489938624116L574.4662175981673,218.3220118486454L575.3701230648098,217.02907224363514L575.8564410178441,216.69476080623224L576.1264636954705,215.1872036618995L575.658101295765,214.62095578440199L575.8991955799179,213.35857620164825L576.3802317826033,211.9947222264916L576.3133633962992,210.25175587522347L576.3787236045622,208.40141582288697L576.5388309977326,207.76399950796224L577.0302447723514,205.93738591501506L576.5521496078056,204.5844212578213L576.6178485481763,203.32540512882474L575.704613218837,201.8840105916762L575.9235496338354,201.3692274990708L577.0430356785237,200.80686279810914L577.4043682167837,203.2073127993907L577.5960760710888,204.34012857335904L578.1861836258455,207.977423096748L578.5473641508327,210.0929512554345L578.7134862158084,211.0542509378356L579.2945043166734,214.6270034694087L580.2809718380053,214.49980836979228L585.5127580311758,213.583663016571L587.0733420922982,213.29409597689698Z%22%20class=%22state%22%20stroke=%22#000%22%20fill=%22stroke%22%20data-state=%22West%20Virginia%22%20pointer-events=%22stroke%22%20style=%22stroke-width:%200.8px;%22/%3E%3Cpath%20d=%22M503.99963055595964,138.50210713119316L504.28038777882585,140.6224387911558L503.05676016013456,143.30543846365072L502.96625119060803,145.0250704019843L502.04467694771745,146.25118181202265L501.3486318694791,145.70228472990664L501.00000840189364,144.5826777212111L501.4751547457388,142.96165571925076L501.97285037143325,142.33515324399536L502.30264517397165,140.422824552649L502.8360468068272,140.70264732297483L503.6814279241705,138.4428395394765ZM470.81687713663905,121.46506570636438L471.0499856724694,121.88360558487273L472.6816680005452,122.29030709631343L473.7788431582659,124.75167817761474L475.57363117539177,125.20961221118637L483.43241911997785,127.09474940042423L484.5524907581414,127.68936245101304L485.1580481385533,128.08033607902757L486.35875040502924,128.68927013778114L487.5602203861178,128.7352143911221L489.2589105802383,128.70083602145894L490.9443091163762,129.26950756601445L492.3042662374829,129.341281013841L492.9719005948948,129.72321320934577L493.4752693635974,130.4847572570751L492.93962182748714,131.34683717369444L493.7117992240217,131.80709252524832L495.43054486893396,132.19346275007297L495.77472426643146,132.62071162786174L496.4083009159043,133.26301940172232L496.3530809525215,135.27921462496454L496.563931625745,135.97661105878706L495.97068704097234,136.86707865171763L496.04038921133025,138.00856940012682L498.12250997105536,138.14667503299597L497.468522984525,140.49362871494145L498.16198978239345,141.3261008660512L498.7902580163097,142.55337120109732L498.8504877451541,143.54485941721907L497.65790278278695,144.11670290229335L496.8404885919054,144.722663439092L496.9845991101836,145.55612324755657L495.6979846769914,148.01748822713466L495.78534743026717,148.63905950748665L495.380759466201,150.31688304002466L496.51835727673154,150.70593958342465L496.9763453889063,149.47833795004715L497.94561489362314,148.99031312251327L498.26206439589157,148.25005891853618L499.1246880450629,145.97077422574705L499.72409197516953,146.07394125043606L500.75295291943644,144.92806895092508L501.4981905191644,146.07996106231815L502.048272713559,146.29422790850015L501.65009095034213,148.14807003615238L500.84759168144365,150.4037482946179L500.53348175104907,153.59505848218885L500.94037450844843,155.90418160393347L499.8298128513668,157.18715413627183L499.28698502679543,160.37608286113732L499.83547866844185,163.73899131559313L499.17221116670737,165.74496489328158L499.11639729481436,167.07334920971982L498.53838218565943,168.6816160312269L498.6104639247322,171.1507368575394L499.0771273223304,172.98140499061412L498.81618029272147,173.78352227915025L499.45082323252933,174.64578163861233L499.7818389818782,176.53082684432445L500.5045696900139,177.45098904224835L500.29460940424997,179.1619340769114L500.4693922017742,181.88530502423737L496.5348804910138,182.1890799850089L495.4987559782674,182.2448517056996L491.42543274841637,182.60449608734996L490.83544312004096,182.62410254008057L489.13224785788054,182.76318774940353L484.9250338210616,182.95423340054754L484.52042409972245,183.00175168531916L480.21243191882166,183.20168096654538L479.3190404319606,183.25438780763625L474.3604887581946,183.4677802443922L472.1872982974487,183.5823118916485L471.5180060606236,181.64336631739934L469.5226839494346,181.15799807431893L467.75189721773165,180.22468866823033L467.37753032027337,178.31321042206469L466.87328377860587,177.491611499667L466.6986442702121,176.351107506517L466.4588106941377,175.10535060264124L466.47294455370275,174.10789226202587L467.2985684487646,172.37897690645855L467.1782762119966,171.53967517902515L465.95388429006704,170.73035393083921L465.77464201526857,169.8937691219346L465.600764358225,168.73206270577816L465.06676254289846,165.37796071006767L465.10022126198936,164.35872422009288L464.66047709468256,163.46934340341693L463.27277632751833,161.40974369054425L461.8311941263424,160.75786899907712L460.995138400012,160.27371958670687L459.0339888435288,158.47125618203484L458.22540306122863,156.57783788499216L457.7033060123336,155.88435937995314L456.50702509384666,155.12969811466542L454.96426527262446,154.58089892126156L454.227534606252,153.3098139689514L452.3961672176803,152.85396290439576L451.41360133476195,152.36759205323585L450.1225619957046,150.80934217482547L449.4393011016662,150.35505286112902L449.7775423285665,148.57270814700007L449.72076735679866,146.11163432474746L449.3869979275173,145.45234855309286L449.83359884220647,144.70417747391969L449.68887760614524,143.19700246949367L449.72658483782516,141.90031590688852L450.59355812870615,140.340094063807L449.78162764369415,138.05644516291136L448.3305345214638,137.6261705333934L448.24206337716197,136.61473351195446L448.6675263618618,135.28597961221533L449.1750250548244,134.77432962363685L449.4304133825125,133.6448441225009L450.1644108768599,132.39245916180096L452.94975238724686,130.79010006479416L453.61225526132625,129.88282116108076L453.56635347116463,128.59102129178927L453.40648941849724,124.63173003651957L453.2751062795208,120.93220773872417L454.0254927540582,121.07751276292288L455.0196552396761,119.55543141990233L455.89252734955,120.42663361223833L456.6761040916965,120.43942503725725L460.0021323587051,119.14115682876081L466.28972972425663,115.81752360528617L467.13950076473736,116.83026451732712L465.99270111780083,121.45280013215677L467.74058647217504,120.43986454669471L469.5612950762332,121.25133221041403Z%22%20class=%22state%22%20stroke=%22#000%22%20fill=%22stroke%22%20data-state=%22Wisconsin%22%20pointer-events=%22stroke%22%20style=%22stroke-width:%200.8px;%22/%3E%3Cpath%20d=%22M341.7623989014347,143.74414339403233L341.2227914472064,150.20128901372277L340.6812300804318,156.16386399625583L340.6575477063344,156.72580853949398L340.270084268914,161.2070186385322L339.8384877921849,166.51114075397288L339.808354996375,166.8994451799258L339.2037985298282,174.1681839278076L338.7040822098526,180.07988281617702L337.9335087504825,189.47062715484162L337.5348838772221,194.06847419147903L337.3341830785917,196.11758814917914L337.1257634729282,198.79655382002136L336.64781850382053,204.67190870428317L327.65045159731756,203.9983966021448L324.1563993595583,203.62540071794047L314.7751508387514,202.58893395746475L313.4927842230028,202.46152557963887L308.03642251015765,201.87998237711952L303.60030728030046,201.33840340327276L297.37547475296174,200.52917920201025L285.9129678348561,199.07647892399984L276.28520862807363,197.70367241095335L275.67050566682525,197.5980682879749L265.7114789568533,196.05884581846294L266.3294111181443,192.1191628817362L267.09898104352976,187.28221331868247L268.14472291747734,180.97555985434167L269.388846272312,173.2986583882681L270.6064200709691,165.5115578264075L271.27302837487923,161.49664361632142L271.84107439292836,158.01511638474096L272.9320785816328,150.93915464263978L274.1104457642765,143.5310749910484L274.5693461187551,140.65054010838537L275.3610994300018,135.61562759276592L281.2533981239856,136.58523859418017L281.6142804952646,136.54825483598177L287.23033192411515,137.37759363765235L298.3359896190793,138.96670621313308L301.83505261439586,139.38626364690822L305.27230733345095,139.82966279685718L320.8023749696998,141.74645629652105L323.06343133556055,141.9670663088092L332.01307691530286,142.8109740376376L332.42467626446114,142.8251609597944Z%22%20class=%22state%22%20stroke=%22#000%22%20fill=%22stroke%22%20data-state=%22Wyoming%22%20pointer-events=%22stroke%22%20style=%22stroke-width:%200.8px;%22/%3E%3C/g%3E%3Cg%20id=%22county-view-territories-svg%22%20transform=%22translate(214.10000000000002,%20592.1)%22%20width=%22824.2%22%20height=%2260%22%20style=%22%22%3E%3Crect%20stroke=%22#000%22%20stroke-width=%220.8px%22%20fill=%22stroke%22%20class=%22county-boundary%20county-view-territory%20county-view-territory-rect%22%20x=%220%22%20y=%220%22%20width=%2290%22%20height=%2260%22%20data-fips=%2266000%22%20style=%22fill:%20rgb(255,%20255,%20153);%22/%3E%3Crect%20stroke=%22#000%22%20stroke-width=%220.8px%22%20fill=%22stroke%22%20class=%22county-boundary%20county-view-territory%20county-view-territory-rect%22%20x=%22102%22%20y=%220%22%20width=%2290%22%20height=%2260%22%20data-fips=%2260000%22%20style=%22fill:%20rgb(252,%20141,%2089);%22/%3E%3Crect%20stroke=%22#000%22%20stroke-width=%220.8px%22%20fill=%22stroke%22%20class=%22county-boundary%20county-view-territory%20county-view-territory-rect%22%20x=%22204%22%20y=%220%22%20width=%2290%22%20height=%2260%22%20data-fips=%2269000%22%20style=%22fill:%20url(&amp;quot;#diagonalHatch&amp;quot;);%22/%3E%3Crect%20stroke=%22#000%22%20stroke-width=%220.8px%22%20fill=%22stroke%22%20class=%22county-boundary%20county-view-territory%20county-view-territory-rect%22%20x=%22306%22%20y=%220%22%20width=%2290%22%20height=%2260%22%20data-fips=%2278000%22%20style=%22fill:%20rgb(0,%20204,%20153);%22/%3E%3Ctext%20class=%22county-boundary%20county-view-territory%20county-view-territory-text%22%20x=%220%22%20y=%220%22%20dx=%2245%22%20dy=%2230%22%20font-size=%2226%22%20fill=%22black%22%20dominant-baseline=%22central%22%20text-anchor=%22middle%22%20pointer-events=%22none%22%3EGU%3C/text%3E%3Ctext%20class=%22county-boundary%20county-view-territory%20county-view-territory-text%22%20x=%22102%22%20y=%220%22%20dx=%2245%22%20dy=%2230%22%20font-size=%2226%22%20fill=%22black%22%20dominant-baseline=%22central%22%20text-anchor=%22middle%22%20pointer-events=%22none%22%3EAS%3C/text%3E%3Ctext%20class=%22county-boundary%20county-view-territory%20county-view-territory-text%22%20x=%22204%22%20y=%220%22%20dx=%2245%22%20dy=%2230%22%20font-size=%2226%22%20fill=%22black%22%20dominant-baseline=%22central%22%20text-anchor=%22middle%22%20pointer-events=%22none%22%3EMP%3C/text%3E%3Ctext%20class=%22county-boundary%20county-view-territory%20county-view-territory-text%22%20x=%22306%22%20y=%220%22%20dx=%2245%22%20dy=%2230%22%20font-size=%2226%22%20fill=%22black%22%20dominant-baseline=%22central%22%20text-anchor=%22middle%22%20pointer-events=%22none%22%3EVI%3C/text%3E%3C/g%3E%3C/g%3E%3C/g%3E%3C/svg%3E">
            <a:extLst>
              <a:ext uri="{FF2B5EF4-FFF2-40B4-BE49-F238E27FC236}">
                <a16:creationId xmlns:a16="http://schemas.microsoft.com/office/drawing/2014/main" id="{C2D5AB85-0017-46E5-AF31-EB7EA98E7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464221-9B74-414E-AF70-24A20B99DDC5}"/>
              </a:ext>
            </a:extLst>
          </p:cNvPr>
          <p:cNvSpPr/>
          <p:nvPr/>
        </p:nvSpPr>
        <p:spPr>
          <a:xfrm rot="10800000" flipV="1">
            <a:off x="0" y="1005599"/>
            <a:ext cx="1329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CDC COVID Data Tracker: Home</a:t>
            </a:r>
            <a:endParaRPr lang="en-US" sz="12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2BFFB2-B398-4FB1-80FA-0BB450611397}"/>
              </a:ext>
            </a:extLst>
          </p:cNvPr>
          <p:cNvSpPr/>
          <p:nvPr/>
        </p:nvSpPr>
        <p:spPr>
          <a:xfrm>
            <a:off x="688842" y="2298489"/>
            <a:ext cx="832251" cy="415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A55105-63F8-4931-8A10-69A783D7C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184" y="4676423"/>
            <a:ext cx="2739690" cy="19253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BE1D0B-E4CB-4314-BA3C-BE486DAB5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51" y="5158406"/>
            <a:ext cx="2452183" cy="14569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8D5103-2531-4310-90E7-D380F1031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8402" y="888245"/>
            <a:ext cx="3267536" cy="53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0C7B-C398-4481-B52A-AE1B9B9C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exposure on off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1D49-8899-4C48-B67C-59A399C3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If you have been exposed to a positive COVID-19 case, please follow the guidance below: </a:t>
            </a:r>
            <a:endParaRPr lang="en-US" sz="2000" dirty="0"/>
          </a:p>
          <a:p>
            <a:pPr lvl="0"/>
            <a:r>
              <a:rPr lang="en-US" sz="2400" dirty="0"/>
              <a:t>If you are fully vaccinated:</a:t>
            </a:r>
            <a:endParaRPr lang="en-US" sz="2000" dirty="0"/>
          </a:p>
          <a:p>
            <a:pPr lvl="1"/>
            <a:r>
              <a:rPr lang="en-US" dirty="0"/>
              <a:t>Notify Occupational Medicine on Monday.  You do not need to quarantine or be restricted from site after exposure (unless a household contact).  As a precaution, please wear a mask if you have to work around others.  </a:t>
            </a:r>
            <a:endParaRPr lang="en-US" sz="1800" dirty="0"/>
          </a:p>
          <a:p>
            <a:pPr lvl="1"/>
            <a:r>
              <a:rPr lang="en-US" dirty="0"/>
              <a:t>If you develop symptoms, please stay home and inform Occupational Medicine.</a:t>
            </a:r>
            <a:endParaRPr lang="en-US" sz="1800" dirty="0"/>
          </a:p>
          <a:p>
            <a:pPr lvl="1"/>
            <a:r>
              <a:rPr lang="en-US" dirty="0"/>
              <a:t>If you are a household contact, please stay home and inform Occupational Medicine.  </a:t>
            </a:r>
            <a:endParaRPr lang="en-US" sz="1800" dirty="0"/>
          </a:p>
          <a:p>
            <a:pPr lvl="1"/>
            <a:r>
              <a:rPr lang="en-US" dirty="0"/>
              <a:t> </a:t>
            </a:r>
            <a:endParaRPr lang="en-US" sz="1800" dirty="0"/>
          </a:p>
          <a:p>
            <a:pPr lvl="0"/>
            <a:r>
              <a:rPr lang="en-US" sz="2400" dirty="0"/>
              <a:t>If you are not fully vaccinated/undisclosed: </a:t>
            </a:r>
            <a:endParaRPr lang="en-US" sz="2000" dirty="0"/>
          </a:p>
          <a:p>
            <a:pPr lvl="1"/>
            <a:r>
              <a:rPr lang="en-US" dirty="0"/>
              <a:t>Notify Occupational Medicine on Monday.  Stay home and do not report to work.  You will be restricted from site for seven days from the date of exposure.  </a:t>
            </a:r>
            <a:endParaRPr lang="en-US" sz="1800" dirty="0"/>
          </a:p>
          <a:p>
            <a:pPr lvl="1"/>
            <a:r>
              <a:rPr lang="en-US" dirty="0"/>
              <a:t>If you develop symptoms, please notify Occupational Medicine.  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7B010-92F8-4F54-9AE5-AD5E2124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2241C-5BED-473D-BCC1-3CEA3390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7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25699</TotalTime>
  <Words>220</Words>
  <Application>Microsoft Office PowerPoint</Application>
  <PresentationFormat>On-screen Show (4:3)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.PingFangSC-Regular</vt:lpstr>
      <vt:lpstr>Arial</vt:lpstr>
      <vt:lpstr>Calibri</vt:lpstr>
      <vt:lpstr>PingFangSC-Regular</vt:lpstr>
      <vt:lpstr>Office Theme</vt:lpstr>
      <vt:lpstr>Lab Status = MEDCON 3; Community Level = Medium (since 5/18)</vt:lpstr>
      <vt:lpstr>COVID exposure on off hours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Installation – SAD 2020</dc:title>
  <dc:creator>Jessie Butler</dc:creator>
  <cp:lastModifiedBy>Steven Hoey</cp:lastModifiedBy>
  <cp:revision>575</cp:revision>
  <cp:lastPrinted>2022-08-16T13:00:28Z</cp:lastPrinted>
  <dcterms:created xsi:type="dcterms:W3CDTF">2020-02-27T15:20:59Z</dcterms:created>
  <dcterms:modified xsi:type="dcterms:W3CDTF">2022-08-17T12:19:40Z</dcterms:modified>
</cp:coreProperties>
</file>