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A388AD-448F-44BB-880B-FEB8EF2ABAB8}" v="7" dt="2023-08-07T19:49:18.9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13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lowing, Igor" userId="9d9fbefd-8473-46d2-8adf-9c40b92b0076" providerId="ADAL" clId="{71A388AD-448F-44BB-880B-FEB8EF2ABAB8}"/>
    <pc:docChg chg="undo custSel modSld">
      <pc:chgData name="Slowing, Igor" userId="9d9fbefd-8473-46d2-8adf-9c40b92b0076" providerId="ADAL" clId="{71A388AD-448F-44BB-880B-FEB8EF2ABAB8}" dt="2023-08-21T13:06:57.247" v="468" actId="1076"/>
      <pc:docMkLst>
        <pc:docMk/>
      </pc:docMkLst>
      <pc:sldChg chg="addSp delSp modSp mod">
        <pc:chgData name="Slowing, Igor" userId="9d9fbefd-8473-46d2-8adf-9c40b92b0076" providerId="ADAL" clId="{71A388AD-448F-44BB-880B-FEB8EF2ABAB8}" dt="2023-08-21T13:06:57.247" v="468" actId="1076"/>
        <pc:sldMkLst>
          <pc:docMk/>
          <pc:sldMk cId="1968933796" sldId="256"/>
        </pc:sldMkLst>
        <pc:spChg chg="add mod topLvl">
          <ac:chgData name="Slowing, Igor" userId="9d9fbefd-8473-46d2-8adf-9c40b92b0076" providerId="ADAL" clId="{71A388AD-448F-44BB-880B-FEB8EF2ABAB8}" dt="2023-08-07T19:51:44.959" v="464" actId="15"/>
          <ac:spMkLst>
            <pc:docMk/>
            <pc:sldMk cId="1968933796" sldId="256"/>
            <ac:spMk id="2" creationId="{E32680EE-A999-C59B-7506-109B336C324C}"/>
          </ac:spMkLst>
        </pc:spChg>
        <pc:spChg chg="mod">
          <ac:chgData name="Slowing, Igor" userId="9d9fbefd-8473-46d2-8adf-9c40b92b0076" providerId="ADAL" clId="{71A388AD-448F-44BB-880B-FEB8EF2ABAB8}" dt="2023-08-21T13:06:51.790" v="467" actId="403"/>
          <ac:spMkLst>
            <pc:docMk/>
            <pc:sldMk cId="1968933796" sldId="256"/>
            <ac:spMk id="8" creationId="{1E6456F7-0389-720B-B9D3-1934801332DD}"/>
          </ac:spMkLst>
        </pc:spChg>
        <pc:spChg chg="mod">
          <ac:chgData name="Slowing, Igor" userId="9d9fbefd-8473-46d2-8adf-9c40b92b0076" providerId="ADAL" clId="{71A388AD-448F-44BB-880B-FEB8EF2ABAB8}" dt="2023-08-21T13:06:57.247" v="468" actId="1076"/>
          <ac:spMkLst>
            <pc:docMk/>
            <pc:sldMk cId="1968933796" sldId="256"/>
            <ac:spMk id="10" creationId="{EF56CD24-3147-038D-3122-0FAF5A9794D9}"/>
          </ac:spMkLst>
        </pc:spChg>
        <pc:spChg chg="mod">
          <ac:chgData name="Slowing, Igor" userId="9d9fbefd-8473-46d2-8adf-9c40b92b0076" providerId="ADAL" clId="{71A388AD-448F-44BB-880B-FEB8EF2ABAB8}" dt="2023-08-07T19:51:58.327" v="466" actId="1076"/>
          <ac:spMkLst>
            <pc:docMk/>
            <pc:sldMk cId="1968933796" sldId="256"/>
            <ac:spMk id="11" creationId="{8A5E6487-DC65-BF37-0699-751723699795}"/>
          </ac:spMkLst>
        </pc:spChg>
        <pc:spChg chg="del mod">
          <ac:chgData name="Slowing, Igor" userId="9d9fbefd-8473-46d2-8adf-9c40b92b0076" providerId="ADAL" clId="{71A388AD-448F-44BB-880B-FEB8EF2ABAB8}" dt="2023-08-07T19:24:01.941" v="296" actId="478"/>
          <ac:spMkLst>
            <pc:docMk/>
            <pc:sldMk cId="1968933796" sldId="256"/>
            <ac:spMk id="22" creationId="{09C216ED-28BA-59BE-0C10-1925A660E065}"/>
          </ac:spMkLst>
        </pc:spChg>
        <pc:grpChg chg="add del mod">
          <ac:chgData name="Slowing, Igor" userId="9d9fbefd-8473-46d2-8adf-9c40b92b0076" providerId="ADAL" clId="{71A388AD-448F-44BB-880B-FEB8EF2ABAB8}" dt="2023-08-07T19:48:58.445" v="414" actId="165"/>
          <ac:grpSpMkLst>
            <pc:docMk/>
            <pc:sldMk cId="1968933796" sldId="256"/>
            <ac:grpSpMk id="9" creationId="{30F1E67A-CC6B-401B-09BC-17E0AD4EC8F5}"/>
          </ac:grpSpMkLst>
        </pc:grpChg>
        <pc:grpChg chg="add del mod">
          <ac:chgData name="Slowing, Igor" userId="9d9fbefd-8473-46d2-8adf-9c40b92b0076" providerId="ADAL" clId="{71A388AD-448F-44BB-880B-FEB8EF2ABAB8}" dt="2023-08-07T19:49:18.910" v="420" actId="165"/>
          <ac:grpSpMkLst>
            <pc:docMk/>
            <pc:sldMk cId="1968933796" sldId="256"/>
            <ac:grpSpMk id="12" creationId="{A8DA1F69-1B04-AE0B-25D1-C3BCFA627FD8}"/>
          </ac:grpSpMkLst>
        </pc:grpChg>
        <pc:picChg chg="add del mod">
          <ac:chgData name="Slowing, Igor" userId="9d9fbefd-8473-46d2-8adf-9c40b92b0076" providerId="ADAL" clId="{71A388AD-448F-44BB-880B-FEB8EF2ABAB8}" dt="2023-08-07T19:23:37.139" v="293" actId="478"/>
          <ac:picMkLst>
            <pc:docMk/>
            <pc:sldMk cId="1968933796" sldId="256"/>
            <ac:picMk id="3" creationId="{3010940F-1E41-9C89-CC70-D83F09F2A9C0}"/>
          </ac:picMkLst>
        </pc:picChg>
        <pc:picChg chg="add del mod topLvl">
          <ac:chgData name="Slowing, Igor" userId="9d9fbefd-8473-46d2-8adf-9c40b92b0076" providerId="ADAL" clId="{71A388AD-448F-44BB-880B-FEB8EF2ABAB8}" dt="2023-08-07T19:50:20.388" v="431" actId="478"/>
          <ac:picMkLst>
            <pc:docMk/>
            <pc:sldMk cId="1968933796" sldId="256"/>
            <ac:picMk id="4" creationId="{E0FDDBD4-618D-7AC7-5F21-CAB51C25FAD8}"/>
          </ac:picMkLst>
        </pc:picChg>
        <pc:picChg chg="add del mod topLvl">
          <ac:chgData name="Slowing, Igor" userId="9d9fbefd-8473-46d2-8adf-9c40b92b0076" providerId="ADAL" clId="{71A388AD-448F-44BB-880B-FEB8EF2ABAB8}" dt="2023-08-07T19:50:20.388" v="431" actId="478"/>
          <ac:picMkLst>
            <pc:docMk/>
            <pc:sldMk cId="1968933796" sldId="256"/>
            <ac:picMk id="5" creationId="{568C0AAE-D110-7A4E-5136-0D66014DA5A6}"/>
          </ac:picMkLst>
        </pc:picChg>
        <pc:picChg chg="add del mod topLvl">
          <ac:chgData name="Slowing, Igor" userId="9d9fbefd-8473-46d2-8adf-9c40b92b0076" providerId="ADAL" clId="{71A388AD-448F-44BB-880B-FEB8EF2ABAB8}" dt="2023-08-07T19:50:20.388" v="431" actId="478"/>
          <ac:picMkLst>
            <pc:docMk/>
            <pc:sldMk cId="1968933796" sldId="256"/>
            <ac:picMk id="6" creationId="{678FF20C-500D-1E9D-7085-AEFB2E8F764B}"/>
          </ac:picMkLst>
        </pc:picChg>
        <pc:picChg chg="mod">
          <ac:chgData name="Slowing, Igor" userId="9d9fbefd-8473-46d2-8adf-9c40b92b0076" providerId="ADAL" clId="{71A388AD-448F-44BB-880B-FEB8EF2ABAB8}" dt="2023-08-07T19:51:54.333" v="465" actId="1076"/>
          <ac:picMkLst>
            <pc:docMk/>
            <pc:sldMk cId="1968933796" sldId="256"/>
            <ac:picMk id="7" creationId="{5E87C9F6-95E3-5386-71A1-A42C12DB2EF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89B7-AEA5-4E3A-A873-CA6887D50264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AC9CF-20E7-4D39-B4A2-224818962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004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89B7-AEA5-4E3A-A873-CA6887D50264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AC9CF-20E7-4D39-B4A2-224818962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61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89B7-AEA5-4E3A-A873-CA6887D50264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AC9CF-20E7-4D39-B4A2-224818962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980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89B7-AEA5-4E3A-A873-CA6887D50264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AC9CF-20E7-4D39-B4A2-224818962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220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89B7-AEA5-4E3A-A873-CA6887D50264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AC9CF-20E7-4D39-B4A2-224818962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094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89B7-AEA5-4E3A-A873-CA6887D50264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AC9CF-20E7-4D39-B4A2-224818962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106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89B7-AEA5-4E3A-A873-CA6887D50264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AC9CF-20E7-4D39-B4A2-224818962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782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89B7-AEA5-4E3A-A873-CA6887D50264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AC9CF-20E7-4D39-B4A2-224818962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563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89B7-AEA5-4E3A-A873-CA6887D50264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AC9CF-20E7-4D39-B4A2-224818962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104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89B7-AEA5-4E3A-A873-CA6887D50264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AC9CF-20E7-4D39-B4A2-224818962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111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89B7-AEA5-4E3A-A873-CA6887D50264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AC9CF-20E7-4D39-B4A2-224818962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233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189B7-AEA5-4E3A-A873-CA6887D50264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AC9CF-20E7-4D39-B4A2-224818962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89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cience.osti.gov/wdts/scgs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qr code with a green and yellow circle&#10;&#10;Description automatically generated with low confidence">
            <a:extLst>
              <a:ext uri="{FF2B5EF4-FFF2-40B4-BE49-F238E27FC236}">
                <a16:creationId xmlns:a16="http://schemas.microsoft.com/office/drawing/2014/main" id="{5E87C9F6-95E3-5386-71A1-A42C12DB2E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9055" y="4599834"/>
            <a:ext cx="2068344" cy="206834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E6456F7-0389-720B-B9D3-1934801332DD}"/>
              </a:ext>
            </a:extLst>
          </p:cNvPr>
          <p:cNvSpPr txBox="1"/>
          <p:nvPr/>
        </p:nvSpPr>
        <p:spPr>
          <a:xfrm>
            <a:off x="736599" y="252525"/>
            <a:ext cx="767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6600"/>
                </a:solidFill>
              </a:rPr>
              <a:t>Interested in collaborating with us?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F56CD24-3147-038D-3122-0FAF5A9794D9}"/>
              </a:ext>
            </a:extLst>
          </p:cNvPr>
          <p:cNvSpPr txBox="1"/>
          <p:nvPr/>
        </p:nvSpPr>
        <p:spPr>
          <a:xfrm>
            <a:off x="924559" y="962265"/>
            <a:ext cx="729488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/>
              <a:t>The Office of Science Graduate Student Research Program – </a:t>
            </a:r>
            <a:r>
              <a:rPr lang="en-US" sz="2000" b="1" dirty="0"/>
              <a:t>SCGSR </a:t>
            </a:r>
            <a:r>
              <a:rPr lang="en-US" sz="2000" dirty="0"/>
              <a:t>provides funding for students to conduct part of their PhD thesis research at DOE National Labs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5E6487-DC65-BF37-0699-751723699795}"/>
              </a:ext>
            </a:extLst>
          </p:cNvPr>
          <p:cNvSpPr txBox="1"/>
          <p:nvPr/>
        </p:nvSpPr>
        <p:spPr>
          <a:xfrm>
            <a:off x="657024" y="4784881"/>
            <a:ext cx="54152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Learn more about the program at:</a:t>
            </a:r>
          </a:p>
          <a:p>
            <a:pPr algn="r"/>
            <a:r>
              <a:rPr lang="en-US" dirty="0"/>
              <a:t> </a:t>
            </a:r>
            <a:r>
              <a:rPr lang="en-US" dirty="0">
                <a:hlinkClick r:id="rId3"/>
              </a:rPr>
              <a:t>https://science.osti.gov/wdts/scgsr</a:t>
            </a:r>
            <a:endParaRPr lang="en-US" dirty="0"/>
          </a:p>
          <a:p>
            <a:pPr algn="r"/>
            <a:endParaRPr lang="en-US" dirty="0"/>
          </a:p>
          <a:p>
            <a:pPr algn="r"/>
            <a:r>
              <a:rPr lang="en-US" dirty="0"/>
              <a:t>Or reach it through the QR code: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32680EE-A999-C59B-7506-109B336C324C}"/>
              </a:ext>
            </a:extLst>
          </p:cNvPr>
          <p:cNvSpPr txBox="1"/>
          <p:nvPr/>
        </p:nvSpPr>
        <p:spPr>
          <a:xfrm>
            <a:off x="413668" y="2213092"/>
            <a:ext cx="8486492" cy="206210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/>
              <a:t>Scientists in Residence</a:t>
            </a:r>
            <a:r>
              <a:rPr lang="en-US" dirty="0"/>
              <a:t>: SCGSR Awardees lead 3-12 month long projects in collaboration with a National Laboratory scientist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Awardees receive stipends of up to </a:t>
            </a:r>
            <a:r>
              <a:rPr lang="en-US" b="1" dirty="0"/>
              <a:t>$3,600/month </a:t>
            </a:r>
            <a:r>
              <a:rPr lang="en-US" dirty="0"/>
              <a:t>+ up to </a:t>
            </a:r>
            <a:r>
              <a:rPr lang="en-US" b="1" dirty="0"/>
              <a:t>$2,000 </a:t>
            </a:r>
            <a:r>
              <a:rPr lang="en-US" dirty="0"/>
              <a:t>for transportation</a:t>
            </a:r>
            <a:endParaRPr lang="en-US" sz="1800" dirty="0"/>
          </a:p>
          <a:p>
            <a:pPr>
              <a:spcBef>
                <a:spcPts val="600"/>
              </a:spcBef>
            </a:pPr>
            <a:r>
              <a:rPr lang="en-US" b="1" dirty="0"/>
              <a:t>2 application windows </a:t>
            </a:r>
            <a:r>
              <a:rPr lang="en-US" dirty="0"/>
              <a:t>per year:</a:t>
            </a:r>
          </a:p>
          <a:p>
            <a:pPr marL="2459038" lvl="5" indent="230188">
              <a:buFont typeface="Arial"/>
              <a:buChar char="•"/>
            </a:pPr>
            <a:r>
              <a:rPr lang="en-US" dirty="0"/>
              <a:t>February to May</a:t>
            </a:r>
          </a:p>
          <a:p>
            <a:pPr marL="2459038" lvl="5" indent="230188">
              <a:buFont typeface="Arial"/>
              <a:buChar char="•"/>
            </a:pPr>
            <a:r>
              <a:rPr lang="en-US" dirty="0"/>
              <a:t>August to November (current closes November 8, 2023)</a:t>
            </a:r>
          </a:p>
        </p:txBody>
      </p:sp>
    </p:spTree>
    <p:extLst>
      <p:ext uri="{BB962C8B-B14F-4D97-AF65-F5344CB8AC3E}">
        <p14:creationId xmlns:p14="http://schemas.microsoft.com/office/powerpoint/2010/main" val="1968933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104</TotalTime>
  <Words>114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Office of Science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Slowing, Igor</dc:creator>
  <cp:lastModifiedBy>Slowing, Igor</cp:lastModifiedBy>
  <cp:revision>2</cp:revision>
  <dcterms:created xsi:type="dcterms:W3CDTF">2023-06-09T20:11:13Z</dcterms:created>
  <dcterms:modified xsi:type="dcterms:W3CDTF">2023-08-21T13:07:02Z</dcterms:modified>
</cp:coreProperties>
</file>