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9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5F4251-EEE1-4B53-BC83-AFB67F1A9925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D1F21C-4B60-4E87-B54F-4CD49CECB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7860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D1F21C-4B60-4E87-B54F-4CD49CECBEC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4261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Checks for implementation of</a:t>
            </a:r>
            <a:br>
              <a:rPr lang="en-US" sz="3600" dirty="0" smtClean="0"/>
            </a:br>
            <a:r>
              <a:rPr lang="en-US" sz="3600" dirty="0" smtClean="0"/>
              <a:t>hybrid baryon resonance with </a:t>
            </a:r>
            <a:r>
              <a:rPr lang="en-US" sz="3600" dirty="0" err="1" smtClean="0"/>
              <a:t>J</a:t>
            </a:r>
            <a:r>
              <a:rPr lang="en-US" sz="3600" baseline="30000" dirty="0" err="1" smtClean="0">
                <a:latin typeface="Symbol" panose="05050102010706020507" pitchFamily="18" charset="2"/>
              </a:rPr>
              <a:t>p</a:t>
            </a:r>
            <a:r>
              <a:rPr lang="en-US" sz="3600" dirty="0" smtClean="0"/>
              <a:t>=1/2</a:t>
            </a:r>
            <a:r>
              <a:rPr lang="en-US" sz="3600" baseline="30000" dirty="0" smtClean="0"/>
              <a:t>+</a:t>
            </a:r>
            <a:endParaRPr lang="en-US" sz="3600" baseline="30000" dirty="0"/>
          </a:p>
        </p:txBody>
      </p:sp>
    </p:spTree>
    <p:extLst>
      <p:ext uri="{BB962C8B-B14F-4D97-AF65-F5344CB8AC3E}">
        <p14:creationId xmlns:p14="http://schemas.microsoft.com/office/powerpoint/2010/main" val="1056945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Checks at the resonant point W=M</a:t>
            </a:r>
            <a:r>
              <a:rPr lang="en-US" sz="2400" baseline="-25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N*</a:t>
            </a:r>
            <a:r>
              <a:rPr lang="en-US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229600" cy="4525963"/>
          </a:xfrm>
        </p:spPr>
        <p:txBody>
          <a:bodyPr>
            <a:normAutofit/>
          </a:bodyPr>
          <a:lstStyle/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For the reaction </a:t>
            </a:r>
            <a:r>
              <a:rPr lang="en-US" sz="2000" b="1" dirty="0" err="1" smtClean="0">
                <a:latin typeface="Symbol" panose="05050102010706020507" pitchFamily="18" charset="2"/>
                <a:cs typeface="Arial" panose="020B0604020202020204" pitchFamily="34" charset="0"/>
              </a:rPr>
              <a:t>g</a:t>
            </a:r>
            <a:r>
              <a:rPr lang="en-US" sz="2000" baseline="-25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2000" dirty="0" err="1" smtClean="0">
                <a:latin typeface="Arial"/>
                <a:cs typeface="Arial"/>
              </a:rPr>
              <a:t>→KY</a:t>
            </a:r>
            <a:r>
              <a:rPr lang="en-US" sz="2000" dirty="0" smtClean="0">
                <a:latin typeface="Arial"/>
                <a:cs typeface="Arial"/>
              </a:rPr>
              <a:t> the computed by the program one-fold transverse differential cross section for the CM-angular distribution of </a:t>
            </a:r>
            <a:r>
              <a:rPr lang="en-US" sz="2000" dirty="0" err="1" smtClean="0">
                <a:latin typeface="Arial"/>
                <a:cs typeface="Arial"/>
              </a:rPr>
              <a:t>kaons</a:t>
            </a:r>
            <a:r>
              <a:rPr lang="en-US" sz="2000" dirty="0">
                <a:latin typeface="Arial"/>
                <a:cs typeface="Arial"/>
              </a:rPr>
              <a:t> </a:t>
            </a:r>
            <a:r>
              <a:rPr lang="en-US" sz="2000" dirty="0" smtClean="0">
                <a:latin typeface="Arial"/>
                <a:cs typeface="Arial"/>
              </a:rPr>
              <a:t>should be described at W=M</a:t>
            </a:r>
            <a:r>
              <a:rPr lang="en-US" sz="2000" baseline="-25000" dirty="0" smtClean="0">
                <a:latin typeface="Arial"/>
                <a:cs typeface="Arial"/>
              </a:rPr>
              <a:t>N*</a:t>
            </a:r>
            <a:r>
              <a:rPr lang="en-US" sz="2000" dirty="0" smtClean="0">
                <a:latin typeface="Arial"/>
                <a:cs typeface="Arial"/>
              </a:rPr>
              <a:t>  by the following expressions that were derived from Eq. (7) of LOI :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685800"/>
            <a:ext cx="9144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2305491"/>
              </p:ext>
            </p:extLst>
          </p:nvPr>
        </p:nvGraphicFramePr>
        <p:xfrm>
          <a:off x="1447800" y="2286000"/>
          <a:ext cx="5280025" cy="3724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Equation" r:id="rId4" imgW="4483080" imgH="3162240" progId="Equation.3">
                  <p:embed/>
                </p:oleObj>
              </mc:Choice>
              <mc:Fallback>
                <p:oleObj name="Equation" r:id="rId4" imgW="4483080" imgH="31622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47800" y="2286000"/>
                        <a:ext cx="5280025" cy="3724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400800" y="2514600"/>
            <a:ext cx="518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(1)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681057" y="3182587"/>
            <a:ext cx="18021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=0.085 </a:t>
            </a:r>
            <a:r>
              <a:rPr lang="en-US" dirty="0" err="1" smtClean="0">
                <a:solidFill>
                  <a:srgbClr val="FF0000"/>
                </a:solidFill>
              </a:rPr>
              <a:t>mcbn</a:t>
            </a:r>
            <a:r>
              <a:rPr lang="en-US" dirty="0" smtClean="0">
                <a:solidFill>
                  <a:srgbClr val="FF0000"/>
                </a:solidFill>
              </a:rPr>
              <a:t>/rad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7577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76200" y="0"/>
            <a:ext cx="8915400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W-dependence for the  CM-angular distributions of  the</a:t>
            </a:r>
          </a:p>
          <a:p>
            <a:r>
              <a:rPr lang="en-US" sz="2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final K in reaction </a:t>
            </a:r>
            <a:r>
              <a:rPr lang="en-US" sz="2400" b="1" dirty="0" err="1" smtClean="0">
                <a:solidFill>
                  <a:schemeClr val="tx2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g</a:t>
            </a:r>
            <a:r>
              <a:rPr lang="en-US" sz="2400" b="1" baseline="-25000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sz="24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2400" b="1" dirty="0" smtClean="0">
                <a:solidFill>
                  <a:schemeClr val="tx2"/>
                </a:solidFill>
                <a:latin typeface="Arial"/>
                <a:cs typeface="Arial"/>
              </a:rPr>
              <a:t>→(Hybrid ½</a:t>
            </a:r>
            <a:r>
              <a:rPr lang="en-US" sz="2400" b="1" baseline="30000" dirty="0" smtClean="0">
                <a:solidFill>
                  <a:schemeClr val="tx2"/>
                </a:solidFill>
                <a:latin typeface="Arial"/>
                <a:cs typeface="Arial"/>
              </a:rPr>
              <a:t>+</a:t>
            </a:r>
            <a:r>
              <a:rPr lang="en-US" sz="2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)</a:t>
            </a:r>
            <a:r>
              <a:rPr lang="en-US" sz="2400" b="1" dirty="0" smtClean="0">
                <a:solidFill>
                  <a:schemeClr val="tx2"/>
                </a:solidFill>
                <a:latin typeface="Arial"/>
                <a:cs typeface="Arial"/>
              </a:rPr>
              <a:t>→KY</a:t>
            </a:r>
            <a:endParaRPr lang="en-US" sz="24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4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990600"/>
            <a:ext cx="9144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8529299"/>
              </p:ext>
            </p:extLst>
          </p:nvPr>
        </p:nvGraphicFramePr>
        <p:xfrm>
          <a:off x="685800" y="1524000"/>
          <a:ext cx="7418387" cy="2409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Equation" r:id="rId3" imgW="6298920" imgH="2044440" progId="Equation.3">
                  <p:embed/>
                </p:oleObj>
              </mc:Choice>
              <mc:Fallback>
                <p:oleObj name="Equation" r:id="rId3" imgW="6298920" imgH="20444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524000"/>
                        <a:ext cx="7418387" cy="2409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335488" y="1752600"/>
            <a:ext cx="518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48661" y="4419600"/>
            <a:ext cx="847783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At </a:t>
            </a:r>
            <a:r>
              <a:rPr lang="en-US" sz="2400" dirty="0" smtClean="0"/>
              <a:t>W=M</a:t>
            </a:r>
            <a:r>
              <a:rPr lang="en-US" sz="2400" baseline="-25000" dirty="0" smtClean="0"/>
              <a:t>N</a:t>
            </a:r>
            <a:r>
              <a:rPr lang="en-US" sz="2400" baseline="-25000" dirty="0" smtClean="0"/>
              <a:t>*</a:t>
            </a:r>
            <a:r>
              <a:rPr lang="en-US" sz="2400" dirty="0" smtClean="0"/>
              <a:t> the Eq. (2)  becomes coincident with the </a:t>
            </a:r>
            <a:r>
              <a:rPr lang="en-US" sz="2400" dirty="0" err="1" smtClean="0"/>
              <a:t>Eq</a:t>
            </a:r>
            <a:r>
              <a:rPr lang="en-US" sz="2400" dirty="0" smtClean="0"/>
              <a:t> . (1) of the </a:t>
            </a:r>
          </a:p>
          <a:p>
            <a:r>
              <a:rPr lang="en-US" sz="2400" dirty="0"/>
              <a:t>p</a:t>
            </a:r>
            <a:r>
              <a:rPr lang="en-US" sz="2400" dirty="0" smtClean="0"/>
              <a:t>revious slide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40558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76200" y="0"/>
            <a:ext cx="8915400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W-dependence for the  CM-angular distributions of  the</a:t>
            </a:r>
          </a:p>
          <a:p>
            <a:r>
              <a:rPr lang="en-US" sz="2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final K in reaction </a:t>
            </a:r>
            <a:r>
              <a:rPr lang="en-US" sz="2400" b="1" dirty="0" err="1" smtClean="0">
                <a:solidFill>
                  <a:schemeClr val="tx2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g</a:t>
            </a:r>
            <a:r>
              <a:rPr lang="en-US" sz="2400" b="1" baseline="-25000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sz="24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2400" b="1" dirty="0" smtClean="0">
                <a:solidFill>
                  <a:schemeClr val="tx2"/>
                </a:solidFill>
                <a:latin typeface="Arial"/>
                <a:cs typeface="Arial"/>
              </a:rPr>
              <a:t>→(</a:t>
            </a:r>
            <a:r>
              <a:rPr lang="en-US" sz="2400" b="1" dirty="0" smtClean="0">
                <a:solidFill>
                  <a:schemeClr val="tx2"/>
                </a:solidFill>
                <a:latin typeface="Arial"/>
                <a:cs typeface="Arial"/>
              </a:rPr>
              <a:t>Hybrid  3/2</a:t>
            </a:r>
            <a:r>
              <a:rPr lang="en-US" sz="2400" b="1" baseline="30000" dirty="0" smtClean="0">
                <a:solidFill>
                  <a:schemeClr val="tx2"/>
                </a:solidFill>
                <a:latin typeface="Arial"/>
                <a:cs typeface="Arial"/>
              </a:rPr>
              <a:t>+</a:t>
            </a:r>
            <a:r>
              <a:rPr lang="en-US" sz="2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2400" b="1" dirty="0" smtClean="0">
                <a:solidFill>
                  <a:schemeClr val="tx2"/>
                </a:solidFill>
                <a:latin typeface="Arial"/>
                <a:cs typeface="Arial"/>
              </a:rPr>
              <a:t>→KY</a:t>
            </a:r>
            <a:endParaRPr lang="en-US" sz="24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4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990600"/>
            <a:ext cx="9144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7049427"/>
              </p:ext>
            </p:extLst>
          </p:nvPr>
        </p:nvGraphicFramePr>
        <p:xfrm>
          <a:off x="990600" y="1219200"/>
          <a:ext cx="6878929" cy="167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Equation" r:id="rId3" imgW="4965480" imgH="1206360" progId="Equation.3">
                  <p:embed/>
                </p:oleObj>
              </mc:Choice>
              <mc:Fallback>
                <p:oleObj name="Equation" r:id="rId3" imgW="4965480" imgH="12063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219200"/>
                        <a:ext cx="6878929" cy="1671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0915721"/>
              </p:ext>
            </p:extLst>
          </p:nvPr>
        </p:nvGraphicFramePr>
        <p:xfrm>
          <a:off x="1879600" y="3962400"/>
          <a:ext cx="5384800" cy="167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Equation" r:id="rId5" imgW="3886200" imgH="1206360" progId="Equation.3">
                  <p:embed/>
                </p:oleObj>
              </mc:Choice>
              <mc:Fallback>
                <p:oleObj name="Equation" r:id="rId5" imgW="3886200" imgH="12063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9600" y="3962400"/>
                        <a:ext cx="5384800" cy="1671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743200" y="3429000"/>
            <a:ext cx="4012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Estimates at the resonant point W=M</a:t>
            </a:r>
            <a:r>
              <a:rPr lang="en-US" baseline="-25000" dirty="0" smtClean="0"/>
              <a:t>N*</a:t>
            </a:r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11569798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135</Words>
  <Application>Microsoft Office PowerPoint</Application>
  <PresentationFormat>On-screen Show (4:3)</PresentationFormat>
  <Paragraphs>16</Paragraphs>
  <Slides>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Office Theme</vt:lpstr>
      <vt:lpstr>Equation</vt:lpstr>
      <vt:lpstr>Microsoft Equation 3.0</vt:lpstr>
      <vt:lpstr>Checks for implementation of hybrid baryon resonance with Jp=1/2+</vt:lpstr>
      <vt:lpstr>Checks at the resonant point W=MN*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Checks for implementation of hybrid baryon resonance with Jp=1/2+</dc:title>
  <dc:creator>Vikotz Mokeev</dc:creator>
  <cp:lastModifiedBy>mokeev</cp:lastModifiedBy>
  <cp:revision>17</cp:revision>
  <dcterms:created xsi:type="dcterms:W3CDTF">2006-08-16T00:00:00Z</dcterms:created>
  <dcterms:modified xsi:type="dcterms:W3CDTF">2015-09-25T00:49:54Z</dcterms:modified>
</cp:coreProperties>
</file>