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F4251-EEE1-4B53-BC83-AFB67F1A992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1F21C-4B60-4E87-B54F-4CD49CECB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8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1F21C-4B60-4E87-B54F-4CD49CECB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Checks for implementation of</a:t>
            </a:r>
            <a:br>
              <a:rPr lang="en-US" sz="3600" dirty="0" smtClean="0"/>
            </a:br>
            <a:r>
              <a:rPr lang="en-US" sz="3600" dirty="0" smtClean="0"/>
              <a:t>hybrid baryon resonance with </a:t>
            </a:r>
            <a:r>
              <a:rPr lang="en-US" sz="3600" dirty="0" err="1" smtClean="0"/>
              <a:t>J</a:t>
            </a:r>
            <a:r>
              <a:rPr lang="en-US" sz="3600" baseline="30000" dirty="0" err="1" smtClean="0">
                <a:latin typeface="Symbol" panose="05050102010706020507" pitchFamily="18" charset="2"/>
              </a:rPr>
              <a:t>p</a:t>
            </a:r>
            <a:r>
              <a:rPr lang="en-US" sz="3600" dirty="0" smtClean="0"/>
              <a:t>=1/2</a:t>
            </a:r>
            <a:r>
              <a:rPr lang="en-US" sz="3600" baseline="30000" dirty="0" smtClean="0"/>
              <a:t>+</a:t>
            </a:r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056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 at the resonant point W=M</a:t>
            </a:r>
            <a:r>
              <a:rPr lang="en-US" sz="2400" baseline="-25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N*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reaction </a:t>
            </a:r>
            <a:r>
              <a:rPr lang="en-US" sz="2000" b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/>
                <a:cs typeface="Arial"/>
              </a:rPr>
              <a:t>→KY</a:t>
            </a:r>
            <a:r>
              <a:rPr lang="en-US" sz="2000" dirty="0" smtClean="0">
                <a:latin typeface="Arial"/>
                <a:cs typeface="Arial"/>
              </a:rPr>
              <a:t> the computed by the program one-fold transverse differential cross section for the CM-angular distribution of </a:t>
            </a:r>
            <a:r>
              <a:rPr lang="en-US" sz="2000" dirty="0" err="1" smtClean="0">
                <a:latin typeface="Arial"/>
                <a:cs typeface="Arial"/>
              </a:rPr>
              <a:t>kaons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should be described at W=M</a:t>
            </a:r>
            <a:r>
              <a:rPr lang="en-US" sz="2000" baseline="-25000" dirty="0" smtClean="0">
                <a:latin typeface="Arial"/>
                <a:cs typeface="Arial"/>
              </a:rPr>
              <a:t>N*</a:t>
            </a:r>
            <a:r>
              <a:rPr lang="en-US" sz="2000" dirty="0" smtClean="0">
                <a:latin typeface="Arial"/>
                <a:cs typeface="Arial"/>
              </a:rPr>
              <a:t>  by the following expressions that were derived from Eq. (7) of LOI 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05491"/>
              </p:ext>
            </p:extLst>
          </p:nvPr>
        </p:nvGraphicFramePr>
        <p:xfrm>
          <a:off x="1447800" y="2286000"/>
          <a:ext cx="528002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4483080" imgH="3162240" progId="Equation.3">
                  <p:embed/>
                </p:oleObj>
              </mc:Choice>
              <mc:Fallback>
                <p:oleObj name="Equation" r:id="rId4" imgW="4483080" imgH="3162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2286000"/>
                        <a:ext cx="5280025" cy="372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2514600"/>
            <a:ext cx="51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81057" y="3182587"/>
            <a:ext cx="180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=0.085 </a:t>
            </a:r>
            <a:r>
              <a:rPr lang="en-US" dirty="0" err="1" smtClean="0">
                <a:solidFill>
                  <a:srgbClr val="FF0000"/>
                </a:solidFill>
              </a:rPr>
              <a:t>mcbn</a:t>
            </a:r>
            <a:r>
              <a:rPr lang="en-US" dirty="0" smtClean="0">
                <a:solidFill>
                  <a:srgbClr val="FF0000"/>
                </a:solidFill>
              </a:rPr>
              <a:t>/rad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W-dependence for the  CM-angular distributions of  the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K in reaction </a:t>
            </a:r>
            <a:r>
              <a:rPr lang="en-US" sz="2400" b="1" dirty="0" err="1" smtClean="0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→(Hybrid ½</a:t>
            </a:r>
            <a:r>
              <a:rPr lang="en-US" sz="2400" b="1" baseline="30000" dirty="0" smtClean="0">
                <a:solidFill>
                  <a:schemeClr val="tx2"/>
                </a:solidFill>
                <a:latin typeface="Arial"/>
                <a:cs typeface="Arial"/>
              </a:rPr>
              <a:t>+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→KY</a:t>
            </a:r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529299"/>
              </p:ext>
            </p:extLst>
          </p:nvPr>
        </p:nvGraphicFramePr>
        <p:xfrm>
          <a:off x="685800" y="1524000"/>
          <a:ext cx="7418387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6298920" imgH="2044440" progId="Equation.3">
                  <p:embed/>
                </p:oleObj>
              </mc:Choice>
              <mc:Fallback>
                <p:oleObj name="Equation" r:id="rId3" imgW="6298920" imgH="2044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418387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35488" y="1752600"/>
            <a:ext cx="51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8661" y="4419600"/>
            <a:ext cx="8477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</a:t>
            </a:r>
            <a:r>
              <a:rPr lang="en-US" sz="2400" dirty="0" smtClean="0"/>
              <a:t>W=M</a:t>
            </a:r>
            <a:r>
              <a:rPr lang="en-US" sz="2400" baseline="-25000" dirty="0" smtClean="0"/>
              <a:t>N</a:t>
            </a:r>
            <a:r>
              <a:rPr lang="en-US" sz="2400" baseline="-25000" dirty="0" smtClean="0"/>
              <a:t>*</a:t>
            </a:r>
            <a:r>
              <a:rPr lang="en-US" sz="2400" dirty="0" smtClean="0"/>
              <a:t> the Eq. (2)  becomes coincident with the </a:t>
            </a:r>
            <a:r>
              <a:rPr lang="en-US" sz="2400" dirty="0" err="1" smtClean="0"/>
              <a:t>Eq</a:t>
            </a:r>
            <a:r>
              <a:rPr lang="en-US" sz="2400" dirty="0" smtClean="0"/>
              <a:t> . (1) of the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revious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55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W-dependence for the  CM-angular distributions of  the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K in reaction </a:t>
            </a:r>
            <a:r>
              <a:rPr lang="en-US" sz="2400" b="1" dirty="0" err="1" smtClean="0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→(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Hybrid  3/2</a:t>
            </a:r>
            <a:r>
              <a:rPr lang="en-US" sz="2400" b="1" baseline="30000" dirty="0" smtClean="0">
                <a:solidFill>
                  <a:schemeClr val="tx2"/>
                </a:solidFill>
                <a:latin typeface="Arial"/>
                <a:cs typeface="Arial"/>
              </a:rPr>
              <a:t>+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  <a:latin typeface="Arial"/>
                <a:cs typeface="Arial"/>
              </a:rPr>
              <a:t>→KY</a:t>
            </a:r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049427"/>
              </p:ext>
            </p:extLst>
          </p:nvPr>
        </p:nvGraphicFramePr>
        <p:xfrm>
          <a:off x="990600" y="1219200"/>
          <a:ext cx="6878929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4965480" imgH="1206360" progId="Equation.3">
                  <p:embed/>
                </p:oleObj>
              </mc:Choice>
              <mc:Fallback>
                <p:oleObj name="Equation" r:id="rId3" imgW="496548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6878929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915721"/>
              </p:ext>
            </p:extLst>
          </p:nvPr>
        </p:nvGraphicFramePr>
        <p:xfrm>
          <a:off x="1879600" y="3962400"/>
          <a:ext cx="5384800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3886200" imgH="1206360" progId="Equation.3">
                  <p:embed/>
                </p:oleObj>
              </mc:Choice>
              <mc:Fallback>
                <p:oleObj name="Equation" r:id="rId5" imgW="388620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962400"/>
                        <a:ext cx="5384800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0" y="3429000"/>
            <a:ext cx="401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Estimates at the resonant point W=M</a:t>
            </a:r>
            <a:r>
              <a:rPr lang="en-US" baseline="-25000" dirty="0" smtClean="0"/>
              <a:t>N*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15697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135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Microsoft Equation 3.0</vt:lpstr>
      <vt:lpstr>Checks for implementation of hybrid baryon resonance with Jp=1/2+</vt:lpstr>
      <vt:lpstr>Checks at the resonant point W=MN*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Checks for implementation of hybrid baryon resonance with Jp=1/2+</dc:title>
  <dc:creator>Vikotz Mokeev</dc:creator>
  <cp:lastModifiedBy>mokeev</cp:lastModifiedBy>
  <cp:revision>17</cp:revision>
  <dcterms:created xsi:type="dcterms:W3CDTF">2006-08-16T00:00:00Z</dcterms:created>
  <dcterms:modified xsi:type="dcterms:W3CDTF">2015-09-25T00:49:54Z</dcterms:modified>
</cp:coreProperties>
</file>